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embedTrueTypeFonts="1" saveSubsetFonts="1" autoCompressPictures="0">
  <p:sldMasterIdLst>
    <p:sldMasterId id="2147483697" r:id="rId1"/>
  </p:sldMasterIdLst>
  <p:notesMasterIdLst>
    <p:notesMasterId r:id="rId31"/>
  </p:notesMasterIdLst>
  <p:sldIdLst>
    <p:sldId id="256" r:id="rId2"/>
    <p:sldId id="1036" r:id="rId3"/>
    <p:sldId id="1038" r:id="rId4"/>
    <p:sldId id="1043" r:id="rId5"/>
    <p:sldId id="974" r:id="rId6"/>
    <p:sldId id="1007" r:id="rId7"/>
    <p:sldId id="999" r:id="rId8"/>
    <p:sldId id="1008" r:id="rId9"/>
    <p:sldId id="789" r:id="rId10"/>
    <p:sldId id="1010" r:id="rId11"/>
    <p:sldId id="1011" r:id="rId12"/>
    <p:sldId id="1030" r:id="rId13"/>
    <p:sldId id="978" r:id="rId14"/>
    <p:sldId id="1039" r:id="rId15"/>
    <p:sldId id="1033" r:id="rId16"/>
    <p:sldId id="1012" r:id="rId17"/>
    <p:sldId id="943" r:id="rId18"/>
    <p:sldId id="1022" r:id="rId19"/>
    <p:sldId id="1013" r:id="rId20"/>
    <p:sldId id="1023" r:id="rId21"/>
    <p:sldId id="1040" r:id="rId22"/>
    <p:sldId id="960" r:id="rId23"/>
    <p:sldId id="995" r:id="rId24"/>
    <p:sldId id="1014" r:id="rId25"/>
    <p:sldId id="1025" r:id="rId26"/>
    <p:sldId id="1026" r:id="rId27"/>
    <p:sldId id="1041" r:id="rId28"/>
    <p:sldId id="1042" r:id="rId29"/>
    <p:sldId id="276" r:id="rId30"/>
  </p:sldIdLst>
  <p:sldSz cx="12192000" cy="6858000"/>
  <p:notesSz cx="7010400" cy="9296400"/>
  <p:embeddedFontLst>
    <p:embeddedFont>
      <p:font typeface="KoPub돋움체 Bold" panose="020B0604020202020204" charset="-127"/>
      <p:regular r:id="rId32"/>
      <p:bold r:id="rId33"/>
    </p:embeddedFont>
    <p:embeddedFont>
      <p:font typeface="나눔스퀘어" panose="020B0604020202020204" charset="-127"/>
      <p:regular r:id="rId34"/>
    </p:embeddedFont>
    <p:embeddedFont>
      <p:font typeface="Arial Narrow" panose="020B0606020202030204" pitchFamily="34" charset="0"/>
      <p:regular r:id="rId35"/>
      <p:bold r:id="rId36"/>
      <p:italic r:id="rId37"/>
      <p:boldItalic r:id="rId38"/>
    </p:embeddedFont>
    <p:embeddedFont>
      <p:font typeface="Calibri" panose="020F0502020204030204" pitchFamily="34" charset="0"/>
      <p:regular r:id="rId39"/>
      <p:bold r:id="rId40"/>
      <p:italic r:id="rId41"/>
      <p:boldItalic r:id="rId42"/>
    </p:embeddedFont>
    <p:embeddedFont>
      <p:font typeface="Calibri Light" panose="020F0302020204030204" pitchFamily="34" charset="0"/>
      <p:regular r:id="rId43"/>
      <p:italic r:id="rId44"/>
    </p:embeddedFont>
    <p:embeddedFont>
      <p:font typeface="Malgun Gothic" panose="020B0503020000020004" pitchFamily="34" charset="-127"/>
      <p:regular r:id="rId45"/>
      <p:bold r:id="rId46"/>
    </p:embeddedFont>
    <p:embeddedFont>
      <p:font typeface="Malgun Gothic" panose="020B0503020000020004" pitchFamily="34" charset="-127"/>
      <p:regular r:id="rId45"/>
      <p:bold r:id="rId46"/>
    </p:embeddedFont>
    <p:embeddedFont>
      <p:font typeface="Microsoft GothicNeo" panose="020B0500000101010101" pitchFamily="34" charset="-127"/>
      <p:regular r:id="rId47"/>
      <p:bold r:id="rId48"/>
    </p:embeddedFont>
    <p:embeddedFont>
      <p:font typeface="NanumGothic" pitchFamily="2" charset="-127"/>
      <p:regular r:id="rId49"/>
      <p:bold r:id="rId50"/>
    </p:embeddedFont>
    <p:embeddedFont>
      <p:font typeface="Roboto" panose="02000000000000000000" pitchFamily="2" charset="0"/>
      <p:bold r:id="rId51"/>
    </p:embeddedFont>
    <p:embeddedFont>
      <p:font typeface="Segoe UI" panose="020B0502040204020203" pitchFamily="34" charset="0"/>
      <p:regular r:id="rId52"/>
      <p:bold r:id="rId53"/>
      <p:italic r:id="rId54"/>
      <p:boldItalic r:id="rId55"/>
    </p:embeddedFont>
    <p:embeddedFont>
      <p:font typeface="Segoe UI Semibold" panose="020B0702040204020203" pitchFamily="34" charset="0"/>
      <p:bold r:id="rId56"/>
      <p:boldItalic r:id="rId57"/>
    </p:embeddedFont>
    <p:embeddedFont>
      <p:font typeface="나눔스퀘어 Bold" panose="020B0604020202020204" charset="0"/>
      <p:bold r:id="rId58"/>
    </p:embeddedFont>
    <p:embeddedFont>
      <p:font typeface="나눔스퀘어 ExtraBold" panose="020B0604020202020204" charset="0"/>
      <p:bold r:id="rId59"/>
    </p:embeddedFont>
  </p:embeddedFontLst>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userDrawn="1">
          <p15:clr>
            <a:srgbClr val="A4A3A4"/>
          </p15:clr>
        </p15:guide>
        <p15:guide id="7" orient="horz" pos="323" userDrawn="1">
          <p15:clr>
            <a:srgbClr val="A4A3A4"/>
          </p15:clr>
        </p15:guide>
        <p15:guide id="14" orient="horz" pos="1321" userDrawn="1">
          <p15:clr>
            <a:srgbClr val="A4A3A4"/>
          </p15:clr>
        </p15:guide>
        <p15:guide id="17" orient="horz" pos="3861" userDrawn="1">
          <p15:clr>
            <a:srgbClr val="A4A3A4"/>
          </p15:clr>
        </p15:guide>
        <p15:guide id="18" pos="7320" userDrawn="1">
          <p15:clr>
            <a:srgbClr val="A4A3A4"/>
          </p15:clr>
        </p15:guide>
      </p15:sldGuideLst>
    </p:ext>
    <p:ext uri="{2D200454-40CA-4A62-9FC3-DE9A4176ACB9}">
      <p15:notesGuideLst xmlns:p15="http://schemas.microsoft.com/office/powerpoint/2012/main">
        <p15:guide id="1" orient="horz" pos="2928" userDrawn="1">
          <p15:clr>
            <a:srgbClr val="A4A3A4"/>
          </p15:clr>
        </p15:guide>
        <p15:guide id="2" pos="2208"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CDDC3"/>
    <a:srgbClr val="000000"/>
    <a:srgbClr val="2E98EF"/>
    <a:srgbClr val="05C3A7"/>
    <a:srgbClr val="FFFFFF"/>
    <a:srgbClr val="262F59"/>
    <a:srgbClr val="D6F6F5"/>
    <a:srgbClr val="EAEAEA"/>
    <a:srgbClr val="0033CC"/>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6583" autoAdjust="0"/>
    <p:restoredTop sz="97129" autoAdjust="0"/>
  </p:normalViewPr>
  <p:slideViewPr>
    <p:cSldViewPr snapToGrid="0" showGuides="1">
      <p:cViewPr varScale="1">
        <p:scale>
          <a:sx n="126" d="100"/>
          <a:sy n="126" d="100"/>
        </p:scale>
        <p:origin x="516" y="120"/>
      </p:cViewPr>
      <p:guideLst>
        <p:guide pos="3840"/>
        <p:guide orient="horz" pos="323"/>
        <p:guide orient="horz" pos="1321"/>
        <p:guide orient="horz" pos="3861"/>
        <p:guide pos="7320"/>
      </p:guideLst>
    </p:cSldViewPr>
  </p:slideViewPr>
  <p:notesTextViewPr>
    <p:cViewPr>
      <p:scale>
        <a:sx n="50" d="100"/>
        <a:sy n="50" d="100"/>
      </p:scale>
      <p:origin x="0" y="0"/>
    </p:cViewPr>
  </p:notesTextViewPr>
  <p:sorterViewPr>
    <p:cViewPr varScale="1">
      <p:scale>
        <a:sx n="1" d="1"/>
        <a:sy n="1" d="1"/>
      </p:scale>
      <p:origin x="0" y="0"/>
    </p:cViewPr>
  </p:sorterViewPr>
  <p:notesViewPr>
    <p:cSldViewPr snapToGrid="0" showGuides="1">
      <p:cViewPr varScale="1">
        <p:scale>
          <a:sx n="120" d="100"/>
          <a:sy n="120" d="100"/>
        </p:scale>
        <p:origin x="4980" y="76"/>
      </p:cViewPr>
      <p:guideLst>
        <p:guide orient="horz" pos="2928"/>
        <p:guide pos="2208"/>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8.fntdata"/><Relationship Id="rId21" Type="http://schemas.openxmlformats.org/officeDocument/2006/relationships/slide" Target="slides/slide20.xml"/><Relationship Id="rId34" Type="http://schemas.openxmlformats.org/officeDocument/2006/relationships/font" Target="fonts/font3.fntdata"/><Relationship Id="rId42" Type="http://schemas.openxmlformats.org/officeDocument/2006/relationships/font" Target="fonts/font11.fntdata"/><Relationship Id="rId47" Type="http://schemas.openxmlformats.org/officeDocument/2006/relationships/font" Target="fonts/font16.fntdata"/><Relationship Id="rId50" Type="http://schemas.openxmlformats.org/officeDocument/2006/relationships/font" Target="fonts/font19.fntdata"/><Relationship Id="rId55" Type="http://schemas.openxmlformats.org/officeDocument/2006/relationships/font" Target="fonts/font24.fntdata"/><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10.fntdata"/><Relationship Id="rId54" Type="http://schemas.openxmlformats.org/officeDocument/2006/relationships/font" Target="fonts/font23.fntdata"/><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font" Target="fonts/font9.fntdata"/><Relationship Id="rId45" Type="http://schemas.openxmlformats.org/officeDocument/2006/relationships/font" Target="fonts/font14.fntdata"/><Relationship Id="rId53" Type="http://schemas.openxmlformats.org/officeDocument/2006/relationships/font" Target="fonts/font22.fntdata"/><Relationship Id="rId58" Type="http://schemas.openxmlformats.org/officeDocument/2006/relationships/font" Target="fonts/font27.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5.fntdata"/><Relationship Id="rId49" Type="http://schemas.openxmlformats.org/officeDocument/2006/relationships/font" Target="fonts/font18.fntdata"/><Relationship Id="rId57" Type="http://schemas.openxmlformats.org/officeDocument/2006/relationships/font" Target="fonts/font26.fntdata"/><Relationship Id="rId61"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4" Type="http://schemas.openxmlformats.org/officeDocument/2006/relationships/font" Target="fonts/font13.fntdata"/><Relationship Id="rId52" Type="http://schemas.openxmlformats.org/officeDocument/2006/relationships/font" Target="fonts/font21.fntdata"/><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4.fntdata"/><Relationship Id="rId43" Type="http://schemas.openxmlformats.org/officeDocument/2006/relationships/font" Target="fonts/font12.fntdata"/><Relationship Id="rId48" Type="http://schemas.openxmlformats.org/officeDocument/2006/relationships/font" Target="fonts/font17.fntdata"/><Relationship Id="rId56" Type="http://schemas.openxmlformats.org/officeDocument/2006/relationships/font" Target="fonts/font25.fntdata"/><Relationship Id="rId8" Type="http://schemas.openxmlformats.org/officeDocument/2006/relationships/slide" Target="slides/slide7.xml"/><Relationship Id="rId51" Type="http://schemas.openxmlformats.org/officeDocument/2006/relationships/font" Target="fonts/font20.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openxmlformats.org/officeDocument/2006/relationships/font" Target="fonts/font7.fntdata"/><Relationship Id="rId46" Type="http://schemas.openxmlformats.org/officeDocument/2006/relationships/font" Target="fonts/font15.fntdata"/><Relationship Id="rId59" Type="http://schemas.openxmlformats.org/officeDocument/2006/relationships/font" Target="fonts/font28.fntdata"/></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Book2" TargetMode="External"/><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1.4267185473411154E-2"/>
          <c:y val="3.0418943097414868E-2"/>
          <c:w val="0.97146562905317768"/>
          <c:h val="0.93950745699595406"/>
        </c:manualLayout>
      </c:layout>
      <c:barChart>
        <c:barDir val="col"/>
        <c:grouping val="stacked"/>
        <c:varyColors val="0"/>
        <c:ser>
          <c:idx val="2"/>
          <c:order val="1"/>
          <c:tx>
            <c:strRef>
              <c:f>Sheet2!$B$4</c:f>
              <c:strCache>
                <c:ptCount val="1"/>
                <c:pt idx="0">
                  <c:v>운송재고</c:v>
                </c:pt>
              </c:strCache>
            </c:strRef>
          </c:tx>
          <c:spPr>
            <a:solidFill>
              <a:srgbClr val="2CDDC3"/>
            </a:solidFill>
            <a:ln>
              <a:noFill/>
            </a:ln>
            <a:effectLst/>
          </c:spPr>
          <c:invertIfNegative val="0"/>
          <c:dPt>
            <c:idx val="0"/>
            <c:invertIfNegative val="0"/>
            <c:bubble3D val="0"/>
            <c:spPr>
              <a:solidFill>
                <a:srgbClr val="2CDDC3"/>
              </a:solidFill>
              <a:ln>
                <a:noFill/>
              </a:ln>
              <a:effectLst/>
            </c:spPr>
            <c:extLst>
              <c:ext xmlns:c16="http://schemas.microsoft.com/office/drawing/2014/chart" uri="{C3380CC4-5D6E-409C-BE32-E72D297353CC}">
                <c16:uniqueId val="{00000001-756D-44B4-B205-A39314B0177A}"/>
              </c:ext>
            </c:extLst>
          </c:dPt>
          <c:dPt>
            <c:idx val="1"/>
            <c:invertIfNegative val="0"/>
            <c:bubble3D val="0"/>
            <c:spPr>
              <a:solidFill>
                <a:srgbClr val="2CDDC3"/>
              </a:solidFill>
              <a:ln>
                <a:noFill/>
              </a:ln>
              <a:effectLst/>
            </c:spPr>
            <c:extLst>
              <c:ext xmlns:c16="http://schemas.microsoft.com/office/drawing/2014/chart" uri="{C3380CC4-5D6E-409C-BE32-E72D297353CC}">
                <c16:uniqueId val="{00000003-756D-44B4-B205-A39314B0177A}"/>
              </c:ext>
            </c:extLst>
          </c:dPt>
          <c:dPt>
            <c:idx val="2"/>
            <c:invertIfNegative val="0"/>
            <c:bubble3D val="0"/>
            <c:spPr>
              <a:solidFill>
                <a:srgbClr val="2CDDC3"/>
              </a:solidFill>
              <a:ln>
                <a:noFill/>
              </a:ln>
              <a:effectLst/>
            </c:spPr>
            <c:extLst>
              <c:ext xmlns:c16="http://schemas.microsoft.com/office/drawing/2014/chart" uri="{C3380CC4-5D6E-409C-BE32-E72D297353CC}">
                <c16:uniqueId val="{00000005-756D-44B4-B205-A39314B0177A}"/>
              </c:ext>
            </c:extLst>
          </c:dPt>
          <c:dPt>
            <c:idx val="3"/>
            <c:invertIfNegative val="0"/>
            <c:bubble3D val="0"/>
            <c:spPr>
              <a:solidFill>
                <a:srgbClr val="2CDDC3"/>
              </a:solidFill>
              <a:ln>
                <a:noFill/>
              </a:ln>
              <a:effectLst/>
            </c:spPr>
            <c:extLst>
              <c:ext xmlns:c16="http://schemas.microsoft.com/office/drawing/2014/chart" uri="{C3380CC4-5D6E-409C-BE32-E72D297353CC}">
                <c16:uniqueId val="{00000007-756D-44B4-B205-A39314B0177A}"/>
              </c:ext>
            </c:extLst>
          </c:dPt>
          <c:dPt>
            <c:idx val="4"/>
            <c:invertIfNegative val="0"/>
            <c:bubble3D val="0"/>
            <c:spPr>
              <a:solidFill>
                <a:srgbClr val="2CDDC3"/>
              </a:solidFill>
              <a:ln>
                <a:noFill/>
              </a:ln>
              <a:effectLst/>
            </c:spPr>
            <c:extLst>
              <c:ext xmlns:c16="http://schemas.microsoft.com/office/drawing/2014/chart" uri="{C3380CC4-5D6E-409C-BE32-E72D297353CC}">
                <c16:uniqueId val="{00000009-756D-44B4-B205-A39314B0177A}"/>
              </c:ext>
            </c:extLst>
          </c:dPt>
          <c:dPt>
            <c:idx val="5"/>
            <c:invertIfNegative val="0"/>
            <c:bubble3D val="0"/>
            <c:spPr>
              <a:solidFill>
                <a:srgbClr val="2CDDC3"/>
              </a:solidFill>
              <a:ln>
                <a:noFill/>
              </a:ln>
              <a:effectLst/>
            </c:spPr>
            <c:extLst>
              <c:ext xmlns:c16="http://schemas.microsoft.com/office/drawing/2014/chart" uri="{C3380CC4-5D6E-409C-BE32-E72D297353CC}">
                <c16:uniqueId val="{0000000B-756D-44B4-B205-A39314B0177A}"/>
              </c:ext>
            </c:extLst>
          </c:dPt>
          <c:dPt>
            <c:idx val="6"/>
            <c:invertIfNegative val="0"/>
            <c:bubble3D val="0"/>
            <c:spPr>
              <a:solidFill>
                <a:srgbClr val="2CDDC3"/>
              </a:solidFill>
              <a:ln>
                <a:noFill/>
              </a:ln>
              <a:effectLst/>
            </c:spPr>
            <c:extLst>
              <c:ext xmlns:c16="http://schemas.microsoft.com/office/drawing/2014/chart" uri="{C3380CC4-5D6E-409C-BE32-E72D297353CC}">
                <c16:uniqueId val="{0000000D-756D-44B4-B205-A39314B0177A}"/>
              </c:ext>
            </c:extLst>
          </c:dPt>
          <c:dPt>
            <c:idx val="7"/>
            <c:invertIfNegative val="0"/>
            <c:bubble3D val="0"/>
            <c:spPr>
              <a:solidFill>
                <a:srgbClr val="2CDDC3"/>
              </a:solidFill>
              <a:ln>
                <a:noFill/>
              </a:ln>
              <a:effectLst/>
            </c:spPr>
            <c:extLst>
              <c:ext xmlns:c16="http://schemas.microsoft.com/office/drawing/2014/chart" uri="{C3380CC4-5D6E-409C-BE32-E72D297353CC}">
                <c16:uniqueId val="{0000000F-756D-44B4-B205-A39314B0177A}"/>
              </c:ext>
            </c:extLst>
          </c:dPt>
          <c:dPt>
            <c:idx val="8"/>
            <c:invertIfNegative val="0"/>
            <c:bubble3D val="0"/>
            <c:spPr>
              <a:solidFill>
                <a:srgbClr val="2CDDC3"/>
              </a:solidFill>
              <a:ln>
                <a:noFill/>
              </a:ln>
              <a:effectLst/>
            </c:spPr>
            <c:extLst>
              <c:ext xmlns:c16="http://schemas.microsoft.com/office/drawing/2014/chart" uri="{C3380CC4-5D6E-409C-BE32-E72D297353CC}">
                <c16:uniqueId val="{00000011-756D-44B4-B205-A39314B0177A}"/>
              </c:ext>
            </c:extLst>
          </c:dPt>
          <c:dPt>
            <c:idx val="9"/>
            <c:invertIfNegative val="0"/>
            <c:bubble3D val="0"/>
            <c:spPr>
              <a:solidFill>
                <a:srgbClr val="2CDDC3"/>
              </a:solidFill>
              <a:ln>
                <a:noFill/>
              </a:ln>
              <a:effectLst/>
            </c:spPr>
            <c:extLst>
              <c:ext xmlns:c16="http://schemas.microsoft.com/office/drawing/2014/chart" uri="{C3380CC4-5D6E-409C-BE32-E72D297353CC}">
                <c16:uniqueId val="{00000013-756D-44B4-B205-A39314B0177A}"/>
              </c:ext>
            </c:extLst>
          </c:dPt>
          <c:dPt>
            <c:idx val="10"/>
            <c:invertIfNegative val="0"/>
            <c:bubble3D val="0"/>
            <c:spPr>
              <a:solidFill>
                <a:srgbClr val="2CDDC3"/>
              </a:solidFill>
              <a:ln>
                <a:noFill/>
              </a:ln>
              <a:effectLst/>
            </c:spPr>
            <c:extLst>
              <c:ext xmlns:c16="http://schemas.microsoft.com/office/drawing/2014/chart" uri="{C3380CC4-5D6E-409C-BE32-E72D297353CC}">
                <c16:uniqueId val="{00000015-756D-44B4-B205-A39314B0177A}"/>
              </c:ext>
            </c:extLst>
          </c:dPt>
          <c:dPt>
            <c:idx val="11"/>
            <c:invertIfNegative val="0"/>
            <c:bubble3D val="0"/>
            <c:spPr>
              <a:solidFill>
                <a:srgbClr val="2CDDC3"/>
              </a:solidFill>
              <a:ln>
                <a:noFill/>
              </a:ln>
              <a:effectLst/>
            </c:spPr>
            <c:extLst>
              <c:ext xmlns:c16="http://schemas.microsoft.com/office/drawing/2014/chart" uri="{C3380CC4-5D6E-409C-BE32-E72D297353CC}">
                <c16:uniqueId val="{00000017-756D-44B4-B205-A39314B0177A}"/>
              </c:ext>
            </c:extLst>
          </c:dPt>
          <c:dPt>
            <c:idx val="12"/>
            <c:invertIfNegative val="0"/>
            <c:bubble3D val="0"/>
            <c:spPr>
              <a:solidFill>
                <a:srgbClr val="2CDDC3"/>
              </a:solidFill>
              <a:ln>
                <a:noFill/>
              </a:ln>
              <a:effectLst/>
            </c:spPr>
            <c:extLst>
              <c:ext xmlns:c16="http://schemas.microsoft.com/office/drawing/2014/chart" uri="{C3380CC4-5D6E-409C-BE32-E72D297353CC}">
                <c16:uniqueId val="{00000019-756D-44B4-B205-A39314B0177A}"/>
              </c:ext>
            </c:extLst>
          </c:dPt>
          <c:dPt>
            <c:idx val="13"/>
            <c:invertIfNegative val="0"/>
            <c:bubble3D val="0"/>
            <c:spPr>
              <a:solidFill>
                <a:srgbClr val="2CDDC3"/>
              </a:solidFill>
              <a:ln>
                <a:noFill/>
              </a:ln>
              <a:effectLst/>
            </c:spPr>
            <c:extLst>
              <c:ext xmlns:c16="http://schemas.microsoft.com/office/drawing/2014/chart" uri="{C3380CC4-5D6E-409C-BE32-E72D297353CC}">
                <c16:uniqueId val="{0000001B-756D-44B4-B205-A39314B0177A}"/>
              </c:ext>
            </c:extLst>
          </c:dPt>
          <c:dPt>
            <c:idx val="14"/>
            <c:invertIfNegative val="0"/>
            <c:bubble3D val="0"/>
            <c:spPr>
              <a:solidFill>
                <a:srgbClr val="2CDDC3"/>
              </a:solidFill>
              <a:ln>
                <a:noFill/>
              </a:ln>
              <a:effectLst/>
            </c:spPr>
            <c:extLst>
              <c:ext xmlns:c16="http://schemas.microsoft.com/office/drawing/2014/chart" uri="{C3380CC4-5D6E-409C-BE32-E72D297353CC}">
                <c16:uniqueId val="{0000001D-756D-44B4-B205-A39314B0177A}"/>
              </c:ext>
            </c:extLst>
          </c:dPt>
          <c:dPt>
            <c:idx val="15"/>
            <c:invertIfNegative val="0"/>
            <c:bubble3D val="0"/>
            <c:spPr>
              <a:solidFill>
                <a:srgbClr val="2CDDC3"/>
              </a:solidFill>
              <a:ln>
                <a:noFill/>
              </a:ln>
              <a:effectLst/>
            </c:spPr>
            <c:extLst>
              <c:ext xmlns:c16="http://schemas.microsoft.com/office/drawing/2014/chart" uri="{C3380CC4-5D6E-409C-BE32-E72D297353CC}">
                <c16:uniqueId val="{0000001F-756D-44B4-B205-A39314B0177A}"/>
              </c:ext>
            </c:extLst>
          </c:dPt>
          <c:dPt>
            <c:idx val="16"/>
            <c:invertIfNegative val="0"/>
            <c:bubble3D val="0"/>
            <c:spPr>
              <a:solidFill>
                <a:srgbClr val="2CDDC3"/>
              </a:solidFill>
              <a:ln>
                <a:noFill/>
              </a:ln>
              <a:effectLst/>
            </c:spPr>
            <c:extLst>
              <c:ext xmlns:c16="http://schemas.microsoft.com/office/drawing/2014/chart" uri="{C3380CC4-5D6E-409C-BE32-E72D297353CC}">
                <c16:uniqueId val="{00000021-756D-44B4-B205-A39314B0177A}"/>
              </c:ext>
            </c:extLst>
          </c:dPt>
          <c:dPt>
            <c:idx val="17"/>
            <c:invertIfNegative val="0"/>
            <c:bubble3D val="0"/>
            <c:spPr>
              <a:solidFill>
                <a:srgbClr val="2CDDC3"/>
              </a:solidFill>
              <a:ln>
                <a:noFill/>
              </a:ln>
              <a:effectLst/>
            </c:spPr>
            <c:extLst>
              <c:ext xmlns:c16="http://schemas.microsoft.com/office/drawing/2014/chart" uri="{C3380CC4-5D6E-409C-BE32-E72D297353CC}">
                <c16:uniqueId val="{00000023-756D-44B4-B205-A39314B0177A}"/>
              </c:ext>
            </c:extLst>
          </c:dPt>
          <c:cat>
            <c:numRef>
              <c:f>Sheet2!$C$1:$T$1</c:f>
              <c:numCache>
                <c:formatCode>General</c:formatCode>
                <c:ptCount val="18"/>
              </c:numCache>
            </c:numRef>
          </c:cat>
          <c:val>
            <c:numRef>
              <c:f>Sheet2!$C$4:$T$4</c:f>
              <c:numCache>
                <c:formatCode>General</c:formatCode>
                <c:ptCount val="18"/>
                <c:pt idx="0">
                  <c:v>244</c:v>
                </c:pt>
                <c:pt idx="1">
                  <c:v>19</c:v>
                </c:pt>
                <c:pt idx="2">
                  <c:v>18</c:v>
                </c:pt>
                <c:pt idx="3">
                  <c:v>51</c:v>
                </c:pt>
                <c:pt idx="4">
                  <c:v>65</c:v>
                </c:pt>
                <c:pt idx="5">
                  <c:v>9</c:v>
                </c:pt>
                <c:pt idx="6">
                  <c:v>47</c:v>
                </c:pt>
                <c:pt idx="7">
                  <c:v>3</c:v>
                </c:pt>
                <c:pt idx="8">
                  <c:v>232</c:v>
                </c:pt>
                <c:pt idx="9">
                  <c:v>205</c:v>
                </c:pt>
                <c:pt idx="10">
                  <c:v>66</c:v>
                </c:pt>
                <c:pt idx="11">
                  <c:v>107</c:v>
                </c:pt>
                <c:pt idx="12">
                  <c:v>43</c:v>
                </c:pt>
                <c:pt idx="13">
                  <c:v>107</c:v>
                </c:pt>
                <c:pt idx="14">
                  <c:v>65</c:v>
                </c:pt>
                <c:pt idx="15">
                  <c:v>94</c:v>
                </c:pt>
                <c:pt idx="16">
                  <c:v>45</c:v>
                </c:pt>
                <c:pt idx="17">
                  <c:v>44</c:v>
                </c:pt>
              </c:numCache>
            </c:numRef>
          </c:val>
          <c:extLst>
            <c:ext xmlns:c16="http://schemas.microsoft.com/office/drawing/2014/chart" uri="{C3380CC4-5D6E-409C-BE32-E72D297353CC}">
              <c16:uniqueId val="{00000024-756D-44B4-B205-A39314B0177A}"/>
            </c:ext>
          </c:extLst>
        </c:ser>
        <c:ser>
          <c:idx val="1"/>
          <c:order val="2"/>
          <c:tx>
            <c:strRef>
              <c:f>Sheet2!$B$3</c:f>
              <c:strCache>
                <c:ptCount val="1"/>
                <c:pt idx="0">
                  <c:v>Onhands</c:v>
                </c:pt>
              </c:strCache>
            </c:strRef>
          </c:tx>
          <c:spPr>
            <a:solidFill>
              <a:schemeClr val="accent1">
                <a:lumMod val="20000"/>
                <a:lumOff val="80000"/>
              </a:schemeClr>
            </a:solidFill>
            <a:ln>
              <a:noFill/>
            </a:ln>
            <a:effectLst/>
          </c:spPr>
          <c:invertIfNegative val="0"/>
          <c:cat>
            <c:numRef>
              <c:f>Sheet2!$C$1:$T$1</c:f>
              <c:numCache>
                <c:formatCode>General</c:formatCode>
                <c:ptCount val="18"/>
              </c:numCache>
            </c:numRef>
          </c:cat>
          <c:val>
            <c:numRef>
              <c:f>Sheet2!$C$3:$T$3</c:f>
              <c:numCache>
                <c:formatCode>General</c:formatCode>
                <c:ptCount val="18"/>
                <c:pt idx="0">
                  <c:v>60</c:v>
                </c:pt>
                <c:pt idx="1">
                  <c:v>204</c:v>
                </c:pt>
                <c:pt idx="2">
                  <c:v>143</c:v>
                </c:pt>
                <c:pt idx="3">
                  <c:v>91</c:v>
                </c:pt>
                <c:pt idx="4">
                  <c:v>72</c:v>
                </c:pt>
                <c:pt idx="5">
                  <c:v>77</c:v>
                </c:pt>
                <c:pt idx="6">
                  <c:v>16</c:v>
                </c:pt>
                <c:pt idx="7">
                  <c:v>3</c:v>
                </c:pt>
                <c:pt idx="8">
                  <c:v>-24</c:v>
                </c:pt>
                <c:pt idx="9">
                  <c:v>88</c:v>
                </c:pt>
                <c:pt idx="10">
                  <c:v>173</c:v>
                </c:pt>
                <c:pt idx="11">
                  <c:v>129</c:v>
                </c:pt>
                <c:pt idx="12">
                  <c:v>126</c:v>
                </c:pt>
                <c:pt idx="13">
                  <c:v>79</c:v>
                </c:pt>
                <c:pt idx="14">
                  <c:v>106</c:v>
                </c:pt>
                <c:pt idx="15">
                  <c:v>81</c:v>
                </c:pt>
                <c:pt idx="16">
                  <c:v>85</c:v>
                </c:pt>
                <c:pt idx="17">
                  <c:v>50</c:v>
                </c:pt>
              </c:numCache>
            </c:numRef>
          </c:val>
          <c:extLst>
            <c:ext xmlns:c16="http://schemas.microsoft.com/office/drawing/2014/chart" uri="{C3380CC4-5D6E-409C-BE32-E72D297353CC}">
              <c16:uniqueId val="{00000025-756D-44B4-B205-A39314B0177A}"/>
            </c:ext>
          </c:extLst>
        </c:ser>
        <c:dLbls>
          <c:showLegendKey val="0"/>
          <c:showVal val="0"/>
          <c:showCatName val="0"/>
          <c:showSerName val="0"/>
          <c:showPercent val="0"/>
          <c:showBubbleSize val="0"/>
        </c:dLbls>
        <c:gapWidth val="63"/>
        <c:overlap val="100"/>
        <c:axId val="778788400"/>
        <c:axId val="778789480"/>
      </c:barChart>
      <c:lineChart>
        <c:grouping val="standard"/>
        <c:varyColors val="0"/>
        <c:ser>
          <c:idx val="0"/>
          <c:order val="0"/>
          <c:tx>
            <c:strRef>
              <c:f>Sheet2!$B$2</c:f>
              <c:strCache>
                <c:ptCount val="1"/>
                <c:pt idx="0">
                  <c:v>총재고</c:v>
                </c:pt>
              </c:strCache>
            </c:strRef>
          </c:tx>
          <c:spPr>
            <a:ln w="28575" cap="rnd">
              <a:solidFill>
                <a:schemeClr val="accent1"/>
              </a:solidFill>
              <a:round/>
            </a:ln>
            <a:effectLst/>
          </c:spPr>
          <c:marker>
            <c:symbol val="none"/>
          </c:marker>
          <c:cat>
            <c:numRef>
              <c:f>Sheet2!$C$1:$T$1</c:f>
              <c:numCache>
                <c:formatCode>General</c:formatCode>
                <c:ptCount val="18"/>
              </c:numCache>
            </c:numRef>
          </c:cat>
          <c:val>
            <c:numRef>
              <c:f>Sheet2!$C$2:$T$2</c:f>
              <c:numCache>
                <c:formatCode>General</c:formatCode>
                <c:ptCount val="18"/>
                <c:pt idx="0">
                  <c:v>304</c:v>
                </c:pt>
                <c:pt idx="1">
                  <c:v>223</c:v>
                </c:pt>
                <c:pt idx="2">
                  <c:v>161</c:v>
                </c:pt>
                <c:pt idx="3">
                  <c:v>142</c:v>
                </c:pt>
                <c:pt idx="4">
                  <c:v>137</c:v>
                </c:pt>
                <c:pt idx="5">
                  <c:v>86</c:v>
                </c:pt>
                <c:pt idx="6">
                  <c:v>63</c:v>
                </c:pt>
                <c:pt idx="7">
                  <c:v>6</c:v>
                </c:pt>
                <c:pt idx="8">
                  <c:v>208</c:v>
                </c:pt>
                <c:pt idx="9">
                  <c:v>293</c:v>
                </c:pt>
                <c:pt idx="10">
                  <c:v>239</c:v>
                </c:pt>
                <c:pt idx="11">
                  <c:v>236</c:v>
                </c:pt>
                <c:pt idx="12">
                  <c:v>169</c:v>
                </c:pt>
                <c:pt idx="13">
                  <c:v>186</c:v>
                </c:pt>
                <c:pt idx="14">
                  <c:v>171</c:v>
                </c:pt>
                <c:pt idx="15">
                  <c:v>175</c:v>
                </c:pt>
                <c:pt idx="16">
                  <c:v>130</c:v>
                </c:pt>
                <c:pt idx="17">
                  <c:v>94</c:v>
                </c:pt>
              </c:numCache>
            </c:numRef>
          </c:val>
          <c:smooth val="0"/>
          <c:extLst>
            <c:ext xmlns:c16="http://schemas.microsoft.com/office/drawing/2014/chart" uri="{C3380CC4-5D6E-409C-BE32-E72D297353CC}">
              <c16:uniqueId val="{00000026-756D-44B4-B205-A39314B0177A}"/>
            </c:ext>
          </c:extLst>
        </c:ser>
        <c:dLbls>
          <c:showLegendKey val="0"/>
          <c:showVal val="0"/>
          <c:showCatName val="0"/>
          <c:showSerName val="0"/>
          <c:showPercent val="0"/>
          <c:showBubbleSize val="0"/>
        </c:dLbls>
        <c:marker val="1"/>
        <c:smooth val="0"/>
        <c:axId val="778788400"/>
        <c:axId val="778789480"/>
      </c:lineChart>
      <c:catAx>
        <c:axId val="778788400"/>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600" b="0" i="0" u="none" strike="noStrike" kern="1200" baseline="0">
                <a:solidFill>
                  <a:schemeClr val="tx1">
                    <a:lumMod val="65000"/>
                    <a:lumOff val="35000"/>
                  </a:schemeClr>
                </a:solidFill>
                <a:latin typeface="+mn-lt"/>
                <a:ea typeface="+mn-ea"/>
                <a:cs typeface="+mn-cs"/>
              </a:defRPr>
            </a:pPr>
            <a:endParaRPr lang="ko-KR"/>
          </a:p>
        </c:txPr>
        <c:crossAx val="778789480"/>
        <c:crosses val="autoZero"/>
        <c:auto val="1"/>
        <c:lblAlgn val="ctr"/>
        <c:lblOffset val="100"/>
        <c:noMultiLvlLbl val="0"/>
      </c:catAx>
      <c:valAx>
        <c:axId val="778789480"/>
        <c:scaling>
          <c:orientation val="minMax"/>
        </c:scaling>
        <c:delete val="1"/>
        <c:axPos val="l"/>
        <c:numFmt formatCode="General" sourceLinked="1"/>
        <c:majorTickMark val="none"/>
        <c:minorTickMark val="none"/>
        <c:tickLblPos val="nextTo"/>
        <c:crossAx val="778788400"/>
        <c:crosses val="autoZero"/>
        <c:crossBetween val="between"/>
      </c:valAx>
      <c:spPr>
        <a:noFill/>
        <a:ln>
          <a:noFill/>
        </a:ln>
        <a:effectLst/>
      </c:spPr>
    </c:plotArea>
    <c:legend>
      <c:legendPos val="r"/>
      <c:legendEntry>
        <c:idx val="0"/>
        <c:delete val="1"/>
      </c:legendEntry>
      <c:legendEntry>
        <c:idx val="1"/>
        <c:delete val="1"/>
      </c:legendEntry>
      <c:legendEntry>
        <c:idx val="2"/>
        <c:txPr>
          <a:bodyPr rot="0" spcFirstLastPara="1" vertOverflow="ellipsis" vert="horz" wrap="square" anchor="ctr" anchorCtr="1"/>
          <a:lstStyle/>
          <a:p>
            <a:pPr>
              <a:defRPr sz="800" b="1" i="0" u="none" strike="noStrike" kern="1200" baseline="0">
                <a:solidFill>
                  <a:schemeClr val="tx1"/>
                </a:solidFill>
                <a:latin typeface="+mn-ea"/>
                <a:ea typeface="+mn-ea"/>
                <a:cs typeface="+mn-cs"/>
              </a:defRPr>
            </a:pPr>
            <a:endParaRPr lang="ko-KR"/>
          </a:p>
        </c:txPr>
      </c:legendEntry>
      <c:layout>
        <c:manualLayout>
          <c:xMode val="edge"/>
          <c:yMode val="edge"/>
          <c:x val="0.76099412018448942"/>
          <c:y val="4.6450919229802476E-2"/>
          <c:w val="0.23900587981551064"/>
          <c:h val="0.18545155371595173"/>
        </c:manualLayout>
      </c:layout>
      <c:overlay val="0"/>
      <c:spPr>
        <a:noFill/>
        <a:ln>
          <a:noFill/>
        </a:ln>
        <a:effectLst/>
      </c:spPr>
      <c:txPr>
        <a:bodyPr rot="0" spcFirstLastPara="1" vertOverflow="ellipsis" vert="horz" wrap="square" anchor="ctr" anchorCtr="1"/>
        <a:lstStyle/>
        <a:p>
          <a:pPr>
            <a:defRPr sz="650" b="0" i="0" u="none" strike="noStrike" kern="1200" baseline="0">
              <a:solidFill>
                <a:schemeClr val="tx1">
                  <a:lumMod val="65000"/>
                  <a:lumOff val="35000"/>
                </a:schemeClr>
              </a:solidFill>
              <a:latin typeface="+mn-lt"/>
              <a:ea typeface="+mn-ea"/>
              <a:cs typeface="+mn-cs"/>
            </a:defRPr>
          </a:pPr>
          <a:endParaRPr lang="ko-K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600"/>
      </a:pPr>
      <a:endParaRPr lang="ko-KR"/>
    </a:p>
  </c:txPr>
  <c:externalData r:id="rId4">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solidFill>
              <a:schemeClr val="accent1"/>
            </a:solidFill>
            <a:ln>
              <a:noFill/>
            </a:ln>
            <a:effectLst/>
          </c:spPr>
          <c:invertIfNegative val="0"/>
          <c:dLbls>
            <c:spPr>
              <a:noFill/>
              <a:ln>
                <a:noFill/>
              </a:ln>
              <a:effectLst/>
            </c:spPr>
            <c:txPr>
              <a:bodyPr rot="0" spcFirstLastPara="1" vertOverflow="ellipsis" vert="horz" wrap="square" anchor="ctr" anchorCtr="1"/>
              <a:lstStyle/>
              <a:p>
                <a:pPr>
                  <a:defRPr sz="600" b="0" i="0" u="none" strike="noStrike" kern="1200" baseline="0">
                    <a:solidFill>
                      <a:schemeClr val="tx1">
                        <a:lumMod val="75000"/>
                        <a:lumOff val="25000"/>
                      </a:schemeClr>
                    </a:solidFill>
                    <a:latin typeface="+mn-lt"/>
                    <a:ea typeface="+mn-ea"/>
                    <a:cs typeface="+mn-cs"/>
                  </a:defRPr>
                </a:pPr>
                <a:endParaRPr lang="ko-K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Sheet1!$D$1:$AB$1</c:f>
              <c:strCache>
                <c:ptCount val="25"/>
                <c:pt idx="0">
                  <c:v>W1</c:v>
                </c:pt>
                <c:pt idx="1">
                  <c:v>W2</c:v>
                </c:pt>
                <c:pt idx="2">
                  <c:v>W3</c:v>
                </c:pt>
                <c:pt idx="3">
                  <c:v>W4</c:v>
                </c:pt>
                <c:pt idx="4">
                  <c:v>W5</c:v>
                </c:pt>
                <c:pt idx="5">
                  <c:v>W6</c:v>
                </c:pt>
                <c:pt idx="6">
                  <c:v>W7</c:v>
                </c:pt>
                <c:pt idx="7">
                  <c:v>W8</c:v>
                </c:pt>
                <c:pt idx="8">
                  <c:v>W9</c:v>
                </c:pt>
                <c:pt idx="9">
                  <c:v>W10</c:v>
                </c:pt>
                <c:pt idx="10">
                  <c:v>W11</c:v>
                </c:pt>
                <c:pt idx="11">
                  <c:v>W12</c:v>
                </c:pt>
                <c:pt idx="12">
                  <c:v>W13</c:v>
                </c:pt>
                <c:pt idx="13">
                  <c:v>W14</c:v>
                </c:pt>
                <c:pt idx="14">
                  <c:v>W15</c:v>
                </c:pt>
                <c:pt idx="15">
                  <c:v>W16</c:v>
                </c:pt>
                <c:pt idx="16">
                  <c:v>W17</c:v>
                </c:pt>
                <c:pt idx="17">
                  <c:v>W18</c:v>
                </c:pt>
                <c:pt idx="18">
                  <c:v>W19</c:v>
                </c:pt>
                <c:pt idx="19">
                  <c:v>W20</c:v>
                </c:pt>
                <c:pt idx="20">
                  <c:v>W21</c:v>
                </c:pt>
                <c:pt idx="21">
                  <c:v>W22</c:v>
                </c:pt>
                <c:pt idx="22">
                  <c:v>W23</c:v>
                </c:pt>
                <c:pt idx="23">
                  <c:v>W24</c:v>
                </c:pt>
                <c:pt idx="24">
                  <c:v>W25</c:v>
                </c:pt>
              </c:strCache>
            </c:strRef>
          </c:cat>
          <c:val>
            <c:numRef>
              <c:f>Sheet1!$D$2:$AB$2</c:f>
              <c:numCache>
                <c:formatCode>_(* #,##0_);_(* \(#,##0\);_(* "-"??_);_(@_)</c:formatCode>
                <c:ptCount val="25"/>
                <c:pt idx="0">
                  <c:v>71.721696851168147</c:v>
                </c:pt>
                <c:pt idx="1">
                  <c:v>83.133110732472915</c:v>
                </c:pt>
                <c:pt idx="2">
                  <c:v>94.396525204417586</c:v>
                </c:pt>
                <c:pt idx="3">
                  <c:v>105.73619369938312</c:v>
                </c:pt>
                <c:pt idx="4">
                  <c:v>92.975376089569835</c:v>
                </c:pt>
                <c:pt idx="5">
                  <c:v>106.49396330399138</c:v>
                </c:pt>
                <c:pt idx="6">
                  <c:v>95.239135017221628</c:v>
                </c:pt>
                <c:pt idx="7">
                  <c:v>99.119789519883398</c:v>
                </c:pt>
                <c:pt idx="8">
                  <c:v>95.761516409306651</c:v>
                </c:pt>
                <c:pt idx="9">
                  <c:v>114.03233324216463</c:v>
                </c:pt>
                <c:pt idx="10">
                  <c:v>112.00843945001758</c:v>
                </c:pt>
                <c:pt idx="11">
                  <c:v>133.58744199270126</c:v>
                </c:pt>
                <c:pt idx="12">
                  <c:v>125.57607270910958</c:v>
                </c:pt>
                <c:pt idx="13">
                  <c:v>116.07258050682162</c:v>
                </c:pt>
                <c:pt idx="14">
                  <c:v>119.65570166696882</c:v>
                </c:pt>
                <c:pt idx="15">
                  <c:v>124.94166877337177</c:v>
                </c:pt>
                <c:pt idx="16">
                  <c:v>126.97585523521765</c:v>
                </c:pt>
                <c:pt idx="17">
                  <c:v>115.92615312379594</c:v>
                </c:pt>
                <c:pt idx="18">
                  <c:v>121.77196834186654</c:v>
                </c:pt>
                <c:pt idx="19">
                  <c:v>119.34668781041168</c:v>
                </c:pt>
                <c:pt idx="20">
                  <c:v>119.19592729396905</c:v>
                </c:pt>
                <c:pt idx="21">
                  <c:v>115.90487488119459</c:v>
                </c:pt>
                <c:pt idx="22">
                  <c:v>116.1891646476397</c:v>
                </c:pt>
                <c:pt idx="23">
                  <c:v>122.05305052400767</c:v>
                </c:pt>
                <c:pt idx="24">
                  <c:v>113.16728211849284</c:v>
                </c:pt>
              </c:numCache>
            </c:numRef>
          </c:val>
          <c:extLst>
            <c:ext xmlns:c16="http://schemas.microsoft.com/office/drawing/2014/chart" uri="{C3380CC4-5D6E-409C-BE32-E72D297353CC}">
              <c16:uniqueId val="{00000000-7B81-46D1-BB47-F34F3B549A33}"/>
            </c:ext>
          </c:extLst>
        </c:ser>
        <c:dLbls>
          <c:showLegendKey val="0"/>
          <c:showVal val="0"/>
          <c:showCatName val="0"/>
          <c:showSerName val="0"/>
          <c:showPercent val="0"/>
          <c:showBubbleSize val="0"/>
        </c:dLbls>
        <c:gapWidth val="219"/>
        <c:overlap val="-27"/>
        <c:axId val="-175929264"/>
        <c:axId val="-175926544"/>
      </c:barChart>
      <c:catAx>
        <c:axId val="-17592926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ko-KR"/>
          </a:p>
        </c:txPr>
        <c:crossAx val="-175926544"/>
        <c:crosses val="autoZero"/>
        <c:auto val="1"/>
        <c:lblAlgn val="ctr"/>
        <c:lblOffset val="100"/>
        <c:noMultiLvlLbl val="0"/>
      </c:catAx>
      <c:valAx>
        <c:axId val="-175926544"/>
        <c:scaling>
          <c:orientation val="minMax"/>
        </c:scaling>
        <c:delete val="1"/>
        <c:axPos val="l"/>
        <c:numFmt formatCode="_(* #,##0_);_(* \(#,##0\);_(* &quot;-&quot;??_);_(@_)" sourceLinked="1"/>
        <c:majorTickMark val="none"/>
        <c:minorTickMark val="none"/>
        <c:tickLblPos val="nextTo"/>
        <c:crossAx val="-17592926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sz="800"/>
      </a:pPr>
      <a:endParaRPr lang="ko-KR"/>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percentStacked"/>
        <c:varyColors val="0"/>
        <c:ser>
          <c:idx val="0"/>
          <c:order val="0"/>
          <c:tx>
            <c:strRef>
              <c:f>Sheet1!$A$2</c:f>
              <c:strCache>
                <c:ptCount val="1"/>
                <c:pt idx="0">
                  <c:v>Excessive Againg (Shringkage Risk)</c:v>
                </c:pt>
              </c:strCache>
            </c:strRef>
          </c:tx>
          <c:spPr>
            <a:solidFill>
              <a:schemeClr val="accent1"/>
            </a:solidFill>
            <a:ln>
              <a:noFill/>
            </a:ln>
            <a:effectLst/>
          </c:spPr>
          <c:cat>
            <c:strRef>
              <c:f>Sheet1!$B$1:$E$1</c:f>
              <c:strCache>
                <c:ptCount val="4"/>
                <c:pt idx="0">
                  <c:v>W1 (Oct 7)</c:v>
                </c:pt>
                <c:pt idx="1">
                  <c:v>W2 (Oct 13)</c:v>
                </c:pt>
                <c:pt idx="2">
                  <c:v>W3 (Oct 20)</c:v>
                </c:pt>
                <c:pt idx="3">
                  <c:v>W4(Oct 27)</c:v>
                </c:pt>
              </c:strCache>
            </c:strRef>
          </c:cat>
          <c:val>
            <c:numRef>
              <c:f>Sheet1!$B$2:$E$2</c:f>
              <c:numCache>
                <c:formatCode>General</c:formatCode>
                <c:ptCount val="4"/>
                <c:pt idx="0">
                  <c:v>7224</c:v>
                </c:pt>
                <c:pt idx="1">
                  <c:v>6495</c:v>
                </c:pt>
                <c:pt idx="2">
                  <c:v>4920</c:v>
                </c:pt>
                <c:pt idx="3">
                  <c:v>3571</c:v>
                </c:pt>
              </c:numCache>
            </c:numRef>
          </c:val>
          <c:extLst>
            <c:ext xmlns:c16="http://schemas.microsoft.com/office/drawing/2014/chart" uri="{C3380CC4-5D6E-409C-BE32-E72D297353CC}">
              <c16:uniqueId val="{00000000-3665-445D-90F7-98710BA51A8C}"/>
            </c:ext>
          </c:extLst>
        </c:ser>
        <c:ser>
          <c:idx val="1"/>
          <c:order val="1"/>
          <c:tx>
            <c:strRef>
              <c:f>Sheet1!$A$3</c:f>
              <c:strCache>
                <c:ptCount val="1"/>
                <c:pt idx="0">
                  <c:v>Aging Inventory (Undesirable, Alert)</c:v>
                </c:pt>
              </c:strCache>
            </c:strRef>
          </c:tx>
          <c:spPr>
            <a:solidFill>
              <a:schemeClr val="accent2"/>
            </a:solidFill>
            <a:ln>
              <a:noFill/>
            </a:ln>
            <a:effectLst/>
          </c:spPr>
          <c:cat>
            <c:strRef>
              <c:f>Sheet1!$B$1:$E$1</c:f>
              <c:strCache>
                <c:ptCount val="4"/>
                <c:pt idx="0">
                  <c:v>W1 (Oct 7)</c:v>
                </c:pt>
                <c:pt idx="1">
                  <c:v>W2 (Oct 13)</c:v>
                </c:pt>
                <c:pt idx="2">
                  <c:v>W3 (Oct 20)</c:v>
                </c:pt>
                <c:pt idx="3">
                  <c:v>W4(Oct 27)</c:v>
                </c:pt>
              </c:strCache>
            </c:strRef>
          </c:cat>
          <c:val>
            <c:numRef>
              <c:f>Sheet1!$B$3:$E$3</c:f>
              <c:numCache>
                <c:formatCode>General</c:formatCode>
                <c:ptCount val="4"/>
                <c:pt idx="0">
                  <c:v>7765</c:v>
                </c:pt>
                <c:pt idx="1">
                  <c:v>3879</c:v>
                </c:pt>
                <c:pt idx="2">
                  <c:v>5546</c:v>
                </c:pt>
                <c:pt idx="3">
                  <c:v>2875</c:v>
                </c:pt>
              </c:numCache>
            </c:numRef>
          </c:val>
          <c:extLst>
            <c:ext xmlns:c16="http://schemas.microsoft.com/office/drawing/2014/chart" uri="{C3380CC4-5D6E-409C-BE32-E72D297353CC}">
              <c16:uniqueId val="{00000001-3665-445D-90F7-98710BA51A8C}"/>
            </c:ext>
          </c:extLst>
        </c:ser>
        <c:ser>
          <c:idx val="2"/>
          <c:order val="2"/>
          <c:tx>
            <c:strRef>
              <c:f>Sheet1!$A$4</c:f>
              <c:strCache>
                <c:ptCount val="1"/>
                <c:pt idx="0">
                  <c:v>Normal Inventory (Desirable Freshness)</c:v>
                </c:pt>
              </c:strCache>
            </c:strRef>
          </c:tx>
          <c:spPr>
            <a:solidFill>
              <a:schemeClr val="accent3"/>
            </a:solidFill>
            <a:ln>
              <a:noFill/>
            </a:ln>
            <a:effectLst/>
          </c:spPr>
          <c:cat>
            <c:strRef>
              <c:f>Sheet1!$B$1:$E$1</c:f>
              <c:strCache>
                <c:ptCount val="4"/>
                <c:pt idx="0">
                  <c:v>W1 (Oct 7)</c:v>
                </c:pt>
                <c:pt idx="1">
                  <c:v>W2 (Oct 13)</c:v>
                </c:pt>
                <c:pt idx="2">
                  <c:v>W3 (Oct 20)</c:v>
                </c:pt>
                <c:pt idx="3">
                  <c:v>W4(Oct 27)</c:v>
                </c:pt>
              </c:strCache>
            </c:strRef>
          </c:cat>
          <c:val>
            <c:numRef>
              <c:f>Sheet1!$B$4:$E$4</c:f>
              <c:numCache>
                <c:formatCode>General</c:formatCode>
                <c:ptCount val="4"/>
                <c:pt idx="0">
                  <c:v>1336</c:v>
                </c:pt>
                <c:pt idx="1">
                  <c:v>8456</c:v>
                </c:pt>
                <c:pt idx="2">
                  <c:v>7201</c:v>
                </c:pt>
                <c:pt idx="3">
                  <c:v>16625</c:v>
                </c:pt>
              </c:numCache>
            </c:numRef>
          </c:val>
          <c:extLst>
            <c:ext xmlns:c16="http://schemas.microsoft.com/office/drawing/2014/chart" uri="{C3380CC4-5D6E-409C-BE32-E72D297353CC}">
              <c16:uniqueId val="{00000002-3665-445D-90F7-98710BA51A8C}"/>
            </c:ext>
          </c:extLst>
        </c:ser>
        <c:dLbls>
          <c:showLegendKey val="0"/>
          <c:showVal val="0"/>
          <c:showCatName val="0"/>
          <c:showSerName val="0"/>
          <c:showPercent val="0"/>
          <c:showBubbleSize val="0"/>
        </c:dLbls>
        <c:axId val="-175928720"/>
        <c:axId val="-175926000"/>
      </c:areaChart>
      <c:catAx>
        <c:axId val="-1759287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1" i="0" u="none" strike="noStrike" kern="1200" baseline="0">
                <a:solidFill>
                  <a:schemeClr val="tx1"/>
                </a:solidFill>
                <a:latin typeface="+mn-ea"/>
                <a:ea typeface="+mn-ea"/>
                <a:cs typeface="+mn-cs"/>
              </a:defRPr>
            </a:pPr>
            <a:endParaRPr lang="ko-KR"/>
          </a:p>
        </c:txPr>
        <c:crossAx val="-175926000"/>
        <c:crosses val="autoZero"/>
        <c:auto val="1"/>
        <c:lblAlgn val="ctr"/>
        <c:lblOffset val="100"/>
        <c:noMultiLvlLbl val="0"/>
      </c:catAx>
      <c:valAx>
        <c:axId val="-175926000"/>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ko-KR"/>
          </a:p>
        </c:txPr>
        <c:crossAx val="-175928720"/>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sz="1100"/>
      </a:pPr>
      <a:endParaRPr lang="ko-KR"/>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D4241B4-BE9E-4391-9102-E20C858FE494}" type="doc">
      <dgm:prSet loTypeId="urn:microsoft.com/office/officeart/2005/8/layout/radial6" loCatId="relationship" qsTypeId="urn:microsoft.com/office/officeart/2005/8/quickstyle/simple1" qsCatId="simple" csTypeId="urn:microsoft.com/office/officeart/2005/8/colors/accent1_2" csCatId="accent1" phldr="1"/>
      <dgm:spPr/>
      <dgm:t>
        <a:bodyPr/>
        <a:lstStyle/>
        <a:p>
          <a:endParaRPr lang="en-US"/>
        </a:p>
      </dgm:t>
    </dgm:pt>
    <dgm:pt modelId="{0CBB52A5-F466-4768-A0AA-D90CDEE8DE97}">
      <dgm:prSet phldrT="[Text]" custT="1"/>
      <dgm:spPr>
        <a:solidFill>
          <a:srgbClr val="262F59"/>
        </a:solidFill>
        <a:ln>
          <a:noFill/>
        </a:ln>
      </dgm:spPr>
      <dgm:t>
        <a:bodyPr/>
        <a:lstStyle/>
        <a:p>
          <a:r>
            <a:rPr lang="en-US" altLang="ko-KR" sz="1400" b="1" dirty="0">
              <a:latin typeface="Arial" panose="020B0604020202020204" pitchFamily="34" charset="0"/>
              <a:cs typeface="Arial" panose="020B0604020202020204" pitchFamily="34" charset="0"/>
            </a:rPr>
            <a:t>Logistics</a:t>
          </a:r>
          <a:endParaRPr lang="en-US" sz="1400" b="1" dirty="0">
            <a:latin typeface="Arial" panose="020B0604020202020204" pitchFamily="34" charset="0"/>
            <a:cs typeface="Arial" panose="020B0604020202020204" pitchFamily="34" charset="0"/>
          </a:endParaRPr>
        </a:p>
      </dgm:t>
    </dgm:pt>
    <dgm:pt modelId="{0B138BEF-2CB6-4B6D-B64F-AA1140E64C71}" type="parTrans" cxnId="{E842582A-EC78-4822-BF4B-0689DABAD223}">
      <dgm:prSet/>
      <dgm:spPr/>
      <dgm:t>
        <a:bodyPr/>
        <a:lstStyle/>
        <a:p>
          <a:endParaRPr lang="en-US" b="1"/>
        </a:p>
      </dgm:t>
    </dgm:pt>
    <dgm:pt modelId="{5D3DFCBB-94C2-4A9B-81E6-FE4E7FF7D69E}" type="sibTrans" cxnId="{E842582A-EC78-4822-BF4B-0689DABAD223}">
      <dgm:prSet/>
      <dgm:spPr/>
      <dgm:t>
        <a:bodyPr/>
        <a:lstStyle/>
        <a:p>
          <a:endParaRPr lang="en-US" b="1"/>
        </a:p>
      </dgm:t>
    </dgm:pt>
    <dgm:pt modelId="{16CD94F6-88EB-4BAE-8E06-B6C934119F29}">
      <dgm:prSet phldrT="[Text]" custT="1"/>
      <dgm:spPr>
        <a:solidFill>
          <a:schemeClr val="accent6">
            <a:lumMod val="75000"/>
          </a:schemeClr>
        </a:solidFill>
        <a:ln>
          <a:noFill/>
        </a:ln>
      </dgm:spPr>
      <dgm:t>
        <a:bodyPr lIns="0" tIns="0" rIns="0" bIns="0"/>
        <a:lstStyle/>
        <a:p>
          <a:r>
            <a:rPr lang="en-US" altLang="ko-KR" sz="1400" b="1" dirty="0">
              <a:latin typeface="Arial" panose="020B0604020202020204" pitchFamily="34" charset="0"/>
              <a:cs typeface="Arial" panose="020B0604020202020204" pitchFamily="34" charset="0"/>
            </a:rPr>
            <a:t>Quality</a:t>
          </a:r>
          <a:endParaRPr lang="en-US" sz="1400" b="1" dirty="0">
            <a:latin typeface="Arial" panose="020B0604020202020204" pitchFamily="34" charset="0"/>
            <a:cs typeface="Arial" panose="020B0604020202020204" pitchFamily="34" charset="0"/>
          </a:endParaRPr>
        </a:p>
      </dgm:t>
    </dgm:pt>
    <dgm:pt modelId="{54B8E111-55E3-42E2-8E67-FC811F864935}" type="parTrans" cxnId="{27235692-9A1E-40F9-A477-29FBF4E53009}">
      <dgm:prSet/>
      <dgm:spPr/>
      <dgm:t>
        <a:bodyPr/>
        <a:lstStyle/>
        <a:p>
          <a:endParaRPr lang="en-US" b="1"/>
        </a:p>
      </dgm:t>
    </dgm:pt>
    <dgm:pt modelId="{8B610EAB-C145-4C21-9CFB-C79A7A3B8065}" type="sibTrans" cxnId="{27235692-9A1E-40F9-A477-29FBF4E53009}">
      <dgm:prSet/>
      <dgm:spPr>
        <a:solidFill>
          <a:srgbClr val="DBF9F4"/>
        </a:solidFill>
      </dgm:spPr>
      <dgm:t>
        <a:bodyPr/>
        <a:lstStyle/>
        <a:p>
          <a:endParaRPr lang="en-US" b="1"/>
        </a:p>
      </dgm:t>
    </dgm:pt>
    <dgm:pt modelId="{BAFE56C2-C3DF-403E-836E-9825432FA90B}">
      <dgm:prSet phldrT="[Text]" custT="1"/>
      <dgm:spPr>
        <a:solidFill>
          <a:srgbClr val="70AD47">
            <a:lumMod val="75000"/>
          </a:srgbClr>
        </a:solidFill>
        <a:ln w="12700" cap="flat" cmpd="sng" algn="ctr">
          <a:noFill/>
          <a:prstDash val="solid"/>
          <a:miter lim="800000"/>
        </a:ln>
        <a:effectLst/>
      </dgm:spPr>
      <dgm:t>
        <a:bodyPr spcFirstLastPara="0" vert="horz" wrap="square" lIns="0" tIns="0" rIns="0" bIns="0" numCol="1" spcCol="1270" anchor="ctr" anchorCtr="0"/>
        <a:lstStyle/>
        <a:p>
          <a:pPr latinLnBrk="1"/>
          <a:endParaRPr lang="en-US" sz="1250" b="1" dirty="0">
            <a:latin typeface="Arial" panose="020B0604020202020204" pitchFamily="34" charset="0"/>
            <a:cs typeface="Arial" panose="020B0604020202020204" pitchFamily="34" charset="0"/>
          </a:endParaRPr>
        </a:p>
      </dgm:t>
    </dgm:pt>
    <dgm:pt modelId="{1A818072-DE52-4E94-B603-B720E902727C}" type="parTrans" cxnId="{D1A238E8-B0DD-4B34-A414-4438AF04EE98}">
      <dgm:prSet/>
      <dgm:spPr/>
      <dgm:t>
        <a:bodyPr/>
        <a:lstStyle/>
        <a:p>
          <a:endParaRPr lang="en-US" b="1"/>
        </a:p>
      </dgm:t>
    </dgm:pt>
    <dgm:pt modelId="{E2B83E50-F009-493D-91EE-1F8B16ABA940}" type="sibTrans" cxnId="{D1A238E8-B0DD-4B34-A414-4438AF04EE98}">
      <dgm:prSet/>
      <dgm:spPr>
        <a:solidFill>
          <a:srgbClr val="DBF9F4"/>
        </a:solidFill>
      </dgm:spPr>
      <dgm:t>
        <a:bodyPr/>
        <a:lstStyle/>
        <a:p>
          <a:endParaRPr lang="en-US" b="1"/>
        </a:p>
      </dgm:t>
    </dgm:pt>
    <dgm:pt modelId="{BD435ECC-E695-4743-9859-5D26F8267F2F}">
      <dgm:prSet phldrT="[Text]" custT="1"/>
      <dgm:spPr>
        <a:solidFill>
          <a:schemeClr val="accent6">
            <a:lumMod val="75000"/>
          </a:schemeClr>
        </a:solidFill>
        <a:ln>
          <a:noFill/>
        </a:ln>
      </dgm:spPr>
      <dgm:t>
        <a:bodyPr/>
        <a:lstStyle/>
        <a:p>
          <a:r>
            <a:rPr lang="en-US" altLang="ko-KR" sz="1400" b="1" dirty="0">
              <a:latin typeface="Arial" panose="020B0604020202020204" pitchFamily="34" charset="0"/>
              <a:cs typeface="Arial" panose="020B0604020202020204" pitchFamily="34" charset="0"/>
            </a:rPr>
            <a:t>Sales</a:t>
          </a:r>
          <a:endParaRPr lang="en-US" sz="1100" b="1" dirty="0">
            <a:latin typeface="Arial" panose="020B0604020202020204" pitchFamily="34" charset="0"/>
            <a:cs typeface="Arial" panose="020B0604020202020204" pitchFamily="34" charset="0"/>
          </a:endParaRPr>
        </a:p>
      </dgm:t>
    </dgm:pt>
    <dgm:pt modelId="{FE6A66E1-BE97-4C24-A1C5-957F3885532B}" type="parTrans" cxnId="{C57C321A-032A-4AF3-8EBB-384901A65754}">
      <dgm:prSet/>
      <dgm:spPr/>
      <dgm:t>
        <a:bodyPr/>
        <a:lstStyle/>
        <a:p>
          <a:endParaRPr lang="en-US" b="1"/>
        </a:p>
      </dgm:t>
    </dgm:pt>
    <dgm:pt modelId="{D1D1FE19-E1C1-414F-919F-50BDC36E4130}" type="sibTrans" cxnId="{C57C321A-032A-4AF3-8EBB-384901A65754}">
      <dgm:prSet/>
      <dgm:spPr>
        <a:solidFill>
          <a:srgbClr val="DBF9F4"/>
        </a:solidFill>
      </dgm:spPr>
      <dgm:t>
        <a:bodyPr/>
        <a:lstStyle/>
        <a:p>
          <a:endParaRPr lang="en-US" b="1"/>
        </a:p>
      </dgm:t>
    </dgm:pt>
    <dgm:pt modelId="{7E33DC8E-5B44-45A7-9E39-3B81B51180BB}">
      <dgm:prSet phldrT="[Text]" custT="1"/>
      <dgm:spPr>
        <a:solidFill>
          <a:srgbClr val="70AD47">
            <a:lumMod val="75000"/>
          </a:srgbClr>
        </a:solidFill>
        <a:ln w="12700" cap="flat" cmpd="sng" algn="ctr">
          <a:noFill/>
          <a:prstDash val="solid"/>
          <a:miter lim="800000"/>
        </a:ln>
        <a:effectLst/>
      </dgm:spPr>
      <dgm:t>
        <a:bodyPr spcFirstLastPara="0" vert="horz" wrap="square" lIns="0" tIns="0" rIns="0" bIns="0" numCol="1" spcCol="1270" anchor="ctr" anchorCtr="0"/>
        <a:lstStyle/>
        <a:p>
          <a:pPr marL="0" lvl="0" indent="0" algn="ctr" defTabSz="622300">
            <a:lnSpc>
              <a:spcPct val="90000"/>
            </a:lnSpc>
            <a:spcBef>
              <a:spcPct val="0"/>
            </a:spcBef>
            <a:spcAft>
              <a:spcPct val="35000"/>
            </a:spcAft>
            <a:buNone/>
          </a:pPr>
          <a:endParaRPr lang="en-US" sz="900" b="1" kern="1200" dirty="0">
            <a:solidFill>
              <a:prstClr val="white"/>
            </a:solidFill>
            <a:latin typeface="Arial" panose="020B0604020202020204" pitchFamily="34" charset="0"/>
            <a:ea typeface="맑은 고딕" panose="020B0503020000020004" pitchFamily="34" charset="-127"/>
            <a:cs typeface="Arial" panose="020B0604020202020204" pitchFamily="34" charset="0"/>
          </a:endParaRPr>
        </a:p>
      </dgm:t>
    </dgm:pt>
    <dgm:pt modelId="{AA5B5D4A-8D1D-423A-8651-740877AD88B3}" type="parTrans" cxnId="{F840A855-A4D4-41DA-AA29-D2958AA81040}">
      <dgm:prSet/>
      <dgm:spPr/>
      <dgm:t>
        <a:bodyPr/>
        <a:lstStyle/>
        <a:p>
          <a:endParaRPr lang="en-US" b="1"/>
        </a:p>
      </dgm:t>
    </dgm:pt>
    <dgm:pt modelId="{44DFD99B-D4BA-4A9F-BFC4-208BA09988FB}" type="sibTrans" cxnId="{F840A855-A4D4-41DA-AA29-D2958AA81040}">
      <dgm:prSet/>
      <dgm:spPr>
        <a:solidFill>
          <a:srgbClr val="DBF9F4"/>
        </a:solidFill>
      </dgm:spPr>
      <dgm:t>
        <a:bodyPr/>
        <a:lstStyle/>
        <a:p>
          <a:endParaRPr lang="en-US" b="1"/>
        </a:p>
      </dgm:t>
    </dgm:pt>
    <dgm:pt modelId="{7E57F669-76AA-47EB-9B24-0592071AF3A8}">
      <dgm:prSet phldrT="[Text]" custT="1"/>
      <dgm:spPr>
        <a:solidFill>
          <a:srgbClr val="70AD47">
            <a:lumMod val="75000"/>
          </a:srgbClr>
        </a:solidFill>
        <a:ln w="12700" cap="flat" cmpd="sng" algn="ctr">
          <a:noFill/>
          <a:prstDash val="solid"/>
          <a:miter lim="800000"/>
        </a:ln>
        <a:effectLst/>
      </dgm:spPr>
      <dgm:t>
        <a:bodyPr spcFirstLastPara="0" vert="horz" wrap="square" lIns="0" tIns="0" rIns="0" bIns="0" numCol="1" spcCol="1270" anchor="ctr" anchorCtr="0"/>
        <a:lstStyle/>
        <a:p>
          <a:pPr marL="0" lvl="0" indent="0" algn="ctr" defTabSz="622300">
            <a:lnSpc>
              <a:spcPct val="90000"/>
            </a:lnSpc>
            <a:spcBef>
              <a:spcPct val="0"/>
            </a:spcBef>
            <a:spcAft>
              <a:spcPct val="35000"/>
            </a:spcAft>
            <a:buNone/>
          </a:pPr>
          <a:endParaRPr lang="en-US" altLang="ko-KR" sz="1250" b="1" kern="1200" dirty="0">
            <a:solidFill>
              <a:prstClr val="white"/>
            </a:solidFill>
            <a:latin typeface="Arial" panose="020B0604020202020204" pitchFamily="34" charset="0"/>
            <a:ea typeface="맑은 고딕" panose="020B0503020000020004" pitchFamily="34" charset="-127"/>
            <a:cs typeface="Arial" panose="020B0604020202020204" pitchFamily="34" charset="0"/>
          </a:endParaRPr>
        </a:p>
      </dgm:t>
    </dgm:pt>
    <dgm:pt modelId="{1F176B7D-DB28-45E1-989F-A2112E5A8359}" type="parTrans" cxnId="{6B6EA50C-90C7-44B6-877C-581DA2ADE475}">
      <dgm:prSet/>
      <dgm:spPr/>
      <dgm:t>
        <a:bodyPr/>
        <a:lstStyle/>
        <a:p>
          <a:endParaRPr lang="en-US" b="1"/>
        </a:p>
      </dgm:t>
    </dgm:pt>
    <dgm:pt modelId="{F6607618-C4FA-45DC-9AA9-1021D07CABE7}" type="sibTrans" cxnId="{6B6EA50C-90C7-44B6-877C-581DA2ADE475}">
      <dgm:prSet/>
      <dgm:spPr>
        <a:solidFill>
          <a:srgbClr val="DBF9F4"/>
        </a:solidFill>
      </dgm:spPr>
      <dgm:t>
        <a:bodyPr/>
        <a:lstStyle/>
        <a:p>
          <a:endParaRPr lang="en-US" b="1"/>
        </a:p>
      </dgm:t>
    </dgm:pt>
    <dgm:pt modelId="{6D65B7A4-2FA3-491F-8019-91DF83681FA8}" type="pres">
      <dgm:prSet presAssocID="{BD4241B4-BE9E-4391-9102-E20C858FE494}" presName="Name0" presStyleCnt="0">
        <dgm:presLayoutVars>
          <dgm:chMax val="1"/>
          <dgm:dir/>
          <dgm:animLvl val="ctr"/>
          <dgm:resizeHandles val="exact"/>
        </dgm:presLayoutVars>
      </dgm:prSet>
      <dgm:spPr/>
    </dgm:pt>
    <dgm:pt modelId="{070F3BE5-3096-4860-A2DE-C2A7BDA8F534}" type="pres">
      <dgm:prSet presAssocID="{0CBB52A5-F466-4768-A0AA-D90CDEE8DE97}" presName="centerShape" presStyleLbl="node0" presStyleIdx="0" presStyleCnt="1"/>
      <dgm:spPr/>
    </dgm:pt>
    <dgm:pt modelId="{68C624BB-37BF-48B2-90F1-382FEF859C39}" type="pres">
      <dgm:prSet presAssocID="{16CD94F6-88EB-4BAE-8E06-B6C934119F29}" presName="node" presStyleLbl="node1" presStyleIdx="0" presStyleCnt="5">
        <dgm:presLayoutVars>
          <dgm:bulletEnabled val="1"/>
        </dgm:presLayoutVars>
      </dgm:prSet>
      <dgm:spPr/>
    </dgm:pt>
    <dgm:pt modelId="{B757DCF7-4AA6-43B9-9260-C8C2F9155971}" type="pres">
      <dgm:prSet presAssocID="{16CD94F6-88EB-4BAE-8E06-B6C934119F29}" presName="dummy" presStyleCnt="0"/>
      <dgm:spPr/>
    </dgm:pt>
    <dgm:pt modelId="{E4F68AAA-04BB-4C20-BC7D-ADE815D363C9}" type="pres">
      <dgm:prSet presAssocID="{8B610EAB-C145-4C21-9CFB-C79A7A3B8065}" presName="sibTrans" presStyleLbl="sibTrans2D1" presStyleIdx="0" presStyleCnt="5"/>
      <dgm:spPr/>
    </dgm:pt>
    <dgm:pt modelId="{78E1792D-33E9-4A66-AE4A-C207A1E6E5DC}" type="pres">
      <dgm:prSet presAssocID="{BAFE56C2-C3DF-403E-836E-9825432FA90B}" presName="node" presStyleLbl="node1" presStyleIdx="1" presStyleCnt="5">
        <dgm:presLayoutVars>
          <dgm:bulletEnabled val="1"/>
        </dgm:presLayoutVars>
      </dgm:prSet>
      <dgm:spPr>
        <a:xfrm>
          <a:off x="2991261" y="922337"/>
          <a:ext cx="878215" cy="878215"/>
        </a:xfrm>
        <a:prstGeom prst="ellipse">
          <a:avLst/>
        </a:prstGeom>
      </dgm:spPr>
    </dgm:pt>
    <dgm:pt modelId="{D6C2A1DD-0218-4AC5-A603-63975E9FC2E7}" type="pres">
      <dgm:prSet presAssocID="{BAFE56C2-C3DF-403E-836E-9825432FA90B}" presName="dummy" presStyleCnt="0"/>
      <dgm:spPr/>
    </dgm:pt>
    <dgm:pt modelId="{393879D7-F443-44A0-A738-C89CCDD521AA}" type="pres">
      <dgm:prSet presAssocID="{E2B83E50-F009-493D-91EE-1F8B16ABA940}" presName="sibTrans" presStyleLbl="sibTrans2D1" presStyleIdx="1" presStyleCnt="5"/>
      <dgm:spPr/>
    </dgm:pt>
    <dgm:pt modelId="{6A8D388E-6D87-429C-8432-A8D75F5AFFC1}" type="pres">
      <dgm:prSet presAssocID="{BD435ECC-E695-4743-9859-5D26F8267F2F}" presName="node" presStyleLbl="node1" presStyleIdx="2" presStyleCnt="5" custRadScaleRad="100000" custRadScaleInc="0">
        <dgm:presLayoutVars>
          <dgm:bulletEnabled val="1"/>
        </dgm:presLayoutVars>
      </dgm:prSet>
      <dgm:spPr/>
    </dgm:pt>
    <dgm:pt modelId="{CF287A16-7457-4237-8F84-21F9724DE246}" type="pres">
      <dgm:prSet presAssocID="{BD435ECC-E695-4743-9859-5D26F8267F2F}" presName="dummy" presStyleCnt="0"/>
      <dgm:spPr/>
    </dgm:pt>
    <dgm:pt modelId="{4DB6F319-4C2B-4D3D-B243-683B0C0EF98D}" type="pres">
      <dgm:prSet presAssocID="{D1D1FE19-E1C1-414F-919F-50BDC36E4130}" presName="sibTrans" presStyleLbl="sibTrans2D1" presStyleIdx="2" presStyleCnt="5"/>
      <dgm:spPr/>
    </dgm:pt>
    <dgm:pt modelId="{318DEA68-04B4-459B-905B-E6C7080F74D8}" type="pres">
      <dgm:prSet presAssocID="{7E33DC8E-5B44-45A7-9E39-3B81B51180BB}" presName="node" presStyleLbl="node1" presStyleIdx="3" presStyleCnt="5">
        <dgm:presLayoutVars>
          <dgm:bulletEnabled val="1"/>
        </dgm:presLayoutVars>
      </dgm:prSet>
      <dgm:spPr>
        <a:xfrm>
          <a:off x="940294" y="2412453"/>
          <a:ext cx="878215" cy="878215"/>
        </a:xfrm>
        <a:prstGeom prst="ellipse">
          <a:avLst/>
        </a:prstGeom>
      </dgm:spPr>
    </dgm:pt>
    <dgm:pt modelId="{98A2DB75-24FD-44C1-B356-5A2EC275DA91}" type="pres">
      <dgm:prSet presAssocID="{7E33DC8E-5B44-45A7-9E39-3B81B51180BB}" presName="dummy" presStyleCnt="0"/>
      <dgm:spPr/>
    </dgm:pt>
    <dgm:pt modelId="{DF328EF2-1CD3-4D47-A6EF-24FE4726BABD}" type="pres">
      <dgm:prSet presAssocID="{44DFD99B-D4BA-4A9F-BFC4-208BA09988FB}" presName="sibTrans" presStyleLbl="sibTrans2D1" presStyleIdx="3" presStyleCnt="5"/>
      <dgm:spPr/>
    </dgm:pt>
    <dgm:pt modelId="{43E50D3B-4DD1-4103-A721-80748E2F9D5A}" type="pres">
      <dgm:prSet presAssocID="{7E57F669-76AA-47EB-9B24-0592071AF3A8}" presName="node" presStyleLbl="node1" presStyleIdx="4" presStyleCnt="5">
        <dgm:presLayoutVars>
          <dgm:bulletEnabled val="1"/>
        </dgm:presLayoutVars>
      </dgm:prSet>
      <dgm:spPr>
        <a:xfrm>
          <a:off x="456126" y="922337"/>
          <a:ext cx="878215" cy="878215"/>
        </a:xfrm>
        <a:prstGeom prst="ellipse">
          <a:avLst/>
        </a:prstGeom>
      </dgm:spPr>
    </dgm:pt>
    <dgm:pt modelId="{0F54E256-6CEE-4381-B87C-43C988DD1A0E}" type="pres">
      <dgm:prSet presAssocID="{7E57F669-76AA-47EB-9B24-0592071AF3A8}" presName="dummy" presStyleCnt="0"/>
      <dgm:spPr/>
    </dgm:pt>
    <dgm:pt modelId="{ED565B39-56CE-4679-B3B6-0182056D0106}" type="pres">
      <dgm:prSet presAssocID="{F6607618-C4FA-45DC-9AA9-1021D07CABE7}" presName="sibTrans" presStyleLbl="sibTrans2D1" presStyleIdx="4" presStyleCnt="5"/>
      <dgm:spPr/>
    </dgm:pt>
  </dgm:ptLst>
  <dgm:cxnLst>
    <dgm:cxn modelId="{E4587500-A002-4F1F-A3F0-B0E4720B7613}" type="presOf" srcId="{7E33DC8E-5B44-45A7-9E39-3B81B51180BB}" destId="{318DEA68-04B4-459B-905B-E6C7080F74D8}" srcOrd="0" destOrd="0" presId="urn:microsoft.com/office/officeart/2005/8/layout/radial6"/>
    <dgm:cxn modelId="{B0277C0C-A22A-4028-9CF1-EB91FB4402B0}" type="presOf" srcId="{E2B83E50-F009-493D-91EE-1F8B16ABA940}" destId="{393879D7-F443-44A0-A738-C89CCDD521AA}" srcOrd="0" destOrd="0" presId="urn:microsoft.com/office/officeart/2005/8/layout/radial6"/>
    <dgm:cxn modelId="{6B6EA50C-90C7-44B6-877C-581DA2ADE475}" srcId="{0CBB52A5-F466-4768-A0AA-D90CDEE8DE97}" destId="{7E57F669-76AA-47EB-9B24-0592071AF3A8}" srcOrd="4" destOrd="0" parTransId="{1F176B7D-DB28-45E1-989F-A2112E5A8359}" sibTransId="{F6607618-C4FA-45DC-9AA9-1021D07CABE7}"/>
    <dgm:cxn modelId="{C57C321A-032A-4AF3-8EBB-384901A65754}" srcId="{0CBB52A5-F466-4768-A0AA-D90CDEE8DE97}" destId="{BD435ECC-E695-4743-9859-5D26F8267F2F}" srcOrd="2" destOrd="0" parTransId="{FE6A66E1-BE97-4C24-A1C5-957F3885532B}" sibTransId="{D1D1FE19-E1C1-414F-919F-50BDC36E4130}"/>
    <dgm:cxn modelId="{5C958722-66C7-4D17-853C-62950A75AC15}" type="presOf" srcId="{F6607618-C4FA-45DC-9AA9-1021D07CABE7}" destId="{ED565B39-56CE-4679-B3B6-0182056D0106}" srcOrd="0" destOrd="0" presId="urn:microsoft.com/office/officeart/2005/8/layout/radial6"/>
    <dgm:cxn modelId="{E842582A-EC78-4822-BF4B-0689DABAD223}" srcId="{BD4241B4-BE9E-4391-9102-E20C858FE494}" destId="{0CBB52A5-F466-4768-A0AA-D90CDEE8DE97}" srcOrd="0" destOrd="0" parTransId="{0B138BEF-2CB6-4B6D-B64F-AA1140E64C71}" sibTransId="{5D3DFCBB-94C2-4A9B-81E6-FE4E7FF7D69E}"/>
    <dgm:cxn modelId="{2D170D3B-7285-4F58-A6B2-73E26461A2A6}" type="presOf" srcId="{16CD94F6-88EB-4BAE-8E06-B6C934119F29}" destId="{68C624BB-37BF-48B2-90F1-382FEF859C39}" srcOrd="0" destOrd="0" presId="urn:microsoft.com/office/officeart/2005/8/layout/radial6"/>
    <dgm:cxn modelId="{E577FE3B-367E-428D-B800-441C387444C8}" type="presOf" srcId="{BD4241B4-BE9E-4391-9102-E20C858FE494}" destId="{6D65B7A4-2FA3-491F-8019-91DF83681FA8}" srcOrd="0" destOrd="0" presId="urn:microsoft.com/office/officeart/2005/8/layout/radial6"/>
    <dgm:cxn modelId="{CA109571-D8AC-4559-914A-02CD14A91706}" type="presOf" srcId="{0CBB52A5-F466-4768-A0AA-D90CDEE8DE97}" destId="{070F3BE5-3096-4860-A2DE-C2A7BDA8F534}" srcOrd="0" destOrd="0" presId="urn:microsoft.com/office/officeart/2005/8/layout/radial6"/>
    <dgm:cxn modelId="{F840A855-A4D4-41DA-AA29-D2958AA81040}" srcId="{0CBB52A5-F466-4768-A0AA-D90CDEE8DE97}" destId="{7E33DC8E-5B44-45A7-9E39-3B81B51180BB}" srcOrd="3" destOrd="0" parTransId="{AA5B5D4A-8D1D-423A-8651-740877AD88B3}" sibTransId="{44DFD99B-D4BA-4A9F-BFC4-208BA09988FB}"/>
    <dgm:cxn modelId="{E430E655-113D-4654-80AF-B1551DFFA0FB}" type="presOf" srcId="{8B610EAB-C145-4C21-9CFB-C79A7A3B8065}" destId="{E4F68AAA-04BB-4C20-BC7D-ADE815D363C9}" srcOrd="0" destOrd="0" presId="urn:microsoft.com/office/officeart/2005/8/layout/radial6"/>
    <dgm:cxn modelId="{98774D8B-CF68-41DC-90F9-6B5B418D51CB}" type="presOf" srcId="{44DFD99B-D4BA-4A9F-BFC4-208BA09988FB}" destId="{DF328EF2-1CD3-4D47-A6EF-24FE4726BABD}" srcOrd="0" destOrd="0" presId="urn:microsoft.com/office/officeart/2005/8/layout/radial6"/>
    <dgm:cxn modelId="{27235692-9A1E-40F9-A477-29FBF4E53009}" srcId="{0CBB52A5-F466-4768-A0AA-D90CDEE8DE97}" destId="{16CD94F6-88EB-4BAE-8E06-B6C934119F29}" srcOrd="0" destOrd="0" parTransId="{54B8E111-55E3-42E2-8E67-FC811F864935}" sibTransId="{8B610EAB-C145-4C21-9CFB-C79A7A3B8065}"/>
    <dgm:cxn modelId="{E64EF798-D3A3-493D-B7D7-42429ED0D9B6}" type="presOf" srcId="{BAFE56C2-C3DF-403E-836E-9825432FA90B}" destId="{78E1792D-33E9-4A66-AE4A-C207A1E6E5DC}" srcOrd="0" destOrd="0" presId="urn:microsoft.com/office/officeart/2005/8/layout/radial6"/>
    <dgm:cxn modelId="{73A347B2-24D6-40BF-A97F-7B949DD6A58B}" type="presOf" srcId="{D1D1FE19-E1C1-414F-919F-50BDC36E4130}" destId="{4DB6F319-4C2B-4D3D-B243-683B0C0EF98D}" srcOrd="0" destOrd="0" presId="urn:microsoft.com/office/officeart/2005/8/layout/radial6"/>
    <dgm:cxn modelId="{1F63F8C7-4CE8-4D4A-808E-214F278E2CA9}" type="presOf" srcId="{BD435ECC-E695-4743-9859-5D26F8267F2F}" destId="{6A8D388E-6D87-429C-8432-A8D75F5AFFC1}" srcOrd="0" destOrd="0" presId="urn:microsoft.com/office/officeart/2005/8/layout/radial6"/>
    <dgm:cxn modelId="{D1A238E8-B0DD-4B34-A414-4438AF04EE98}" srcId="{0CBB52A5-F466-4768-A0AA-D90CDEE8DE97}" destId="{BAFE56C2-C3DF-403E-836E-9825432FA90B}" srcOrd="1" destOrd="0" parTransId="{1A818072-DE52-4E94-B603-B720E902727C}" sibTransId="{E2B83E50-F009-493D-91EE-1F8B16ABA940}"/>
    <dgm:cxn modelId="{6DC22AED-8808-432B-9E85-77778C1BB1C5}" type="presOf" srcId="{7E57F669-76AA-47EB-9B24-0592071AF3A8}" destId="{43E50D3B-4DD1-4103-A721-80748E2F9D5A}" srcOrd="0" destOrd="0" presId="urn:microsoft.com/office/officeart/2005/8/layout/radial6"/>
    <dgm:cxn modelId="{3E0F2CDB-D2CE-4361-94B7-65CF47FC08AC}" type="presParOf" srcId="{6D65B7A4-2FA3-491F-8019-91DF83681FA8}" destId="{070F3BE5-3096-4860-A2DE-C2A7BDA8F534}" srcOrd="0" destOrd="0" presId="urn:microsoft.com/office/officeart/2005/8/layout/radial6"/>
    <dgm:cxn modelId="{CE473946-FD7C-4958-ADAB-83C03837E63C}" type="presParOf" srcId="{6D65B7A4-2FA3-491F-8019-91DF83681FA8}" destId="{68C624BB-37BF-48B2-90F1-382FEF859C39}" srcOrd="1" destOrd="0" presId="urn:microsoft.com/office/officeart/2005/8/layout/radial6"/>
    <dgm:cxn modelId="{72B374AB-2113-44A5-8932-DBC71B5FBD3D}" type="presParOf" srcId="{6D65B7A4-2FA3-491F-8019-91DF83681FA8}" destId="{B757DCF7-4AA6-43B9-9260-C8C2F9155971}" srcOrd="2" destOrd="0" presId="urn:microsoft.com/office/officeart/2005/8/layout/radial6"/>
    <dgm:cxn modelId="{C1A96BD3-F599-42AB-8209-77DEDE64A8CA}" type="presParOf" srcId="{6D65B7A4-2FA3-491F-8019-91DF83681FA8}" destId="{E4F68AAA-04BB-4C20-BC7D-ADE815D363C9}" srcOrd="3" destOrd="0" presId="urn:microsoft.com/office/officeart/2005/8/layout/radial6"/>
    <dgm:cxn modelId="{C2ACEA95-48BF-4CD0-B102-4E872D25920A}" type="presParOf" srcId="{6D65B7A4-2FA3-491F-8019-91DF83681FA8}" destId="{78E1792D-33E9-4A66-AE4A-C207A1E6E5DC}" srcOrd="4" destOrd="0" presId="urn:microsoft.com/office/officeart/2005/8/layout/radial6"/>
    <dgm:cxn modelId="{727C73CD-5597-4224-9A5F-58A88B274505}" type="presParOf" srcId="{6D65B7A4-2FA3-491F-8019-91DF83681FA8}" destId="{D6C2A1DD-0218-4AC5-A603-63975E9FC2E7}" srcOrd="5" destOrd="0" presId="urn:microsoft.com/office/officeart/2005/8/layout/radial6"/>
    <dgm:cxn modelId="{6B212955-8819-479B-95B6-A8ACFDC6F90C}" type="presParOf" srcId="{6D65B7A4-2FA3-491F-8019-91DF83681FA8}" destId="{393879D7-F443-44A0-A738-C89CCDD521AA}" srcOrd="6" destOrd="0" presId="urn:microsoft.com/office/officeart/2005/8/layout/radial6"/>
    <dgm:cxn modelId="{315344FD-14D7-424E-9052-EC1ECF00A697}" type="presParOf" srcId="{6D65B7A4-2FA3-491F-8019-91DF83681FA8}" destId="{6A8D388E-6D87-429C-8432-A8D75F5AFFC1}" srcOrd="7" destOrd="0" presId="urn:microsoft.com/office/officeart/2005/8/layout/radial6"/>
    <dgm:cxn modelId="{1788CBDD-77F0-40D2-A0E1-E4897D4B40F6}" type="presParOf" srcId="{6D65B7A4-2FA3-491F-8019-91DF83681FA8}" destId="{CF287A16-7457-4237-8F84-21F9724DE246}" srcOrd="8" destOrd="0" presId="urn:microsoft.com/office/officeart/2005/8/layout/radial6"/>
    <dgm:cxn modelId="{0C05468B-C91D-41D5-826B-48853FF34D58}" type="presParOf" srcId="{6D65B7A4-2FA3-491F-8019-91DF83681FA8}" destId="{4DB6F319-4C2B-4D3D-B243-683B0C0EF98D}" srcOrd="9" destOrd="0" presId="urn:microsoft.com/office/officeart/2005/8/layout/radial6"/>
    <dgm:cxn modelId="{66482375-5242-4D27-A2C3-AF101B6517C7}" type="presParOf" srcId="{6D65B7A4-2FA3-491F-8019-91DF83681FA8}" destId="{318DEA68-04B4-459B-905B-E6C7080F74D8}" srcOrd="10" destOrd="0" presId="urn:microsoft.com/office/officeart/2005/8/layout/radial6"/>
    <dgm:cxn modelId="{FFCF75BD-052B-400E-BFCB-593F773B4D8E}" type="presParOf" srcId="{6D65B7A4-2FA3-491F-8019-91DF83681FA8}" destId="{98A2DB75-24FD-44C1-B356-5A2EC275DA91}" srcOrd="11" destOrd="0" presId="urn:microsoft.com/office/officeart/2005/8/layout/radial6"/>
    <dgm:cxn modelId="{F813FF91-920B-43EE-BEFD-FFF308238977}" type="presParOf" srcId="{6D65B7A4-2FA3-491F-8019-91DF83681FA8}" destId="{DF328EF2-1CD3-4D47-A6EF-24FE4726BABD}" srcOrd="12" destOrd="0" presId="urn:microsoft.com/office/officeart/2005/8/layout/radial6"/>
    <dgm:cxn modelId="{046963D7-1BA2-4AAE-984D-20A26395F1DC}" type="presParOf" srcId="{6D65B7A4-2FA3-491F-8019-91DF83681FA8}" destId="{43E50D3B-4DD1-4103-A721-80748E2F9D5A}" srcOrd="13" destOrd="0" presId="urn:microsoft.com/office/officeart/2005/8/layout/radial6"/>
    <dgm:cxn modelId="{DB4E5E48-1AFD-4E66-B448-808422D205E2}" type="presParOf" srcId="{6D65B7A4-2FA3-491F-8019-91DF83681FA8}" destId="{0F54E256-6CEE-4381-B87C-43C988DD1A0E}" srcOrd="14" destOrd="0" presId="urn:microsoft.com/office/officeart/2005/8/layout/radial6"/>
    <dgm:cxn modelId="{174CD859-693B-4812-88C7-7D0CAB76C137}" type="presParOf" srcId="{6D65B7A4-2FA3-491F-8019-91DF83681FA8}" destId="{ED565B39-56CE-4679-B3B6-0182056D0106}" srcOrd="15" destOrd="0" presId="urn:microsoft.com/office/officeart/2005/8/layout/radial6"/>
  </dgm:cxnLst>
  <dgm:bg>
    <a:noFill/>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565B39-56CE-4679-B3B6-0182056D0106}">
      <dsp:nvSpPr>
        <dsp:cNvPr id="0" name=""/>
        <dsp:cNvSpPr/>
      </dsp:nvSpPr>
      <dsp:spPr>
        <a:xfrm>
          <a:off x="798386" y="408887"/>
          <a:ext cx="2728830" cy="2728830"/>
        </a:xfrm>
        <a:prstGeom prst="blockArc">
          <a:avLst>
            <a:gd name="adj1" fmla="val 11880000"/>
            <a:gd name="adj2" fmla="val 16200000"/>
            <a:gd name="adj3" fmla="val 4634"/>
          </a:avLst>
        </a:prstGeom>
        <a:solidFill>
          <a:srgbClr val="DBF9F4"/>
        </a:solidFill>
        <a:ln>
          <a:noFill/>
        </a:ln>
        <a:effectLst/>
      </dsp:spPr>
      <dsp:style>
        <a:lnRef idx="0">
          <a:scrgbClr r="0" g="0" b="0"/>
        </a:lnRef>
        <a:fillRef idx="1">
          <a:scrgbClr r="0" g="0" b="0"/>
        </a:fillRef>
        <a:effectRef idx="0">
          <a:scrgbClr r="0" g="0" b="0"/>
        </a:effectRef>
        <a:fontRef idx="minor">
          <a:schemeClr val="lt1"/>
        </a:fontRef>
      </dsp:style>
    </dsp:sp>
    <dsp:sp modelId="{DF328EF2-1CD3-4D47-A6EF-24FE4726BABD}">
      <dsp:nvSpPr>
        <dsp:cNvPr id="0" name=""/>
        <dsp:cNvSpPr/>
      </dsp:nvSpPr>
      <dsp:spPr>
        <a:xfrm>
          <a:off x="798386" y="408887"/>
          <a:ext cx="2728830" cy="2728830"/>
        </a:xfrm>
        <a:prstGeom prst="blockArc">
          <a:avLst>
            <a:gd name="adj1" fmla="val 7560000"/>
            <a:gd name="adj2" fmla="val 11880000"/>
            <a:gd name="adj3" fmla="val 4634"/>
          </a:avLst>
        </a:prstGeom>
        <a:solidFill>
          <a:srgbClr val="DBF9F4"/>
        </a:solidFill>
        <a:ln>
          <a:noFill/>
        </a:ln>
        <a:effectLst/>
      </dsp:spPr>
      <dsp:style>
        <a:lnRef idx="0">
          <a:scrgbClr r="0" g="0" b="0"/>
        </a:lnRef>
        <a:fillRef idx="1">
          <a:scrgbClr r="0" g="0" b="0"/>
        </a:fillRef>
        <a:effectRef idx="0">
          <a:scrgbClr r="0" g="0" b="0"/>
        </a:effectRef>
        <a:fontRef idx="minor">
          <a:schemeClr val="lt1"/>
        </a:fontRef>
      </dsp:style>
    </dsp:sp>
    <dsp:sp modelId="{4DB6F319-4C2B-4D3D-B243-683B0C0EF98D}">
      <dsp:nvSpPr>
        <dsp:cNvPr id="0" name=""/>
        <dsp:cNvSpPr/>
      </dsp:nvSpPr>
      <dsp:spPr>
        <a:xfrm>
          <a:off x="798386" y="408887"/>
          <a:ext cx="2728830" cy="2728830"/>
        </a:xfrm>
        <a:prstGeom prst="blockArc">
          <a:avLst>
            <a:gd name="adj1" fmla="val 3240000"/>
            <a:gd name="adj2" fmla="val 7560000"/>
            <a:gd name="adj3" fmla="val 4634"/>
          </a:avLst>
        </a:prstGeom>
        <a:solidFill>
          <a:srgbClr val="DBF9F4"/>
        </a:solidFill>
        <a:ln>
          <a:noFill/>
        </a:ln>
        <a:effectLst/>
      </dsp:spPr>
      <dsp:style>
        <a:lnRef idx="0">
          <a:scrgbClr r="0" g="0" b="0"/>
        </a:lnRef>
        <a:fillRef idx="1">
          <a:scrgbClr r="0" g="0" b="0"/>
        </a:fillRef>
        <a:effectRef idx="0">
          <a:scrgbClr r="0" g="0" b="0"/>
        </a:effectRef>
        <a:fontRef idx="minor">
          <a:schemeClr val="lt1"/>
        </a:fontRef>
      </dsp:style>
    </dsp:sp>
    <dsp:sp modelId="{393879D7-F443-44A0-A738-C89CCDD521AA}">
      <dsp:nvSpPr>
        <dsp:cNvPr id="0" name=""/>
        <dsp:cNvSpPr/>
      </dsp:nvSpPr>
      <dsp:spPr>
        <a:xfrm>
          <a:off x="798386" y="408887"/>
          <a:ext cx="2728830" cy="2728830"/>
        </a:xfrm>
        <a:prstGeom prst="blockArc">
          <a:avLst>
            <a:gd name="adj1" fmla="val 20520000"/>
            <a:gd name="adj2" fmla="val 3240000"/>
            <a:gd name="adj3" fmla="val 4634"/>
          </a:avLst>
        </a:prstGeom>
        <a:solidFill>
          <a:srgbClr val="DBF9F4"/>
        </a:solidFill>
        <a:ln>
          <a:noFill/>
        </a:ln>
        <a:effectLst/>
      </dsp:spPr>
      <dsp:style>
        <a:lnRef idx="0">
          <a:scrgbClr r="0" g="0" b="0"/>
        </a:lnRef>
        <a:fillRef idx="1">
          <a:scrgbClr r="0" g="0" b="0"/>
        </a:fillRef>
        <a:effectRef idx="0">
          <a:scrgbClr r="0" g="0" b="0"/>
        </a:effectRef>
        <a:fontRef idx="minor">
          <a:schemeClr val="lt1"/>
        </a:fontRef>
      </dsp:style>
    </dsp:sp>
    <dsp:sp modelId="{E4F68AAA-04BB-4C20-BC7D-ADE815D363C9}">
      <dsp:nvSpPr>
        <dsp:cNvPr id="0" name=""/>
        <dsp:cNvSpPr/>
      </dsp:nvSpPr>
      <dsp:spPr>
        <a:xfrm>
          <a:off x="798386" y="408887"/>
          <a:ext cx="2728830" cy="2728830"/>
        </a:xfrm>
        <a:prstGeom prst="blockArc">
          <a:avLst>
            <a:gd name="adj1" fmla="val 16200000"/>
            <a:gd name="adj2" fmla="val 20520000"/>
            <a:gd name="adj3" fmla="val 4634"/>
          </a:avLst>
        </a:prstGeom>
        <a:solidFill>
          <a:srgbClr val="DBF9F4"/>
        </a:solidFill>
        <a:ln>
          <a:noFill/>
        </a:ln>
        <a:effectLst/>
      </dsp:spPr>
      <dsp:style>
        <a:lnRef idx="0">
          <a:scrgbClr r="0" g="0" b="0"/>
        </a:lnRef>
        <a:fillRef idx="1">
          <a:scrgbClr r="0" g="0" b="0"/>
        </a:fillRef>
        <a:effectRef idx="0">
          <a:scrgbClr r="0" g="0" b="0"/>
        </a:effectRef>
        <a:fontRef idx="minor">
          <a:schemeClr val="lt1"/>
        </a:fontRef>
      </dsp:style>
    </dsp:sp>
    <dsp:sp modelId="{070F3BE5-3096-4860-A2DE-C2A7BDA8F534}">
      <dsp:nvSpPr>
        <dsp:cNvPr id="0" name=""/>
        <dsp:cNvSpPr/>
      </dsp:nvSpPr>
      <dsp:spPr>
        <a:xfrm>
          <a:off x="1535504" y="1146006"/>
          <a:ext cx="1254594" cy="1254594"/>
        </a:xfrm>
        <a:prstGeom prst="ellipse">
          <a:avLst/>
        </a:prstGeom>
        <a:solidFill>
          <a:srgbClr val="262F59"/>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altLang="ko-KR" sz="1400" b="1" kern="1200" dirty="0">
              <a:latin typeface="Arial" panose="020B0604020202020204" pitchFamily="34" charset="0"/>
              <a:cs typeface="Arial" panose="020B0604020202020204" pitchFamily="34" charset="0"/>
            </a:rPr>
            <a:t>Logistics</a:t>
          </a:r>
          <a:endParaRPr lang="en-US" sz="1400" b="1" kern="1200" dirty="0">
            <a:latin typeface="Arial" panose="020B0604020202020204" pitchFamily="34" charset="0"/>
            <a:cs typeface="Arial" panose="020B0604020202020204" pitchFamily="34" charset="0"/>
          </a:endParaRPr>
        </a:p>
      </dsp:txBody>
      <dsp:txXfrm>
        <a:off x="1719235" y="1329737"/>
        <a:ext cx="887132" cy="887132"/>
      </dsp:txXfrm>
    </dsp:sp>
    <dsp:sp modelId="{68C624BB-37BF-48B2-90F1-382FEF859C39}">
      <dsp:nvSpPr>
        <dsp:cNvPr id="0" name=""/>
        <dsp:cNvSpPr/>
      </dsp:nvSpPr>
      <dsp:spPr>
        <a:xfrm>
          <a:off x="1723694" y="1395"/>
          <a:ext cx="878215" cy="878215"/>
        </a:xfrm>
        <a:prstGeom prst="ellipse">
          <a:avLst/>
        </a:prstGeom>
        <a:solidFill>
          <a:schemeClr val="accent6">
            <a:lumMod val="75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r>
            <a:rPr lang="en-US" altLang="ko-KR" sz="1400" b="1" kern="1200" dirty="0">
              <a:latin typeface="Arial" panose="020B0604020202020204" pitchFamily="34" charset="0"/>
              <a:cs typeface="Arial" panose="020B0604020202020204" pitchFamily="34" charset="0"/>
            </a:rPr>
            <a:t>Quality</a:t>
          </a:r>
          <a:endParaRPr lang="en-US" sz="1400" b="1" kern="1200" dirty="0">
            <a:latin typeface="Arial" panose="020B0604020202020204" pitchFamily="34" charset="0"/>
            <a:cs typeface="Arial" panose="020B0604020202020204" pitchFamily="34" charset="0"/>
          </a:endParaRPr>
        </a:p>
      </dsp:txBody>
      <dsp:txXfrm>
        <a:off x="1852306" y="130007"/>
        <a:ext cx="620991" cy="620991"/>
      </dsp:txXfrm>
    </dsp:sp>
    <dsp:sp modelId="{78E1792D-33E9-4A66-AE4A-C207A1E6E5DC}">
      <dsp:nvSpPr>
        <dsp:cNvPr id="0" name=""/>
        <dsp:cNvSpPr/>
      </dsp:nvSpPr>
      <dsp:spPr>
        <a:xfrm>
          <a:off x="2991261" y="922337"/>
          <a:ext cx="878215" cy="878215"/>
        </a:xfrm>
        <a:prstGeom prst="ellipse">
          <a:avLst/>
        </a:prstGeom>
        <a:solidFill>
          <a:srgbClr val="70AD47">
            <a:lumMod val="75000"/>
          </a:srgb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55625" latinLnBrk="1">
            <a:lnSpc>
              <a:spcPct val="90000"/>
            </a:lnSpc>
            <a:spcBef>
              <a:spcPct val="0"/>
            </a:spcBef>
            <a:spcAft>
              <a:spcPct val="35000"/>
            </a:spcAft>
            <a:buNone/>
          </a:pPr>
          <a:endParaRPr lang="en-US" sz="1250" b="1" kern="1200" dirty="0">
            <a:latin typeface="Arial" panose="020B0604020202020204" pitchFamily="34" charset="0"/>
            <a:cs typeface="Arial" panose="020B0604020202020204" pitchFamily="34" charset="0"/>
          </a:endParaRPr>
        </a:p>
      </dsp:txBody>
      <dsp:txXfrm>
        <a:off x="3119873" y="1050949"/>
        <a:ext cx="620991" cy="620991"/>
      </dsp:txXfrm>
    </dsp:sp>
    <dsp:sp modelId="{6A8D388E-6D87-429C-8432-A8D75F5AFFC1}">
      <dsp:nvSpPr>
        <dsp:cNvPr id="0" name=""/>
        <dsp:cNvSpPr/>
      </dsp:nvSpPr>
      <dsp:spPr>
        <a:xfrm>
          <a:off x="2507094" y="2412453"/>
          <a:ext cx="878215" cy="878215"/>
        </a:xfrm>
        <a:prstGeom prst="ellipse">
          <a:avLst/>
        </a:prstGeom>
        <a:solidFill>
          <a:schemeClr val="accent6">
            <a:lumMod val="75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altLang="ko-KR" sz="1400" b="1" kern="1200" dirty="0">
              <a:latin typeface="Arial" panose="020B0604020202020204" pitchFamily="34" charset="0"/>
              <a:cs typeface="Arial" panose="020B0604020202020204" pitchFamily="34" charset="0"/>
            </a:rPr>
            <a:t>Sales</a:t>
          </a:r>
          <a:endParaRPr lang="en-US" sz="1100" b="1" kern="1200" dirty="0">
            <a:latin typeface="Arial" panose="020B0604020202020204" pitchFamily="34" charset="0"/>
            <a:cs typeface="Arial" panose="020B0604020202020204" pitchFamily="34" charset="0"/>
          </a:endParaRPr>
        </a:p>
      </dsp:txBody>
      <dsp:txXfrm>
        <a:off x="2635706" y="2541065"/>
        <a:ext cx="620991" cy="620991"/>
      </dsp:txXfrm>
    </dsp:sp>
    <dsp:sp modelId="{318DEA68-04B4-459B-905B-E6C7080F74D8}">
      <dsp:nvSpPr>
        <dsp:cNvPr id="0" name=""/>
        <dsp:cNvSpPr/>
      </dsp:nvSpPr>
      <dsp:spPr>
        <a:xfrm>
          <a:off x="940294" y="2412453"/>
          <a:ext cx="878215" cy="878215"/>
        </a:xfrm>
        <a:prstGeom prst="ellipse">
          <a:avLst/>
        </a:prstGeom>
        <a:solidFill>
          <a:srgbClr val="70AD47">
            <a:lumMod val="75000"/>
          </a:srgb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900" b="1" kern="1200" dirty="0">
            <a:solidFill>
              <a:prstClr val="white"/>
            </a:solidFill>
            <a:latin typeface="Arial" panose="020B0604020202020204" pitchFamily="34" charset="0"/>
            <a:ea typeface="맑은 고딕" panose="020B0503020000020004" pitchFamily="34" charset="-127"/>
            <a:cs typeface="Arial" panose="020B0604020202020204" pitchFamily="34" charset="0"/>
          </a:endParaRPr>
        </a:p>
      </dsp:txBody>
      <dsp:txXfrm>
        <a:off x="1068906" y="2541065"/>
        <a:ext cx="620991" cy="620991"/>
      </dsp:txXfrm>
    </dsp:sp>
    <dsp:sp modelId="{43E50D3B-4DD1-4103-A721-80748E2F9D5A}">
      <dsp:nvSpPr>
        <dsp:cNvPr id="0" name=""/>
        <dsp:cNvSpPr/>
      </dsp:nvSpPr>
      <dsp:spPr>
        <a:xfrm>
          <a:off x="456126" y="922337"/>
          <a:ext cx="878215" cy="878215"/>
        </a:xfrm>
        <a:prstGeom prst="ellipse">
          <a:avLst/>
        </a:prstGeom>
        <a:solidFill>
          <a:srgbClr val="70AD47">
            <a:lumMod val="75000"/>
          </a:srgb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altLang="ko-KR" sz="1250" b="1" kern="1200" dirty="0">
            <a:solidFill>
              <a:prstClr val="white"/>
            </a:solidFill>
            <a:latin typeface="Arial" panose="020B0604020202020204" pitchFamily="34" charset="0"/>
            <a:ea typeface="맑은 고딕" panose="020B0503020000020004" pitchFamily="34" charset="-127"/>
            <a:cs typeface="Arial" panose="020B0604020202020204" pitchFamily="34" charset="0"/>
          </a:endParaRPr>
        </a:p>
      </dsp:txBody>
      <dsp:txXfrm>
        <a:off x="584738" y="1050949"/>
        <a:ext cx="620991" cy="620991"/>
      </dsp:txXfrm>
    </dsp:sp>
  </dsp:spTree>
</dsp:drawing>
</file>

<file path=ppt/diagrams/layout1.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2"/>
            <a:ext cx="3037840" cy="466434"/>
          </a:xfrm>
          <a:prstGeom prst="rect">
            <a:avLst/>
          </a:prstGeom>
        </p:spPr>
        <p:txBody>
          <a:bodyPr vert="horz" lIns="93177" tIns="46589" rIns="93177" bIns="46589" rtlCol="0"/>
          <a:lstStyle>
            <a:lvl1pPr algn="l">
              <a:defRPr sz="1200"/>
            </a:lvl1pPr>
          </a:lstStyle>
          <a:p>
            <a:endParaRPr lang="ko-KR" altLang="en-US"/>
          </a:p>
        </p:txBody>
      </p:sp>
      <p:sp>
        <p:nvSpPr>
          <p:cNvPr id="3" name="날짜 개체 틀 2"/>
          <p:cNvSpPr>
            <a:spLocks noGrp="1"/>
          </p:cNvSpPr>
          <p:nvPr>
            <p:ph type="dt" idx="1"/>
          </p:nvPr>
        </p:nvSpPr>
        <p:spPr>
          <a:xfrm>
            <a:off x="3970938" y="2"/>
            <a:ext cx="3037840" cy="466434"/>
          </a:xfrm>
          <a:prstGeom prst="rect">
            <a:avLst/>
          </a:prstGeom>
        </p:spPr>
        <p:txBody>
          <a:bodyPr vert="horz" lIns="93177" tIns="46589" rIns="93177" bIns="46589" rtlCol="0"/>
          <a:lstStyle>
            <a:lvl1pPr algn="r">
              <a:defRPr sz="1200"/>
            </a:lvl1pPr>
          </a:lstStyle>
          <a:p>
            <a:fld id="{A7C64683-A37A-4A50-9F84-2AAD8D67C743}" type="datetimeFigureOut">
              <a:rPr lang="ko-KR" altLang="en-US" smtClean="0"/>
              <a:t>2023-08-09</a:t>
            </a:fld>
            <a:endParaRPr lang="ko-KR" altLang="en-US"/>
          </a:p>
        </p:txBody>
      </p:sp>
      <p:sp>
        <p:nvSpPr>
          <p:cNvPr id="4" name="슬라이드 이미지 개체 틀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ko-KR" altLang="en-US"/>
          </a:p>
        </p:txBody>
      </p:sp>
      <p:sp>
        <p:nvSpPr>
          <p:cNvPr id="5" name="슬라이드 노트 개체 틀 4"/>
          <p:cNvSpPr>
            <a:spLocks noGrp="1"/>
          </p:cNvSpPr>
          <p:nvPr>
            <p:ph type="body" sz="quarter" idx="3"/>
          </p:nvPr>
        </p:nvSpPr>
        <p:spPr>
          <a:xfrm>
            <a:off x="701040" y="4473894"/>
            <a:ext cx="5608320" cy="3660458"/>
          </a:xfrm>
          <a:prstGeom prst="rect">
            <a:avLst/>
          </a:prstGeom>
        </p:spPr>
        <p:txBody>
          <a:bodyPr vert="horz" lIns="93177" tIns="46589" rIns="93177" bIns="46589" rtlCol="0"/>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5E4A85C2-0AC7-49B6-89C4-46BDD32E8EDA}" type="slidenum">
              <a:rPr lang="ko-KR" altLang="en-US" smtClean="0"/>
              <a:t>‹#›</a:t>
            </a:fld>
            <a:endParaRPr lang="ko-KR" altLang="en-US"/>
          </a:p>
        </p:txBody>
      </p:sp>
    </p:spTree>
    <p:extLst>
      <p:ext uri="{BB962C8B-B14F-4D97-AF65-F5344CB8AC3E}">
        <p14:creationId xmlns:p14="http://schemas.microsoft.com/office/powerpoint/2010/main" val="2154485930"/>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r>
              <a:rPr lang="ko-KR" altLang="en-US" dirty="0"/>
              <a:t>안녕하십니까</a:t>
            </a:r>
            <a:r>
              <a:rPr lang="en-US" altLang="ko-KR" dirty="0"/>
              <a:t>? </a:t>
            </a:r>
            <a:r>
              <a:rPr lang="ko-KR" altLang="en-US" dirty="0"/>
              <a:t>삼성</a:t>
            </a:r>
            <a:r>
              <a:rPr lang="en-US" altLang="ko-KR" dirty="0"/>
              <a:t>SDS</a:t>
            </a:r>
            <a:r>
              <a:rPr lang="ko-KR" altLang="en-US" dirty="0"/>
              <a:t> 물류사업부에서 글로벌 </a:t>
            </a:r>
            <a:r>
              <a:rPr lang="ko-KR" altLang="en-US" dirty="0" err="1"/>
              <a:t>대외사업을</a:t>
            </a:r>
            <a:r>
              <a:rPr lang="ko-KR" altLang="en-US" dirty="0"/>
              <a:t> 맡고 있는 우용호 상무입니다</a:t>
            </a:r>
            <a:r>
              <a:rPr lang="en-US" altLang="ko-KR" dirty="0"/>
              <a:t>. </a:t>
            </a:r>
          </a:p>
          <a:p>
            <a:r>
              <a:rPr lang="ko-KR" altLang="en-US" dirty="0"/>
              <a:t>먼저 이렇게 귀중한 시간을 할애해서 참석해 주셔서 진심으로 감사드립니다</a:t>
            </a:r>
            <a:endParaRPr lang="en-US" altLang="ko-KR" dirty="0"/>
          </a:p>
          <a:p>
            <a:endParaRPr lang="en-US" altLang="ko-KR" dirty="0"/>
          </a:p>
          <a:p>
            <a:r>
              <a:rPr lang="ko-KR" altLang="en-US" dirty="0"/>
              <a:t>개인적으로 </a:t>
            </a:r>
            <a:r>
              <a:rPr lang="en-US" altLang="ko-KR" dirty="0"/>
              <a:t>4</a:t>
            </a:r>
            <a:r>
              <a:rPr lang="ko-KR" altLang="en-US" dirty="0"/>
              <a:t>년 만에 하노이를 다시</a:t>
            </a:r>
            <a:r>
              <a:rPr lang="ko-KR" altLang="en-US" baseline="0" dirty="0"/>
              <a:t> 방문하는데</a:t>
            </a:r>
            <a:r>
              <a:rPr lang="en-US" altLang="ko-KR" baseline="0" dirty="0"/>
              <a:t>,</a:t>
            </a:r>
          </a:p>
          <a:p>
            <a:r>
              <a:rPr lang="ko-KR" altLang="en-US" dirty="0"/>
              <a:t>베트남의 역동적인 모습을 현장에서 보게 되니 감회가 새롭고 너무 반갑습니다</a:t>
            </a:r>
            <a:r>
              <a:rPr lang="en-US" altLang="ko-KR" dirty="0"/>
              <a:t>. </a:t>
            </a:r>
          </a:p>
          <a:p>
            <a:endParaRPr lang="en-US" altLang="ko-KR" dirty="0"/>
          </a:p>
          <a:p>
            <a:r>
              <a:rPr lang="ko-KR" altLang="en-US" dirty="0"/>
              <a:t>오늘 제가 말씀드릴 주제는 </a:t>
            </a:r>
            <a:r>
              <a:rPr lang="en-US" altLang="ko-KR" dirty="0"/>
              <a:t>Supply</a:t>
            </a:r>
            <a:r>
              <a:rPr lang="en-US" altLang="ko-KR" baseline="0" dirty="0"/>
              <a:t> chain</a:t>
            </a:r>
            <a:r>
              <a:rPr lang="ko-KR" altLang="en-US" baseline="0" dirty="0"/>
              <a:t>에서 </a:t>
            </a:r>
            <a:r>
              <a:rPr lang="en-US" altLang="ko-KR" dirty="0"/>
              <a:t>digitalization </a:t>
            </a:r>
            <a:r>
              <a:rPr lang="ko-KR" altLang="en-US" dirty="0"/>
              <a:t>입니다</a:t>
            </a:r>
            <a:r>
              <a:rPr lang="en-US" altLang="ko-KR" dirty="0"/>
              <a:t>.</a:t>
            </a:r>
          </a:p>
          <a:p>
            <a:endParaRPr lang="en-US" dirty="0"/>
          </a:p>
        </p:txBody>
      </p:sp>
      <p:sp>
        <p:nvSpPr>
          <p:cNvPr id="4" name="Slide Number Placeholder 3"/>
          <p:cNvSpPr>
            <a:spLocks noGrp="1"/>
          </p:cNvSpPr>
          <p:nvPr>
            <p:ph type="sldNum" sz="quarter" idx="5"/>
          </p:nvPr>
        </p:nvSpPr>
        <p:spPr/>
        <p:txBody>
          <a:bodyPr lIns="93177" tIns="46589" rIns="93177" bIns="46589"/>
          <a:lstStyle/>
          <a:p>
            <a:fld id="{E57D07AE-FEE2-F54A-8021-0D6130F11612}" type="slidenum">
              <a:rPr lang="en-US" smtClean="0"/>
              <a:t>0</a:t>
            </a:fld>
            <a:endParaRPr lang="en-US"/>
          </a:p>
        </p:txBody>
      </p:sp>
    </p:spTree>
    <p:extLst>
      <p:ext uri="{BB962C8B-B14F-4D97-AF65-F5344CB8AC3E}">
        <p14:creationId xmlns:p14="http://schemas.microsoft.com/office/powerpoint/2010/main" val="17150276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5E4A85C2-0AC7-49B6-89C4-46BDD32E8EDA}" type="slidenum">
              <a:rPr lang="ko-KR" altLang="en-US" smtClean="0"/>
              <a:t>17</a:t>
            </a:fld>
            <a:endParaRPr lang="ko-KR" altLang="en-US"/>
          </a:p>
        </p:txBody>
      </p:sp>
    </p:spTree>
    <p:extLst>
      <p:ext uri="{BB962C8B-B14F-4D97-AF65-F5344CB8AC3E}">
        <p14:creationId xmlns:p14="http://schemas.microsoft.com/office/powerpoint/2010/main" val="18164740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5E4A85C2-0AC7-49B6-89C4-46BDD32E8EDA}" type="slidenum">
              <a:rPr lang="ko-KR" altLang="en-US" smtClean="0"/>
              <a:t>18</a:t>
            </a:fld>
            <a:endParaRPr lang="ko-KR" altLang="en-US"/>
          </a:p>
        </p:txBody>
      </p:sp>
    </p:spTree>
    <p:extLst>
      <p:ext uri="{BB962C8B-B14F-4D97-AF65-F5344CB8AC3E}">
        <p14:creationId xmlns:p14="http://schemas.microsoft.com/office/powerpoint/2010/main" val="23583179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5E4A85C2-0AC7-49B6-89C4-46BDD32E8EDA}" type="slidenum">
              <a:rPr lang="ko-KR" altLang="en-US" smtClean="0"/>
              <a:t>19</a:t>
            </a:fld>
            <a:endParaRPr lang="ko-KR" altLang="en-US"/>
          </a:p>
        </p:txBody>
      </p:sp>
    </p:spTree>
    <p:extLst>
      <p:ext uri="{BB962C8B-B14F-4D97-AF65-F5344CB8AC3E}">
        <p14:creationId xmlns:p14="http://schemas.microsoft.com/office/powerpoint/2010/main" val="28955614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5E4A85C2-0AC7-49B6-89C4-46BDD32E8EDA}" type="slidenum">
              <a:rPr lang="ko-KR" altLang="en-US" smtClean="0"/>
              <a:t>22</a:t>
            </a:fld>
            <a:endParaRPr lang="ko-KR" altLang="en-US"/>
          </a:p>
        </p:txBody>
      </p:sp>
    </p:spTree>
    <p:extLst>
      <p:ext uri="{BB962C8B-B14F-4D97-AF65-F5344CB8AC3E}">
        <p14:creationId xmlns:p14="http://schemas.microsoft.com/office/powerpoint/2010/main" val="39332086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5E4A85C2-0AC7-49B6-89C4-46BDD32E8EDA}" type="slidenum">
              <a:rPr lang="ko-KR" altLang="en-US" smtClean="0"/>
              <a:t>23</a:t>
            </a:fld>
            <a:endParaRPr lang="ko-KR" altLang="en-US"/>
          </a:p>
        </p:txBody>
      </p:sp>
    </p:spTree>
    <p:extLst>
      <p:ext uri="{BB962C8B-B14F-4D97-AF65-F5344CB8AC3E}">
        <p14:creationId xmlns:p14="http://schemas.microsoft.com/office/powerpoint/2010/main" val="34821853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5E4A85C2-0AC7-49B6-89C4-46BDD32E8EDA}" type="slidenum">
              <a:rPr lang="ko-KR" altLang="en-US" smtClean="0"/>
              <a:t>24</a:t>
            </a:fld>
            <a:endParaRPr lang="ko-KR" altLang="en-US"/>
          </a:p>
        </p:txBody>
      </p:sp>
    </p:spTree>
    <p:extLst>
      <p:ext uri="{BB962C8B-B14F-4D97-AF65-F5344CB8AC3E}">
        <p14:creationId xmlns:p14="http://schemas.microsoft.com/office/powerpoint/2010/main" val="13819364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5E4A85C2-0AC7-49B6-89C4-46BDD32E8EDA}" type="slidenum">
              <a:rPr lang="ko-KR" altLang="en-US" smtClean="0"/>
              <a:t>25</a:t>
            </a:fld>
            <a:endParaRPr lang="ko-KR" altLang="en-US"/>
          </a:p>
        </p:txBody>
      </p:sp>
    </p:spTree>
    <p:extLst>
      <p:ext uri="{BB962C8B-B14F-4D97-AF65-F5344CB8AC3E}">
        <p14:creationId xmlns:p14="http://schemas.microsoft.com/office/powerpoint/2010/main" val="42657105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5E4A85C2-0AC7-49B6-89C4-46BDD32E8EDA}" type="slidenum">
              <a:rPr lang="ko-KR" altLang="en-US" smtClean="0"/>
              <a:t>27</a:t>
            </a:fld>
            <a:endParaRPr lang="ko-KR" altLang="en-US"/>
          </a:p>
        </p:txBody>
      </p:sp>
    </p:spTree>
    <p:extLst>
      <p:ext uri="{BB962C8B-B14F-4D97-AF65-F5344CB8AC3E}">
        <p14:creationId xmlns:p14="http://schemas.microsoft.com/office/powerpoint/2010/main" val="22902946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1f5de0f7b4c_2_322: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2" name="Google Shape;382;g1f5de0f7b4c_2_322:notes"/>
          <p:cNvSpPr txBox="1">
            <a:spLocks noGrp="1"/>
          </p:cNvSpPr>
          <p:nvPr>
            <p:ph type="body" idx="1"/>
          </p:nvPr>
        </p:nvSpPr>
        <p:spPr>
          <a:xfrm>
            <a:off x="701040" y="4473894"/>
            <a:ext cx="5608320" cy="3660458"/>
          </a:xfrm>
          <a:prstGeom prst="rect">
            <a:avLst/>
          </a:prstGeom>
          <a:noFill/>
          <a:ln>
            <a:noFill/>
          </a:ln>
        </p:spPr>
        <p:txBody>
          <a:bodyPr spcFirstLastPara="1" wrap="square" lIns="93162" tIns="46568" rIns="93162" bIns="46568" anchor="t" anchorCtr="0">
            <a:noAutofit/>
          </a:bodyPr>
          <a:lstStyle/>
          <a:p>
            <a:pPr marL="0" indent="0" defTabSz="931774">
              <a:buClrTx/>
              <a:buSzTx/>
              <a:buNone/>
              <a:defRPr/>
            </a:pPr>
            <a:r>
              <a:rPr lang="ko-KR" altLang="en-US" sz="1200" kern="1200" dirty="0">
                <a:solidFill>
                  <a:prstClr val="black"/>
                </a:solidFill>
                <a:latin typeface="Calibri" panose="020F0502020204030204"/>
                <a:ea typeface="맑은 고딕" panose="020B0503020000020004" pitchFamily="34" charset="-127"/>
                <a:cs typeface="+mn-cs"/>
              </a:rPr>
              <a:t>앞에서는 우용호 상무께서 </a:t>
            </a:r>
            <a:r>
              <a:rPr lang="en-US" altLang="ko-KR" sz="1200" kern="1200" dirty="0">
                <a:solidFill>
                  <a:prstClr val="black"/>
                </a:solidFill>
                <a:latin typeface="Calibri" panose="020F0502020204030204"/>
                <a:ea typeface="맑은 고딕" panose="020B0503020000020004" pitchFamily="34" charset="-127"/>
                <a:cs typeface="+mn-cs"/>
              </a:rPr>
              <a:t>supply chain</a:t>
            </a:r>
            <a:r>
              <a:rPr lang="ko-KR" altLang="en-US" sz="1200" kern="1200" dirty="0">
                <a:solidFill>
                  <a:prstClr val="black"/>
                </a:solidFill>
                <a:latin typeface="Calibri" panose="020F0502020204030204"/>
                <a:ea typeface="맑은 고딕" panose="020B0503020000020004" pitchFamily="34" charset="-127"/>
                <a:cs typeface="+mn-cs"/>
              </a:rPr>
              <a:t>의 </a:t>
            </a:r>
            <a:r>
              <a:rPr lang="en-US" altLang="ko-KR" sz="1200" kern="1200" dirty="0">
                <a:solidFill>
                  <a:prstClr val="black"/>
                </a:solidFill>
                <a:latin typeface="Calibri" panose="020F0502020204030204"/>
                <a:ea typeface="맑은 고딕" panose="020B0503020000020004" pitchFamily="34" charset="-127"/>
                <a:cs typeface="+mn-cs"/>
              </a:rPr>
              <a:t>digitalization</a:t>
            </a:r>
            <a:r>
              <a:rPr lang="ko-KR" altLang="en-US" sz="1200" kern="1200" dirty="0">
                <a:solidFill>
                  <a:prstClr val="black"/>
                </a:solidFill>
                <a:latin typeface="Calibri" panose="020F0502020204030204"/>
                <a:ea typeface="맑은 고딕" panose="020B0503020000020004" pitchFamily="34" charset="-127"/>
                <a:cs typeface="+mn-cs"/>
              </a:rPr>
              <a:t>의 </a:t>
            </a:r>
            <a:r>
              <a:rPr lang="en-US" altLang="ko-KR" sz="1200" kern="1200" dirty="0">
                <a:solidFill>
                  <a:prstClr val="black"/>
                </a:solidFill>
                <a:latin typeface="Calibri" panose="020F0502020204030204"/>
                <a:ea typeface="맑은 고딕" panose="020B0503020000020004" pitchFamily="34" charset="-127"/>
                <a:cs typeface="+mn-cs"/>
              </a:rPr>
              <a:t>Trend</a:t>
            </a:r>
            <a:r>
              <a:rPr lang="ko-KR" altLang="en-US" sz="1200" kern="1200" dirty="0">
                <a:solidFill>
                  <a:prstClr val="black"/>
                </a:solidFill>
                <a:latin typeface="Calibri" panose="020F0502020204030204"/>
                <a:ea typeface="맑은 고딕" panose="020B0503020000020004" pitchFamily="34" charset="-127"/>
                <a:cs typeface="+mn-cs"/>
              </a:rPr>
              <a:t>에 대해서 설명드렸습니다</a:t>
            </a:r>
            <a:r>
              <a:rPr lang="en-US" altLang="ko-KR" sz="1200" kern="1200" dirty="0">
                <a:solidFill>
                  <a:prstClr val="black"/>
                </a:solidFill>
                <a:latin typeface="Calibri" panose="020F0502020204030204"/>
                <a:ea typeface="맑은 고딕" panose="020B0503020000020004" pitchFamily="34" charset="-127"/>
                <a:cs typeface="+mn-cs"/>
              </a:rPr>
              <a:t>.</a:t>
            </a:r>
          </a:p>
          <a:p>
            <a:pPr marL="0" indent="0" defTabSz="931774">
              <a:buClrTx/>
              <a:buSzTx/>
              <a:buNone/>
              <a:defRPr/>
            </a:pPr>
            <a:endParaRPr lang="en-US" sz="1200" kern="1200" dirty="0">
              <a:solidFill>
                <a:prstClr val="black"/>
              </a:solidFill>
              <a:latin typeface="Calibri" panose="020F0502020204030204"/>
              <a:ea typeface="+mn-ea"/>
              <a:cs typeface="+mn-cs"/>
            </a:endParaRPr>
          </a:p>
          <a:p>
            <a:pPr marL="0" indent="0" defTabSz="931774">
              <a:buClrTx/>
              <a:buSzTx/>
              <a:buNone/>
              <a:defRPr/>
            </a:pPr>
            <a:r>
              <a:rPr lang="ko-KR" altLang="en-US" sz="1200" kern="1200" dirty="0">
                <a:solidFill>
                  <a:prstClr val="black"/>
                </a:solidFill>
                <a:latin typeface="Calibri" panose="020F0502020204030204"/>
                <a:ea typeface="맑은 고딕" panose="020B0503020000020004" pitchFamily="34" charset="-127"/>
                <a:cs typeface="+mn-cs"/>
              </a:rPr>
              <a:t>이번 세션에서는 </a:t>
            </a:r>
            <a:r>
              <a:rPr lang="en-US" altLang="ko-KR" sz="1200" kern="1200" dirty="0">
                <a:solidFill>
                  <a:prstClr val="black"/>
                </a:solidFill>
                <a:latin typeface="Calibri" panose="020F0502020204030204"/>
                <a:ea typeface="맑은 고딕" panose="020B0503020000020004" pitchFamily="34" charset="-127"/>
                <a:cs typeface="+mn-cs"/>
              </a:rPr>
              <a:t>SDS</a:t>
            </a:r>
            <a:r>
              <a:rPr lang="ko-KR" altLang="en-US" sz="1200" kern="1200" dirty="0">
                <a:solidFill>
                  <a:prstClr val="black"/>
                </a:solidFill>
                <a:latin typeface="Calibri" panose="020F0502020204030204"/>
                <a:ea typeface="맑은 고딕" panose="020B0503020000020004" pitchFamily="34" charset="-127"/>
                <a:cs typeface="+mn-cs"/>
              </a:rPr>
              <a:t>의 두가지 솔루션에 대해서 시스템 데모와 함께 어떻게 실제 업무에 적용될수 있는지에 대해서 설명을 드리도록 하겠습니다</a:t>
            </a:r>
            <a:r>
              <a:rPr lang="en-US" altLang="ko-KR" sz="1200" kern="1200" dirty="0">
                <a:solidFill>
                  <a:prstClr val="black"/>
                </a:solidFill>
                <a:latin typeface="Calibri" panose="020F0502020204030204"/>
                <a:ea typeface="맑은 고딕" panose="020B0503020000020004" pitchFamily="34" charset="-127"/>
                <a:cs typeface="+mn-cs"/>
              </a:rPr>
              <a:t>.</a:t>
            </a:r>
            <a:r>
              <a:rPr lang="ko-KR" altLang="en-US" sz="1200" kern="1200" dirty="0">
                <a:solidFill>
                  <a:prstClr val="black"/>
                </a:solidFill>
                <a:latin typeface="Calibri" panose="020F0502020204030204"/>
                <a:ea typeface="맑은 고딕" panose="020B0503020000020004" pitchFamily="34" charset="-127"/>
                <a:cs typeface="+mn-cs"/>
              </a:rPr>
              <a:t> </a:t>
            </a:r>
            <a:endParaRPr lang="en-US" sz="1200" kern="1200" dirty="0">
              <a:solidFill>
                <a:prstClr val="black"/>
              </a:solidFill>
              <a:latin typeface="Calibri" panose="020F0502020204030204"/>
              <a:ea typeface="+mn-ea"/>
              <a:cs typeface="+mn-cs"/>
            </a:endParaRPr>
          </a:p>
          <a:p>
            <a:pPr marL="0" indent="0">
              <a:buNone/>
            </a:pPr>
            <a:endParaRPr dirty="0"/>
          </a:p>
        </p:txBody>
      </p:sp>
      <p:sp>
        <p:nvSpPr>
          <p:cNvPr id="383" name="Google Shape;383;g1f5de0f7b4c_2_322:notes"/>
          <p:cNvSpPr txBox="1">
            <a:spLocks noGrp="1"/>
          </p:cNvSpPr>
          <p:nvPr>
            <p:ph type="sldNum" idx="12"/>
          </p:nvPr>
        </p:nvSpPr>
        <p:spPr>
          <a:xfrm>
            <a:off x="3970938" y="8829967"/>
            <a:ext cx="3037840" cy="466433"/>
          </a:xfrm>
          <a:prstGeom prst="rect">
            <a:avLst/>
          </a:prstGeom>
          <a:noFill/>
          <a:ln>
            <a:noFill/>
          </a:ln>
        </p:spPr>
        <p:txBody>
          <a:bodyPr spcFirstLastPara="1" wrap="square" lIns="93162" tIns="46568" rIns="93162" bIns="46568" anchor="b" anchorCtr="0">
            <a:noAutofit/>
          </a:bodyPr>
          <a:lstStyle/>
          <a:p>
            <a:pPr algn="r"/>
            <a:fld id="{00000000-1234-1234-1234-123412341234}" type="slidenum">
              <a:rPr lang="en"/>
              <a:pPr algn="r"/>
              <a:t>28</a:t>
            </a:fld>
            <a:endParaRPr/>
          </a:p>
        </p:txBody>
      </p:sp>
    </p:spTree>
    <p:extLst>
      <p:ext uri="{BB962C8B-B14F-4D97-AF65-F5344CB8AC3E}">
        <p14:creationId xmlns:p14="http://schemas.microsoft.com/office/powerpoint/2010/main" val="40102614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5E4A85C2-0AC7-49B6-89C4-46BDD32E8EDA}" type="slidenum">
              <a:rPr lang="ko-KR" altLang="en-US" smtClean="0"/>
              <a:t>8</a:t>
            </a:fld>
            <a:endParaRPr lang="ko-KR" altLang="en-US"/>
          </a:p>
        </p:txBody>
      </p:sp>
    </p:spTree>
    <p:extLst>
      <p:ext uri="{BB962C8B-B14F-4D97-AF65-F5344CB8AC3E}">
        <p14:creationId xmlns:p14="http://schemas.microsoft.com/office/powerpoint/2010/main" val="2513187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5E4A85C2-0AC7-49B6-89C4-46BDD32E8EDA}" type="slidenum">
              <a:rPr lang="ko-KR" altLang="en-US" smtClean="0"/>
              <a:t>9</a:t>
            </a:fld>
            <a:endParaRPr lang="ko-KR" altLang="en-US"/>
          </a:p>
        </p:txBody>
      </p:sp>
    </p:spTree>
    <p:extLst>
      <p:ext uri="{BB962C8B-B14F-4D97-AF65-F5344CB8AC3E}">
        <p14:creationId xmlns:p14="http://schemas.microsoft.com/office/powerpoint/2010/main" val="19953878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5E4A85C2-0AC7-49B6-89C4-46BDD32E8EDA}" type="slidenum">
              <a:rPr lang="ko-KR" altLang="en-US" smtClean="0"/>
              <a:t>10</a:t>
            </a:fld>
            <a:endParaRPr lang="ko-KR" altLang="en-US"/>
          </a:p>
        </p:txBody>
      </p:sp>
    </p:spTree>
    <p:extLst>
      <p:ext uri="{BB962C8B-B14F-4D97-AF65-F5344CB8AC3E}">
        <p14:creationId xmlns:p14="http://schemas.microsoft.com/office/powerpoint/2010/main" val="18504346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5E4A85C2-0AC7-49B6-89C4-46BDD32E8EDA}" type="slidenum">
              <a:rPr lang="ko-KR" altLang="en-US" smtClean="0"/>
              <a:t>11</a:t>
            </a:fld>
            <a:endParaRPr lang="ko-KR" altLang="en-US"/>
          </a:p>
        </p:txBody>
      </p:sp>
    </p:spTree>
    <p:extLst>
      <p:ext uri="{BB962C8B-B14F-4D97-AF65-F5344CB8AC3E}">
        <p14:creationId xmlns:p14="http://schemas.microsoft.com/office/powerpoint/2010/main" val="3824840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5E4A85C2-0AC7-49B6-89C4-46BDD32E8EDA}" type="slidenum">
              <a:rPr lang="ko-KR" altLang="en-US" smtClean="0"/>
              <a:t>12</a:t>
            </a:fld>
            <a:endParaRPr lang="ko-KR" altLang="en-US"/>
          </a:p>
        </p:txBody>
      </p:sp>
    </p:spTree>
    <p:extLst>
      <p:ext uri="{BB962C8B-B14F-4D97-AF65-F5344CB8AC3E}">
        <p14:creationId xmlns:p14="http://schemas.microsoft.com/office/powerpoint/2010/main" val="39667958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5E4A85C2-0AC7-49B6-89C4-46BDD32E8EDA}" type="slidenum">
              <a:rPr lang="ko-KR" altLang="en-US" smtClean="0"/>
              <a:t>14</a:t>
            </a:fld>
            <a:endParaRPr lang="ko-KR" altLang="en-US"/>
          </a:p>
        </p:txBody>
      </p:sp>
    </p:spTree>
    <p:extLst>
      <p:ext uri="{BB962C8B-B14F-4D97-AF65-F5344CB8AC3E}">
        <p14:creationId xmlns:p14="http://schemas.microsoft.com/office/powerpoint/2010/main" val="37735957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5E4A85C2-0AC7-49B6-89C4-46BDD32E8EDA}" type="slidenum">
              <a:rPr lang="ko-KR" altLang="en-US" smtClean="0"/>
              <a:t>15</a:t>
            </a:fld>
            <a:endParaRPr lang="ko-KR" altLang="en-US"/>
          </a:p>
        </p:txBody>
      </p:sp>
    </p:spTree>
    <p:extLst>
      <p:ext uri="{BB962C8B-B14F-4D97-AF65-F5344CB8AC3E}">
        <p14:creationId xmlns:p14="http://schemas.microsoft.com/office/powerpoint/2010/main" val="23248663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5E4A85C2-0AC7-49B6-89C4-46BDD32E8EDA}" type="slidenum">
              <a:rPr lang="ko-KR" altLang="en-US" smtClean="0"/>
              <a:t>16</a:t>
            </a:fld>
            <a:endParaRPr lang="ko-KR" altLang="en-US"/>
          </a:p>
        </p:txBody>
      </p:sp>
    </p:spTree>
    <p:extLst>
      <p:ext uri="{BB962C8B-B14F-4D97-AF65-F5344CB8AC3E}">
        <p14:creationId xmlns:p14="http://schemas.microsoft.com/office/powerpoint/2010/main" val="7818629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장">
    <p:bg>
      <p:bgPr>
        <a:solidFill>
          <a:schemeClr val="bg1"/>
        </a:solidFill>
        <a:effectLst/>
      </p:bgPr>
    </p:bg>
    <p:spTree>
      <p:nvGrpSpPr>
        <p:cNvPr id="1" name=""/>
        <p:cNvGrpSpPr/>
        <p:nvPr/>
      </p:nvGrpSpPr>
      <p:grpSpPr>
        <a:xfrm>
          <a:off x="0" y="0"/>
          <a:ext cx="0" cy="0"/>
          <a:chOff x="0" y="0"/>
          <a:chExt cx="0" cy="0"/>
        </a:xfrm>
      </p:grpSpPr>
      <p:sp>
        <p:nvSpPr>
          <p:cNvPr id="6" name="슬라이드 번호 개체 틀 5"/>
          <p:cNvSpPr txBox="1">
            <a:spLocks/>
          </p:cNvSpPr>
          <p:nvPr userDrawn="1"/>
        </p:nvSpPr>
        <p:spPr>
          <a:xfrm>
            <a:off x="4922360" y="6411802"/>
            <a:ext cx="2347285" cy="326455"/>
          </a:xfrm>
          <a:prstGeom prst="rect">
            <a:avLst/>
          </a:prstGeom>
        </p:spPr>
        <p:txBody>
          <a:bodyPr lIns="162531" tIns="81264" rIns="162531" bIns="81264" anchor="ctr"/>
          <a:lstStyle>
            <a:lvl1pPr algn="r">
              <a:defRPr sz="1200">
                <a:solidFill>
                  <a:schemeClr val="tx1">
                    <a:tint val="75000"/>
                  </a:schemeClr>
                </a:solidFill>
              </a:defRPr>
            </a:lvl1pPr>
          </a:lstStyle>
          <a:p>
            <a:pPr algn="ctr" defTabSz="1219048">
              <a:defRPr/>
            </a:pPr>
            <a:fld id="{4E2E905B-828D-4F20-A1BB-9606BA51BD13}" type="slidenum">
              <a:rPr lang="ko-KR" altLang="en-US" sz="1200" b="1" smtClean="0">
                <a:ln>
                  <a:solidFill>
                    <a:prstClr val="white">
                      <a:alpha val="0"/>
                    </a:prstClr>
                  </a:solidFill>
                </a:ln>
                <a:solidFill>
                  <a:prstClr val="white">
                    <a:lumMod val="50000"/>
                  </a:prstClr>
                </a:solidFill>
                <a:latin typeface="나눔스퀘어" panose="020B0600000101010101" pitchFamily="50" charset="-127"/>
                <a:ea typeface="나눔스퀘어 Bold" panose="020B0600000101010101" pitchFamily="50" charset="-127"/>
                <a:cs typeface="Arial" panose="020B0604020202020204" pitchFamily="34" charset="0"/>
              </a:rPr>
              <a:pPr algn="ctr" defTabSz="1219048">
                <a:defRPr/>
              </a:pPr>
              <a:t>‹#›</a:t>
            </a:fld>
            <a:endParaRPr lang="ko-KR" altLang="en-US" sz="900" dirty="0">
              <a:ln>
                <a:solidFill>
                  <a:prstClr val="white">
                    <a:alpha val="0"/>
                  </a:prstClr>
                </a:solidFill>
              </a:ln>
              <a:solidFill>
                <a:prstClr val="white">
                  <a:lumMod val="50000"/>
                </a:prstClr>
              </a:solidFill>
              <a:latin typeface="나눔스퀘어" panose="020B0600000101010101" pitchFamily="50" charset="-127"/>
              <a:ea typeface="나눔스퀘어" panose="020B0600000101010101" pitchFamily="50" charset="-127"/>
              <a:cs typeface="Arial" panose="020B0604020202020204" pitchFamily="34" charset="0"/>
            </a:endParaRPr>
          </a:p>
        </p:txBody>
      </p:sp>
      <p:sp>
        <p:nvSpPr>
          <p:cNvPr id="2" name="Text Box 9">
            <a:extLst>
              <a:ext uri="{FF2B5EF4-FFF2-40B4-BE49-F238E27FC236}">
                <a16:creationId xmlns:a16="http://schemas.microsoft.com/office/drawing/2014/main" id="{16D0DC29-4EC2-AA5B-292D-2EBCB225EE67}"/>
              </a:ext>
            </a:extLst>
          </p:cNvPr>
          <p:cNvSpPr txBox="1">
            <a:spLocks noChangeArrowheads="1"/>
          </p:cNvSpPr>
          <p:nvPr userDrawn="1"/>
        </p:nvSpPr>
        <p:spPr bwMode="auto">
          <a:xfrm>
            <a:off x="9538020" y="6565188"/>
            <a:ext cx="2401298" cy="107722"/>
          </a:xfrm>
          <a:prstGeom prst="rect">
            <a:avLst/>
          </a:prstGeom>
          <a:noFill/>
          <a:ln w="9525">
            <a:noFill/>
            <a:miter lim="800000"/>
            <a:headEnd/>
            <a:tailEnd/>
          </a:ln>
        </p:spPr>
        <p:txBody>
          <a:bodyPr wrap="none" lIns="0" tIns="0" rIns="0" bIns="0">
            <a:spAutoFit/>
          </a:bodyPr>
          <a:lstStyle>
            <a:defPPr>
              <a:defRPr lang="ko-KR"/>
            </a:defPPr>
            <a:lvl1pPr lvl="0" algn="r" defTabSz="1219170" eaLnBrk="0" hangingPunct="0">
              <a:defRPr sz="800">
                <a:solidFill>
                  <a:schemeClr val="bg1">
                    <a:lumMod val="75000"/>
                    <a:alpha val="70000"/>
                  </a:schemeClr>
                </a:solidFill>
                <a:latin typeface="맑은 고딕" panose="020B0600000101010101" pitchFamily="50" charset="-127"/>
                <a:ea typeface="맑은 고딕" panose="020B0600000101010101" pitchFamily="50" charset="-127"/>
                <a:cs typeface="Segoe UI" panose="020B0502040204020203" pitchFamily="34" charset="0"/>
              </a:defRPr>
            </a:lvl1pPr>
          </a:lstStyle>
          <a:p>
            <a:pPr lvl="0" algn="l">
              <a:defRPr/>
            </a:pPr>
            <a:r>
              <a:rPr kumimoji="0" lang="en-US" altLang="ko-KR" sz="700" b="0" i="0" u="none" strike="noStrike" kern="1200" cap="none" spc="0" normalizeH="0" baseline="0" noProof="0" dirty="0">
                <a:ln>
                  <a:noFill/>
                </a:ln>
                <a:solidFill>
                  <a:schemeClr val="tx1">
                    <a:lumMod val="50000"/>
                    <a:lumOff val="50000"/>
                  </a:schemeClr>
                </a:solidFill>
                <a:effectLst/>
                <a:uLnTx/>
                <a:uFillTx/>
                <a:latin typeface="맑은 고딕" pitchFamily="50" charset="-127"/>
                <a:ea typeface="맑은 고딕" pitchFamily="50" charset="-127"/>
                <a:cs typeface="Arial" panose="020B0604020202020204" pitchFamily="34" charset="0"/>
              </a:rPr>
              <a:t>Copyright 2023. Samsung SDS Co., Ltd. All rights </a:t>
            </a:r>
            <a:r>
              <a:rPr lang="en-US" altLang="ko-KR" sz="700" dirty="0">
                <a:solidFill>
                  <a:schemeClr val="tx1">
                    <a:lumMod val="50000"/>
                    <a:lumOff val="50000"/>
                  </a:schemeClr>
                </a:solidFill>
                <a:latin typeface="맑은 고딕" pitchFamily="50" charset="-127"/>
                <a:ea typeface="맑은 고딕" pitchFamily="50" charset="-127"/>
                <a:cs typeface="Arial" panose="020B0604020202020204" pitchFamily="34" charset="0"/>
              </a:rPr>
              <a:t>reserved.</a:t>
            </a:r>
          </a:p>
        </p:txBody>
      </p:sp>
    </p:spTree>
    <p:extLst>
      <p:ext uri="{BB962C8B-B14F-4D97-AF65-F5344CB8AC3E}">
        <p14:creationId xmlns:p14="http://schemas.microsoft.com/office/powerpoint/2010/main" val="2396509986"/>
      </p:ext>
    </p:extLst>
  </p:cSld>
  <p:clrMapOvr>
    <a:masterClrMapping/>
  </p:clrMapOvr>
  <p:extLst>
    <p:ext uri="{DCECCB84-F9BA-43D5-87BE-67443E8EF086}">
      <p15:sldGuideLst xmlns:p15="http://schemas.microsoft.com/office/powerpoint/2012/main">
        <p15:guide id="1" pos="325">
          <p15:clr>
            <a:srgbClr val="FBAE40"/>
          </p15:clr>
        </p15:guide>
        <p15:guide id="2" orient="horz" pos="3997">
          <p15:clr>
            <a:srgbClr val="FBAE40"/>
          </p15:clr>
        </p15:guide>
        <p15:guide id="3" pos="7355">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빈페이지">
    <p:bg>
      <p:bgPr>
        <a:solidFill>
          <a:schemeClr val="bg1"/>
        </a:solidFill>
        <a:effectLst/>
      </p:bgPr>
    </p:bg>
    <p:spTree>
      <p:nvGrpSpPr>
        <p:cNvPr id="1" name=""/>
        <p:cNvGrpSpPr/>
        <p:nvPr/>
      </p:nvGrpSpPr>
      <p:grpSpPr>
        <a:xfrm>
          <a:off x="0" y="0"/>
          <a:ext cx="0" cy="0"/>
          <a:chOff x="0" y="0"/>
          <a:chExt cx="0" cy="0"/>
        </a:xfrm>
      </p:grpSpPr>
      <p:grpSp>
        <p:nvGrpSpPr>
          <p:cNvPr id="2" name="그룹 1"/>
          <p:cNvGrpSpPr/>
          <p:nvPr userDrawn="1"/>
        </p:nvGrpSpPr>
        <p:grpSpPr>
          <a:xfrm>
            <a:off x="4773636" y="3271043"/>
            <a:ext cx="2643200" cy="315913"/>
            <a:chOff x="4773636" y="3097218"/>
            <a:chExt cx="2643200" cy="315913"/>
          </a:xfrm>
          <a:solidFill>
            <a:srgbClr val="164194"/>
          </a:solidFill>
        </p:grpSpPr>
        <p:sp>
          <p:nvSpPr>
            <p:cNvPr id="3" name="Freeform 22"/>
            <p:cNvSpPr>
              <a:spLocks/>
            </p:cNvSpPr>
            <p:nvPr userDrawn="1"/>
          </p:nvSpPr>
          <p:spPr bwMode="auto">
            <a:xfrm>
              <a:off x="4773636" y="3097218"/>
              <a:ext cx="200026" cy="315913"/>
            </a:xfrm>
            <a:custGeom>
              <a:avLst/>
              <a:gdLst>
                <a:gd name="T0" fmla="*/ 34 w 74"/>
                <a:gd name="T1" fmla="*/ 116 h 116"/>
                <a:gd name="T2" fmla="*/ 1 w 74"/>
                <a:gd name="T3" fmla="*/ 79 h 116"/>
                <a:gd name="T4" fmla="*/ 25 w 74"/>
                <a:gd name="T5" fmla="*/ 79 h 116"/>
                <a:gd name="T6" fmla="*/ 38 w 74"/>
                <a:gd name="T7" fmla="*/ 99 h 116"/>
                <a:gd name="T8" fmla="*/ 50 w 74"/>
                <a:gd name="T9" fmla="*/ 86 h 116"/>
                <a:gd name="T10" fmla="*/ 3 w 74"/>
                <a:gd name="T11" fmla="*/ 31 h 116"/>
                <a:gd name="T12" fmla="*/ 39 w 74"/>
                <a:gd name="T13" fmla="*/ 0 h 116"/>
                <a:gd name="T14" fmla="*/ 72 w 74"/>
                <a:gd name="T15" fmla="*/ 34 h 116"/>
                <a:gd name="T16" fmla="*/ 49 w 74"/>
                <a:gd name="T17" fmla="*/ 34 h 116"/>
                <a:gd name="T18" fmla="*/ 38 w 74"/>
                <a:gd name="T19" fmla="*/ 17 h 116"/>
                <a:gd name="T20" fmla="*/ 26 w 74"/>
                <a:gd name="T21" fmla="*/ 29 h 116"/>
                <a:gd name="T22" fmla="*/ 74 w 74"/>
                <a:gd name="T23" fmla="*/ 83 h 116"/>
                <a:gd name="T24" fmla="*/ 34 w 74"/>
                <a:gd name="T25" fmla="*/ 1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4" h="116">
                  <a:moveTo>
                    <a:pt x="34" y="116"/>
                  </a:moveTo>
                  <a:cubicBezTo>
                    <a:pt x="5" y="116"/>
                    <a:pt x="0" y="99"/>
                    <a:pt x="1" y="79"/>
                  </a:cubicBezTo>
                  <a:cubicBezTo>
                    <a:pt x="25" y="79"/>
                    <a:pt x="25" y="79"/>
                    <a:pt x="25" y="79"/>
                  </a:cubicBezTo>
                  <a:cubicBezTo>
                    <a:pt x="25" y="90"/>
                    <a:pt x="25" y="99"/>
                    <a:pt x="38" y="99"/>
                  </a:cubicBezTo>
                  <a:cubicBezTo>
                    <a:pt x="46" y="99"/>
                    <a:pt x="50" y="94"/>
                    <a:pt x="50" y="86"/>
                  </a:cubicBezTo>
                  <a:cubicBezTo>
                    <a:pt x="50" y="66"/>
                    <a:pt x="3" y="65"/>
                    <a:pt x="3" y="31"/>
                  </a:cubicBezTo>
                  <a:cubicBezTo>
                    <a:pt x="3" y="14"/>
                    <a:pt x="11" y="0"/>
                    <a:pt x="39" y="0"/>
                  </a:cubicBezTo>
                  <a:cubicBezTo>
                    <a:pt x="62" y="0"/>
                    <a:pt x="74" y="10"/>
                    <a:pt x="72" y="34"/>
                  </a:cubicBezTo>
                  <a:cubicBezTo>
                    <a:pt x="49" y="34"/>
                    <a:pt x="49" y="34"/>
                    <a:pt x="49" y="34"/>
                  </a:cubicBezTo>
                  <a:cubicBezTo>
                    <a:pt x="49" y="25"/>
                    <a:pt x="48" y="17"/>
                    <a:pt x="38" y="17"/>
                  </a:cubicBezTo>
                  <a:cubicBezTo>
                    <a:pt x="31" y="17"/>
                    <a:pt x="26" y="21"/>
                    <a:pt x="26" y="29"/>
                  </a:cubicBezTo>
                  <a:cubicBezTo>
                    <a:pt x="26" y="50"/>
                    <a:pt x="74" y="48"/>
                    <a:pt x="74" y="83"/>
                  </a:cubicBezTo>
                  <a:cubicBezTo>
                    <a:pt x="74" y="112"/>
                    <a:pt x="52" y="116"/>
                    <a:pt x="34" y="1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4" name="Freeform 23"/>
            <p:cNvSpPr>
              <a:spLocks noEditPoints="1"/>
            </p:cNvSpPr>
            <p:nvPr userDrawn="1"/>
          </p:nvSpPr>
          <p:spPr bwMode="auto">
            <a:xfrm>
              <a:off x="4992712" y="3097218"/>
              <a:ext cx="250826" cy="304800"/>
            </a:xfrm>
            <a:custGeom>
              <a:avLst/>
              <a:gdLst>
                <a:gd name="T0" fmla="*/ 0 w 158"/>
                <a:gd name="T1" fmla="*/ 192 h 192"/>
                <a:gd name="T2" fmla="*/ 53 w 158"/>
                <a:gd name="T3" fmla="*/ 0 h 192"/>
                <a:gd name="T4" fmla="*/ 107 w 158"/>
                <a:gd name="T5" fmla="*/ 0 h 192"/>
                <a:gd name="T6" fmla="*/ 158 w 158"/>
                <a:gd name="T7" fmla="*/ 192 h 192"/>
                <a:gd name="T8" fmla="*/ 117 w 158"/>
                <a:gd name="T9" fmla="*/ 192 h 192"/>
                <a:gd name="T10" fmla="*/ 105 w 158"/>
                <a:gd name="T11" fmla="*/ 149 h 192"/>
                <a:gd name="T12" fmla="*/ 50 w 158"/>
                <a:gd name="T13" fmla="*/ 149 h 192"/>
                <a:gd name="T14" fmla="*/ 40 w 158"/>
                <a:gd name="T15" fmla="*/ 192 h 192"/>
                <a:gd name="T16" fmla="*/ 0 w 158"/>
                <a:gd name="T17" fmla="*/ 192 h 192"/>
                <a:gd name="T18" fmla="*/ 77 w 158"/>
                <a:gd name="T19" fmla="*/ 36 h 192"/>
                <a:gd name="T20" fmla="*/ 77 w 158"/>
                <a:gd name="T21" fmla="*/ 36 h 192"/>
                <a:gd name="T22" fmla="*/ 59 w 158"/>
                <a:gd name="T23" fmla="*/ 120 h 192"/>
                <a:gd name="T24" fmla="*/ 96 w 158"/>
                <a:gd name="T25" fmla="*/ 120 h 192"/>
                <a:gd name="T26" fmla="*/ 77 w 158"/>
                <a:gd name="T27" fmla="*/ 3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8" h="192">
                  <a:moveTo>
                    <a:pt x="0" y="192"/>
                  </a:moveTo>
                  <a:lnTo>
                    <a:pt x="53" y="0"/>
                  </a:lnTo>
                  <a:lnTo>
                    <a:pt x="107" y="0"/>
                  </a:lnTo>
                  <a:lnTo>
                    <a:pt x="158" y="192"/>
                  </a:lnTo>
                  <a:lnTo>
                    <a:pt x="117" y="192"/>
                  </a:lnTo>
                  <a:lnTo>
                    <a:pt x="105" y="149"/>
                  </a:lnTo>
                  <a:lnTo>
                    <a:pt x="50" y="149"/>
                  </a:lnTo>
                  <a:lnTo>
                    <a:pt x="40" y="192"/>
                  </a:lnTo>
                  <a:lnTo>
                    <a:pt x="0" y="192"/>
                  </a:lnTo>
                  <a:close/>
                  <a:moveTo>
                    <a:pt x="77" y="36"/>
                  </a:moveTo>
                  <a:lnTo>
                    <a:pt x="77" y="36"/>
                  </a:lnTo>
                  <a:lnTo>
                    <a:pt x="59" y="120"/>
                  </a:lnTo>
                  <a:lnTo>
                    <a:pt x="96" y="120"/>
                  </a:lnTo>
                  <a:lnTo>
                    <a:pt x="77" y="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5" name="Freeform 24"/>
            <p:cNvSpPr>
              <a:spLocks/>
            </p:cNvSpPr>
            <p:nvPr userDrawn="1"/>
          </p:nvSpPr>
          <p:spPr bwMode="auto">
            <a:xfrm>
              <a:off x="5270526" y="3097218"/>
              <a:ext cx="301626" cy="304800"/>
            </a:xfrm>
            <a:custGeom>
              <a:avLst/>
              <a:gdLst>
                <a:gd name="T0" fmla="*/ 0 w 190"/>
                <a:gd name="T1" fmla="*/ 192 h 192"/>
                <a:gd name="T2" fmla="*/ 0 w 190"/>
                <a:gd name="T3" fmla="*/ 0 h 192"/>
                <a:gd name="T4" fmla="*/ 65 w 190"/>
                <a:gd name="T5" fmla="*/ 0 h 192"/>
                <a:gd name="T6" fmla="*/ 94 w 190"/>
                <a:gd name="T7" fmla="*/ 130 h 192"/>
                <a:gd name="T8" fmla="*/ 96 w 190"/>
                <a:gd name="T9" fmla="*/ 130 h 192"/>
                <a:gd name="T10" fmla="*/ 127 w 190"/>
                <a:gd name="T11" fmla="*/ 0 h 192"/>
                <a:gd name="T12" fmla="*/ 190 w 190"/>
                <a:gd name="T13" fmla="*/ 0 h 192"/>
                <a:gd name="T14" fmla="*/ 190 w 190"/>
                <a:gd name="T15" fmla="*/ 192 h 192"/>
                <a:gd name="T16" fmla="*/ 151 w 190"/>
                <a:gd name="T17" fmla="*/ 192 h 192"/>
                <a:gd name="T18" fmla="*/ 151 w 190"/>
                <a:gd name="T19" fmla="*/ 44 h 192"/>
                <a:gd name="T20" fmla="*/ 151 w 190"/>
                <a:gd name="T21" fmla="*/ 44 h 192"/>
                <a:gd name="T22" fmla="*/ 113 w 190"/>
                <a:gd name="T23" fmla="*/ 192 h 192"/>
                <a:gd name="T24" fmla="*/ 75 w 190"/>
                <a:gd name="T25" fmla="*/ 192 h 192"/>
                <a:gd name="T26" fmla="*/ 39 w 190"/>
                <a:gd name="T27" fmla="*/ 44 h 192"/>
                <a:gd name="T28" fmla="*/ 39 w 190"/>
                <a:gd name="T29" fmla="*/ 44 h 192"/>
                <a:gd name="T30" fmla="*/ 39 w 190"/>
                <a:gd name="T31" fmla="*/ 192 h 192"/>
                <a:gd name="T32" fmla="*/ 0 w 190"/>
                <a:gd name="T33" fmla="*/ 19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0" h="192">
                  <a:moveTo>
                    <a:pt x="0" y="192"/>
                  </a:moveTo>
                  <a:lnTo>
                    <a:pt x="0" y="0"/>
                  </a:lnTo>
                  <a:lnTo>
                    <a:pt x="65" y="0"/>
                  </a:lnTo>
                  <a:lnTo>
                    <a:pt x="94" y="130"/>
                  </a:lnTo>
                  <a:lnTo>
                    <a:pt x="96" y="130"/>
                  </a:lnTo>
                  <a:lnTo>
                    <a:pt x="127" y="0"/>
                  </a:lnTo>
                  <a:lnTo>
                    <a:pt x="190" y="0"/>
                  </a:lnTo>
                  <a:lnTo>
                    <a:pt x="190" y="192"/>
                  </a:lnTo>
                  <a:lnTo>
                    <a:pt x="151" y="192"/>
                  </a:lnTo>
                  <a:lnTo>
                    <a:pt x="151" y="44"/>
                  </a:lnTo>
                  <a:lnTo>
                    <a:pt x="151" y="44"/>
                  </a:lnTo>
                  <a:lnTo>
                    <a:pt x="113" y="192"/>
                  </a:lnTo>
                  <a:lnTo>
                    <a:pt x="75" y="192"/>
                  </a:lnTo>
                  <a:lnTo>
                    <a:pt x="39" y="44"/>
                  </a:lnTo>
                  <a:lnTo>
                    <a:pt x="39" y="44"/>
                  </a:lnTo>
                  <a:lnTo>
                    <a:pt x="39" y="192"/>
                  </a:lnTo>
                  <a:lnTo>
                    <a:pt x="0" y="1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6" name="Freeform 25"/>
            <p:cNvSpPr>
              <a:spLocks/>
            </p:cNvSpPr>
            <p:nvPr userDrawn="1"/>
          </p:nvSpPr>
          <p:spPr bwMode="auto">
            <a:xfrm>
              <a:off x="5610252" y="3097218"/>
              <a:ext cx="201613" cy="315913"/>
            </a:xfrm>
            <a:custGeom>
              <a:avLst/>
              <a:gdLst>
                <a:gd name="T0" fmla="*/ 35 w 74"/>
                <a:gd name="T1" fmla="*/ 116 h 116"/>
                <a:gd name="T2" fmla="*/ 1 w 74"/>
                <a:gd name="T3" fmla="*/ 79 h 116"/>
                <a:gd name="T4" fmla="*/ 25 w 74"/>
                <a:gd name="T5" fmla="*/ 79 h 116"/>
                <a:gd name="T6" fmla="*/ 38 w 74"/>
                <a:gd name="T7" fmla="*/ 99 h 116"/>
                <a:gd name="T8" fmla="*/ 50 w 74"/>
                <a:gd name="T9" fmla="*/ 86 h 116"/>
                <a:gd name="T10" fmla="*/ 3 w 74"/>
                <a:gd name="T11" fmla="*/ 31 h 116"/>
                <a:gd name="T12" fmla="*/ 40 w 74"/>
                <a:gd name="T13" fmla="*/ 0 h 116"/>
                <a:gd name="T14" fmla="*/ 72 w 74"/>
                <a:gd name="T15" fmla="*/ 34 h 116"/>
                <a:gd name="T16" fmla="*/ 49 w 74"/>
                <a:gd name="T17" fmla="*/ 34 h 116"/>
                <a:gd name="T18" fmla="*/ 39 w 74"/>
                <a:gd name="T19" fmla="*/ 17 h 116"/>
                <a:gd name="T20" fmla="*/ 26 w 74"/>
                <a:gd name="T21" fmla="*/ 29 h 116"/>
                <a:gd name="T22" fmla="*/ 74 w 74"/>
                <a:gd name="T23" fmla="*/ 83 h 116"/>
                <a:gd name="T24" fmla="*/ 35 w 74"/>
                <a:gd name="T25" fmla="*/ 1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4" h="116">
                  <a:moveTo>
                    <a:pt x="35" y="116"/>
                  </a:moveTo>
                  <a:cubicBezTo>
                    <a:pt x="6" y="116"/>
                    <a:pt x="0" y="99"/>
                    <a:pt x="1" y="79"/>
                  </a:cubicBezTo>
                  <a:cubicBezTo>
                    <a:pt x="25" y="79"/>
                    <a:pt x="25" y="79"/>
                    <a:pt x="25" y="79"/>
                  </a:cubicBezTo>
                  <a:cubicBezTo>
                    <a:pt x="25" y="90"/>
                    <a:pt x="25" y="99"/>
                    <a:pt x="38" y="99"/>
                  </a:cubicBezTo>
                  <a:cubicBezTo>
                    <a:pt x="46" y="99"/>
                    <a:pt x="50" y="94"/>
                    <a:pt x="50" y="86"/>
                  </a:cubicBezTo>
                  <a:cubicBezTo>
                    <a:pt x="50" y="66"/>
                    <a:pt x="3" y="65"/>
                    <a:pt x="3" y="31"/>
                  </a:cubicBezTo>
                  <a:cubicBezTo>
                    <a:pt x="3" y="14"/>
                    <a:pt x="11" y="0"/>
                    <a:pt x="40" y="0"/>
                  </a:cubicBezTo>
                  <a:cubicBezTo>
                    <a:pt x="63" y="0"/>
                    <a:pt x="74" y="10"/>
                    <a:pt x="72" y="34"/>
                  </a:cubicBezTo>
                  <a:cubicBezTo>
                    <a:pt x="49" y="34"/>
                    <a:pt x="49" y="34"/>
                    <a:pt x="49" y="34"/>
                  </a:cubicBezTo>
                  <a:cubicBezTo>
                    <a:pt x="49" y="25"/>
                    <a:pt x="48" y="17"/>
                    <a:pt x="39" y="17"/>
                  </a:cubicBezTo>
                  <a:cubicBezTo>
                    <a:pt x="31" y="17"/>
                    <a:pt x="26" y="21"/>
                    <a:pt x="26" y="29"/>
                  </a:cubicBezTo>
                  <a:cubicBezTo>
                    <a:pt x="26" y="50"/>
                    <a:pt x="74" y="48"/>
                    <a:pt x="74" y="83"/>
                  </a:cubicBezTo>
                  <a:cubicBezTo>
                    <a:pt x="74" y="112"/>
                    <a:pt x="52" y="116"/>
                    <a:pt x="35" y="1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7" name="Freeform 26"/>
            <p:cNvSpPr>
              <a:spLocks/>
            </p:cNvSpPr>
            <p:nvPr userDrawn="1"/>
          </p:nvSpPr>
          <p:spPr bwMode="auto">
            <a:xfrm>
              <a:off x="5853141" y="3097218"/>
              <a:ext cx="206376" cy="309563"/>
            </a:xfrm>
            <a:custGeom>
              <a:avLst/>
              <a:gdLst>
                <a:gd name="T0" fmla="*/ 76 w 76"/>
                <a:gd name="T1" fmla="*/ 0 h 114"/>
                <a:gd name="T2" fmla="*/ 76 w 76"/>
                <a:gd name="T3" fmla="*/ 79 h 114"/>
                <a:gd name="T4" fmla="*/ 38 w 76"/>
                <a:gd name="T5" fmla="*/ 114 h 114"/>
                <a:gd name="T6" fmla="*/ 0 w 76"/>
                <a:gd name="T7" fmla="*/ 79 h 114"/>
                <a:gd name="T8" fmla="*/ 0 w 76"/>
                <a:gd name="T9" fmla="*/ 0 h 114"/>
                <a:gd name="T10" fmla="*/ 24 w 76"/>
                <a:gd name="T11" fmla="*/ 0 h 114"/>
                <a:gd name="T12" fmla="*/ 24 w 76"/>
                <a:gd name="T13" fmla="*/ 78 h 114"/>
                <a:gd name="T14" fmla="*/ 38 w 76"/>
                <a:gd name="T15" fmla="*/ 97 h 114"/>
                <a:gd name="T16" fmla="*/ 53 w 76"/>
                <a:gd name="T17" fmla="*/ 78 h 114"/>
                <a:gd name="T18" fmla="*/ 53 w 76"/>
                <a:gd name="T19" fmla="*/ 0 h 114"/>
                <a:gd name="T20" fmla="*/ 76 w 76"/>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6" h="114">
                  <a:moveTo>
                    <a:pt x="76" y="0"/>
                  </a:moveTo>
                  <a:cubicBezTo>
                    <a:pt x="76" y="79"/>
                    <a:pt x="76" y="79"/>
                    <a:pt x="76" y="79"/>
                  </a:cubicBezTo>
                  <a:cubicBezTo>
                    <a:pt x="76" y="96"/>
                    <a:pt x="67" y="114"/>
                    <a:pt x="38" y="114"/>
                  </a:cubicBezTo>
                  <a:cubicBezTo>
                    <a:pt x="13" y="114"/>
                    <a:pt x="0" y="101"/>
                    <a:pt x="0" y="79"/>
                  </a:cubicBezTo>
                  <a:cubicBezTo>
                    <a:pt x="0" y="0"/>
                    <a:pt x="0" y="0"/>
                    <a:pt x="0" y="0"/>
                  </a:cubicBezTo>
                  <a:cubicBezTo>
                    <a:pt x="24" y="0"/>
                    <a:pt x="24" y="0"/>
                    <a:pt x="24" y="0"/>
                  </a:cubicBezTo>
                  <a:cubicBezTo>
                    <a:pt x="24" y="78"/>
                    <a:pt x="24" y="78"/>
                    <a:pt x="24" y="78"/>
                  </a:cubicBezTo>
                  <a:cubicBezTo>
                    <a:pt x="24" y="92"/>
                    <a:pt x="30" y="97"/>
                    <a:pt x="38" y="97"/>
                  </a:cubicBezTo>
                  <a:cubicBezTo>
                    <a:pt x="48" y="97"/>
                    <a:pt x="53" y="90"/>
                    <a:pt x="53" y="78"/>
                  </a:cubicBezTo>
                  <a:cubicBezTo>
                    <a:pt x="53" y="0"/>
                    <a:pt x="53" y="0"/>
                    <a:pt x="53" y="0"/>
                  </a:cubicBezTo>
                  <a:lnTo>
                    <a:pt x="7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8" name="Freeform 27"/>
            <p:cNvSpPr>
              <a:spLocks/>
            </p:cNvSpPr>
            <p:nvPr userDrawn="1"/>
          </p:nvSpPr>
          <p:spPr bwMode="auto">
            <a:xfrm>
              <a:off x="6110317" y="3097218"/>
              <a:ext cx="228601" cy="304800"/>
            </a:xfrm>
            <a:custGeom>
              <a:avLst/>
              <a:gdLst>
                <a:gd name="T0" fmla="*/ 0 w 144"/>
                <a:gd name="T1" fmla="*/ 192 h 192"/>
                <a:gd name="T2" fmla="*/ 0 w 144"/>
                <a:gd name="T3" fmla="*/ 0 h 192"/>
                <a:gd name="T4" fmla="*/ 55 w 144"/>
                <a:gd name="T5" fmla="*/ 0 h 192"/>
                <a:gd name="T6" fmla="*/ 105 w 144"/>
                <a:gd name="T7" fmla="*/ 134 h 192"/>
                <a:gd name="T8" fmla="*/ 107 w 144"/>
                <a:gd name="T9" fmla="*/ 134 h 192"/>
                <a:gd name="T10" fmla="*/ 107 w 144"/>
                <a:gd name="T11" fmla="*/ 0 h 192"/>
                <a:gd name="T12" fmla="*/ 144 w 144"/>
                <a:gd name="T13" fmla="*/ 0 h 192"/>
                <a:gd name="T14" fmla="*/ 144 w 144"/>
                <a:gd name="T15" fmla="*/ 192 h 192"/>
                <a:gd name="T16" fmla="*/ 91 w 144"/>
                <a:gd name="T17" fmla="*/ 192 h 192"/>
                <a:gd name="T18" fmla="*/ 38 w 144"/>
                <a:gd name="T19" fmla="*/ 51 h 192"/>
                <a:gd name="T20" fmla="*/ 38 w 144"/>
                <a:gd name="T21" fmla="*/ 51 h 192"/>
                <a:gd name="T22" fmla="*/ 38 w 144"/>
                <a:gd name="T23" fmla="*/ 192 h 192"/>
                <a:gd name="T24" fmla="*/ 0 w 144"/>
                <a:gd name="T25" fmla="*/ 19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4" h="192">
                  <a:moveTo>
                    <a:pt x="0" y="192"/>
                  </a:moveTo>
                  <a:lnTo>
                    <a:pt x="0" y="0"/>
                  </a:lnTo>
                  <a:lnTo>
                    <a:pt x="55" y="0"/>
                  </a:lnTo>
                  <a:lnTo>
                    <a:pt x="105" y="134"/>
                  </a:lnTo>
                  <a:lnTo>
                    <a:pt x="107" y="134"/>
                  </a:lnTo>
                  <a:lnTo>
                    <a:pt x="107" y="0"/>
                  </a:lnTo>
                  <a:lnTo>
                    <a:pt x="144" y="0"/>
                  </a:lnTo>
                  <a:lnTo>
                    <a:pt x="144" y="192"/>
                  </a:lnTo>
                  <a:lnTo>
                    <a:pt x="91" y="192"/>
                  </a:lnTo>
                  <a:lnTo>
                    <a:pt x="38" y="51"/>
                  </a:lnTo>
                  <a:lnTo>
                    <a:pt x="38" y="51"/>
                  </a:lnTo>
                  <a:lnTo>
                    <a:pt x="38" y="192"/>
                  </a:lnTo>
                  <a:lnTo>
                    <a:pt x="0" y="1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9" name="Freeform 28"/>
            <p:cNvSpPr>
              <a:spLocks/>
            </p:cNvSpPr>
            <p:nvPr userDrawn="1"/>
          </p:nvSpPr>
          <p:spPr bwMode="auto">
            <a:xfrm>
              <a:off x="6384956" y="3097218"/>
              <a:ext cx="209551" cy="315913"/>
            </a:xfrm>
            <a:custGeom>
              <a:avLst/>
              <a:gdLst>
                <a:gd name="T0" fmla="*/ 53 w 77"/>
                <a:gd name="T1" fmla="*/ 36 h 116"/>
                <a:gd name="T2" fmla="*/ 39 w 77"/>
                <a:gd name="T3" fmla="*/ 17 h 116"/>
                <a:gd name="T4" fmla="*/ 24 w 77"/>
                <a:gd name="T5" fmla="*/ 58 h 116"/>
                <a:gd name="T6" fmla="*/ 41 w 77"/>
                <a:gd name="T7" fmla="*/ 99 h 116"/>
                <a:gd name="T8" fmla="*/ 53 w 77"/>
                <a:gd name="T9" fmla="*/ 97 h 116"/>
                <a:gd name="T10" fmla="*/ 53 w 77"/>
                <a:gd name="T11" fmla="*/ 72 h 116"/>
                <a:gd name="T12" fmla="*/ 40 w 77"/>
                <a:gd name="T13" fmla="*/ 72 h 116"/>
                <a:gd name="T14" fmla="*/ 40 w 77"/>
                <a:gd name="T15" fmla="*/ 55 h 116"/>
                <a:gd name="T16" fmla="*/ 76 w 77"/>
                <a:gd name="T17" fmla="*/ 55 h 116"/>
                <a:gd name="T18" fmla="*/ 76 w 77"/>
                <a:gd name="T19" fmla="*/ 112 h 116"/>
                <a:gd name="T20" fmla="*/ 44 w 77"/>
                <a:gd name="T21" fmla="*/ 116 h 116"/>
                <a:gd name="T22" fmla="*/ 0 w 77"/>
                <a:gd name="T23" fmla="*/ 57 h 116"/>
                <a:gd name="T24" fmla="*/ 40 w 77"/>
                <a:gd name="T25" fmla="*/ 0 h 116"/>
                <a:gd name="T26" fmla="*/ 76 w 77"/>
                <a:gd name="T27" fmla="*/ 36 h 116"/>
                <a:gd name="T28" fmla="*/ 53 w 77"/>
                <a:gd name="T29" fmla="*/ 3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7" h="116">
                  <a:moveTo>
                    <a:pt x="53" y="36"/>
                  </a:moveTo>
                  <a:cubicBezTo>
                    <a:pt x="53" y="26"/>
                    <a:pt x="51" y="17"/>
                    <a:pt x="39" y="17"/>
                  </a:cubicBezTo>
                  <a:cubicBezTo>
                    <a:pt x="24" y="17"/>
                    <a:pt x="24" y="36"/>
                    <a:pt x="24" y="58"/>
                  </a:cubicBezTo>
                  <a:cubicBezTo>
                    <a:pt x="24" y="93"/>
                    <a:pt x="28" y="99"/>
                    <a:pt x="41" y="99"/>
                  </a:cubicBezTo>
                  <a:cubicBezTo>
                    <a:pt x="45" y="99"/>
                    <a:pt x="49" y="99"/>
                    <a:pt x="53" y="97"/>
                  </a:cubicBezTo>
                  <a:cubicBezTo>
                    <a:pt x="53" y="72"/>
                    <a:pt x="53" y="72"/>
                    <a:pt x="53" y="72"/>
                  </a:cubicBezTo>
                  <a:cubicBezTo>
                    <a:pt x="40" y="72"/>
                    <a:pt x="40" y="72"/>
                    <a:pt x="40" y="72"/>
                  </a:cubicBezTo>
                  <a:cubicBezTo>
                    <a:pt x="40" y="55"/>
                    <a:pt x="40" y="55"/>
                    <a:pt x="40" y="55"/>
                  </a:cubicBezTo>
                  <a:cubicBezTo>
                    <a:pt x="76" y="55"/>
                    <a:pt x="76" y="55"/>
                    <a:pt x="76" y="55"/>
                  </a:cubicBezTo>
                  <a:cubicBezTo>
                    <a:pt x="76" y="112"/>
                    <a:pt x="76" y="112"/>
                    <a:pt x="76" y="112"/>
                  </a:cubicBezTo>
                  <a:cubicBezTo>
                    <a:pt x="70" y="113"/>
                    <a:pt x="54" y="116"/>
                    <a:pt x="44" y="116"/>
                  </a:cubicBezTo>
                  <a:cubicBezTo>
                    <a:pt x="5" y="116"/>
                    <a:pt x="0" y="99"/>
                    <a:pt x="0" y="57"/>
                  </a:cubicBezTo>
                  <a:cubicBezTo>
                    <a:pt x="0" y="29"/>
                    <a:pt x="2" y="0"/>
                    <a:pt x="40" y="0"/>
                  </a:cubicBezTo>
                  <a:cubicBezTo>
                    <a:pt x="63" y="0"/>
                    <a:pt x="77" y="13"/>
                    <a:pt x="76" y="36"/>
                  </a:cubicBezTo>
                  <a:lnTo>
                    <a:pt x="53" y="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0" name="Freeform 29"/>
            <p:cNvSpPr>
              <a:spLocks/>
            </p:cNvSpPr>
            <p:nvPr userDrawn="1"/>
          </p:nvSpPr>
          <p:spPr bwMode="auto">
            <a:xfrm>
              <a:off x="6726270" y="3097218"/>
              <a:ext cx="200026" cy="315913"/>
            </a:xfrm>
            <a:custGeom>
              <a:avLst/>
              <a:gdLst>
                <a:gd name="T0" fmla="*/ 35 w 74"/>
                <a:gd name="T1" fmla="*/ 116 h 116"/>
                <a:gd name="T2" fmla="*/ 2 w 74"/>
                <a:gd name="T3" fmla="*/ 79 h 116"/>
                <a:gd name="T4" fmla="*/ 25 w 74"/>
                <a:gd name="T5" fmla="*/ 79 h 116"/>
                <a:gd name="T6" fmla="*/ 38 w 74"/>
                <a:gd name="T7" fmla="*/ 99 h 116"/>
                <a:gd name="T8" fmla="*/ 50 w 74"/>
                <a:gd name="T9" fmla="*/ 86 h 116"/>
                <a:gd name="T10" fmla="*/ 3 w 74"/>
                <a:gd name="T11" fmla="*/ 31 h 116"/>
                <a:gd name="T12" fmla="*/ 40 w 74"/>
                <a:gd name="T13" fmla="*/ 0 h 116"/>
                <a:gd name="T14" fmla="*/ 73 w 74"/>
                <a:gd name="T15" fmla="*/ 34 h 116"/>
                <a:gd name="T16" fmla="*/ 50 w 74"/>
                <a:gd name="T17" fmla="*/ 34 h 116"/>
                <a:gd name="T18" fmla="*/ 39 w 74"/>
                <a:gd name="T19" fmla="*/ 17 h 116"/>
                <a:gd name="T20" fmla="*/ 27 w 74"/>
                <a:gd name="T21" fmla="*/ 29 h 116"/>
                <a:gd name="T22" fmla="*/ 74 w 74"/>
                <a:gd name="T23" fmla="*/ 83 h 116"/>
                <a:gd name="T24" fmla="*/ 35 w 74"/>
                <a:gd name="T25" fmla="*/ 1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4" h="116">
                  <a:moveTo>
                    <a:pt x="35" y="116"/>
                  </a:moveTo>
                  <a:cubicBezTo>
                    <a:pt x="6" y="116"/>
                    <a:pt x="0" y="99"/>
                    <a:pt x="2" y="79"/>
                  </a:cubicBezTo>
                  <a:cubicBezTo>
                    <a:pt x="25" y="79"/>
                    <a:pt x="25" y="79"/>
                    <a:pt x="25" y="79"/>
                  </a:cubicBezTo>
                  <a:cubicBezTo>
                    <a:pt x="25" y="90"/>
                    <a:pt x="25" y="99"/>
                    <a:pt x="38" y="99"/>
                  </a:cubicBezTo>
                  <a:cubicBezTo>
                    <a:pt x="46" y="99"/>
                    <a:pt x="50" y="94"/>
                    <a:pt x="50" y="86"/>
                  </a:cubicBezTo>
                  <a:cubicBezTo>
                    <a:pt x="50" y="66"/>
                    <a:pt x="3" y="65"/>
                    <a:pt x="3" y="31"/>
                  </a:cubicBezTo>
                  <a:cubicBezTo>
                    <a:pt x="3" y="14"/>
                    <a:pt x="11" y="0"/>
                    <a:pt x="40" y="0"/>
                  </a:cubicBezTo>
                  <a:cubicBezTo>
                    <a:pt x="63" y="0"/>
                    <a:pt x="74" y="10"/>
                    <a:pt x="73" y="34"/>
                  </a:cubicBezTo>
                  <a:cubicBezTo>
                    <a:pt x="50" y="34"/>
                    <a:pt x="50" y="34"/>
                    <a:pt x="50" y="34"/>
                  </a:cubicBezTo>
                  <a:cubicBezTo>
                    <a:pt x="50" y="25"/>
                    <a:pt x="48" y="17"/>
                    <a:pt x="39" y="17"/>
                  </a:cubicBezTo>
                  <a:cubicBezTo>
                    <a:pt x="31" y="17"/>
                    <a:pt x="27" y="21"/>
                    <a:pt x="27" y="29"/>
                  </a:cubicBezTo>
                  <a:cubicBezTo>
                    <a:pt x="27" y="50"/>
                    <a:pt x="74" y="48"/>
                    <a:pt x="74" y="83"/>
                  </a:cubicBezTo>
                  <a:cubicBezTo>
                    <a:pt x="74" y="112"/>
                    <a:pt x="53" y="116"/>
                    <a:pt x="35" y="1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1" name="Freeform 30"/>
            <p:cNvSpPr>
              <a:spLocks noEditPoints="1"/>
            </p:cNvSpPr>
            <p:nvPr userDrawn="1"/>
          </p:nvSpPr>
          <p:spPr bwMode="auto">
            <a:xfrm>
              <a:off x="6970746" y="3097218"/>
              <a:ext cx="214314" cy="304800"/>
            </a:xfrm>
            <a:custGeom>
              <a:avLst/>
              <a:gdLst>
                <a:gd name="T0" fmla="*/ 0 w 79"/>
                <a:gd name="T1" fmla="*/ 0 h 112"/>
                <a:gd name="T2" fmla="*/ 39 w 79"/>
                <a:gd name="T3" fmla="*/ 0 h 112"/>
                <a:gd name="T4" fmla="*/ 76 w 79"/>
                <a:gd name="T5" fmla="*/ 55 h 112"/>
                <a:gd name="T6" fmla="*/ 39 w 79"/>
                <a:gd name="T7" fmla="*/ 112 h 112"/>
                <a:gd name="T8" fmla="*/ 0 w 79"/>
                <a:gd name="T9" fmla="*/ 112 h 112"/>
                <a:gd name="T10" fmla="*/ 0 w 79"/>
                <a:gd name="T11" fmla="*/ 0 h 112"/>
                <a:gd name="T12" fmla="*/ 24 w 79"/>
                <a:gd name="T13" fmla="*/ 95 h 112"/>
                <a:gd name="T14" fmla="*/ 35 w 79"/>
                <a:gd name="T15" fmla="*/ 95 h 112"/>
                <a:gd name="T16" fmla="*/ 52 w 79"/>
                <a:gd name="T17" fmla="*/ 56 h 112"/>
                <a:gd name="T18" fmla="*/ 36 w 79"/>
                <a:gd name="T19" fmla="*/ 17 h 112"/>
                <a:gd name="T20" fmla="*/ 24 w 79"/>
                <a:gd name="T21" fmla="*/ 17 h 112"/>
                <a:gd name="T22" fmla="*/ 24 w 79"/>
                <a:gd name="T23" fmla="*/ 95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 h="112">
                  <a:moveTo>
                    <a:pt x="0" y="0"/>
                  </a:moveTo>
                  <a:cubicBezTo>
                    <a:pt x="39" y="0"/>
                    <a:pt x="39" y="0"/>
                    <a:pt x="39" y="0"/>
                  </a:cubicBezTo>
                  <a:cubicBezTo>
                    <a:pt x="70" y="0"/>
                    <a:pt x="76" y="20"/>
                    <a:pt x="76" y="55"/>
                  </a:cubicBezTo>
                  <a:cubicBezTo>
                    <a:pt x="76" y="73"/>
                    <a:pt x="79" y="112"/>
                    <a:pt x="39" y="112"/>
                  </a:cubicBezTo>
                  <a:cubicBezTo>
                    <a:pt x="0" y="112"/>
                    <a:pt x="0" y="112"/>
                    <a:pt x="0" y="112"/>
                  </a:cubicBezTo>
                  <a:lnTo>
                    <a:pt x="0" y="0"/>
                  </a:lnTo>
                  <a:close/>
                  <a:moveTo>
                    <a:pt x="24" y="95"/>
                  </a:moveTo>
                  <a:cubicBezTo>
                    <a:pt x="35" y="95"/>
                    <a:pt x="35" y="95"/>
                    <a:pt x="35" y="95"/>
                  </a:cubicBezTo>
                  <a:cubicBezTo>
                    <a:pt x="49" y="95"/>
                    <a:pt x="52" y="84"/>
                    <a:pt x="52" y="56"/>
                  </a:cubicBezTo>
                  <a:cubicBezTo>
                    <a:pt x="52" y="35"/>
                    <a:pt x="52" y="17"/>
                    <a:pt x="36" y="17"/>
                  </a:cubicBezTo>
                  <a:cubicBezTo>
                    <a:pt x="24" y="17"/>
                    <a:pt x="24" y="17"/>
                    <a:pt x="24" y="17"/>
                  </a:cubicBezTo>
                  <a:lnTo>
                    <a:pt x="24" y="9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2" name="Freeform 31"/>
            <p:cNvSpPr>
              <a:spLocks/>
            </p:cNvSpPr>
            <p:nvPr userDrawn="1"/>
          </p:nvSpPr>
          <p:spPr bwMode="auto">
            <a:xfrm>
              <a:off x="7215223" y="3097218"/>
              <a:ext cx="201613" cy="315913"/>
            </a:xfrm>
            <a:custGeom>
              <a:avLst/>
              <a:gdLst>
                <a:gd name="T0" fmla="*/ 34 w 74"/>
                <a:gd name="T1" fmla="*/ 116 h 116"/>
                <a:gd name="T2" fmla="*/ 1 w 74"/>
                <a:gd name="T3" fmla="*/ 79 h 116"/>
                <a:gd name="T4" fmla="*/ 25 w 74"/>
                <a:gd name="T5" fmla="*/ 79 h 116"/>
                <a:gd name="T6" fmla="*/ 38 w 74"/>
                <a:gd name="T7" fmla="*/ 99 h 116"/>
                <a:gd name="T8" fmla="*/ 50 w 74"/>
                <a:gd name="T9" fmla="*/ 86 h 116"/>
                <a:gd name="T10" fmla="*/ 3 w 74"/>
                <a:gd name="T11" fmla="*/ 31 h 116"/>
                <a:gd name="T12" fmla="*/ 40 w 74"/>
                <a:gd name="T13" fmla="*/ 0 h 116"/>
                <a:gd name="T14" fmla="*/ 72 w 74"/>
                <a:gd name="T15" fmla="*/ 34 h 116"/>
                <a:gd name="T16" fmla="*/ 49 w 74"/>
                <a:gd name="T17" fmla="*/ 34 h 116"/>
                <a:gd name="T18" fmla="*/ 38 w 74"/>
                <a:gd name="T19" fmla="*/ 17 h 116"/>
                <a:gd name="T20" fmla="*/ 26 w 74"/>
                <a:gd name="T21" fmla="*/ 29 h 116"/>
                <a:gd name="T22" fmla="*/ 74 w 74"/>
                <a:gd name="T23" fmla="*/ 83 h 116"/>
                <a:gd name="T24" fmla="*/ 34 w 74"/>
                <a:gd name="T25" fmla="*/ 1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4" h="116">
                  <a:moveTo>
                    <a:pt x="34" y="116"/>
                  </a:moveTo>
                  <a:cubicBezTo>
                    <a:pt x="5" y="116"/>
                    <a:pt x="0" y="99"/>
                    <a:pt x="1" y="79"/>
                  </a:cubicBezTo>
                  <a:cubicBezTo>
                    <a:pt x="25" y="79"/>
                    <a:pt x="25" y="79"/>
                    <a:pt x="25" y="79"/>
                  </a:cubicBezTo>
                  <a:cubicBezTo>
                    <a:pt x="25" y="90"/>
                    <a:pt x="25" y="99"/>
                    <a:pt x="38" y="99"/>
                  </a:cubicBezTo>
                  <a:cubicBezTo>
                    <a:pt x="46" y="99"/>
                    <a:pt x="50" y="94"/>
                    <a:pt x="50" y="86"/>
                  </a:cubicBezTo>
                  <a:cubicBezTo>
                    <a:pt x="50" y="66"/>
                    <a:pt x="3" y="65"/>
                    <a:pt x="3" y="31"/>
                  </a:cubicBezTo>
                  <a:cubicBezTo>
                    <a:pt x="3" y="14"/>
                    <a:pt x="11" y="0"/>
                    <a:pt x="40" y="0"/>
                  </a:cubicBezTo>
                  <a:cubicBezTo>
                    <a:pt x="62" y="0"/>
                    <a:pt x="74" y="10"/>
                    <a:pt x="72" y="34"/>
                  </a:cubicBezTo>
                  <a:cubicBezTo>
                    <a:pt x="49" y="34"/>
                    <a:pt x="49" y="34"/>
                    <a:pt x="49" y="34"/>
                  </a:cubicBezTo>
                  <a:cubicBezTo>
                    <a:pt x="49" y="25"/>
                    <a:pt x="48" y="17"/>
                    <a:pt x="38" y="17"/>
                  </a:cubicBezTo>
                  <a:cubicBezTo>
                    <a:pt x="31" y="17"/>
                    <a:pt x="26" y="21"/>
                    <a:pt x="26" y="29"/>
                  </a:cubicBezTo>
                  <a:cubicBezTo>
                    <a:pt x="26" y="50"/>
                    <a:pt x="74" y="48"/>
                    <a:pt x="74" y="83"/>
                  </a:cubicBezTo>
                  <a:cubicBezTo>
                    <a:pt x="74" y="112"/>
                    <a:pt x="52" y="116"/>
                    <a:pt x="34" y="1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grpSp>
    </p:spTree>
    <p:extLst>
      <p:ext uri="{BB962C8B-B14F-4D97-AF65-F5344CB8AC3E}">
        <p14:creationId xmlns:p14="http://schemas.microsoft.com/office/powerpoint/2010/main" val="33485239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E0437-3BB0-01F5-2CFA-15CA4654381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FC5B073-AD58-7CDC-E060-3448988B17CF}"/>
              </a:ext>
            </a:extLst>
          </p:cNvPr>
          <p:cNvSpPr>
            <a:spLocks noGrp="1"/>
          </p:cNvSpPr>
          <p:nvPr>
            <p:ph type="subTitle" idx="1"/>
          </p:nvPr>
        </p:nvSpPr>
        <p:spPr>
          <a:xfrm>
            <a:off x="1524000" y="3602037"/>
            <a:ext cx="9144000" cy="1655763"/>
          </a:xfrm>
        </p:spPr>
        <p:txBody>
          <a:bodyPr/>
          <a:lstStyle>
            <a:lvl1pPr marL="0" indent="0" algn="ctr">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895A682-0BD3-B725-F8F2-4160B44CF4A2}"/>
              </a:ext>
            </a:extLst>
          </p:cNvPr>
          <p:cNvSpPr>
            <a:spLocks noGrp="1"/>
          </p:cNvSpPr>
          <p:nvPr>
            <p:ph type="dt" sz="half" idx="10"/>
          </p:nvPr>
        </p:nvSpPr>
        <p:spPr/>
        <p:txBody>
          <a:bodyPr/>
          <a:lstStyle/>
          <a:p>
            <a:fld id="{D268E252-15DB-FF43-AA2A-A562EBCA0193}" type="datetimeFigureOut">
              <a:rPr lang="en-US" smtClean="0"/>
              <a:t>8/9/2023</a:t>
            </a:fld>
            <a:endParaRPr lang="en-US"/>
          </a:p>
        </p:txBody>
      </p:sp>
      <p:sp>
        <p:nvSpPr>
          <p:cNvPr id="5" name="Footer Placeholder 4">
            <a:extLst>
              <a:ext uri="{FF2B5EF4-FFF2-40B4-BE49-F238E27FC236}">
                <a16:creationId xmlns:a16="http://schemas.microsoft.com/office/drawing/2014/main" id="{66763C69-988C-EDA4-8771-0E0855B1DDA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F163F65-277D-7382-23AF-1A0A076F6806}"/>
              </a:ext>
            </a:extLst>
          </p:cNvPr>
          <p:cNvSpPr>
            <a:spLocks noGrp="1"/>
          </p:cNvSpPr>
          <p:nvPr>
            <p:ph type="sldNum" sz="quarter" idx="12"/>
          </p:nvPr>
        </p:nvSpPr>
        <p:spPr/>
        <p:txBody>
          <a:bodyPr/>
          <a:lstStyle/>
          <a:p>
            <a:fld id="{990E8812-51CC-E14C-A497-E6A8EB553CA9}" type="slidenum">
              <a:rPr lang="en-US" smtClean="0"/>
              <a:t>‹#›</a:t>
            </a:fld>
            <a:endParaRPr lang="en-US"/>
          </a:p>
        </p:txBody>
      </p:sp>
    </p:spTree>
    <p:extLst>
      <p:ext uri="{BB962C8B-B14F-4D97-AF65-F5344CB8AC3E}">
        <p14:creationId xmlns:p14="http://schemas.microsoft.com/office/powerpoint/2010/main" val="34492398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Content" type="obj">
  <p:cSld name="Title and Content">
    <p:spTree>
      <p:nvGrpSpPr>
        <p:cNvPr id="1" name="Shape 62"/>
        <p:cNvGrpSpPr/>
        <p:nvPr/>
      </p:nvGrpSpPr>
      <p:grpSpPr>
        <a:xfrm>
          <a:off x="0" y="0"/>
          <a:ext cx="0" cy="0"/>
          <a:chOff x="0" y="0"/>
          <a:chExt cx="0" cy="0"/>
        </a:xfrm>
      </p:grpSpPr>
      <p:sp>
        <p:nvSpPr>
          <p:cNvPr id="63" name="Google Shape;63;p15"/>
          <p:cNvSpPr txBox="1">
            <a:spLocks noGrp="1"/>
          </p:cNvSpPr>
          <p:nvPr>
            <p:ph type="title"/>
          </p:nvPr>
        </p:nvSpPr>
        <p:spPr>
          <a:xfrm>
            <a:off x="838200" y="365125"/>
            <a:ext cx="10515600" cy="1325563"/>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64" name="Google Shape;64;p15"/>
          <p:cNvSpPr txBox="1">
            <a:spLocks noGrp="1"/>
          </p:cNvSpPr>
          <p:nvPr>
            <p:ph type="body" idx="1"/>
          </p:nvPr>
        </p:nvSpPr>
        <p:spPr>
          <a:xfrm>
            <a:off x="838200" y="1825625"/>
            <a:ext cx="10515600" cy="4351339"/>
          </a:xfrm>
          <a:prstGeom prst="rect">
            <a:avLst/>
          </a:prstGeom>
          <a:noFill/>
          <a:ln>
            <a:noFill/>
          </a:ln>
        </p:spPr>
        <p:txBody>
          <a:bodyPr spcFirstLastPara="1" wrap="square" lIns="68575" tIns="34275" rIns="68575" bIns="34275" anchor="t" anchorCtr="0">
            <a:normAutofit/>
          </a:bodyPr>
          <a:lstStyle>
            <a:lvl1pPr marL="609585" lvl="0" indent="-423323" algn="l">
              <a:lnSpc>
                <a:spcPct val="90000"/>
              </a:lnSpc>
              <a:spcBef>
                <a:spcPts val="1067"/>
              </a:spcBef>
              <a:spcAft>
                <a:spcPts val="0"/>
              </a:spcAft>
              <a:buClr>
                <a:schemeClr val="dk1"/>
              </a:buClr>
              <a:buSzPts val="1400"/>
              <a:buChar char="•"/>
              <a:defRPr/>
            </a:lvl1pPr>
            <a:lvl2pPr marL="1219170" lvl="1" indent="-423323" algn="l">
              <a:lnSpc>
                <a:spcPct val="90000"/>
              </a:lnSpc>
              <a:spcBef>
                <a:spcPts val="533"/>
              </a:spcBef>
              <a:spcAft>
                <a:spcPts val="0"/>
              </a:spcAft>
              <a:buClr>
                <a:schemeClr val="dk1"/>
              </a:buClr>
              <a:buSzPts val="1400"/>
              <a:buChar char="•"/>
              <a:defRPr/>
            </a:lvl2pPr>
            <a:lvl3pPr marL="1828754" lvl="2" indent="-423323" algn="l">
              <a:lnSpc>
                <a:spcPct val="90000"/>
              </a:lnSpc>
              <a:spcBef>
                <a:spcPts val="533"/>
              </a:spcBef>
              <a:spcAft>
                <a:spcPts val="0"/>
              </a:spcAft>
              <a:buClr>
                <a:schemeClr val="dk1"/>
              </a:buClr>
              <a:buSzPts val="1400"/>
              <a:buChar char="•"/>
              <a:defRPr/>
            </a:lvl3pPr>
            <a:lvl4pPr marL="2438339" lvl="3" indent="-423323" algn="l">
              <a:lnSpc>
                <a:spcPct val="90000"/>
              </a:lnSpc>
              <a:spcBef>
                <a:spcPts val="533"/>
              </a:spcBef>
              <a:spcAft>
                <a:spcPts val="0"/>
              </a:spcAft>
              <a:buClr>
                <a:schemeClr val="dk1"/>
              </a:buClr>
              <a:buSzPts val="1400"/>
              <a:buChar char="•"/>
              <a:defRPr/>
            </a:lvl4pPr>
            <a:lvl5pPr marL="3047924" lvl="4" indent="-423323" algn="l">
              <a:lnSpc>
                <a:spcPct val="90000"/>
              </a:lnSpc>
              <a:spcBef>
                <a:spcPts val="533"/>
              </a:spcBef>
              <a:spcAft>
                <a:spcPts val="0"/>
              </a:spcAft>
              <a:buClr>
                <a:schemeClr val="dk1"/>
              </a:buClr>
              <a:buSzPts val="1400"/>
              <a:buChar char="•"/>
              <a:defRPr/>
            </a:lvl5pPr>
            <a:lvl6pPr marL="3657509" lvl="5" indent="-423323" algn="l">
              <a:lnSpc>
                <a:spcPct val="90000"/>
              </a:lnSpc>
              <a:spcBef>
                <a:spcPts val="533"/>
              </a:spcBef>
              <a:spcAft>
                <a:spcPts val="0"/>
              </a:spcAft>
              <a:buClr>
                <a:schemeClr val="dk1"/>
              </a:buClr>
              <a:buSzPts val="1400"/>
              <a:buChar char="•"/>
              <a:defRPr/>
            </a:lvl6pPr>
            <a:lvl7pPr marL="4267093" lvl="6" indent="-423323" algn="l">
              <a:lnSpc>
                <a:spcPct val="90000"/>
              </a:lnSpc>
              <a:spcBef>
                <a:spcPts val="533"/>
              </a:spcBef>
              <a:spcAft>
                <a:spcPts val="0"/>
              </a:spcAft>
              <a:buClr>
                <a:schemeClr val="dk1"/>
              </a:buClr>
              <a:buSzPts val="1400"/>
              <a:buChar char="•"/>
              <a:defRPr/>
            </a:lvl7pPr>
            <a:lvl8pPr marL="4876678" lvl="7" indent="-423323" algn="l">
              <a:lnSpc>
                <a:spcPct val="90000"/>
              </a:lnSpc>
              <a:spcBef>
                <a:spcPts val="533"/>
              </a:spcBef>
              <a:spcAft>
                <a:spcPts val="0"/>
              </a:spcAft>
              <a:buClr>
                <a:schemeClr val="dk1"/>
              </a:buClr>
              <a:buSzPts val="1400"/>
              <a:buChar char="•"/>
              <a:defRPr/>
            </a:lvl8pPr>
            <a:lvl9pPr marL="5486263" lvl="8" indent="-423323" algn="l">
              <a:lnSpc>
                <a:spcPct val="90000"/>
              </a:lnSpc>
              <a:spcBef>
                <a:spcPts val="533"/>
              </a:spcBef>
              <a:spcAft>
                <a:spcPts val="0"/>
              </a:spcAft>
              <a:buClr>
                <a:schemeClr val="dk1"/>
              </a:buClr>
              <a:buSzPts val="1400"/>
              <a:buChar char="•"/>
              <a:defRPr/>
            </a:lvl9pPr>
          </a:lstStyle>
          <a:p>
            <a:endParaRPr/>
          </a:p>
        </p:txBody>
      </p:sp>
      <p:sp>
        <p:nvSpPr>
          <p:cNvPr id="65" name="Google Shape;65;p15"/>
          <p:cNvSpPr txBox="1">
            <a:spLocks noGrp="1"/>
          </p:cNvSpPr>
          <p:nvPr>
            <p:ph type="dt" idx="10"/>
          </p:nvPr>
        </p:nvSpPr>
        <p:spPr>
          <a:xfrm>
            <a:off x="838200" y="6356351"/>
            <a:ext cx="2743200" cy="365125"/>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66" name="Google Shape;66;p15"/>
          <p:cNvSpPr txBox="1">
            <a:spLocks noGrp="1"/>
          </p:cNvSpPr>
          <p:nvPr>
            <p:ph type="ftr" idx="11"/>
          </p:nvPr>
        </p:nvSpPr>
        <p:spPr>
          <a:xfrm>
            <a:off x="4038600" y="6356351"/>
            <a:ext cx="4114800" cy="365125"/>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67" name="Google Shape;67;p15"/>
          <p:cNvSpPr txBox="1">
            <a:spLocks noGrp="1"/>
          </p:cNvSpPr>
          <p:nvPr>
            <p:ph type="sldNum" idx="12"/>
          </p:nvPr>
        </p:nvSpPr>
        <p:spPr>
          <a:xfrm>
            <a:off x="8610600" y="6356351"/>
            <a:ext cx="2743200" cy="365125"/>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712835166"/>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0623454"/>
      </p:ext>
    </p:extLst>
  </p:cSld>
  <p:clrMap bg1="lt1" tx1="dk1" bg2="lt2" tx2="dk2" accent1="accent1" accent2="accent2" accent3="accent3" accent4="accent4" accent5="accent5" accent6="accent6" hlink="hlink" folHlink="folHlink"/>
  <p:sldLayoutIdLst>
    <p:sldLayoutId id="2147483698" r:id="rId1"/>
    <p:sldLayoutId id="2147483699" r:id="rId2"/>
    <p:sldLayoutId id="2147483712" r:id="rId3"/>
    <p:sldLayoutId id="2147483714" r:id="rId4"/>
  </p:sldLayoutIdLst>
  <p:hf hdr="0" ftr="0" dt="0"/>
  <p:txStyles>
    <p:titleStyle>
      <a:lvl1pPr algn="l" defTabSz="914377"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1" hangingPunct="1">
        <a:defRPr sz="1800" kern="1200">
          <a:solidFill>
            <a:schemeClr val="tx1"/>
          </a:solidFill>
          <a:latin typeface="+mn-lt"/>
          <a:ea typeface="+mn-ea"/>
          <a:cs typeface="+mn-cs"/>
        </a:defRPr>
      </a:lvl1pPr>
      <a:lvl2pPr marL="457189" algn="l" defTabSz="914377" rtl="0" eaLnBrk="1" latinLnBrk="1" hangingPunct="1">
        <a:defRPr sz="1800" kern="1200">
          <a:solidFill>
            <a:schemeClr val="tx1"/>
          </a:solidFill>
          <a:latin typeface="+mn-lt"/>
          <a:ea typeface="+mn-ea"/>
          <a:cs typeface="+mn-cs"/>
        </a:defRPr>
      </a:lvl2pPr>
      <a:lvl3pPr marL="914377" algn="l" defTabSz="914377" rtl="0" eaLnBrk="1" latinLnBrk="1" hangingPunct="1">
        <a:defRPr sz="1800" kern="1200">
          <a:solidFill>
            <a:schemeClr val="tx1"/>
          </a:solidFill>
          <a:latin typeface="+mn-lt"/>
          <a:ea typeface="+mn-ea"/>
          <a:cs typeface="+mn-cs"/>
        </a:defRPr>
      </a:lvl3pPr>
      <a:lvl4pPr marL="1371566" algn="l" defTabSz="914377" rtl="0" eaLnBrk="1" latinLnBrk="1" hangingPunct="1">
        <a:defRPr sz="1800" kern="1200">
          <a:solidFill>
            <a:schemeClr val="tx1"/>
          </a:solidFill>
          <a:latin typeface="+mn-lt"/>
          <a:ea typeface="+mn-ea"/>
          <a:cs typeface="+mn-cs"/>
        </a:defRPr>
      </a:lvl4pPr>
      <a:lvl5pPr marL="1828754" algn="l" defTabSz="914377" rtl="0" eaLnBrk="1" latinLnBrk="1" hangingPunct="1">
        <a:defRPr sz="1800" kern="1200">
          <a:solidFill>
            <a:schemeClr val="tx1"/>
          </a:solidFill>
          <a:latin typeface="+mn-lt"/>
          <a:ea typeface="+mn-ea"/>
          <a:cs typeface="+mn-cs"/>
        </a:defRPr>
      </a:lvl5pPr>
      <a:lvl6pPr marL="2285943" algn="l" defTabSz="914377" rtl="0" eaLnBrk="1" latinLnBrk="1" hangingPunct="1">
        <a:defRPr sz="1800" kern="1200">
          <a:solidFill>
            <a:schemeClr val="tx1"/>
          </a:solidFill>
          <a:latin typeface="+mn-lt"/>
          <a:ea typeface="+mn-ea"/>
          <a:cs typeface="+mn-cs"/>
        </a:defRPr>
      </a:lvl6pPr>
      <a:lvl7pPr marL="2743131" algn="l" defTabSz="914377" rtl="0" eaLnBrk="1" latinLnBrk="1" hangingPunct="1">
        <a:defRPr sz="1800" kern="1200">
          <a:solidFill>
            <a:schemeClr val="tx1"/>
          </a:solidFill>
          <a:latin typeface="+mn-lt"/>
          <a:ea typeface="+mn-ea"/>
          <a:cs typeface="+mn-cs"/>
        </a:defRPr>
      </a:lvl7pPr>
      <a:lvl8pPr marL="3200320" algn="l" defTabSz="914377" rtl="0" eaLnBrk="1" latinLnBrk="1" hangingPunct="1">
        <a:defRPr sz="1800" kern="1200">
          <a:solidFill>
            <a:schemeClr val="tx1"/>
          </a:solidFill>
          <a:latin typeface="+mn-lt"/>
          <a:ea typeface="+mn-ea"/>
          <a:cs typeface="+mn-cs"/>
        </a:defRPr>
      </a:lvl8pPr>
      <a:lvl9pPr marL="3657509" algn="l" defTabSz="914377"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3.xml"/><Relationship Id="rId5" Type="http://schemas.openxmlformats.org/officeDocument/2006/relationships/image" Target="../media/image3.sv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44.svg"/><Relationship Id="rId5" Type="http://schemas.openxmlformats.org/officeDocument/2006/relationships/image" Target="../media/image43.png"/><Relationship Id="rId4" Type="http://schemas.openxmlformats.org/officeDocument/2006/relationships/image" Target="../media/image16.sv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4.png"/><Relationship Id="rId4" Type="http://schemas.openxmlformats.org/officeDocument/2006/relationships/image" Target="../media/image3.svg"/></Relationships>
</file>

<file path=ppt/slides/_rels/slide15.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3.png"/><Relationship Id="rId7" Type="http://schemas.openxmlformats.org/officeDocument/2006/relationships/image" Target="../media/image16.sv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45.png"/><Relationship Id="rId4" Type="http://schemas.openxmlformats.org/officeDocument/2006/relationships/image" Target="../media/image44.svg"/><Relationship Id="rId9" Type="http://schemas.openxmlformats.org/officeDocument/2006/relationships/image" Target="../media/image47.png"/></Relationships>
</file>

<file path=ppt/slides/_rels/slide1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chart" Target="../charts/chart1.xml"/></Relationships>
</file>

<file path=ppt/slides/_rels/slide1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53.pn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4.png"/><Relationship Id="rId4" Type="http://schemas.openxmlformats.org/officeDocument/2006/relationships/image" Target="../media/image3.svg"/></Relationships>
</file>

<file path=ppt/slides/_rels/slide2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5.jpg"/><Relationship Id="rId7" Type="http://schemas.openxmlformats.org/officeDocument/2006/relationships/image" Target="../media/image59.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58.JPG"/><Relationship Id="rId5" Type="http://schemas.openxmlformats.org/officeDocument/2006/relationships/image" Target="../media/image57.png"/><Relationship Id="rId4" Type="http://schemas.openxmlformats.org/officeDocument/2006/relationships/image" Target="../media/image56.png"/></Relationships>
</file>

<file path=ppt/slides/_rels/slide2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25.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64.png"/><Relationship Id="rId4" Type="http://schemas.openxmlformats.org/officeDocument/2006/relationships/chart" Target="../charts/chart3.xml"/></Relationships>
</file>

<file path=ppt/slides/_rels/slide2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4.png"/><Relationship Id="rId4" Type="http://schemas.openxmlformats.org/officeDocument/2006/relationships/image" Target="../media/image3.svg"/></Relationships>
</file>

<file path=ppt/slides/_rels/slide2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16.svg"/></Relationships>
</file>

<file path=ppt/slides/_rels/slide29.xml.rels><?xml version="1.0" encoding="UTF-8" standalone="yes"?>
<Relationships xmlns="http://schemas.openxmlformats.org/package/2006/relationships"><Relationship Id="rId3" Type="http://schemas.openxmlformats.org/officeDocument/2006/relationships/image" Target="../media/image66.jpg"/><Relationship Id="rId2" Type="http://schemas.openxmlformats.org/officeDocument/2006/relationships/notesSlide" Target="../notesSlides/notesSlide18.xml"/><Relationship Id="rId1" Type="http://schemas.openxmlformats.org/officeDocument/2006/relationships/slideLayout" Target="../slideLayouts/slideLayout4.xml"/><Relationship Id="rId5" Type="http://schemas.openxmlformats.org/officeDocument/2006/relationships/image" Target="../media/image68.emf"/><Relationship Id="rId4" Type="http://schemas.openxmlformats.org/officeDocument/2006/relationships/image" Target="../media/image67.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4.png"/><Relationship Id="rId4" Type="http://schemas.openxmlformats.org/officeDocument/2006/relationships/image" Target="../media/image3.svg"/></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10.png"/><Relationship Id="rId18" Type="http://schemas.openxmlformats.org/officeDocument/2006/relationships/image" Target="../media/image27.png"/><Relationship Id="rId26" Type="http://schemas.openxmlformats.org/officeDocument/2006/relationships/image" Target="../media/image35.png"/><Relationship Id="rId3" Type="http://schemas.openxmlformats.org/officeDocument/2006/relationships/image" Target="../media/image16.svg"/><Relationship Id="rId21" Type="http://schemas.openxmlformats.org/officeDocument/2006/relationships/image" Target="../media/image30.png"/><Relationship Id="rId7" Type="http://schemas.openxmlformats.org/officeDocument/2006/relationships/image" Target="../media/image18.png"/><Relationship Id="rId12" Type="http://schemas.openxmlformats.org/officeDocument/2006/relationships/image" Target="../media/image23.png"/><Relationship Id="rId17" Type="http://schemas.openxmlformats.org/officeDocument/2006/relationships/image" Target="../media/image26.png"/><Relationship Id="rId25" Type="http://schemas.openxmlformats.org/officeDocument/2006/relationships/image" Target="../media/image34.png"/><Relationship Id="rId2" Type="http://schemas.openxmlformats.org/officeDocument/2006/relationships/image" Target="../media/image15.png"/><Relationship Id="rId16" Type="http://schemas.openxmlformats.org/officeDocument/2006/relationships/image" Target="../media/image11.png"/><Relationship Id="rId20" Type="http://schemas.openxmlformats.org/officeDocument/2006/relationships/image" Target="../media/image29.png"/><Relationship Id="rId29" Type="http://schemas.openxmlformats.org/officeDocument/2006/relationships/image" Target="../media/image12.png"/><Relationship Id="rId1" Type="http://schemas.openxmlformats.org/officeDocument/2006/relationships/slideLayout" Target="../slideLayouts/slideLayout1.xml"/><Relationship Id="rId6" Type="http://schemas.openxmlformats.org/officeDocument/2006/relationships/image" Target="../media/image14.png"/><Relationship Id="rId11" Type="http://schemas.openxmlformats.org/officeDocument/2006/relationships/image" Target="../media/image22.png"/><Relationship Id="rId24" Type="http://schemas.openxmlformats.org/officeDocument/2006/relationships/image" Target="../media/image33.png"/><Relationship Id="rId5" Type="http://schemas.openxmlformats.org/officeDocument/2006/relationships/image" Target="../media/image17.png"/><Relationship Id="rId15" Type="http://schemas.openxmlformats.org/officeDocument/2006/relationships/image" Target="../media/image25.png"/><Relationship Id="rId23" Type="http://schemas.openxmlformats.org/officeDocument/2006/relationships/image" Target="../media/image32.png"/><Relationship Id="rId28" Type="http://schemas.openxmlformats.org/officeDocument/2006/relationships/image" Target="../media/image37.png"/><Relationship Id="rId10" Type="http://schemas.openxmlformats.org/officeDocument/2006/relationships/image" Target="../media/image21.png"/><Relationship Id="rId19" Type="http://schemas.openxmlformats.org/officeDocument/2006/relationships/image" Target="../media/image28.png"/><Relationship Id="rId4" Type="http://schemas.openxmlformats.org/officeDocument/2006/relationships/image" Target="../media/image9.png"/><Relationship Id="rId9" Type="http://schemas.openxmlformats.org/officeDocument/2006/relationships/image" Target="../media/image20.png"/><Relationship Id="rId14" Type="http://schemas.openxmlformats.org/officeDocument/2006/relationships/image" Target="../media/image24.png"/><Relationship Id="rId22" Type="http://schemas.openxmlformats.org/officeDocument/2006/relationships/image" Target="../media/image31.png"/><Relationship Id="rId27" Type="http://schemas.openxmlformats.org/officeDocument/2006/relationships/image" Target="../media/image36.png"/></Relationships>
</file>

<file path=ppt/slides/_rels/slide8.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39.png"/><Relationship Id="rId7" Type="http://schemas.openxmlformats.org/officeDocument/2006/relationships/diagramColors" Target="../diagrams/colors1.xml"/><Relationship Id="rId2" Type="http://schemas.openxmlformats.org/officeDocument/2006/relationships/image" Target="../media/image38.png"/><Relationship Id="rId1" Type="http://schemas.openxmlformats.org/officeDocument/2006/relationships/slideLayout" Target="../slideLayouts/slideLayout1.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4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8">
            <a:extLst>
              <a:ext uri="{FF2B5EF4-FFF2-40B4-BE49-F238E27FC236}">
                <a16:creationId xmlns:a16="http://schemas.microsoft.com/office/drawing/2014/main" id="{62590880-B1C0-922F-F1CA-9D75B43C691F}"/>
              </a:ext>
            </a:extLst>
          </p:cNvPr>
          <p:cNvSpPr/>
          <p:nvPr/>
        </p:nvSpPr>
        <p:spPr>
          <a:xfrm>
            <a:off x="0" y="-8707"/>
            <a:ext cx="12192000" cy="2621278"/>
          </a:xfrm>
          <a:prstGeom prst="rect">
            <a:avLst/>
          </a:prstGeom>
          <a:gradFill>
            <a:gsLst>
              <a:gs pos="0">
                <a:schemeClr val="bg1"/>
              </a:gs>
              <a:gs pos="80000">
                <a:srgbClr val="D7EEFF"/>
              </a:gs>
              <a:gs pos="100000">
                <a:srgbClr val="D7EEFF"/>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8" name="Picture 2" descr="A picture containing sky, road, outdoor, orange&#10;&#10;Description automatically generated">
            <a:extLst>
              <a:ext uri="{FF2B5EF4-FFF2-40B4-BE49-F238E27FC236}">
                <a16:creationId xmlns:a16="http://schemas.microsoft.com/office/drawing/2014/main" id="{1FA6FDC6-281B-953A-E45A-635118E5989B}"/>
              </a:ext>
            </a:extLst>
          </p:cNvPr>
          <p:cNvPicPr>
            <a:picLocks noChangeAspect="1"/>
          </p:cNvPicPr>
          <p:nvPr/>
        </p:nvPicPr>
        <p:blipFill rotWithShape="1">
          <a:blip r:embed="rId3"/>
          <a:srcRect r="7278" b="27059"/>
          <a:stretch/>
        </p:blipFill>
        <p:spPr>
          <a:xfrm>
            <a:off x="-1" y="1471749"/>
            <a:ext cx="12192001" cy="5394959"/>
          </a:xfrm>
          <a:prstGeom prst="rect">
            <a:avLst/>
          </a:prstGeom>
        </p:spPr>
      </p:pic>
      <p:sp>
        <p:nvSpPr>
          <p:cNvPr id="2" name="Text Box 9">
            <a:extLst>
              <a:ext uri="{FF2B5EF4-FFF2-40B4-BE49-F238E27FC236}">
                <a16:creationId xmlns:a16="http://schemas.microsoft.com/office/drawing/2014/main" id="{915F47FE-0031-E73A-4F6E-F7EF7FD9F591}"/>
              </a:ext>
            </a:extLst>
          </p:cNvPr>
          <p:cNvSpPr txBox="1">
            <a:spLocks noChangeArrowheads="1"/>
          </p:cNvSpPr>
          <p:nvPr/>
        </p:nvSpPr>
        <p:spPr bwMode="auto">
          <a:xfrm>
            <a:off x="7642001" y="6604840"/>
            <a:ext cx="2752357" cy="123111"/>
          </a:xfrm>
          <a:prstGeom prst="rect">
            <a:avLst/>
          </a:prstGeom>
          <a:noFill/>
          <a:ln w="9525">
            <a:noFill/>
            <a:miter lim="800000"/>
            <a:headEnd/>
            <a:tailEnd/>
          </a:ln>
          <a:effectLst>
            <a:outerShdw blurRad="63500" sx="102000" sy="102000" algn="ctr" rotWithShape="0">
              <a:prstClr val="black">
                <a:alpha val="40000"/>
              </a:prstClr>
            </a:outerShdw>
          </a:effectLst>
        </p:spPr>
        <p:txBody>
          <a:bodyPr wrap="none" lIns="0" tIns="0" rIns="0" bIns="0">
            <a:spAutoFit/>
          </a:bodyPr>
          <a:lstStyle>
            <a:defPPr>
              <a:defRPr lang="ko-KR"/>
            </a:defPPr>
            <a:lvl1pPr lvl="0" algn="r" defTabSz="1219170" eaLnBrk="0" hangingPunct="0">
              <a:defRPr sz="800">
                <a:solidFill>
                  <a:schemeClr val="bg1">
                    <a:lumMod val="75000"/>
                    <a:alpha val="70000"/>
                  </a:schemeClr>
                </a:solidFill>
                <a:latin typeface="나눔스퀘어" panose="020B0600000101010101" pitchFamily="50" charset="-127"/>
                <a:ea typeface="나눔스퀘어" panose="020B0600000101010101" pitchFamily="50" charset="-127"/>
                <a:cs typeface="Segoe UI" panose="020B0502040204020203" pitchFamily="34" charset="0"/>
              </a:defRPr>
            </a:lvl1pPr>
          </a:lstStyle>
          <a:p>
            <a:pPr algn="l" defTabSz="1625519">
              <a:defRPr/>
            </a:pPr>
            <a:r>
              <a:rPr lang="en-US" altLang="ko-KR" dirty="0">
                <a:ln>
                  <a:solidFill>
                    <a:prstClr val="white">
                      <a:alpha val="0"/>
                    </a:prstClr>
                  </a:solidFill>
                </a:ln>
                <a:solidFill>
                  <a:schemeClr val="bg1"/>
                </a:solidFill>
                <a:latin typeface="Arial" panose="020B0604020202020204" pitchFamily="34" charset="0"/>
                <a:ea typeface="+mn-ea"/>
                <a:cs typeface="Arial" panose="020B0604020202020204" pitchFamily="34" charset="0"/>
              </a:rPr>
              <a:t>Copyright 2023. Samsung SDS Co., Ltd. All rights reserved.</a:t>
            </a:r>
          </a:p>
        </p:txBody>
      </p:sp>
      <p:grpSp>
        <p:nvGrpSpPr>
          <p:cNvPr id="12" name="그룹 11">
            <a:extLst>
              <a:ext uri="{FF2B5EF4-FFF2-40B4-BE49-F238E27FC236}">
                <a16:creationId xmlns:a16="http://schemas.microsoft.com/office/drawing/2014/main" id="{DBBA6E46-4195-06F9-8CB3-96168C05BCB3}"/>
              </a:ext>
            </a:extLst>
          </p:cNvPr>
          <p:cNvGrpSpPr>
            <a:grpSpLocks noChangeAspect="1"/>
          </p:cNvGrpSpPr>
          <p:nvPr/>
        </p:nvGrpSpPr>
        <p:grpSpPr>
          <a:xfrm>
            <a:off x="235015" y="213725"/>
            <a:ext cx="1836417" cy="277582"/>
            <a:chOff x="515380" y="6103777"/>
            <a:chExt cx="1836204" cy="277551"/>
          </a:xfrm>
        </p:grpSpPr>
        <p:sp>
          <p:nvSpPr>
            <p:cNvPr id="13" name="Freeform 6">
              <a:extLst>
                <a:ext uri="{FF2B5EF4-FFF2-40B4-BE49-F238E27FC236}">
                  <a16:creationId xmlns:a16="http://schemas.microsoft.com/office/drawing/2014/main" id="{034B68D0-937F-B97B-FD4B-E83663224A3E}"/>
                </a:ext>
              </a:extLst>
            </p:cNvPr>
            <p:cNvSpPr>
              <a:spLocks/>
            </p:cNvSpPr>
            <p:nvPr/>
          </p:nvSpPr>
          <p:spPr bwMode="auto">
            <a:xfrm>
              <a:off x="515380" y="6103777"/>
              <a:ext cx="244142" cy="246712"/>
            </a:xfrm>
            <a:custGeom>
              <a:avLst/>
              <a:gdLst>
                <a:gd name="T0" fmla="*/ 0 w 391"/>
                <a:gd name="T1" fmla="*/ 0 h 391"/>
                <a:gd name="T2" fmla="*/ 0 w 391"/>
                <a:gd name="T3" fmla="*/ 226 h 391"/>
                <a:gd name="T4" fmla="*/ 160 w 391"/>
                <a:gd name="T5" fmla="*/ 129 h 391"/>
                <a:gd name="T6" fmla="*/ 172 w 391"/>
                <a:gd name="T7" fmla="*/ 137 h 391"/>
                <a:gd name="T8" fmla="*/ 184 w 391"/>
                <a:gd name="T9" fmla="*/ 145 h 391"/>
                <a:gd name="T10" fmla="*/ 200 w 391"/>
                <a:gd name="T11" fmla="*/ 155 h 391"/>
                <a:gd name="T12" fmla="*/ 211 w 391"/>
                <a:gd name="T13" fmla="*/ 163 h 391"/>
                <a:gd name="T14" fmla="*/ 223 w 391"/>
                <a:gd name="T15" fmla="*/ 170 h 391"/>
                <a:gd name="T16" fmla="*/ 147 w 391"/>
                <a:gd name="T17" fmla="*/ 263 h 391"/>
                <a:gd name="T18" fmla="*/ 25 w 391"/>
                <a:gd name="T19" fmla="*/ 301 h 391"/>
                <a:gd name="T20" fmla="*/ 0 w 391"/>
                <a:gd name="T21" fmla="*/ 300 h 391"/>
                <a:gd name="T22" fmla="*/ 0 w 391"/>
                <a:gd name="T23" fmla="*/ 391 h 391"/>
                <a:gd name="T24" fmla="*/ 391 w 391"/>
                <a:gd name="T25" fmla="*/ 391 h 391"/>
                <a:gd name="T26" fmla="*/ 391 w 391"/>
                <a:gd name="T27" fmla="*/ 0 h 391"/>
                <a:gd name="T28" fmla="*/ 0 w 391"/>
                <a:gd name="T29" fmla="*/ 0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91" h="391">
                  <a:moveTo>
                    <a:pt x="0" y="0"/>
                  </a:moveTo>
                  <a:cubicBezTo>
                    <a:pt x="0" y="226"/>
                    <a:pt x="0" y="226"/>
                    <a:pt x="0" y="226"/>
                  </a:cubicBezTo>
                  <a:cubicBezTo>
                    <a:pt x="71" y="238"/>
                    <a:pt x="139" y="196"/>
                    <a:pt x="160" y="129"/>
                  </a:cubicBezTo>
                  <a:cubicBezTo>
                    <a:pt x="164" y="132"/>
                    <a:pt x="168" y="134"/>
                    <a:pt x="172" y="137"/>
                  </a:cubicBezTo>
                  <a:cubicBezTo>
                    <a:pt x="176" y="140"/>
                    <a:pt x="180" y="142"/>
                    <a:pt x="184" y="145"/>
                  </a:cubicBezTo>
                  <a:cubicBezTo>
                    <a:pt x="189" y="148"/>
                    <a:pt x="194" y="151"/>
                    <a:pt x="200" y="155"/>
                  </a:cubicBezTo>
                  <a:cubicBezTo>
                    <a:pt x="204" y="157"/>
                    <a:pt x="207" y="160"/>
                    <a:pt x="211" y="163"/>
                  </a:cubicBezTo>
                  <a:cubicBezTo>
                    <a:pt x="215" y="165"/>
                    <a:pt x="219" y="168"/>
                    <a:pt x="223" y="170"/>
                  </a:cubicBezTo>
                  <a:cubicBezTo>
                    <a:pt x="207" y="208"/>
                    <a:pt x="181" y="240"/>
                    <a:pt x="147" y="263"/>
                  </a:cubicBezTo>
                  <a:cubicBezTo>
                    <a:pt x="110" y="288"/>
                    <a:pt x="68" y="301"/>
                    <a:pt x="25" y="301"/>
                  </a:cubicBezTo>
                  <a:cubicBezTo>
                    <a:pt x="17" y="301"/>
                    <a:pt x="8" y="301"/>
                    <a:pt x="0" y="300"/>
                  </a:cubicBezTo>
                  <a:cubicBezTo>
                    <a:pt x="0" y="391"/>
                    <a:pt x="0" y="391"/>
                    <a:pt x="0" y="391"/>
                  </a:cubicBezTo>
                  <a:cubicBezTo>
                    <a:pt x="391" y="391"/>
                    <a:pt x="391" y="391"/>
                    <a:pt x="391" y="391"/>
                  </a:cubicBezTo>
                  <a:cubicBezTo>
                    <a:pt x="391" y="0"/>
                    <a:pt x="391" y="0"/>
                    <a:pt x="391" y="0"/>
                  </a:cubicBezTo>
                  <a:lnTo>
                    <a:pt x="0" y="0"/>
                  </a:lnTo>
                  <a:close/>
                </a:path>
              </a:pathLst>
            </a:custGeom>
            <a:solidFill>
              <a:srgbClr val="56C1A8"/>
            </a:solidFill>
            <a:ln>
              <a:noFill/>
            </a:ln>
          </p:spPr>
          <p:txBody>
            <a:bodyPr vert="horz" wrap="square" lIns="91440" tIns="45720" rIns="91440" bIns="45720" numCol="1" anchor="t" anchorCtr="0" compatLnSpc="1">
              <a:prstTxWarp prst="textNoShape">
                <a:avLst/>
              </a:prstTxWarp>
            </a:bodyPr>
            <a:lstStyle/>
            <a:p>
              <a:endParaRPr lang="ko-KR" altLang="en-US">
                <a:solidFill>
                  <a:prstClr val="black"/>
                </a:solidFill>
              </a:endParaRPr>
            </a:p>
          </p:txBody>
        </p:sp>
        <p:grpSp>
          <p:nvGrpSpPr>
            <p:cNvPr id="14" name="그룹 13">
              <a:extLst>
                <a:ext uri="{FF2B5EF4-FFF2-40B4-BE49-F238E27FC236}">
                  <a16:creationId xmlns:a16="http://schemas.microsoft.com/office/drawing/2014/main" id="{42C3020F-253E-B9AA-E4AB-F5FF80084126}"/>
                </a:ext>
              </a:extLst>
            </p:cNvPr>
            <p:cNvGrpSpPr/>
            <p:nvPr userDrawn="1"/>
          </p:nvGrpSpPr>
          <p:grpSpPr>
            <a:xfrm>
              <a:off x="840475" y="6130762"/>
              <a:ext cx="1511109" cy="250566"/>
              <a:chOff x="840475" y="6130762"/>
              <a:chExt cx="1511109" cy="250566"/>
            </a:xfrm>
            <a:solidFill>
              <a:srgbClr val="292758"/>
            </a:solidFill>
          </p:grpSpPr>
          <p:sp>
            <p:nvSpPr>
              <p:cNvPr id="15" name="Freeform 7">
                <a:extLst>
                  <a:ext uri="{FF2B5EF4-FFF2-40B4-BE49-F238E27FC236}">
                    <a16:creationId xmlns:a16="http://schemas.microsoft.com/office/drawing/2014/main" id="{464C60D3-C790-85F7-4430-4E0C1C83DDBE}"/>
                  </a:ext>
                </a:extLst>
              </p:cNvPr>
              <p:cNvSpPr>
                <a:spLocks/>
              </p:cNvSpPr>
              <p:nvPr/>
            </p:nvSpPr>
            <p:spPr bwMode="auto">
              <a:xfrm>
                <a:off x="840475" y="6130762"/>
                <a:ext cx="181179" cy="201739"/>
              </a:xfrm>
              <a:custGeom>
                <a:avLst/>
                <a:gdLst>
                  <a:gd name="T0" fmla="*/ 159 w 291"/>
                  <a:gd name="T1" fmla="*/ 261 h 320"/>
                  <a:gd name="T2" fmla="*/ 59 w 291"/>
                  <a:gd name="T3" fmla="*/ 160 h 320"/>
                  <a:gd name="T4" fmla="*/ 159 w 291"/>
                  <a:gd name="T5" fmla="*/ 59 h 320"/>
                  <a:gd name="T6" fmla="*/ 242 w 291"/>
                  <a:gd name="T7" fmla="*/ 102 h 320"/>
                  <a:gd name="T8" fmla="*/ 290 w 291"/>
                  <a:gd name="T9" fmla="*/ 68 h 320"/>
                  <a:gd name="T10" fmla="*/ 159 w 291"/>
                  <a:gd name="T11" fmla="*/ 0 h 320"/>
                  <a:gd name="T12" fmla="*/ 0 w 291"/>
                  <a:gd name="T13" fmla="*/ 160 h 320"/>
                  <a:gd name="T14" fmla="*/ 159 w 291"/>
                  <a:gd name="T15" fmla="*/ 320 h 320"/>
                  <a:gd name="T16" fmla="*/ 291 w 291"/>
                  <a:gd name="T17" fmla="*/ 250 h 320"/>
                  <a:gd name="T18" fmla="*/ 243 w 291"/>
                  <a:gd name="T19" fmla="*/ 217 h 320"/>
                  <a:gd name="T20" fmla="*/ 159 w 291"/>
                  <a:gd name="T21" fmla="*/ 261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1" h="320">
                    <a:moveTo>
                      <a:pt x="159" y="261"/>
                    </a:moveTo>
                    <a:cubicBezTo>
                      <a:pt x="104" y="261"/>
                      <a:pt x="59" y="215"/>
                      <a:pt x="59" y="160"/>
                    </a:cubicBezTo>
                    <a:cubicBezTo>
                      <a:pt x="59" y="104"/>
                      <a:pt x="104" y="59"/>
                      <a:pt x="159" y="59"/>
                    </a:cubicBezTo>
                    <a:cubicBezTo>
                      <a:pt x="194" y="59"/>
                      <a:pt x="224" y="76"/>
                      <a:pt x="242" y="102"/>
                    </a:cubicBezTo>
                    <a:cubicBezTo>
                      <a:pt x="290" y="68"/>
                      <a:pt x="290" y="68"/>
                      <a:pt x="290" y="68"/>
                    </a:cubicBezTo>
                    <a:cubicBezTo>
                      <a:pt x="261" y="27"/>
                      <a:pt x="213" y="0"/>
                      <a:pt x="159" y="0"/>
                    </a:cubicBezTo>
                    <a:cubicBezTo>
                      <a:pt x="71" y="0"/>
                      <a:pt x="0" y="71"/>
                      <a:pt x="0" y="160"/>
                    </a:cubicBezTo>
                    <a:cubicBezTo>
                      <a:pt x="0" y="248"/>
                      <a:pt x="71" y="320"/>
                      <a:pt x="159" y="320"/>
                    </a:cubicBezTo>
                    <a:cubicBezTo>
                      <a:pt x="214" y="320"/>
                      <a:pt x="262" y="292"/>
                      <a:pt x="291" y="250"/>
                    </a:cubicBezTo>
                    <a:cubicBezTo>
                      <a:pt x="243" y="217"/>
                      <a:pt x="243" y="217"/>
                      <a:pt x="243" y="217"/>
                    </a:cubicBezTo>
                    <a:cubicBezTo>
                      <a:pt x="224" y="243"/>
                      <a:pt x="194" y="261"/>
                      <a:pt x="159" y="261"/>
                    </a:cubicBezTo>
                    <a:close/>
                  </a:path>
                </a:pathLst>
              </a:custGeom>
              <a:grpFill/>
              <a:ln>
                <a:noFill/>
              </a:ln>
            </p:spPr>
            <p:txBody>
              <a:bodyPr vert="horz" wrap="square" lIns="91440" tIns="45720" rIns="91440" bIns="45720" numCol="1" anchor="t" anchorCtr="0" compatLnSpc="1">
                <a:prstTxWarp prst="textNoShape">
                  <a:avLst/>
                </a:prstTxWarp>
              </a:bodyPr>
              <a:lstStyle/>
              <a:p>
                <a:endParaRPr lang="ko-KR" altLang="en-US">
                  <a:solidFill>
                    <a:prstClr val="black"/>
                  </a:solidFill>
                </a:endParaRPr>
              </a:p>
            </p:txBody>
          </p:sp>
          <p:sp>
            <p:nvSpPr>
              <p:cNvPr id="18" name="Rectangle 8">
                <a:extLst>
                  <a:ext uri="{FF2B5EF4-FFF2-40B4-BE49-F238E27FC236}">
                    <a16:creationId xmlns:a16="http://schemas.microsoft.com/office/drawing/2014/main" id="{F31E90A5-288A-40DD-6394-2D4940C80C30}"/>
                  </a:ext>
                </a:extLst>
              </p:cNvPr>
              <p:cNvSpPr>
                <a:spLocks noChangeArrowheads="1"/>
              </p:cNvSpPr>
              <p:nvPr/>
            </p:nvSpPr>
            <p:spPr bwMode="auto">
              <a:xfrm>
                <a:off x="1245236" y="6130762"/>
                <a:ext cx="37264" cy="201739"/>
              </a:xfrm>
              <a:prstGeom prst="rect">
                <a:avLst/>
              </a:prstGeom>
              <a:grpFill/>
              <a:ln>
                <a:noFill/>
              </a:ln>
            </p:spPr>
            <p:txBody>
              <a:bodyPr vert="horz" wrap="square" lIns="91440" tIns="45720" rIns="91440" bIns="45720" numCol="1" anchor="t" anchorCtr="0" compatLnSpc="1">
                <a:prstTxWarp prst="textNoShape">
                  <a:avLst/>
                </a:prstTxWarp>
              </a:bodyPr>
              <a:lstStyle/>
              <a:p>
                <a:endParaRPr lang="ko-KR" altLang="en-US">
                  <a:solidFill>
                    <a:prstClr val="black"/>
                  </a:solidFill>
                </a:endParaRPr>
              </a:p>
            </p:txBody>
          </p:sp>
          <p:sp>
            <p:nvSpPr>
              <p:cNvPr id="19" name="Rectangle 9">
                <a:extLst>
                  <a:ext uri="{FF2B5EF4-FFF2-40B4-BE49-F238E27FC236}">
                    <a16:creationId xmlns:a16="http://schemas.microsoft.com/office/drawing/2014/main" id="{D8D99395-9363-10E2-E7D3-53F8CF0E2092}"/>
                  </a:ext>
                </a:extLst>
              </p:cNvPr>
              <p:cNvSpPr>
                <a:spLocks noChangeArrowheads="1"/>
              </p:cNvSpPr>
              <p:nvPr/>
            </p:nvSpPr>
            <p:spPr bwMode="auto">
              <a:xfrm>
                <a:off x="1191267" y="6130762"/>
                <a:ext cx="35979" cy="201739"/>
              </a:xfrm>
              <a:prstGeom prst="rect">
                <a:avLst/>
              </a:prstGeom>
              <a:grpFill/>
              <a:ln>
                <a:noFill/>
              </a:ln>
            </p:spPr>
            <p:txBody>
              <a:bodyPr vert="horz" wrap="square" lIns="91440" tIns="45720" rIns="91440" bIns="45720" numCol="1" anchor="t" anchorCtr="0" compatLnSpc="1">
                <a:prstTxWarp prst="textNoShape">
                  <a:avLst/>
                </a:prstTxWarp>
              </a:bodyPr>
              <a:lstStyle/>
              <a:p>
                <a:endParaRPr lang="ko-KR" altLang="en-US">
                  <a:solidFill>
                    <a:prstClr val="black"/>
                  </a:solidFill>
                </a:endParaRPr>
              </a:p>
            </p:txBody>
          </p:sp>
          <p:sp>
            <p:nvSpPr>
              <p:cNvPr id="20" name="Freeform 10">
                <a:extLst>
                  <a:ext uri="{FF2B5EF4-FFF2-40B4-BE49-F238E27FC236}">
                    <a16:creationId xmlns:a16="http://schemas.microsoft.com/office/drawing/2014/main" id="{22C48EBB-5858-9BD0-FB82-E1307E7A8A6A}"/>
                  </a:ext>
                </a:extLst>
              </p:cNvPr>
              <p:cNvSpPr>
                <a:spLocks noEditPoints="1"/>
              </p:cNvSpPr>
              <p:nvPr/>
            </p:nvSpPr>
            <p:spPr bwMode="auto">
              <a:xfrm>
                <a:off x="1030648" y="6183444"/>
                <a:ext cx="142631" cy="149055"/>
              </a:xfrm>
              <a:custGeom>
                <a:avLst/>
                <a:gdLst>
                  <a:gd name="T0" fmla="*/ 182 w 228"/>
                  <a:gd name="T1" fmla="*/ 20 h 237"/>
                  <a:gd name="T2" fmla="*/ 174 w 228"/>
                  <a:gd name="T3" fmla="*/ 15 h 237"/>
                  <a:gd name="T4" fmla="*/ 115 w 228"/>
                  <a:gd name="T5" fmla="*/ 0 h 237"/>
                  <a:gd name="T6" fmla="*/ 0 w 228"/>
                  <a:gd name="T7" fmla="*/ 115 h 237"/>
                  <a:gd name="T8" fmla="*/ 117 w 228"/>
                  <a:gd name="T9" fmla="*/ 237 h 237"/>
                  <a:gd name="T10" fmla="*/ 216 w 228"/>
                  <a:gd name="T11" fmla="*/ 184 h 237"/>
                  <a:gd name="T12" fmla="*/ 169 w 228"/>
                  <a:gd name="T13" fmla="*/ 152 h 237"/>
                  <a:gd name="T14" fmla="*/ 117 w 228"/>
                  <a:gd name="T15" fmla="*/ 184 h 237"/>
                  <a:gd name="T16" fmla="*/ 71 w 228"/>
                  <a:gd name="T17" fmla="*/ 165 h 237"/>
                  <a:gd name="T18" fmla="*/ 57 w 228"/>
                  <a:gd name="T19" fmla="*/ 137 h 237"/>
                  <a:gd name="T20" fmla="*/ 147 w 228"/>
                  <a:gd name="T21" fmla="*/ 137 h 237"/>
                  <a:gd name="T22" fmla="*/ 228 w 228"/>
                  <a:gd name="T23" fmla="*/ 137 h 237"/>
                  <a:gd name="T24" fmla="*/ 228 w 228"/>
                  <a:gd name="T25" fmla="*/ 114 h 237"/>
                  <a:gd name="T26" fmla="*/ 182 w 228"/>
                  <a:gd name="T27" fmla="*/ 20 h 237"/>
                  <a:gd name="T28" fmla="*/ 88 w 228"/>
                  <a:gd name="T29" fmla="*/ 86 h 237"/>
                  <a:gd name="T30" fmla="*/ 74 w 228"/>
                  <a:gd name="T31" fmla="*/ 86 h 237"/>
                  <a:gd name="T32" fmla="*/ 62 w 228"/>
                  <a:gd name="T33" fmla="*/ 86 h 237"/>
                  <a:gd name="T34" fmla="*/ 115 w 228"/>
                  <a:gd name="T35" fmla="*/ 53 h 237"/>
                  <a:gd name="T36" fmla="*/ 120 w 228"/>
                  <a:gd name="T37" fmla="*/ 53 h 237"/>
                  <a:gd name="T38" fmla="*/ 132 w 228"/>
                  <a:gd name="T39" fmla="*/ 55 h 237"/>
                  <a:gd name="T40" fmla="*/ 167 w 228"/>
                  <a:gd name="T41" fmla="*/ 86 h 237"/>
                  <a:gd name="T42" fmla="*/ 88 w 228"/>
                  <a:gd name="T43" fmla="*/ 86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8" h="237">
                    <a:moveTo>
                      <a:pt x="182" y="20"/>
                    </a:moveTo>
                    <a:cubicBezTo>
                      <a:pt x="179" y="18"/>
                      <a:pt x="176" y="17"/>
                      <a:pt x="174" y="15"/>
                    </a:cubicBezTo>
                    <a:cubicBezTo>
                      <a:pt x="157" y="6"/>
                      <a:pt x="137" y="0"/>
                      <a:pt x="115" y="0"/>
                    </a:cubicBezTo>
                    <a:cubicBezTo>
                      <a:pt x="51" y="0"/>
                      <a:pt x="0" y="51"/>
                      <a:pt x="0" y="115"/>
                    </a:cubicBezTo>
                    <a:cubicBezTo>
                      <a:pt x="0" y="175"/>
                      <a:pt x="44" y="237"/>
                      <a:pt x="117" y="237"/>
                    </a:cubicBezTo>
                    <a:cubicBezTo>
                      <a:pt x="159" y="237"/>
                      <a:pt x="194" y="218"/>
                      <a:pt x="216" y="184"/>
                    </a:cubicBezTo>
                    <a:cubicBezTo>
                      <a:pt x="169" y="152"/>
                      <a:pt x="169" y="152"/>
                      <a:pt x="169" y="152"/>
                    </a:cubicBezTo>
                    <a:cubicBezTo>
                      <a:pt x="159" y="172"/>
                      <a:pt x="140" y="184"/>
                      <a:pt x="117" y="184"/>
                    </a:cubicBezTo>
                    <a:cubicBezTo>
                      <a:pt x="99" y="184"/>
                      <a:pt x="82" y="177"/>
                      <a:pt x="71" y="165"/>
                    </a:cubicBezTo>
                    <a:cubicBezTo>
                      <a:pt x="63" y="157"/>
                      <a:pt x="58" y="147"/>
                      <a:pt x="57" y="137"/>
                    </a:cubicBezTo>
                    <a:cubicBezTo>
                      <a:pt x="147" y="137"/>
                      <a:pt x="147" y="137"/>
                      <a:pt x="147" y="137"/>
                    </a:cubicBezTo>
                    <a:cubicBezTo>
                      <a:pt x="228" y="137"/>
                      <a:pt x="228" y="137"/>
                      <a:pt x="228" y="137"/>
                    </a:cubicBezTo>
                    <a:cubicBezTo>
                      <a:pt x="228" y="114"/>
                      <a:pt x="228" y="114"/>
                      <a:pt x="228" y="114"/>
                    </a:cubicBezTo>
                    <a:cubicBezTo>
                      <a:pt x="228" y="73"/>
                      <a:pt x="210" y="40"/>
                      <a:pt x="182" y="20"/>
                    </a:cubicBezTo>
                    <a:close/>
                    <a:moveTo>
                      <a:pt x="88" y="86"/>
                    </a:moveTo>
                    <a:cubicBezTo>
                      <a:pt x="74" y="86"/>
                      <a:pt x="74" y="86"/>
                      <a:pt x="74" y="86"/>
                    </a:cubicBezTo>
                    <a:cubicBezTo>
                      <a:pt x="62" y="86"/>
                      <a:pt x="62" y="86"/>
                      <a:pt x="62" y="86"/>
                    </a:cubicBezTo>
                    <a:cubicBezTo>
                      <a:pt x="72" y="66"/>
                      <a:pt x="91" y="53"/>
                      <a:pt x="115" y="53"/>
                    </a:cubicBezTo>
                    <a:cubicBezTo>
                      <a:pt x="117" y="53"/>
                      <a:pt x="118" y="53"/>
                      <a:pt x="120" y="53"/>
                    </a:cubicBezTo>
                    <a:cubicBezTo>
                      <a:pt x="124" y="54"/>
                      <a:pt x="128" y="54"/>
                      <a:pt x="132" y="55"/>
                    </a:cubicBezTo>
                    <a:cubicBezTo>
                      <a:pt x="149" y="59"/>
                      <a:pt x="161" y="70"/>
                      <a:pt x="167" y="86"/>
                    </a:cubicBezTo>
                    <a:lnTo>
                      <a:pt x="88" y="86"/>
                    </a:lnTo>
                    <a:close/>
                  </a:path>
                </a:pathLst>
              </a:custGeom>
              <a:grpFill/>
              <a:ln>
                <a:noFill/>
              </a:ln>
            </p:spPr>
            <p:txBody>
              <a:bodyPr vert="horz" wrap="square" lIns="91440" tIns="45720" rIns="91440" bIns="45720" numCol="1" anchor="t" anchorCtr="0" compatLnSpc="1">
                <a:prstTxWarp prst="textNoShape">
                  <a:avLst/>
                </a:prstTxWarp>
              </a:bodyPr>
              <a:lstStyle/>
              <a:p>
                <a:endParaRPr lang="ko-KR" altLang="en-US">
                  <a:solidFill>
                    <a:prstClr val="black"/>
                  </a:solidFill>
                </a:endParaRPr>
              </a:p>
            </p:txBody>
          </p:sp>
          <p:sp>
            <p:nvSpPr>
              <p:cNvPr id="21" name="Freeform 11">
                <a:extLst>
                  <a:ext uri="{FF2B5EF4-FFF2-40B4-BE49-F238E27FC236}">
                    <a16:creationId xmlns:a16="http://schemas.microsoft.com/office/drawing/2014/main" id="{8069E0D4-EEED-0F78-1DBF-ADBE482FFDD3}"/>
                  </a:ext>
                </a:extLst>
              </p:cNvPr>
              <p:cNvSpPr>
                <a:spLocks/>
              </p:cNvSpPr>
              <p:nvPr/>
            </p:nvSpPr>
            <p:spPr bwMode="auto">
              <a:xfrm>
                <a:off x="1498373" y="6130762"/>
                <a:ext cx="142631" cy="201739"/>
              </a:xfrm>
              <a:custGeom>
                <a:avLst/>
                <a:gdLst>
                  <a:gd name="T0" fmla="*/ 139 w 229"/>
                  <a:gd name="T1" fmla="*/ 130 h 320"/>
                  <a:gd name="T2" fmla="*/ 133 w 229"/>
                  <a:gd name="T3" fmla="*/ 128 h 320"/>
                  <a:gd name="T4" fmla="*/ 112 w 229"/>
                  <a:gd name="T5" fmla="*/ 120 h 320"/>
                  <a:gd name="T6" fmla="*/ 77 w 229"/>
                  <a:gd name="T7" fmla="*/ 87 h 320"/>
                  <a:gd name="T8" fmla="*/ 119 w 229"/>
                  <a:gd name="T9" fmla="*/ 54 h 320"/>
                  <a:gd name="T10" fmla="*/ 171 w 229"/>
                  <a:gd name="T11" fmla="*/ 79 h 320"/>
                  <a:gd name="T12" fmla="*/ 221 w 229"/>
                  <a:gd name="T13" fmla="*/ 44 h 320"/>
                  <a:gd name="T14" fmla="*/ 220 w 229"/>
                  <a:gd name="T15" fmla="*/ 42 h 320"/>
                  <a:gd name="T16" fmla="*/ 118 w 229"/>
                  <a:gd name="T17" fmla="*/ 0 h 320"/>
                  <a:gd name="T18" fmla="*/ 14 w 229"/>
                  <a:gd name="T19" fmla="*/ 89 h 320"/>
                  <a:gd name="T20" fmla="*/ 56 w 229"/>
                  <a:gd name="T21" fmla="*/ 160 h 320"/>
                  <a:gd name="T22" fmla="*/ 103 w 229"/>
                  <a:gd name="T23" fmla="*/ 179 h 320"/>
                  <a:gd name="T24" fmla="*/ 108 w 229"/>
                  <a:gd name="T25" fmla="*/ 180 h 320"/>
                  <a:gd name="T26" fmla="*/ 166 w 229"/>
                  <a:gd name="T27" fmla="*/ 222 h 320"/>
                  <a:gd name="T28" fmla="*/ 157 w 229"/>
                  <a:gd name="T29" fmla="*/ 246 h 320"/>
                  <a:gd name="T30" fmla="*/ 121 w 229"/>
                  <a:gd name="T31" fmla="*/ 262 h 320"/>
                  <a:gd name="T32" fmla="*/ 83 w 229"/>
                  <a:gd name="T33" fmla="*/ 251 h 320"/>
                  <a:gd name="T34" fmla="*/ 56 w 229"/>
                  <a:gd name="T35" fmla="*/ 224 h 320"/>
                  <a:gd name="T36" fmla="*/ 0 w 229"/>
                  <a:gd name="T37" fmla="*/ 264 h 320"/>
                  <a:gd name="T38" fmla="*/ 2 w 229"/>
                  <a:gd name="T39" fmla="*/ 267 h 320"/>
                  <a:gd name="T40" fmla="*/ 120 w 229"/>
                  <a:gd name="T41" fmla="*/ 320 h 320"/>
                  <a:gd name="T42" fmla="*/ 121 w 229"/>
                  <a:gd name="T43" fmla="*/ 320 h 320"/>
                  <a:gd name="T44" fmla="*/ 201 w 229"/>
                  <a:gd name="T45" fmla="*/ 289 h 320"/>
                  <a:gd name="T46" fmla="*/ 208 w 229"/>
                  <a:gd name="T47" fmla="*/ 281 h 320"/>
                  <a:gd name="T48" fmla="*/ 229 w 229"/>
                  <a:gd name="T49" fmla="*/ 222 h 320"/>
                  <a:gd name="T50" fmla="*/ 139 w 229"/>
                  <a:gd name="T51" fmla="*/ 130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29" h="320">
                    <a:moveTo>
                      <a:pt x="139" y="130"/>
                    </a:moveTo>
                    <a:cubicBezTo>
                      <a:pt x="133" y="128"/>
                      <a:pt x="133" y="128"/>
                      <a:pt x="133" y="128"/>
                    </a:cubicBezTo>
                    <a:cubicBezTo>
                      <a:pt x="125" y="125"/>
                      <a:pt x="118" y="123"/>
                      <a:pt x="112" y="120"/>
                    </a:cubicBezTo>
                    <a:cubicBezTo>
                      <a:pt x="90" y="112"/>
                      <a:pt x="77" y="104"/>
                      <a:pt x="77" y="87"/>
                    </a:cubicBezTo>
                    <a:cubicBezTo>
                      <a:pt x="77" y="67"/>
                      <a:pt x="93" y="54"/>
                      <a:pt x="119" y="54"/>
                    </a:cubicBezTo>
                    <a:cubicBezTo>
                      <a:pt x="140" y="54"/>
                      <a:pt x="158" y="62"/>
                      <a:pt x="171" y="79"/>
                    </a:cubicBezTo>
                    <a:cubicBezTo>
                      <a:pt x="221" y="44"/>
                      <a:pt x="221" y="44"/>
                      <a:pt x="221" y="44"/>
                    </a:cubicBezTo>
                    <a:cubicBezTo>
                      <a:pt x="220" y="42"/>
                      <a:pt x="220" y="42"/>
                      <a:pt x="220" y="42"/>
                    </a:cubicBezTo>
                    <a:cubicBezTo>
                      <a:pt x="199" y="21"/>
                      <a:pt x="171" y="0"/>
                      <a:pt x="118" y="0"/>
                    </a:cubicBezTo>
                    <a:cubicBezTo>
                      <a:pt x="59" y="0"/>
                      <a:pt x="14" y="38"/>
                      <a:pt x="14" y="89"/>
                    </a:cubicBezTo>
                    <a:cubicBezTo>
                      <a:pt x="14" y="126"/>
                      <a:pt x="33" y="147"/>
                      <a:pt x="56" y="160"/>
                    </a:cubicBezTo>
                    <a:cubicBezTo>
                      <a:pt x="71" y="169"/>
                      <a:pt x="88" y="174"/>
                      <a:pt x="103" y="179"/>
                    </a:cubicBezTo>
                    <a:cubicBezTo>
                      <a:pt x="108" y="180"/>
                      <a:pt x="108" y="180"/>
                      <a:pt x="108" y="180"/>
                    </a:cubicBezTo>
                    <a:cubicBezTo>
                      <a:pt x="139" y="190"/>
                      <a:pt x="166" y="198"/>
                      <a:pt x="166" y="222"/>
                    </a:cubicBezTo>
                    <a:cubicBezTo>
                      <a:pt x="166" y="232"/>
                      <a:pt x="163" y="240"/>
                      <a:pt x="157" y="246"/>
                    </a:cubicBezTo>
                    <a:cubicBezTo>
                      <a:pt x="149" y="257"/>
                      <a:pt x="135" y="262"/>
                      <a:pt x="121" y="262"/>
                    </a:cubicBezTo>
                    <a:cubicBezTo>
                      <a:pt x="107" y="262"/>
                      <a:pt x="94" y="258"/>
                      <a:pt x="83" y="251"/>
                    </a:cubicBezTo>
                    <a:cubicBezTo>
                      <a:pt x="73" y="244"/>
                      <a:pt x="64" y="235"/>
                      <a:pt x="56" y="224"/>
                    </a:cubicBezTo>
                    <a:cubicBezTo>
                      <a:pt x="0" y="264"/>
                      <a:pt x="0" y="264"/>
                      <a:pt x="0" y="264"/>
                    </a:cubicBezTo>
                    <a:cubicBezTo>
                      <a:pt x="2" y="267"/>
                      <a:pt x="2" y="267"/>
                      <a:pt x="2" y="267"/>
                    </a:cubicBezTo>
                    <a:cubicBezTo>
                      <a:pt x="35" y="302"/>
                      <a:pt x="72" y="319"/>
                      <a:pt x="120" y="320"/>
                    </a:cubicBezTo>
                    <a:cubicBezTo>
                      <a:pt x="120" y="320"/>
                      <a:pt x="121" y="320"/>
                      <a:pt x="121" y="320"/>
                    </a:cubicBezTo>
                    <a:cubicBezTo>
                      <a:pt x="153" y="320"/>
                      <a:pt x="181" y="309"/>
                      <a:pt x="201" y="289"/>
                    </a:cubicBezTo>
                    <a:cubicBezTo>
                      <a:pt x="203" y="287"/>
                      <a:pt x="206" y="284"/>
                      <a:pt x="208" y="281"/>
                    </a:cubicBezTo>
                    <a:cubicBezTo>
                      <a:pt x="221" y="264"/>
                      <a:pt x="229" y="243"/>
                      <a:pt x="229" y="222"/>
                    </a:cubicBezTo>
                    <a:cubicBezTo>
                      <a:pt x="229" y="164"/>
                      <a:pt x="182" y="144"/>
                      <a:pt x="139" y="130"/>
                    </a:cubicBezTo>
                    <a:close/>
                  </a:path>
                </a:pathLst>
              </a:custGeom>
              <a:grpFill/>
              <a:ln>
                <a:noFill/>
              </a:ln>
            </p:spPr>
            <p:txBody>
              <a:bodyPr vert="horz" wrap="square" lIns="91440" tIns="45720" rIns="91440" bIns="45720" numCol="1" anchor="t" anchorCtr="0" compatLnSpc="1">
                <a:prstTxWarp prst="textNoShape">
                  <a:avLst/>
                </a:prstTxWarp>
              </a:bodyPr>
              <a:lstStyle/>
              <a:p>
                <a:endParaRPr lang="ko-KR" altLang="en-US">
                  <a:solidFill>
                    <a:prstClr val="black"/>
                  </a:solidFill>
                </a:endParaRPr>
              </a:p>
            </p:txBody>
          </p:sp>
          <p:sp>
            <p:nvSpPr>
              <p:cNvPr id="22" name="Freeform 12">
                <a:extLst>
                  <a:ext uri="{FF2B5EF4-FFF2-40B4-BE49-F238E27FC236}">
                    <a16:creationId xmlns:a16="http://schemas.microsoft.com/office/drawing/2014/main" id="{B06FAD25-EB91-283F-1B77-AD3061A51C79}"/>
                  </a:ext>
                </a:extLst>
              </p:cNvPr>
              <p:cNvSpPr>
                <a:spLocks/>
              </p:cNvSpPr>
              <p:nvPr/>
            </p:nvSpPr>
            <p:spPr bwMode="auto">
              <a:xfrm>
                <a:off x="1817042" y="6188584"/>
                <a:ext cx="131066" cy="143915"/>
              </a:xfrm>
              <a:custGeom>
                <a:avLst/>
                <a:gdLst>
                  <a:gd name="T0" fmla="*/ 210 w 210"/>
                  <a:gd name="T1" fmla="*/ 0 h 229"/>
                  <a:gd name="T2" fmla="*/ 152 w 210"/>
                  <a:gd name="T3" fmla="*/ 0 h 229"/>
                  <a:gd name="T4" fmla="*/ 152 w 210"/>
                  <a:gd name="T5" fmla="*/ 122 h 229"/>
                  <a:gd name="T6" fmla="*/ 152 w 210"/>
                  <a:gd name="T7" fmla="*/ 124 h 229"/>
                  <a:gd name="T8" fmla="*/ 152 w 210"/>
                  <a:gd name="T9" fmla="*/ 125 h 229"/>
                  <a:gd name="T10" fmla="*/ 105 w 210"/>
                  <a:gd name="T11" fmla="*/ 170 h 229"/>
                  <a:gd name="T12" fmla="*/ 58 w 210"/>
                  <a:gd name="T13" fmla="*/ 125 h 229"/>
                  <a:gd name="T14" fmla="*/ 58 w 210"/>
                  <a:gd name="T15" fmla="*/ 124 h 229"/>
                  <a:gd name="T16" fmla="*/ 58 w 210"/>
                  <a:gd name="T17" fmla="*/ 122 h 229"/>
                  <a:gd name="T18" fmla="*/ 58 w 210"/>
                  <a:gd name="T19" fmla="*/ 0 h 229"/>
                  <a:gd name="T20" fmla="*/ 0 w 210"/>
                  <a:gd name="T21" fmla="*/ 0 h 229"/>
                  <a:gd name="T22" fmla="*/ 0 w 210"/>
                  <a:gd name="T23" fmla="*/ 124 h 229"/>
                  <a:gd name="T24" fmla="*/ 58 w 210"/>
                  <a:gd name="T25" fmla="*/ 217 h 229"/>
                  <a:gd name="T26" fmla="*/ 105 w 210"/>
                  <a:gd name="T27" fmla="*/ 229 h 229"/>
                  <a:gd name="T28" fmla="*/ 152 w 210"/>
                  <a:gd name="T29" fmla="*/ 217 h 229"/>
                  <a:gd name="T30" fmla="*/ 152 w 210"/>
                  <a:gd name="T31" fmla="*/ 217 h 229"/>
                  <a:gd name="T32" fmla="*/ 152 w 210"/>
                  <a:gd name="T33" fmla="*/ 229 h 229"/>
                  <a:gd name="T34" fmla="*/ 210 w 210"/>
                  <a:gd name="T35" fmla="*/ 229 h 229"/>
                  <a:gd name="T36" fmla="*/ 210 w 210"/>
                  <a:gd name="T37" fmla="*/ 0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10" h="229">
                    <a:moveTo>
                      <a:pt x="210" y="0"/>
                    </a:moveTo>
                    <a:cubicBezTo>
                      <a:pt x="152" y="0"/>
                      <a:pt x="152" y="0"/>
                      <a:pt x="152" y="0"/>
                    </a:cubicBezTo>
                    <a:cubicBezTo>
                      <a:pt x="152" y="122"/>
                      <a:pt x="152" y="122"/>
                      <a:pt x="152" y="122"/>
                    </a:cubicBezTo>
                    <a:cubicBezTo>
                      <a:pt x="152" y="122"/>
                      <a:pt x="152" y="123"/>
                      <a:pt x="152" y="124"/>
                    </a:cubicBezTo>
                    <a:cubicBezTo>
                      <a:pt x="152" y="124"/>
                      <a:pt x="152" y="125"/>
                      <a:pt x="152" y="125"/>
                    </a:cubicBezTo>
                    <a:cubicBezTo>
                      <a:pt x="151" y="150"/>
                      <a:pt x="130" y="170"/>
                      <a:pt x="105" y="170"/>
                    </a:cubicBezTo>
                    <a:cubicBezTo>
                      <a:pt x="80" y="170"/>
                      <a:pt x="59" y="150"/>
                      <a:pt x="58" y="125"/>
                    </a:cubicBezTo>
                    <a:cubicBezTo>
                      <a:pt x="58" y="125"/>
                      <a:pt x="58" y="124"/>
                      <a:pt x="58" y="124"/>
                    </a:cubicBezTo>
                    <a:cubicBezTo>
                      <a:pt x="58" y="123"/>
                      <a:pt x="58" y="122"/>
                      <a:pt x="58" y="122"/>
                    </a:cubicBezTo>
                    <a:cubicBezTo>
                      <a:pt x="58" y="0"/>
                      <a:pt x="58" y="0"/>
                      <a:pt x="58" y="0"/>
                    </a:cubicBezTo>
                    <a:cubicBezTo>
                      <a:pt x="0" y="0"/>
                      <a:pt x="0" y="0"/>
                      <a:pt x="0" y="0"/>
                    </a:cubicBezTo>
                    <a:cubicBezTo>
                      <a:pt x="0" y="124"/>
                      <a:pt x="0" y="124"/>
                      <a:pt x="0" y="124"/>
                    </a:cubicBezTo>
                    <a:cubicBezTo>
                      <a:pt x="0" y="165"/>
                      <a:pt x="23" y="200"/>
                      <a:pt x="58" y="217"/>
                    </a:cubicBezTo>
                    <a:cubicBezTo>
                      <a:pt x="72" y="225"/>
                      <a:pt x="88" y="229"/>
                      <a:pt x="105" y="229"/>
                    </a:cubicBezTo>
                    <a:cubicBezTo>
                      <a:pt x="122" y="229"/>
                      <a:pt x="138" y="225"/>
                      <a:pt x="152" y="217"/>
                    </a:cubicBezTo>
                    <a:cubicBezTo>
                      <a:pt x="152" y="217"/>
                      <a:pt x="152" y="217"/>
                      <a:pt x="152" y="217"/>
                    </a:cubicBezTo>
                    <a:cubicBezTo>
                      <a:pt x="152" y="229"/>
                      <a:pt x="152" y="229"/>
                      <a:pt x="152" y="229"/>
                    </a:cubicBezTo>
                    <a:cubicBezTo>
                      <a:pt x="210" y="229"/>
                      <a:pt x="210" y="229"/>
                      <a:pt x="210" y="229"/>
                    </a:cubicBezTo>
                    <a:lnTo>
                      <a:pt x="210" y="0"/>
                    </a:lnTo>
                    <a:close/>
                  </a:path>
                </a:pathLst>
              </a:custGeom>
              <a:grpFill/>
              <a:ln>
                <a:noFill/>
              </a:ln>
            </p:spPr>
            <p:txBody>
              <a:bodyPr vert="horz" wrap="square" lIns="91440" tIns="45720" rIns="91440" bIns="45720" numCol="1" anchor="t" anchorCtr="0" compatLnSpc="1">
                <a:prstTxWarp prst="textNoShape">
                  <a:avLst/>
                </a:prstTxWarp>
              </a:bodyPr>
              <a:lstStyle/>
              <a:p>
                <a:endParaRPr lang="ko-KR" altLang="en-US">
                  <a:solidFill>
                    <a:prstClr val="black"/>
                  </a:solidFill>
                </a:endParaRPr>
              </a:p>
            </p:txBody>
          </p:sp>
          <p:sp>
            <p:nvSpPr>
              <p:cNvPr id="23" name="Freeform 13">
                <a:extLst>
                  <a:ext uri="{FF2B5EF4-FFF2-40B4-BE49-F238E27FC236}">
                    <a16:creationId xmlns:a16="http://schemas.microsoft.com/office/drawing/2014/main" id="{81E202F8-0F42-0A5F-31F1-BF5418841046}"/>
                  </a:ext>
                </a:extLst>
              </p:cNvPr>
              <p:cNvSpPr>
                <a:spLocks noEditPoints="1"/>
              </p:cNvSpPr>
              <p:nvPr/>
            </p:nvSpPr>
            <p:spPr bwMode="auto">
              <a:xfrm>
                <a:off x="1967381" y="6183444"/>
                <a:ext cx="143915" cy="149055"/>
              </a:xfrm>
              <a:custGeom>
                <a:avLst/>
                <a:gdLst>
                  <a:gd name="T0" fmla="*/ 231 w 231"/>
                  <a:gd name="T1" fmla="*/ 115 h 237"/>
                  <a:gd name="T2" fmla="*/ 231 w 231"/>
                  <a:gd name="T3" fmla="*/ 115 h 237"/>
                  <a:gd name="T4" fmla="*/ 231 w 231"/>
                  <a:gd name="T5" fmla="*/ 115 h 237"/>
                  <a:gd name="T6" fmla="*/ 200 w 231"/>
                  <a:gd name="T7" fmla="*/ 35 h 237"/>
                  <a:gd name="T8" fmla="*/ 128 w 231"/>
                  <a:gd name="T9" fmla="*/ 1 h 237"/>
                  <a:gd name="T10" fmla="*/ 115 w 231"/>
                  <a:gd name="T11" fmla="*/ 0 h 237"/>
                  <a:gd name="T12" fmla="*/ 103 w 231"/>
                  <a:gd name="T13" fmla="*/ 1 h 237"/>
                  <a:gd name="T14" fmla="*/ 0 w 231"/>
                  <a:gd name="T15" fmla="*/ 115 h 237"/>
                  <a:gd name="T16" fmla="*/ 0 w 231"/>
                  <a:gd name="T17" fmla="*/ 115 h 237"/>
                  <a:gd name="T18" fmla="*/ 0 w 231"/>
                  <a:gd name="T19" fmla="*/ 121 h 237"/>
                  <a:gd name="T20" fmla="*/ 63 w 231"/>
                  <a:gd name="T21" fmla="*/ 225 h 237"/>
                  <a:gd name="T22" fmla="*/ 63 w 231"/>
                  <a:gd name="T23" fmla="*/ 225 h 237"/>
                  <a:gd name="T24" fmla="*/ 102 w 231"/>
                  <a:gd name="T25" fmla="*/ 236 h 237"/>
                  <a:gd name="T26" fmla="*/ 102 w 231"/>
                  <a:gd name="T27" fmla="*/ 236 h 237"/>
                  <a:gd name="T28" fmla="*/ 115 w 231"/>
                  <a:gd name="T29" fmla="*/ 236 h 237"/>
                  <a:gd name="T30" fmla="*/ 129 w 231"/>
                  <a:gd name="T31" fmla="*/ 236 h 237"/>
                  <a:gd name="T32" fmla="*/ 129 w 231"/>
                  <a:gd name="T33" fmla="*/ 236 h 237"/>
                  <a:gd name="T34" fmla="*/ 168 w 231"/>
                  <a:gd name="T35" fmla="*/ 225 h 237"/>
                  <a:gd name="T36" fmla="*/ 173 w 231"/>
                  <a:gd name="T37" fmla="*/ 222 h 237"/>
                  <a:gd name="T38" fmla="*/ 173 w 231"/>
                  <a:gd name="T39" fmla="*/ 237 h 237"/>
                  <a:gd name="T40" fmla="*/ 231 w 231"/>
                  <a:gd name="T41" fmla="*/ 237 h 237"/>
                  <a:gd name="T42" fmla="*/ 231 w 231"/>
                  <a:gd name="T43" fmla="*/ 121 h 237"/>
                  <a:gd name="T44" fmla="*/ 231 w 231"/>
                  <a:gd name="T45" fmla="*/ 121 h 237"/>
                  <a:gd name="T46" fmla="*/ 231 w 231"/>
                  <a:gd name="T47" fmla="*/ 115 h 237"/>
                  <a:gd name="T48" fmla="*/ 129 w 231"/>
                  <a:gd name="T49" fmla="*/ 179 h 237"/>
                  <a:gd name="T50" fmla="*/ 115 w 231"/>
                  <a:gd name="T51" fmla="*/ 181 h 237"/>
                  <a:gd name="T52" fmla="*/ 102 w 231"/>
                  <a:gd name="T53" fmla="*/ 179 h 237"/>
                  <a:gd name="T54" fmla="*/ 58 w 231"/>
                  <a:gd name="T55" fmla="*/ 118 h 237"/>
                  <a:gd name="T56" fmla="*/ 102 w 231"/>
                  <a:gd name="T57" fmla="*/ 57 h 237"/>
                  <a:gd name="T58" fmla="*/ 115 w 231"/>
                  <a:gd name="T59" fmla="*/ 56 h 237"/>
                  <a:gd name="T60" fmla="*/ 129 w 231"/>
                  <a:gd name="T61" fmla="*/ 57 h 237"/>
                  <a:gd name="T62" fmla="*/ 173 w 231"/>
                  <a:gd name="T63" fmla="*/ 118 h 237"/>
                  <a:gd name="T64" fmla="*/ 129 w 231"/>
                  <a:gd name="T65" fmla="*/ 179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31" h="237">
                    <a:moveTo>
                      <a:pt x="231" y="115"/>
                    </a:moveTo>
                    <a:cubicBezTo>
                      <a:pt x="231" y="115"/>
                      <a:pt x="231" y="115"/>
                      <a:pt x="231" y="115"/>
                    </a:cubicBezTo>
                    <a:cubicBezTo>
                      <a:pt x="231" y="115"/>
                      <a:pt x="231" y="115"/>
                      <a:pt x="231" y="115"/>
                    </a:cubicBezTo>
                    <a:cubicBezTo>
                      <a:pt x="231" y="83"/>
                      <a:pt x="219" y="56"/>
                      <a:pt x="200" y="35"/>
                    </a:cubicBezTo>
                    <a:cubicBezTo>
                      <a:pt x="182" y="16"/>
                      <a:pt x="157" y="3"/>
                      <a:pt x="128" y="1"/>
                    </a:cubicBezTo>
                    <a:cubicBezTo>
                      <a:pt x="124" y="0"/>
                      <a:pt x="120" y="0"/>
                      <a:pt x="115" y="0"/>
                    </a:cubicBezTo>
                    <a:cubicBezTo>
                      <a:pt x="111" y="0"/>
                      <a:pt x="107" y="0"/>
                      <a:pt x="103" y="1"/>
                    </a:cubicBezTo>
                    <a:cubicBezTo>
                      <a:pt x="44" y="6"/>
                      <a:pt x="1" y="53"/>
                      <a:pt x="0" y="115"/>
                    </a:cubicBezTo>
                    <a:cubicBezTo>
                      <a:pt x="0" y="115"/>
                      <a:pt x="0" y="115"/>
                      <a:pt x="0" y="115"/>
                    </a:cubicBezTo>
                    <a:cubicBezTo>
                      <a:pt x="0" y="121"/>
                      <a:pt x="0" y="121"/>
                      <a:pt x="0" y="121"/>
                    </a:cubicBezTo>
                    <a:cubicBezTo>
                      <a:pt x="1" y="169"/>
                      <a:pt x="25" y="207"/>
                      <a:pt x="63" y="225"/>
                    </a:cubicBezTo>
                    <a:cubicBezTo>
                      <a:pt x="63" y="225"/>
                      <a:pt x="63" y="225"/>
                      <a:pt x="63" y="225"/>
                    </a:cubicBezTo>
                    <a:cubicBezTo>
                      <a:pt x="75" y="231"/>
                      <a:pt x="88" y="234"/>
                      <a:pt x="102" y="236"/>
                    </a:cubicBezTo>
                    <a:cubicBezTo>
                      <a:pt x="102" y="236"/>
                      <a:pt x="102" y="236"/>
                      <a:pt x="102" y="236"/>
                    </a:cubicBezTo>
                    <a:cubicBezTo>
                      <a:pt x="106" y="236"/>
                      <a:pt x="111" y="236"/>
                      <a:pt x="115" y="236"/>
                    </a:cubicBezTo>
                    <a:cubicBezTo>
                      <a:pt x="120" y="236"/>
                      <a:pt x="125" y="236"/>
                      <a:pt x="129" y="236"/>
                    </a:cubicBezTo>
                    <a:cubicBezTo>
                      <a:pt x="129" y="236"/>
                      <a:pt x="129" y="236"/>
                      <a:pt x="129" y="236"/>
                    </a:cubicBezTo>
                    <a:cubicBezTo>
                      <a:pt x="143" y="234"/>
                      <a:pt x="156" y="231"/>
                      <a:pt x="168" y="225"/>
                    </a:cubicBezTo>
                    <a:cubicBezTo>
                      <a:pt x="169" y="224"/>
                      <a:pt x="171" y="223"/>
                      <a:pt x="173" y="222"/>
                    </a:cubicBezTo>
                    <a:cubicBezTo>
                      <a:pt x="173" y="237"/>
                      <a:pt x="173" y="237"/>
                      <a:pt x="173" y="237"/>
                    </a:cubicBezTo>
                    <a:cubicBezTo>
                      <a:pt x="231" y="237"/>
                      <a:pt x="231" y="237"/>
                      <a:pt x="231" y="237"/>
                    </a:cubicBezTo>
                    <a:cubicBezTo>
                      <a:pt x="231" y="121"/>
                      <a:pt x="231" y="121"/>
                      <a:pt x="231" y="121"/>
                    </a:cubicBezTo>
                    <a:cubicBezTo>
                      <a:pt x="231" y="121"/>
                      <a:pt x="231" y="121"/>
                      <a:pt x="231" y="121"/>
                    </a:cubicBezTo>
                    <a:lnTo>
                      <a:pt x="231" y="115"/>
                    </a:lnTo>
                    <a:close/>
                    <a:moveTo>
                      <a:pt x="129" y="179"/>
                    </a:moveTo>
                    <a:cubicBezTo>
                      <a:pt x="125" y="180"/>
                      <a:pt x="120" y="181"/>
                      <a:pt x="115" y="181"/>
                    </a:cubicBezTo>
                    <a:cubicBezTo>
                      <a:pt x="111" y="181"/>
                      <a:pt x="106" y="180"/>
                      <a:pt x="102" y="179"/>
                    </a:cubicBezTo>
                    <a:cubicBezTo>
                      <a:pt x="73" y="173"/>
                      <a:pt x="58" y="145"/>
                      <a:pt x="58" y="118"/>
                    </a:cubicBezTo>
                    <a:cubicBezTo>
                      <a:pt x="58" y="91"/>
                      <a:pt x="73" y="64"/>
                      <a:pt x="102" y="57"/>
                    </a:cubicBezTo>
                    <a:cubicBezTo>
                      <a:pt x="106" y="56"/>
                      <a:pt x="111" y="56"/>
                      <a:pt x="115" y="56"/>
                    </a:cubicBezTo>
                    <a:cubicBezTo>
                      <a:pt x="120" y="56"/>
                      <a:pt x="125" y="56"/>
                      <a:pt x="129" y="57"/>
                    </a:cubicBezTo>
                    <a:cubicBezTo>
                      <a:pt x="158" y="64"/>
                      <a:pt x="173" y="91"/>
                      <a:pt x="173" y="118"/>
                    </a:cubicBezTo>
                    <a:cubicBezTo>
                      <a:pt x="173" y="145"/>
                      <a:pt x="158" y="173"/>
                      <a:pt x="129" y="179"/>
                    </a:cubicBezTo>
                    <a:close/>
                  </a:path>
                </a:pathLst>
              </a:custGeom>
              <a:grpFill/>
              <a:ln>
                <a:noFill/>
              </a:ln>
            </p:spPr>
            <p:txBody>
              <a:bodyPr vert="horz" wrap="square" lIns="91440" tIns="45720" rIns="91440" bIns="45720" numCol="1" anchor="t" anchorCtr="0" compatLnSpc="1">
                <a:prstTxWarp prst="textNoShape">
                  <a:avLst/>
                </a:prstTxWarp>
              </a:bodyPr>
              <a:lstStyle/>
              <a:p>
                <a:endParaRPr lang="ko-KR" altLang="en-US">
                  <a:solidFill>
                    <a:prstClr val="black"/>
                  </a:solidFill>
                </a:endParaRPr>
              </a:p>
            </p:txBody>
          </p:sp>
          <p:sp>
            <p:nvSpPr>
              <p:cNvPr id="24" name="Freeform 14">
                <a:extLst>
                  <a:ext uri="{FF2B5EF4-FFF2-40B4-BE49-F238E27FC236}">
                    <a16:creationId xmlns:a16="http://schemas.microsoft.com/office/drawing/2014/main" id="{53691C73-ABC6-CEEB-C618-D02FA7E54BE3}"/>
                  </a:ext>
                </a:extLst>
              </p:cNvPr>
              <p:cNvSpPr>
                <a:spLocks noEditPoints="1"/>
              </p:cNvSpPr>
              <p:nvPr/>
            </p:nvSpPr>
            <p:spPr bwMode="auto">
              <a:xfrm>
                <a:off x="1653852" y="6183444"/>
                <a:ext cx="145201" cy="197884"/>
              </a:xfrm>
              <a:custGeom>
                <a:avLst/>
                <a:gdLst>
                  <a:gd name="T0" fmla="*/ 232 w 232"/>
                  <a:gd name="T1" fmla="*/ 115 h 315"/>
                  <a:gd name="T2" fmla="*/ 128 w 232"/>
                  <a:gd name="T3" fmla="*/ 1 h 315"/>
                  <a:gd name="T4" fmla="*/ 116 w 232"/>
                  <a:gd name="T5" fmla="*/ 0 h 315"/>
                  <a:gd name="T6" fmla="*/ 104 w 232"/>
                  <a:gd name="T7" fmla="*/ 1 h 315"/>
                  <a:gd name="T8" fmla="*/ 0 w 232"/>
                  <a:gd name="T9" fmla="*/ 115 h 315"/>
                  <a:gd name="T10" fmla="*/ 0 w 232"/>
                  <a:gd name="T11" fmla="*/ 115 h 315"/>
                  <a:gd name="T12" fmla="*/ 0 w 232"/>
                  <a:gd name="T13" fmla="*/ 121 h 315"/>
                  <a:gd name="T14" fmla="*/ 64 w 232"/>
                  <a:gd name="T15" fmla="*/ 225 h 315"/>
                  <a:gd name="T16" fmla="*/ 64 w 232"/>
                  <a:gd name="T17" fmla="*/ 225 h 315"/>
                  <a:gd name="T18" fmla="*/ 102 w 232"/>
                  <a:gd name="T19" fmla="*/ 236 h 315"/>
                  <a:gd name="T20" fmla="*/ 103 w 232"/>
                  <a:gd name="T21" fmla="*/ 236 h 315"/>
                  <a:gd name="T22" fmla="*/ 116 w 232"/>
                  <a:gd name="T23" fmla="*/ 236 h 315"/>
                  <a:gd name="T24" fmla="*/ 130 w 232"/>
                  <a:gd name="T25" fmla="*/ 236 h 315"/>
                  <a:gd name="T26" fmla="*/ 130 w 232"/>
                  <a:gd name="T27" fmla="*/ 236 h 315"/>
                  <a:gd name="T28" fmla="*/ 168 w 232"/>
                  <a:gd name="T29" fmla="*/ 225 h 315"/>
                  <a:gd name="T30" fmla="*/ 174 w 232"/>
                  <a:gd name="T31" fmla="*/ 222 h 315"/>
                  <a:gd name="T32" fmla="*/ 174 w 232"/>
                  <a:gd name="T33" fmla="*/ 315 h 315"/>
                  <a:gd name="T34" fmla="*/ 232 w 232"/>
                  <a:gd name="T35" fmla="*/ 315 h 315"/>
                  <a:gd name="T36" fmla="*/ 232 w 232"/>
                  <a:gd name="T37" fmla="*/ 119 h 315"/>
                  <a:gd name="T38" fmla="*/ 232 w 232"/>
                  <a:gd name="T39" fmla="*/ 115 h 315"/>
                  <a:gd name="T40" fmla="*/ 232 w 232"/>
                  <a:gd name="T41" fmla="*/ 115 h 315"/>
                  <a:gd name="T42" fmla="*/ 130 w 232"/>
                  <a:gd name="T43" fmla="*/ 179 h 315"/>
                  <a:gd name="T44" fmla="*/ 116 w 232"/>
                  <a:gd name="T45" fmla="*/ 181 h 315"/>
                  <a:gd name="T46" fmla="*/ 103 w 232"/>
                  <a:gd name="T47" fmla="*/ 179 h 315"/>
                  <a:gd name="T48" fmla="*/ 59 w 232"/>
                  <a:gd name="T49" fmla="*/ 118 h 315"/>
                  <a:gd name="T50" fmla="*/ 103 w 232"/>
                  <a:gd name="T51" fmla="*/ 57 h 315"/>
                  <a:gd name="T52" fmla="*/ 116 w 232"/>
                  <a:gd name="T53" fmla="*/ 56 h 315"/>
                  <a:gd name="T54" fmla="*/ 130 w 232"/>
                  <a:gd name="T55" fmla="*/ 57 h 315"/>
                  <a:gd name="T56" fmla="*/ 174 w 232"/>
                  <a:gd name="T57" fmla="*/ 118 h 315"/>
                  <a:gd name="T58" fmla="*/ 130 w 232"/>
                  <a:gd name="T59" fmla="*/ 179 h 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32" h="315">
                    <a:moveTo>
                      <a:pt x="232" y="115"/>
                    </a:moveTo>
                    <a:cubicBezTo>
                      <a:pt x="231" y="53"/>
                      <a:pt x="188" y="6"/>
                      <a:pt x="128" y="1"/>
                    </a:cubicBezTo>
                    <a:cubicBezTo>
                      <a:pt x="124" y="0"/>
                      <a:pt x="120" y="0"/>
                      <a:pt x="116" y="0"/>
                    </a:cubicBezTo>
                    <a:cubicBezTo>
                      <a:pt x="112" y="0"/>
                      <a:pt x="108" y="0"/>
                      <a:pt x="104" y="1"/>
                    </a:cubicBezTo>
                    <a:cubicBezTo>
                      <a:pt x="45" y="6"/>
                      <a:pt x="2" y="53"/>
                      <a:pt x="0" y="115"/>
                    </a:cubicBezTo>
                    <a:cubicBezTo>
                      <a:pt x="0" y="115"/>
                      <a:pt x="0" y="115"/>
                      <a:pt x="0" y="115"/>
                    </a:cubicBezTo>
                    <a:cubicBezTo>
                      <a:pt x="0" y="121"/>
                      <a:pt x="0" y="121"/>
                      <a:pt x="0" y="121"/>
                    </a:cubicBezTo>
                    <a:cubicBezTo>
                      <a:pt x="1" y="169"/>
                      <a:pt x="26" y="207"/>
                      <a:pt x="64" y="225"/>
                    </a:cubicBezTo>
                    <a:cubicBezTo>
                      <a:pt x="64" y="225"/>
                      <a:pt x="64" y="225"/>
                      <a:pt x="64" y="225"/>
                    </a:cubicBezTo>
                    <a:cubicBezTo>
                      <a:pt x="76" y="230"/>
                      <a:pt x="89" y="234"/>
                      <a:pt x="102" y="236"/>
                    </a:cubicBezTo>
                    <a:cubicBezTo>
                      <a:pt x="102" y="236"/>
                      <a:pt x="103" y="236"/>
                      <a:pt x="103" y="236"/>
                    </a:cubicBezTo>
                    <a:cubicBezTo>
                      <a:pt x="107" y="236"/>
                      <a:pt x="112" y="236"/>
                      <a:pt x="116" y="236"/>
                    </a:cubicBezTo>
                    <a:cubicBezTo>
                      <a:pt x="121" y="236"/>
                      <a:pt x="125" y="236"/>
                      <a:pt x="130" y="236"/>
                    </a:cubicBezTo>
                    <a:cubicBezTo>
                      <a:pt x="130" y="236"/>
                      <a:pt x="130" y="236"/>
                      <a:pt x="130" y="236"/>
                    </a:cubicBezTo>
                    <a:cubicBezTo>
                      <a:pt x="143" y="234"/>
                      <a:pt x="156" y="230"/>
                      <a:pt x="168" y="225"/>
                    </a:cubicBezTo>
                    <a:cubicBezTo>
                      <a:pt x="170" y="224"/>
                      <a:pt x="172" y="223"/>
                      <a:pt x="174" y="222"/>
                    </a:cubicBezTo>
                    <a:cubicBezTo>
                      <a:pt x="174" y="315"/>
                      <a:pt x="174" y="315"/>
                      <a:pt x="174" y="315"/>
                    </a:cubicBezTo>
                    <a:cubicBezTo>
                      <a:pt x="232" y="315"/>
                      <a:pt x="232" y="315"/>
                      <a:pt x="232" y="315"/>
                    </a:cubicBezTo>
                    <a:cubicBezTo>
                      <a:pt x="232" y="119"/>
                      <a:pt x="232" y="119"/>
                      <a:pt x="232" y="119"/>
                    </a:cubicBezTo>
                    <a:cubicBezTo>
                      <a:pt x="232" y="115"/>
                      <a:pt x="232" y="115"/>
                      <a:pt x="232" y="115"/>
                    </a:cubicBezTo>
                    <a:cubicBezTo>
                      <a:pt x="232" y="115"/>
                      <a:pt x="232" y="115"/>
                      <a:pt x="232" y="115"/>
                    </a:cubicBezTo>
                    <a:close/>
                    <a:moveTo>
                      <a:pt x="130" y="179"/>
                    </a:moveTo>
                    <a:cubicBezTo>
                      <a:pt x="125" y="180"/>
                      <a:pt x="121" y="181"/>
                      <a:pt x="116" y="181"/>
                    </a:cubicBezTo>
                    <a:cubicBezTo>
                      <a:pt x="112" y="181"/>
                      <a:pt x="107" y="180"/>
                      <a:pt x="103" y="179"/>
                    </a:cubicBezTo>
                    <a:cubicBezTo>
                      <a:pt x="74" y="173"/>
                      <a:pt x="59" y="145"/>
                      <a:pt x="59" y="118"/>
                    </a:cubicBezTo>
                    <a:cubicBezTo>
                      <a:pt x="59" y="91"/>
                      <a:pt x="74" y="64"/>
                      <a:pt x="103" y="57"/>
                    </a:cubicBezTo>
                    <a:cubicBezTo>
                      <a:pt x="107" y="56"/>
                      <a:pt x="112" y="56"/>
                      <a:pt x="116" y="56"/>
                    </a:cubicBezTo>
                    <a:cubicBezTo>
                      <a:pt x="121" y="56"/>
                      <a:pt x="125" y="56"/>
                      <a:pt x="130" y="57"/>
                    </a:cubicBezTo>
                    <a:cubicBezTo>
                      <a:pt x="159" y="64"/>
                      <a:pt x="174" y="91"/>
                      <a:pt x="174" y="118"/>
                    </a:cubicBezTo>
                    <a:cubicBezTo>
                      <a:pt x="174" y="145"/>
                      <a:pt x="159" y="173"/>
                      <a:pt x="130" y="179"/>
                    </a:cubicBezTo>
                    <a:close/>
                  </a:path>
                </a:pathLst>
              </a:custGeom>
              <a:grpFill/>
              <a:ln>
                <a:noFill/>
              </a:ln>
            </p:spPr>
            <p:txBody>
              <a:bodyPr vert="horz" wrap="square" lIns="91440" tIns="45720" rIns="91440" bIns="45720" numCol="1" anchor="t" anchorCtr="0" compatLnSpc="1">
                <a:prstTxWarp prst="textNoShape">
                  <a:avLst/>
                </a:prstTxWarp>
              </a:bodyPr>
              <a:lstStyle/>
              <a:p>
                <a:endParaRPr lang="ko-KR" altLang="en-US">
                  <a:solidFill>
                    <a:prstClr val="black"/>
                  </a:solidFill>
                </a:endParaRPr>
              </a:p>
            </p:txBody>
          </p:sp>
          <p:sp>
            <p:nvSpPr>
              <p:cNvPr id="25" name="Freeform 15">
                <a:extLst>
                  <a:ext uri="{FF2B5EF4-FFF2-40B4-BE49-F238E27FC236}">
                    <a16:creationId xmlns:a16="http://schemas.microsoft.com/office/drawing/2014/main" id="{5F45C30B-3CA2-755A-B248-F949DC0C6FF3}"/>
                  </a:ext>
                </a:extLst>
              </p:cNvPr>
              <p:cNvSpPr>
                <a:spLocks/>
              </p:cNvSpPr>
              <p:nvPr/>
            </p:nvSpPr>
            <p:spPr bwMode="auto">
              <a:xfrm>
                <a:off x="2129286" y="6183444"/>
                <a:ext cx="74528" cy="149055"/>
              </a:xfrm>
              <a:custGeom>
                <a:avLst/>
                <a:gdLst>
                  <a:gd name="T0" fmla="*/ 104 w 120"/>
                  <a:gd name="T1" fmla="*/ 0 h 237"/>
                  <a:gd name="T2" fmla="*/ 0 w 120"/>
                  <a:gd name="T3" fmla="*/ 104 h 237"/>
                  <a:gd name="T4" fmla="*/ 0 w 120"/>
                  <a:gd name="T5" fmla="*/ 137 h 237"/>
                  <a:gd name="T6" fmla="*/ 0 w 120"/>
                  <a:gd name="T7" fmla="*/ 234 h 237"/>
                  <a:gd name="T8" fmla="*/ 0 w 120"/>
                  <a:gd name="T9" fmla="*/ 237 h 237"/>
                  <a:gd name="T10" fmla="*/ 58 w 120"/>
                  <a:gd name="T11" fmla="*/ 237 h 237"/>
                  <a:gd name="T12" fmla="*/ 58 w 120"/>
                  <a:gd name="T13" fmla="*/ 234 h 237"/>
                  <a:gd name="T14" fmla="*/ 58 w 120"/>
                  <a:gd name="T15" fmla="*/ 136 h 237"/>
                  <a:gd name="T16" fmla="*/ 58 w 120"/>
                  <a:gd name="T17" fmla="*/ 104 h 237"/>
                  <a:gd name="T18" fmla="*/ 113 w 120"/>
                  <a:gd name="T19" fmla="*/ 60 h 237"/>
                  <a:gd name="T20" fmla="*/ 120 w 120"/>
                  <a:gd name="T21" fmla="*/ 61 h 237"/>
                  <a:gd name="T22" fmla="*/ 120 w 120"/>
                  <a:gd name="T23" fmla="*/ 1 h 237"/>
                  <a:gd name="T24" fmla="*/ 115 w 120"/>
                  <a:gd name="T25" fmla="*/ 1 h 237"/>
                  <a:gd name="T26" fmla="*/ 104 w 120"/>
                  <a:gd name="T27" fmla="*/ 0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0" h="237">
                    <a:moveTo>
                      <a:pt x="104" y="0"/>
                    </a:moveTo>
                    <a:cubicBezTo>
                      <a:pt x="47" y="0"/>
                      <a:pt x="0" y="47"/>
                      <a:pt x="0" y="104"/>
                    </a:cubicBezTo>
                    <a:cubicBezTo>
                      <a:pt x="0" y="137"/>
                      <a:pt x="0" y="137"/>
                      <a:pt x="0" y="137"/>
                    </a:cubicBezTo>
                    <a:cubicBezTo>
                      <a:pt x="0" y="234"/>
                      <a:pt x="0" y="234"/>
                      <a:pt x="0" y="234"/>
                    </a:cubicBezTo>
                    <a:cubicBezTo>
                      <a:pt x="0" y="237"/>
                      <a:pt x="0" y="237"/>
                      <a:pt x="0" y="237"/>
                    </a:cubicBezTo>
                    <a:cubicBezTo>
                      <a:pt x="58" y="237"/>
                      <a:pt x="58" y="237"/>
                      <a:pt x="58" y="237"/>
                    </a:cubicBezTo>
                    <a:cubicBezTo>
                      <a:pt x="58" y="234"/>
                      <a:pt x="58" y="234"/>
                      <a:pt x="58" y="234"/>
                    </a:cubicBezTo>
                    <a:cubicBezTo>
                      <a:pt x="58" y="136"/>
                      <a:pt x="58" y="136"/>
                      <a:pt x="58" y="136"/>
                    </a:cubicBezTo>
                    <a:cubicBezTo>
                      <a:pt x="58" y="104"/>
                      <a:pt x="58" y="104"/>
                      <a:pt x="58" y="104"/>
                    </a:cubicBezTo>
                    <a:cubicBezTo>
                      <a:pt x="58" y="75"/>
                      <a:pt x="84" y="53"/>
                      <a:pt x="113" y="60"/>
                    </a:cubicBezTo>
                    <a:cubicBezTo>
                      <a:pt x="120" y="61"/>
                      <a:pt x="120" y="61"/>
                      <a:pt x="120" y="61"/>
                    </a:cubicBezTo>
                    <a:cubicBezTo>
                      <a:pt x="120" y="1"/>
                      <a:pt x="120" y="1"/>
                      <a:pt x="120" y="1"/>
                    </a:cubicBezTo>
                    <a:cubicBezTo>
                      <a:pt x="115" y="1"/>
                      <a:pt x="115" y="1"/>
                      <a:pt x="115" y="1"/>
                    </a:cubicBezTo>
                    <a:cubicBezTo>
                      <a:pt x="111" y="0"/>
                      <a:pt x="107" y="0"/>
                      <a:pt x="10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ko-KR" altLang="en-US">
                  <a:solidFill>
                    <a:prstClr val="black"/>
                  </a:solidFill>
                </a:endParaRPr>
              </a:p>
            </p:txBody>
          </p:sp>
          <p:sp>
            <p:nvSpPr>
              <p:cNvPr id="26" name="Freeform 16">
                <a:extLst>
                  <a:ext uri="{FF2B5EF4-FFF2-40B4-BE49-F238E27FC236}">
                    <a16:creationId xmlns:a16="http://schemas.microsoft.com/office/drawing/2014/main" id="{5C7F3E0E-A9E8-C99B-2203-5382A2DF398E}"/>
                  </a:ext>
                </a:extLst>
              </p:cNvPr>
              <p:cNvSpPr>
                <a:spLocks noEditPoints="1"/>
              </p:cNvSpPr>
              <p:nvPr/>
            </p:nvSpPr>
            <p:spPr bwMode="auto">
              <a:xfrm>
                <a:off x="2208953" y="6183444"/>
                <a:ext cx="142631" cy="149055"/>
              </a:xfrm>
              <a:custGeom>
                <a:avLst/>
                <a:gdLst>
                  <a:gd name="T0" fmla="*/ 228 w 228"/>
                  <a:gd name="T1" fmla="*/ 137 h 237"/>
                  <a:gd name="T2" fmla="*/ 228 w 228"/>
                  <a:gd name="T3" fmla="*/ 114 h 237"/>
                  <a:gd name="T4" fmla="*/ 181 w 228"/>
                  <a:gd name="T5" fmla="*/ 20 h 237"/>
                  <a:gd name="T6" fmla="*/ 173 w 228"/>
                  <a:gd name="T7" fmla="*/ 15 h 237"/>
                  <a:gd name="T8" fmla="*/ 114 w 228"/>
                  <a:gd name="T9" fmla="*/ 0 h 237"/>
                  <a:gd name="T10" fmla="*/ 0 w 228"/>
                  <a:gd name="T11" fmla="*/ 115 h 237"/>
                  <a:gd name="T12" fmla="*/ 116 w 228"/>
                  <a:gd name="T13" fmla="*/ 237 h 237"/>
                  <a:gd name="T14" fmla="*/ 215 w 228"/>
                  <a:gd name="T15" fmla="*/ 184 h 237"/>
                  <a:gd name="T16" fmla="*/ 168 w 228"/>
                  <a:gd name="T17" fmla="*/ 152 h 237"/>
                  <a:gd name="T18" fmla="*/ 116 w 228"/>
                  <a:gd name="T19" fmla="*/ 184 h 237"/>
                  <a:gd name="T20" fmla="*/ 70 w 228"/>
                  <a:gd name="T21" fmla="*/ 165 h 237"/>
                  <a:gd name="T22" fmla="*/ 56 w 228"/>
                  <a:gd name="T23" fmla="*/ 137 h 237"/>
                  <a:gd name="T24" fmla="*/ 147 w 228"/>
                  <a:gd name="T25" fmla="*/ 137 h 237"/>
                  <a:gd name="T26" fmla="*/ 228 w 228"/>
                  <a:gd name="T27" fmla="*/ 137 h 237"/>
                  <a:gd name="T28" fmla="*/ 73 w 228"/>
                  <a:gd name="T29" fmla="*/ 86 h 237"/>
                  <a:gd name="T30" fmla="*/ 61 w 228"/>
                  <a:gd name="T31" fmla="*/ 86 h 237"/>
                  <a:gd name="T32" fmla="*/ 114 w 228"/>
                  <a:gd name="T33" fmla="*/ 53 h 237"/>
                  <a:gd name="T34" fmla="*/ 119 w 228"/>
                  <a:gd name="T35" fmla="*/ 53 h 237"/>
                  <a:gd name="T36" fmla="*/ 131 w 228"/>
                  <a:gd name="T37" fmla="*/ 55 h 237"/>
                  <a:gd name="T38" fmla="*/ 166 w 228"/>
                  <a:gd name="T39" fmla="*/ 86 h 237"/>
                  <a:gd name="T40" fmla="*/ 87 w 228"/>
                  <a:gd name="T41" fmla="*/ 86 h 237"/>
                  <a:gd name="T42" fmla="*/ 73 w 228"/>
                  <a:gd name="T43" fmla="*/ 86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8" h="237">
                    <a:moveTo>
                      <a:pt x="228" y="137"/>
                    </a:moveTo>
                    <a:cubicBezTo>
                      <a:pt x="228" y="114"/>
                      <a:pt x="228" y="114"/>
                      <a:pt x="228" y="114"/>
                    </a:cubicBezTo>
                    <a:cubicBezTo>
                      <a:pt x="228" y="73"/>
                      <a:pt x="210" y="40"/>
                      <a:pt x="181" y="20"/>
                    </a:cubicBezTo>
                    <a:cubicBezTo>
                      <a:pt x="178" y="18"/>
                      <a:pt x="176" y="17"/>
                      <a:pt x="173" y="15"/>
                    </a:cubicBezTo>
                    <a:cubicBezTo>
                      <a:pt x="156" y="6"/>
                      <a:pt x="136" y="0"/>
                      <a:pt x="114" y="0"/>
                    </a:cubicBezTo>
                    <a:cubicBezTo>
                      <a:pt x="50" y="0"/>
                      <a:pt x="0" y="51"/>
                      <a:pt x="0" y="115"/>
                    </a:cubicBezTo>
                    <a:cubicBezTo>
                      <a:pt x="0" y="175"/>
                      <a:pt x="43" y="237"/>
                      <a:pt x="116" y="237"/>
                    </a:cubicBezTo>
                    <a:cubicBezTo>
                      <a:pt x="159" y="237"/>
                      <a:pt x="194" y="218"/>
                      <a:pt x="215" y="184"/>
                    </a:cubicBezTo>
                    <a:cubicBezTo>
                      <a:pt x="168" y="152"/>
                      <a:pt x="168" y="152"/>
                      <a:pt x="168" y="152"/>
                    </a:cubicBezTo>
                    <a:cubicBezTo>
                      <a:pt x="158" y="172"/>
                      <a:pt x="139" y="184"/>
                      <a:pt x="116" y="184"/>
                    </a:cubicBezTo>
                    <a:cubicBezTo>
                      <a:pt x="99" y="184"/>
                      <a:pt x="81" y="177"/>
                      <a:pt x="70" y="165"/>
                    </a:cubicBezTo>
                    <a:cubicBezTo>
                      <a:pt x="62" y="157"/>
                      <a:pt x="57" y="147"/>
                      <a:pt x="56" y="137"/>
                    </a:cubicBezTo>
                    <a:cubicBezTo>
                      <a:pt x="147" y="137"/>
                      <a:pt x="147" y="137"/>
                      <a:pt x="147" y="137"/>
                    </a:cubicBezTo>
                    <a:lnTo>
                      <a:pt x="228" y="137"/>
                    </a:lnTo>
                    <a:close/>
                    <a:moveTo>
                      <a:pt x="73" y="86"/>
                    </a:moveTo>
                    <a:cubicBezTo>
                      <a:pt x="61" y="86"/>
                      <a:pt x="61" y="86"/>
                      <a:pt x="61" y="86"/>
                    </a:cubicBezTo>
                    <a:cubicBezTo>
                      <a:pt x="71" y="66"/>
                      <a:pt x="91" y="53"/>
                      <a:pt x="114" y="53"/>
                    </a:cubicBezTo>
                    <a:cubicBezTo>
                      <a:pt x="116" y="53"/>
                      <a:pt x="117" y="53"/>
                      <a:pt x="119" y="53"/>
                    </a:cubicBezTo>
                    <a:cubicBezTo>
                      <a:pt x="123" y="54"/>
                      <a:pt x="127" y="54"/>
                      <a:pt x="131" y="55"/>
                    </a:cubicBezTo>
                    <a:cubicBezTo>
                      <a:pt x="148" y="59"/>
                      <a:pt x="160" y="70"/>
                      <a:pt x="166" y="86"/>
                    </a:cubicBezTo>
                    <a:cubicBezTo>
                      <a:pt x="87" y="86"/>
                      <a:pt x="87" y="86"/>
                      <a:pt x="87" y="86"/>
                    </a:cubicBezTo>
                    <a:lnTo>
                      <a:pt x="73" y="86"/>
                    </a:lnTo>
                    <a:close/>
                  </a:path>
                </a:pathLst>
              </a:custGeom>
              <a:grpFill/>
              <a:ln>
                <a:noFill/>
              </a:ln>
            </p:spPr>
            <p:txBody>
              <a:bodyPr vert="horz" wrap="square" lIns="91440" tIns="45720" rIns="91440" bIns="45720" numCol="1" anchor="t" anchorCtr="0" compatLnSpc="1">
                <a:prstTxWarp prst="textNoShape">
                  <a:avLst/>
                </a:prstTxWarp>
              </a:bodyPr>
              <a:lstStyle/>
              <a:p>
                <a:endParaRPr lang="ko-KR" altLang="en-US">
                  <a:solidFill>
                    <a:prstClr val="black"/>
                  </a:solidFill>
                </a:endParaRPr>
              </a:p>
            </p:txBody>
          </p:sp>
          <p:sp>
            <p:nvSpPr>
              <p:cNvPr id="27" name="Freeform 17">
                <a:extLst>
                  <a:ext uri="{FF2B5EF4-FFF2-40B4-BE49-F238E27FC236}">
                    <a16:creationId xmlns:a16="http://schemas.microsoft.com/office/drawing/2014/main" id="{259C295E-9D85-3D3F-6935-F469B4E3A36A}"/>
                  </a:ext>
                </a:extLst>
              </p:cNvPr>
              <p:cNvSpPr>
                <a:spLocks noEditPoints="1"/>
              </p:cNvSpPr>
              <p:nvPr/>
            </p:nvSpPr>
            <p:spPr bwMode="auto">
              <a:xfrm>
                <a:off x="1300489" y="6183444"/>
                <a:ext cx="143915" cy="149055"/>
              </a:xfrm>
              <a:custGeom>
                <a:avLst/>
                <a:gdLst>
                  <a:gd name="T0" fmla="*/ 231 w 231"/>
                  <a:gd name="T1" fmla="*/ 115 h 237"/>
                  <a:gd name="T2" fmla="*/ 128 w 231"/>
                  <a:gd name="T3" fmla="*/ 1 h 237"/>
                  <a:gd name="T4" fmla="*/ 115 w 231"/>
                  <a:gd name="T5" fmla="*/ 0 h 237"/>
                  <a:gd name="T6" fmla="*/ 103 w 231"/>
                  <a:gd name="T7" fmla="*/ 1 h 237"/>
                  <a:gd name="T8" fmla="*/ 0 w 231"/>
                  <a:gd name="T9" fmla="*/ 115 h 237"/>
                  <a:gd name="T10" fmla="*/ 0 w 231"/>
                  <a:gd name="T11" fmla="*/ 116 h 237"/>
                  <a:gd name="T12" fmla="*/ 0 w 231"/>
                  <a:gd name="T13" fmla="*/ 121 h 237"/>
                  <a:gd name="T14" fmla="*/ 63 w 231"/>
                  <a:gd name="T15" fmla="*/ 225 h 237"/>
                  <a:gd name="T16" fmla="*/ 63 w 231"/>
                  <a:gd name="T17" fmla="*/ 225 h 237"/>
                  <a:gd name="T18" fmla="*/ 102 w 231"/>
                  <a:gd name="T19" fmla="*/ 236 h 237"/>
                  <a:gd name="T20" fmla="*/ 102 w 231"/>
                  <a:gd name="T21" fmla="*/ 236 h 237"/>
                  <a:gd name="T22" fmla="*/ 115 w 231"/>
                  <a:gd name="T23" fmla="*/ 237 h 237"/>
                  <a:gd name="T24" fmla="*/ 129 w 231"/>
                  <a:gd name="T25" fmla="*/ 236 h 237"/>
                  <a:gd name="T26" fmla="*/ 129 w 231"/>
                  <a:gd name="T27" fmla="*/ 236 h 237"/>
                  <a:gd name="T28" fmla="*/ 168 w 231"/>
                  <a:gd name="T29" fmla="*/ 225 h 237"/>
                  <a:gd name="T30" fmla="*/ 231 w 231"/>
                  <a:gd name="T31" fmla="*/ 121 h 237"/>
                  <a:gd name="T32" fmla="*/ 231 w 231"/>
                  <a:gd name="T33" fmla="*/ 116 h 237"/>
                  <a:gd name="T34" fmla="*/ 231 w 231"/>
                  <a:gd name="T35" fmla="*/ 115 h 237"/>
                  <a:gd name="T36" fmla="*/ 129 w 231"/>
                  <a:gd name="T37" fmla="*/ 179 h 237"/>
                  <a:gd name="T38" fmla="*/ 115 w 231"/>
                  <a:gd name="T39" fmla="*/ 181 h 237"/>
                  <a:gd name="T40" fmla="*/ 102 w 231"/>
                  <a:gd name="T41" fmla="*/ 179 h 237"/>
                  <a:gd name="T42" fmla="*/ 58 w 231"/>
                  <a:gd name="T43" fmla="*/ 118 h 237"/>
                  <a:gd name="T44" fmla="*/ 102 w 231"/>
                  <a:gd name="T45" fmla="*/ 57 h 237"/>
                  <a:gd name="T46" fmla="*/ 115 w 231"/>
                  <a:gd name="T47" fmla="*/ 56 h 237"/>
                  <a:gd name="T48" fmla="*/ 129 w 231"/>
                  <a:gd name="T49" fmla="*/ 57 h 237"/>
                  <a:gd name="T50" fmla="*/ 173 w 231"/>
                  <a:gd name="T51" fmla="*/ 118 h 237"/>
                  <a:gd name="T52" fmla="*/ 129 w 231"/>
                  <a:gd name="T53" fmla="*/ 179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31" h="237">
                    <a:moveTo>
                      <a:pt x="231" y="115"/>
                    </a:moveTo>
                    <a:cubicBezTo>
                      <a:pt x="230" y="53"/>
                      <a:pt x="187" y="6"/>
                      <a:pt x="128" y="1"/>
                    </a:cubicBezTo>
                    <a:cubicBezTo>
                      <a:pt x="124" y="0"/>
                      <a:pt x="120" y="0"/>
                      <a:pt x="115" y="0"/>
                    </a:cubicBezTo>
                    <a:cubicBezTo>
                      <a:pt x="111" y="0"/>
                      <a:pt x="107" y="0"/>
                      <a:pt x="103" y="1"/>
                    </a:cubicBezTo>
                    <a:cubicBezTo>
                      <a:pt x="44" y="6"/>
                      <a:pt x="1" y="53"/>
                      <a:pt x="0" y="115"/>
                    </a:cubicBezTo>
                    <a:cubicBezTo>
                      <a:pt x="0" y="115"/>
                      <a:pt x="0" y="115"/>
                      <a:pt x="0" y="116"/>
                    </a:cubicBezTo>
                    <a:cubicBezTo>
                      <a:pt x="0" y="121"/>
                      <a:pt x="0" y="121"/>
                      <a:pt x="0" y="121"/>
                    </a:cubicBezTo>
                    <a:cubicBezTo>
                      <a:pt x="1" y="169"/>
                      <a:pt x="25" y="207"/>
                      <a:pt x="63" y="225"/>
                    </a:cubicBezTo>
                    <a:cubicBezTo>
                      <a:pt x="63" y="225"/>
                      <a:pt x="63" y="225"/>
                      <a:pt x="63" y="225"/>
                    </a:cubicBezTo>
                    <a:cubicBezTo>
                      <a:pt x="75" y="231"/>
                      <a:pt x="88" y="234"/>
                      <a:pt x="102" y="236"/>
                    </a:cubicBezTo>
                    <a:cubicBezTo>
                      <a:pt x="102" y="236"/>
                      <a:pt x="102" y="236"/>
                      <a:pt x="102" y="236"/>
                    </a:cubicBezTo>
                    <a:cubicBezTo>
                      <a:pt x="106" y="236"/>
                      <a:pt x="111" y="237"/>
                      <a:pt x="115" y="237"/>
                    </a:cubicBezTo>
                    <a:cubicBezTo>
                      <a:pt x="120" y="237"/>
                      <a:pt x="125" y="236"/>
                      <a:pt x="129" y="236"/>
                    </a:cubicBezTo>
                    <a:cubicBezTo>
                      <a:pt x="129" y="236"/>
                      <a:pt x="129" y="236"/>
                      <a:pt x="129" y="236"/>
                    </a:cubicBezTo>
                    <a:cubicBezTo>
                      <a:pt x="143" y="234"/>
                      <a:pt x="156" y="231"/>
                      <a:pt x="168" y="225"/>
                    </a:cubicBezTo>
                    <a:cubicBezTo>
                      <a:pt x="206" y="207"/>
                      <a:pt x="230" y="169"/>
                      <a:pt x="231" y="121"/>
                    </a:cubicBezTo>
                    <a:cubicBezTo>
                      <a:pt x="231" y="116"/>
                      <a:pt x="231" y="116"/>
                      <a:pt x="231" y="116"/>
                    </a:cubicBezTo>
                    <a:cubicBezTo>
                      <a:pt x="231" y="115"/>
                      <a:pt x="231" y="115"/>
                      <a:pt x="231" y="115"/>
                    </a:cubicBezTo>
                    <a:close/>
                    <a:moveTo>
                      <a:pt x="129" y="179"/>
                    </a:moveTo>
                    <a:cubicBezTo>
                      <a:pt x="125" y="180"/>
                      <a:pt x="120" y="181"/>
                      <a:pt x="115" y="181"/>
                    </a:cubicBezTo>
                    <a:cubicBezTo>
                      <a:pt x="111" y="181"/>
                      <a:pt x="106" y="180"/>
                      <a:pt x="102" y="179"/>
                    </a:cubicBezTo>
                    <a:cubicBezTo>
                      <a:pt x="73" y="173"/>
                      <a:pt x="58" y="145"/>
                      <a:pt x="58" y="118"/>
                    </a:cubicBezTo>
                    <a:cubicBezTo>
                      <a:pt x="58" y="91"/>
                      <a:pt x="73" y="64"/>
                      <a:pt x="102" y="57"/>
                    </a:cubicBezTo>
                    <a:cubicBezTo>
                      <a:pt x="106" y="57"/>
                      <a:pt x="111" y="56"/>
                      <a:pt x="115" y="56"/>
                    </a:cubicBezTo>
                    <a:cubicBezTo>
                      <a:pt x="120" y="56"/>
                      <a:pt x="125" y="57"/>
                      <a:pt x="129" y="57"/>
                    </a:cubicBezTo>
                    <a:cubicBezTo>
                      <a:pt x="158" y="64"/>
                      <a:pt x="173" y="91"/>
                      <a:pt x="173" y="118"/>
                    </a:cubicBezTo>
                    <a:cubicBezTo>
                      <a:pt x="173" y="145"/>
                      <a:pt x="158" y="173"/>
                      <a:pt x="129" y="179"/>
                    </a:cubicBezTo>
                    <a:close/>
                  </a:path>
                </a:pathLst>
              </a:custGeom>
              <a:grpFill/>
              <a:ln>
                <a:noFill/>
              </a:ln>
            </p:spPr>
            <p:txBody>
              <a:bodyPr vert="horz" wrap="square" lIns="91440" tIns="45720" rIns="91440" bIns="45720" numCol="1" anchor="t" anchorCtr="0" compatLnSpc="1">
                <a:prstTxWarp prst="textNoShape">
                  <a:avLst/>
                </a:prstTxWarp>
              </a:bodyPr>
              <a:lstStyle/>
              <a:p>
                <a:endParaRPr lang="ko-KR" altLang="en-US">
                  <a:solidFill>
                    <a:prstClr val="black"/>
                  </a:solidFill>
                </a:endParaRPr>
              </a:p>
            </p:txBody>
          </p:sp>
        </p:grpSp>
      </p:grpSp>
      <p:grpSp>
        <p:nvGrpSpPr>
          <p:cNvPr id="29" name="그룹 28">
            <a:extLst>
              <a:ext uri="{FF2B5EF4-FFF2-40B4-BE49-F238E27FC236}">
                <a16:creationId xmlns:a16="http://schemas.microsoft.com/office/drawing/2014/main" id="{AB7B31B4-9193-587A-28B0-FE0552F298C0}"/>
              </a:ext>
            </a:extLst>
          </p:cNvPr>
          <p:cNvGrpSpPr/>
          <p:nvPr/>
        </p:nvGrpSpPr>
        <p:grpSpPr>
          <a:xfrm>
            <a:off x="10533501" y="6538000"/>
            <a:ext cx="1471184" cy="176887"/>
            <a:chOff x="3868738" y="3155951"/>
            <a:chExt cx="2165350" cy="260350"/>
          </a:xfrm>
          <a:solidFill>
            <a:schemeClr val="bg1"/>
          </a:solidFill>
        </p:grpSpPr>
        <p:sp>
          <p:nvSpPr>
            <p:cNvPr id="30" name="Freeform 22">
              <a:extLst>
                <a:ext uri="{FF2B5EF4-FFF2-40B4-BE49-F238E27FC236}">
                  <a16:creationId xmlns:a16="http://schemas.microsoft.com/office/drawing/2014/main" id="{42355E67-E755-1867-F1A8-CC52A29CF626}"/>
                </a:ext>
              </a:extLst>
            </p:cNvPr>
            <p:cNvSpPr>
              <a:spLocks/>
            </p:cNvSpPr>
            <p:nvPr userDrawn="1"/>
          </p:nvSpPr>
          <p:spPr bwMode="auto">
            <a:xfrm>
              <a:off x="3868738" y="3155951"/>
              <a:ext cx="165100" cy="260350"/>
            </a:xfrm>
            <a:custGeom>
              <a:avLst/>
              <a:gdLst>
                <a:gd name="T0" fmla="*/ 34 w 74"/>
                <a:gd name="T1" fmla="*/ 116 h 116"/>
                <a:gd name="T2" fmla="*/ 1 w 74"/>
                <a:gd name="T3" fmla="*/ 79 h 116"/>
                <a:gd name="T4" fmla="*/ 25 w 74"/>
                <a:gd name="T5" fmla="*/ 79 h 116"/>
                <a:gd name="T6" fmla="*/ 38 w 74"/>
                <a:gd name="T7" fmla="*/ 99 h 116"/>
                <a:gd name="T8" fmla="*/ 50 w 74"/>
                <a:gd name="T9" fmla="*/ 86 h 116"/>
                <a:gd name="T10" fmla="*/ 3 w 74"/>
                <a:gd name="T11" fmla="*/ 31 h 116"/>
                <a:gd name="T12" fmla="*/ 39 w 74"/>
                <a:gd name="T13" fmla="*/ 0 h 116"/>
                <a:gd name="T14" fmla="*/ 72 w 74"/>
                <a:gd name="T15" fmla="*/ 34 h 116"/>
                <a:gd name="T16" fmla="*/ 49 w 74"/>
                <a:gd name="T17" fmla="*/ 34 h 116"/>
                <a:gd name="T18" fmla="*/ 38 w 74"/>
                <a:gd name="T19" fmla="*/ 17 h 116"/>
                <a:gd name="T20" fmla="*/ 26 w 74"/>
                <a:gd name="T21" fmla="*/ 29 h 116"/>
                <a:gd name="T22" fmla="*/ 74 w 74"/>
                <a:gd name="T23" fmla="*/ 83 h 116"/>
                <a:gd name="T24" fmla="*/ 34 w 74"/>
                <a:gd name="T25" fmla="*/ 1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4" h="116">
                  <a:moveTo>
                    <a:pt x="34" y="116"/>
                  </a:moveTo>
                  <a:cubicBezTo>
                    <a:pt x="5" y="116"/>
                    <a:pt x="0" y="99"/>
                    <a:pt x="1" y="79"/>
                  </a:cubicBezTo>
                  <a:cubicBezTo>
                    <a:pt x="25" y="79"/>
                    <a:pt x="25" y="79"/>
                    <a:pt x="25" y="79"/>
                  </a:cubicBezTo>
                  <a:cubicBezTo>
                    <a:pt x="25" y="90"/>
                    <a:pt x="25" y="99"/>
                    <a:pt x="38" y="99"/>
                  </a:cubicBezTo>
                  <a:cubicBezTo>
                    <a:pt x="46" y="99"/>
                    <a:pt x="50" y="94"/>
                    <a:pt x="50" y="86"/>
                  </a:cubicBezTo>
                  <a:cubicBezTo>
                    <a:pt x="50" y="66"/>
                    <a:pt x="3" y="65"/>
                    <a:pt x="3" y="31"/>
                  </a:cubicBezTo>
                  <a:cubicBezTo>
                    <a:pt x="3" y="14"/>
                    <a:pt x="11" y="0"/>
                    <a:pt x="39" y="0"/>
                  </a:cubicBezTo>
                  <a:cubicBezTo>
                    <a:pt x="62" y="0"/>
                    <a:pt x="74" y="10"/>
                    <a:pt x="72" y="34"/>
                  </a:cubicBezTo>
                  <a:cubicBezTo>
                    <a:pt x="49" y="34"/>
                    <a:pt x="49" y="34"/>
                    <a:pt x="49" y="34"/>
                  </a:cubicBezTo>
                  <a:cubicBezTo>
                    <a:pt x="49" y="25"/>
                    <a:pt x="48" y="17"/>
                    <a:pt x="38" y="17"/>
                  </a:cubicBezTo>
                  <a:cubicBezTo>
                    <a:pt x="31" y="17"/>
                    <a:pt x="26" y="21"/>
                    <a:pt x="26" y="29"/>
                  </a:cubicBezTo>
                  <a:cubicBezTo>
                    <a:pt x="26" y="50"/>
                    <a:pt x="74" y="48"/>
                    <a:pt x="74" y="83"/>
                  </a:cubicBezTo>
                  <a:cubicBezTo>
                    <a:pt x="74" y="112"/>
                    <a:pt x="52" y="116"/>
                    <a:pt x="34" y="1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1" name="Freeform 23">
              <a:extLst>
                <a:ext uri="{FF2B5EF4-FFF2-40B4-BE49-F238E27FC236}">
                  <a16:creationId xmlns:a16="http://schemas.microsoft.com/office/drawing/2014/main" id="{A07CC41E-C707-C6E0-14DF-A1D75C22537D}"/>
                </a:ext>
              </a:extLst>
            </p:cNvPr>
            <p:cNvSpPr>
              <a:spLocks noEditPoints="1"/>
            </p:cNvSpPr>
            <p:nvPr userDrawn="1"/>
          </p:nvSpPr>
          <p:spPr bwMode="auto">
            <a:xfrm>
              <a:off x="4049713" y="3155951"/>
              <a:ext cx="204788" cy="250825"/>
            </a:xfrm>
            <a:custGeom>
              <a:avLst/>
              <a:gdLst>
                <a:gd name="T0" fmla="*/ 0 w 129"/>
                <a:gd name="T1" fmla="*/ 158 h 158"/>
                <a:gd name="T2" fmla="*/ 43 w 129"/>
                <a:gd name="T3" fmla="*/ 0 h 158"/>
                <a:gd name="T4" fmla="*/ 87 w 129"/>
                <a:gd name="T5" fmla="*/ 0 h 158"/>
                <a:gd name="T6" fmla="*/ 129 w 129"/>
                <a:gd name="T7" fmla="*/ 158 h 158"/>
                <a:gd name="T8" fmla="*/ 95 w 129"/>
                <a:gd name="T9" fmla="*/ 158 h 158"/>
                <a:gd name="T10" fmla="*/ 86 w 129"/>
                <a:gd name="T11" fmla="*/ 123 h 158"/>
                <a:gd name="T12" fmla="*/ 41 w 129"/>
                <a:gd name="T13" fmla="*/ 123 h 158"/>
                <a:gd name="T14" fmla="*/ 32 w 129"/>
                <a:gd name="T15" fmla="*/ 158 h 158"/>
                <a:gd name="T16" fmla="*/ 0 w 129"/>
                <a:gd name="T17" fmla="*/ 158 h 158"/>
                <a:gd name="T18" fmla="*/ 63 w 129"/>
                <a:gd name="T19" fmla="*/ 30 h 158"/>
                <a:gd name="T20" fmla="*/ 63 w 129"/>
                <a:gd name="T21" fmla="*/ 30 h 158"/>
                <a:gd name="T22" fmla="*/ 48 w 129"/>
                <a:gd name="T23" fmla="*/ 99 h 158"/>
                <a:gd name="T24" fmla="*/ 79 w 129"/>
                <a:gd name="T25" fmla="*/ 99 h 158"/>
                <a:gd name="T26" fmla="*/ 63 w 129"/>
                <a:gd name="T27" fmla="*/ 30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9" h="158">
                  <a:moveTo>
                    <a:pt x="0" y="158"/>
                  </a:moveTo>
                  <a:lnTo>
                    <a:pt x="43" y="0"/>
                  </a:lnTo>
                  <a:lnTo>
                    <a:pt x="87" y="0"/>
                  </a:lnTo>
                  <a:lnTo>
                    <a:pt x="129" y="158"/>
                  </a:lnTo>
                  <a:lnTo>
                    <a:pt x="95" y="158"/>
                  </a:lnTo>
                  <a:lnTo>
                    <a:pt x="86" y="123"/>
                  </a:lnTo>
                  <a:lnTo>
                    <a:pt x="41" y="123"/>
                  </a:lnTo>
                  <a:lnTo>
                    <a:pt x="32" y="158"/>
                  </a:lnTo>
                  <a:lnTo>
                    <a:pt x="0" y="158"/>
                  </a:lnTo>
                  <a:close/>
                  <a:moveTo>
                    <a:pt x="63" y="30"/>
                  </a:moveTo>
                  <a:lnTo>
                    <a:pt x="63" y="30"/>
                  </a:lnTo>
                  <a:lnTo>
                    <a:pt x="48" y="99"/>
                  </a:lnTo>
                  <a:lnTo>
                    <a:pt x="79" y="99"/>
                  </a:lnTo>
                  <a:lnTo>
                    <a:pt x="63"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2" name="Freeform 24">
              <a:extLst>
                <a:ext uri="{FF2B5EF4-FFF2-40B4-BE49-F238E27FC236}">
                  <a16:creationId xmlns:a16="http://schemas.microsoft.com/office/drawing/2014/main" id="{6B7B972A-C013-4E70-E0BF-C8B491F60B98}"/>
                </a:ext>
              </a:extLst>
            </p:cNvPr>
            <p:cNvSpPr>
              <a:spLocks/>
            </p:cNvSpPr>
            <p:nvPr userDrawn="1"/>
          </p:nvSpPr>
          <p:spPr bwMode="auto">
            <a:xfrm>
              <a:off x="4276725" y="3155951"/>
              <a:ext cx="247650" cy="250825"/>
            </a:xfrm>
            <a:custGeom>
              <a:avLst/>
              <a:gdLst>
                <a:gd name="T0" fmla="*/ 0 w 156"/>
                <a:gd name="T1" fmla="*/ 158 h 158"/>
                <a:gd name="T2" fmla="*/ 0 w 156"/>
                <a:gd name="T3" fmla="*/ 0 h 158"/>
                <a:gd name="T4" fmla="*/ 53 w 156"/>
                <a:gd name="T5" fmla="*/ 0 h 158"/>
                <a:gd name="T6" fmla="*/ 77 w 156"/>
                <a:gd name="T7" fmla="*/ 107 h 158"/>
                <a:gd name="T8" fmla="*/ 79 w 156"/>
                <a:gd name="T9" fmla="*/ 107 h 158"/>
                <a:gd name="T10" fmla="*/ 104 w 156"/>
                <a:gd name="T11" fmla="*/ 0 h 158"/>
                <a:gd name="T12" fmla="*/ 156 w 156"/>
                <a:gd name="T13" fmla="*/ 0 h 158"/>
                <a:gd name="T14" fmla="*/ 156 w 156"/>
                <a:gd name="T15" fmla="*/ 158 h 158"/>
                <a:gd name="T16" fmla="*/ 124 w 156"/>
                <a:gd name="T17" fmla="*/ 158 h 158"/>
                <a:gd name="T18" fmla="*/ 124 w 156"/>
                <a:gd name="T19" fmla="*/ 37 h 158"/>
                <a:gd name="T20" fmla="*/ 124 w 156"/>
                <a:gd name="T21" fmla="*/ 37 h 158"/>
                <a:gd name="T22" fmla="*/ 93 w 156"/>
                <a:gd name="T23" fmla="*/ 158 h 158"/>
                <a:gd name="T24" fmla="*/ 62 w 156"/>
                <a:gd name="T25" fmla="*/ 158 h 158"/>
                <a:gd name="T26" fmla="*/ 32 w 156"/>
                <a:gd name="T27" fmla="*/ 37 h 158"/>
                <a:gd name="T28" fmla="*/ 32 w 156"/>
                <a:gd name="T29" fmla="*/ 37 h 158"/>
                <a:gd name="T30" fmla="*/ 32 w 156"/>
                <a:gd name="T31" fmla="*/ 158 h 158"/>
                <a:gd name="T32" fmla="*/ 0 w 156"/>
                <a:gd name="T33"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6" h="158">
                  <a:moveTo>
                    <a:pt x="0" y="158"/>
                  </a:moveTo>
                  <a:lnTo>
                    <a:pt x="0" y="0"/>
                  </a:lnTo>
                  <a:lnTo>
                    <a:pt x="53" y="0"/>
                  </a:lnTo>
                  <a:lnTo>
                    <a:pt x="77" y="107"/>
                  </a:lnTo>
                  <a:lnTo>
                    <a:pt x="79" y="107"/>
                  </a:lnTo>
                  <a:lnTo>
                    <a:pt x="104" y="0"/>
                  </a:lnTo>
                  <a:lnTo>
                    <a:pt x="156" y="0"/>
                  </a:lnTo>
                  <a:lnTo>
                    <a:pt x="156" y="158"/>
                  </a:lnTo>
                  <a:lnTo>
                    <a:pt x="124" y="158"/>
                  </a:lnTo>
                  <a:lnTo>
                    <a:pt x="124" y="37"/>
                  </a:lnTo>
                  <a:lnTo>
                    <a:pt x="124" y="37"/>
                  </a:lnTo>
                  <a:lnTo>
                    <a:pt x="93" y="158"/>
                  </a:lnTo>
                  <a:lnTo>
                    <a:pt x="62" y="158"/>
                  </a:lnTo>
                  <a:lnTo>
                    <a:pt x="32" y="37"/>
                  </a:lnTo>
                  <a:lnTo>
                    <a:pt x="32" y="37"/>
                  </a:lnTo>
                  <a:lnTo>
                    <a:pt x="32" y="158"/>
                  </a:lnTo>
                  <a:lnTo>
                    <a:pt x="0" y="1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3" name="Freeform 25">
              <a:extLst>
                <a:ext uri="{FF2B5EF4-FFF2-40B4-BE49-F238E27FC236}">
                  <a16:creationId xmlns:a16="http://schemas.microsoft.com/office/drawing/2014/main" id="{B72196DC-55DF-6614-BDBC-A5AE52A25BE1}"/>
                </a:ext>
              </a:extLst>
            </p:cNvPr>
            <p:cNvSpPr>
              <a:spLocks/>
            </p:cNvSpPr>
            <p:nvPr userDrawn="1"/>
          </p:nvSpPr>
          <p:spPr bwMode="auto">
            <a:xfrm>
              <a:off x="4556125" y="3155951"/>
              <a:ext cx="163513" cy="260350"/>
            </a:xfrm>
            <a:custGeom>
              <a:avLst/>
              <a:gdLst>
                <a:gd name="T0" fmla="*/ 35 w 74"/>
                <a:gd name="T1" fmla="*/ 116 h 116"/>
                <a:gd name="T2" fmla="*/ 1 w 74"/>
                <a:gd name="T3" fmla="*/ 79 h 116"/>
                <a:gd name="T4" fmla="*/ 25 w 74"/>
                <a:gd name="T5" fmla="*/ 79 h 116"/>
                <a:gd name="T6" fmla="*/ 38 w 74"/>
                <a:gd name="T7" fmla="*/ 99 h 116"/>
                <a:gd name="T8" fmla="*/ 50 w 74"/>
                <a:gd name="T9" fmla="*/ 86 h 116"/>
                <a:gd name="T10" fmla="*/ 3 w 74"/>
                <a:gd name="T11" fmla="*/ 31 h 116"/>
                <a:gd name="T12" fmla="*/ 40 w 74"/>
                <a:gd name="T13" fmla="*/ 0 h 116"/>
                <a:gd name="T14" fmla="*/ 72 w 74"/>
                <a:gd name="T15" fmla="*/ 34 h 116"/>
                <a:gd name="T16" fmla="*/ 49 w 74"/>
                <a:gd name="T17" fmla="*/ 34 h 116"/>
                <a:gd name="T18" fmla="*/ 39 w 74"/>
                <a:gd name="T19" fmla="*/ 17 h 116"/>
                <a:gd name="T20" fmla="*/ 26 w 74"/>
                <a:gd name="T21" fmla="*/ 29 h 116"/>
                <a:gd name="T22" fmla="*/ 74 w 74"/>
                <a:gd name="T23" fmla="*/ 83 h 116"/>
                <a:gd name="T24" fmla="*/ 35 w 74"/>
                <a:gd name="T25" fmla="*/ 1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4" h="116">
                  <a:moveTo>
                    <a:pt x="35" y="116"/>
                  </a:moveTo>
                  <a:cubicBezTo>
                    <a:pt x="6" y="116"/>
                    <a:pt x="0" y="99"/>
                    <a:pt x="1" y="79"/>
                  </a:cubicBezTo>
                  <a:cubicBezTo>
                    <a:pt x="25" y="79"/>
                    <a:pt x="25" y="79"/>
                    <a:pt x="25" y="79"/>
                  </a:cubicBezTo>
                  <a:cubicBezTo>
                    <a:pt x="25" y="90"/>
                    <a:pt x="25" y="99"/>
                    <a:pt x="38" y="99"/>
                  </a:cubicBezTo>
                  <a:cubicBezTo>
                    <a:pt x="46" y="99"/>
                    <a:pt x="50" y="94"/>
                    <a:pt x="50" y="86"/>
                  </a:cubicBezTo>
                  <a:cubicBezTo>
                    <a:pt x="50" y="66"/>
                    <a:pt x="3" y="65"/>
                    <a:pt x="3" y="31"/>
                  </a:cubicBezTo>
                  <a:cubicBezTo>
                    <a:pt x="3" y="14"/>
                    <a:pt x="11" y="0"/>
                    <a:pt x="40" y="0"/>
                  </a:cubicBezTo>
                  <a:cubicBezTo>
                    <a:pt x="63" y="0"/>
                    <a:pt x="74" y="10"/>
                    <a:pt x="72" y="34"/>
                  </a:cubicBezTo>
                  <a:cubicBezTo>
                    <a:pt x="49" y="34"/>
                    <a:pt x="49" y="34"/>
                    <a:pt x="49" y="34"/>
                  </a:cubicBezTo>
                  <a:cubicBezTo>
                    <a:pt x="49" y="25"/>
                    <a:pt x="48" y="17"/>
                    <a:pt x="39" y="17"/>
                  </a:cubicBezTo>
                  <a:cubicBezTo>
                    <a:pt x="31" y="17"/>
                    <a:pt x="26" y="21"/>
                    <a:pt x="26" y="29"/>
                  </a:cubicBezTo>
                  <a:cubicBezTo>
                    <a:pt x="26" y="50"/>
                    <a:pt x="74" y="48"/>
                    <a:pt x="74" y="83"/>
                  </a:cubicBezTo>
                  <a:cubicBezTo>
                    <a:pt x="74" y="112"/>
                    <a:pt x="52" y="116"/>
                    <a:pt x="35" y="1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4" name="Freeform 26">
              <a:extLst>
                <a:ext uri="{FF2B5EF4-FFF2-40B4-BE49-F238E27FC236}">
                  <a16:creationId xmlns:a16="http://schemas.microsoft.com/office/drawing/2014/main" id="{F69D8CF9-D5E3-5619-EE10-D0548131D766}"/>
                </a:ext>
              </a:extLst>
            </p:cNvPr>
            <p:cNvSpPr>
              <a:spLocks/>
            </p:cNvSpPr>
            <p:nvPr userDrawn="1"/>
          </p:nvSpPr>
          <p:spPr bwMode="auto">
            <a:xfrm>
              <a:off x="4752975" y="3155951"/>
              <a:ext cx="169863" cy="255588"/>
            </a:xfrm>
            <a:custGeom>
              <a:avLst/>
              <a:gdLst>
                <a:gd name="T0" fmla="*/ 76 w 76"/>
                <a:gd name="T1" fmla="*/ 0 h 114"/>
                <a:gd name="T2" fmla="*/ 76 w 76"/>
                <a:gd name="T3" fmla="*/ 79 h 114"/>
                <a:gd name="T4" fmla="*/ 38 w 76"/>
                <a:gd name="T5" fmla="*/ 114 h 114"/>
                <a:gd name="T6" fmla="*/ 0 w 76"/>
                <a:gd name="T7" fmla="*/ 79 h 114"/>
                <a:gd name="T8" fmla="*/ 0 w 76"/>
                <a:gd name="T9" fmla="*/ 0 h 114"/>
                <a:gd name="T10" fmla="*/ 24 w 76"/>
                <a:gd name="T11" fmla="*/ 0 h 114"/>
                <a:gd name="T12" fmla="*/ 24 w 76"/>
                <a:gd name="T13" fmla="*/ 78 h 114"/>
                <a:gd name="T14" fmla="*/ 38 w 76"/>
                <a:gd name="T15" fmla="*/ 97 h 114"/>
                <a:gd name="T16" fmla="*/ 53 w 76"/>
                <a:gd name="T17" fmla="*/ 78 h 114"/>
                <a:gd name="T18" fmla="*/ 53 w 76"/>
                <a:gd name="T19" fmla="*/ 0 h 114"/>
                <a:gd name="T20" fmla="*/ 76 w 76"/>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6" h="114">
                  <a:moveTo>
                    <a:pt x="76" y="0"/>
                  </a:moveTo>
                  <a:cubicBezTo>
                    <a:pt x="76" y="79"/>
                    <a:pt x="76" y="79"/>
                    <a:pt x="76" y="79"/>
                  </a:cubicBezTo>
                  <a:cubicBezTo>
                    <a:pt x="76" y="96"/>
                    <a:pt x="67" y="114"/>
                    <a:pt x="38" y="114"/>
                  </a:cubicBezTo>
                  <a:cubicBezTo>
                    <a:pt x="13" y="114"/>
                    <a:pt x="0" y="101"/>
                    <a:pt x="0" y="79"/>
                  </a:cubicBezTo>
                  <a:cubicBezTo>
                    <a:pt x="0" y="0"/>
                    <a:pt x="0" y="0"/>
                    <a:pt x="0" y="0"/>
                  </a:cubicBezTo>
                  <a:cubicBezTo>
                    <a:pt x="24" y="0"/>
                    <a:pt x="24" y="0"/>
                    <a:pt x="24" y="0"/>
                  </a:cubicBezTo>
                  <a:cubicBezTo>
                    <a:pt x="24" y="78"/>
                    <a:pt x="24" y="78"/>
                    <a:pt x="24" y="78"/>
                  </a:cubicBezTo>
                  <a:cubicBezTo>
                    <a:pt x="24" y="92"/>
                    <a:pt x="30" y="97"/>
                    <a:pt x="38" y="97"/>
                  </a:cubicBezTo>
                  <a:cubicBezTo>
                    <a:pt x="48" y="97"/>
                    <a:pt x="53" y="90"/>
                    <a:pt x="53" y="78"/>
                  </a:cubicBezTo>
                  <a:cubicBezTo>
                    <a:pt x="53" y="0"/>
                    <a:pt x="53" y="0"/>
                    <a:pt x="53" y="0"/>
                  </a:cubicBezTo>
                  <a:lnTo>
                    <a:pt x="7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5" name="Freeform 27">
              <a:extLst>
                <a:ext uri="{FF2B5EF4-FFF2-40B4-BE49-F238E27FC236}">
                  <a16:creationId xmlns:a16="http://schemas.microsoft.com/office/drawing/2014/main" id="{569B1061-B7F2-174C-2971-FCA93278B97D}"/>
                </a:ext>
              </a:extLst>
            </p:cNvPr>
            <p:cNvSpPr>
              <a:spLocks/>
            </p:cNvSpPr>
            <p:nvPr userDrawn="1"/>
          </p:nvSpPr>
          <p:spPr bwMode="auto">
            <a:xfrm>
              <a:off x="4965700" y="3155951"/>
              <a:ext cx="187325" cy="250825"/>
            </a:xfrm>
            <a:custGeom>
              <a:avLst/>
              <a:gdLst>
                <a:gd name="T0" fmla="*/ 0 w 118"/>
                <a:gd name="T1" fmla="*/ 158 h 158"/>
                <a:gd name="T2" fmla="*/ 0 w 118"/>
                <a:gd name="T3" fmla="*/ 0 h 158"/>
                <a:gd name="T4" fmla="*/ 45 w 118"/>
                <a:gd name="T5" fmla="*/ 0 h 158"/>
                <a:gd name="T6" fmla="*/ 85 w 118"/>
                <a:gd name="T7" fmla="*/ 110 h 158"/>
                <a:gd name="T8" fmla="*/ 87 w 118"/>
                <a:gd name="T9" fmla="*/ 110 h 158"/>
                <a:gd name="T10" fmla="*/ 87 w 118"/>
                <a:gd name="T11" fmla="*/ 0 h 158"/>
                <a:gd name="T12" fmla="*/ 118 w 118"/>
                <a:gd name="T13" fmla="*/ 0 h 158"/>
                <a:gd name="T14" fmla="*/ 118 w 118"/>
                <a:gd name="T15" fmla="*/ 158 h 158"/>
                <a:gd name="T16" fmla="*/ 74 w 118"/>
                <a:gd name="T17" fmla="*/ 158 h 158"/>
                <a:gd name="T18" fmla="*/ 31 w 118"/>
                <a:gd name="T19" fmla="*/ 43 h 158"/>
                <a:gd name="T20" fmla="*/ 31 w 118"/>
                <a:gd name="T21" fmla="*/ 43 h 158"/>
                <a:gd name="T22" fmla="*/ 31 w 118"/>
                <a:gd name="T23" fmla="*/ 158 h 158"/>
                <a:gd name="T24" fmla="*/ 0 w 118"/>
                <a:gd name="T25"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8" h="158">
                  <a:moveTo>
                    <a:pt x="0" y="158"/>
                  </a:moveTo>
                  <a:lnTo>
                    <a:pt x="0" y="0"/>
                  </a:lnTo>
                  <a:lnTo>
                    <a:pt x="45" y="0"/>
                  </a:lnTo>
                  <a:lnTo>
                    <a:pt x="85" y="110"/>
                  </a:lnTo>
                  <a:lnTo>
                    <a:pt x="87" y="110"/>
                  </a:lnTo>
                  <a:lnTo>
                    <a:pt x="87" y="0"/>
                  </a:lnTo>
                  <a:lnTo>
                    <a:pt x="118" y="0"/>
                  </a:lnTo>
                  <a:lnTo>
                    <a:pt x="118" y="158"/>
                  </a:lnTo>
                  <a:lnTo>
                    <a:pt x="74" y="158"/>
                  </a:lnTo>
                  <a:lnTo>
                    <a:pt x="31" y="43"/>
                  </a:lnTo>
                  <a:lnTo>
                    <a:pt x="31" y="43"/>
                  </a:lnTo>
                  <a:lnTo>
                    <a:pt x="31" y="158"/>
                  </a:lnTo>
                  <a:lnTo>
                    <a:pt x="0" y="1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6" name="Freeform 28">
              <a:extLst>
                <a:ext uri="{FF2B5EF4-FFF2-40B4-BE49-F238E27FC236}">
                  <a16:creationId xmlns:a16="http://schemas.microsoft.com/office/drawing/2014/main" id="{F9DB1F94-DA43-5098-678B-EB0664C4A6EC}"/>
                </a:ext>
              </a:extLst>
            </p:cNvPr>
            <p:cNvSpPr>
              <a:spLocks/>
            </p:cNvSpPr>
            <p:nvPr userDrawn="1"/>
          </p:nvSpPr>
          <p:spPr bwMode="auto">
            <a:xfrm>
              <a:off x="5189538" y="3155951"/>
              <a:ext cx="173038" cy="260350"/>
            </a:xfrm>
            <a:custGeom>
              <a:avLst/>
              <a:gdLst>
                <a:gd name="T0" fmla="*/ 53 w 77"/>
                <a:gd name="T1" fmla="*/ 36 h 116"/>
                <a:gd name="T2" fmla="*/ 39 w 77"/>
                <a:gd name="T3" fmla="*/ 17 h 116"/>
                <a:gd name="T4" fmla="*/ 24 w 77"/>
                <a:gd name="T5" fmla="*/ 58 h 116"/>
                <a:gd name="T6" fmla="*/ 41 w 77"/>
                <a:gd name="T7" fmla="*/ 99 h 116"/>
                <a:gd name="T8" fmla="*/ 53 w 77"/>
                <a:gd name="T9" fmla="*/ 97 h 116"/>
                <a:gd name="T10" fmla="*/ 53 w 77"/>
                <a:gd name="T11" fmla="*/ 72 h 116"/>
                <a:gd name="T12" fmla="*/ 40 w 77"/>
                <a:gd name="T13" fmla="*/ 72 h 116"/>
                <a:gd name="T14" fmla="*/ 40 w 77"/>
                <a:gd name="T15" fmla="*/ 55 h 116"/>
                <a:gd name="T16" fmla="*/ 76 w 77"/>
                <a:gd name="T17" fmla="*/ 55 h 116"/>
                <a:gd name="T18" fmla="*/ 76 w 77"/>
                <a:gd name="T19" fmla="*/ 112 h 116"/>
                <a:gd name="T20" fmla="*/ 44 w 77"/>
                <a:gd name="T21" fmla="*/ 116 h 116"/>
                <a:gd name="T22" fmla="*/ 0 w 77"/>
                <a:gd name="T23" fmla="*/ 57 h 116"/>
                <a:gd name="T24" fmla="*/ 40 w 77"/>
                <a:gd name="T25" fmla="*/ 0 h 116"/>
                <a:gd name="T26" fmla="*/ 76 w 77"/>
                <a:gd name="T27" fmla="*/ 36 h 116"/>
                <a:gd name="T28" fmla="*/ 53 w 77"/>
                <a:gd name="T29" fmla="*/ 3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7" h="116">
                  <a:moveTo>
                    <a:pt x="53" y="36"/>
                  </a:moveTo>
                  <a:cubicBezTo>
                    <a:pt x="53" y="26"/>
                    <a:pt x="51" y="17"/>
                    <a:pt x="39" y="17"/>
                  </a:cubicBezTo>
                  <a:cubicBezTo>
                    <a:pt x="24" y="17"/>
                    <a:pt x="24" y="36"/>
                    <a:pt x="24" y="58"/>
                  </a:cubicBezTo>
                  <a:cubicBezTo>
                    <a:pt x="24" y="93"/>
                    <a:pt x="28" y="99"/>
                    <a:pt x="41" y="99"/>
                  </a:cubicBezTo>
                  <a:cubicBezTo>
                    <a:pt x="45" y="99"/>
                    <a:pt x="49" y="99"/>
                    <a:pt x="53" y="97"/>
                  </a:cubicBezTo>
                  <a:cubicBezTo>
                    <a:pt x="53" y="72"/>
                    <a:pt x="53" y="72"/>
                    <a:pt x="53" y="72"/>
                  </a:cubicBezTo>
                  <a:cubicBezTo>
                    <a:pt x="40" y="72"/>
                    <a:pt x="40" y="72"/>
                    <a:pt x="40" y="72"/>
                  </a:cubicBezTo>
                  <a:cubicBezTo>
                    <a:pt x="40" y="55"/>
                    <a:pt x="40" y="55"/>
                    <a:pt x="40" y="55"/>
                  </a:cubicBezTo>
                  <a:cubicBezTo>
                    <a:pt x="76" y="55"/>
                    <a:pt x="76" y="55"/>
                    <a:pt x="76" y="55"/>
                  </a:cubicBezTo>
                  <a:cubicBezTo>
                    <a:pt x="76" y="112"/>
                    <a:pt x="76" y="112"/>
                    <a:pt x="76" y="112"/>
                  </a:cubicBezTo>
                  <a:cubicBezTo>
                    <a:pt x="70" y="113"/>
                    <a:pt x="54" y="116"/>
                    <a:pt x="44" y="116"/>
                  </a:cubicBezTo>
                  <a:cubicBezTo>
                    <a:pt x="5" y="116"/>
                    <a:pt x="0" y="99"/>
                    <a:pt x="0" y="57"/>
                  </a:cubicBezTo>
                  <a:cubicBezTo>
                    <a:pt x="0" y="29"/>
                    <a:pt x="2" y="0"/>
                    <a:pt x="40" y="0"/>
                  </a:cubicBezTo>
                  <a:cubicBezTo>
                    <a:pt x="63" y="0"/>
                    <a:pt x="77" y="13"/>
                    <a:pt x="76" y="36"/>
                  </a:cubicBezTo>
                  <a:lnTo>
                    <a:pt x="53" y="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7" name="Freeform 29">
              <a:extLst>
                <a:ext uri="{FF2B5EF4-FFF2-40B4-BE49-F238E27FC236}">
                  <a16:creationId xmlns:a16="http://schemas.microsoft.com/office/drawing/2014/main" id="{ACBC60CA-6385-5FCE-CF3D-564C83F53F7F}"/>
                </a:ext>
              </a:extLst>
            </p:cNvPr>
            <p:cNvSpPr>
              <a:spLocks/>
            </p:cNvSpPr>
            <p:nvPr userDrawn="1"/>
          </p:nvSpPr>
          <p:spPr bwMode="auto">
            <a:xfrm>
              <a:off x="5468938" y="3155951"/>
              <a:ext cx="165100" cy="260350"/>
            </a:xfrm>
            <a:custGeom>
              <a:avLst/>
              <a:gdLst>
                <a:gd name="T0" fmla="*/ 35 w 74"/>
                <a:gd name="T1" fmla="*/ 116 h 116"/>
                <a:gd name="T2" fmla="*/ 2 w 74"/>
                <a:gd name="T3" fmla="*/ 79 h 116"/>
                <a:gd name="T4" fmla="*/ 25 w 74"/>
                <a:gd name="T5" fmla="*/ 79 h 116"/>
                <a:gd name="T6" fmla="*/ 38 w 74"/>
                <a:gd name="T7" fmla="*/ 99 h 116"/>
                <a:gd name="T8" fmla="*/ 50 w 74"/>
                <a:gd name="T9" fmla="*/ 86 h 116"/>
                <a:gd name="T10" fmla="*/ 3 w 74"/>
                <a:gd name="T11" fmla="*/ 31 h 116"/>
                <a:gd name="T12" fmla="*/ 40 w 74"/>
                <a:gd name="T13" fmla="*/ 0 h 116"/>
                <a:gd name="T14" fmla="*/ 73 w 74"/>
                <a:gd name="T15" fmla="*/ 34 h 116"/>
                <a:gd name="T16" fmla="*/ 50 w 74"/>
                <a:gd name="T17" fmla="*/ 34 h 116"/>
                <a:gd name="T18" fmla="*/ 39 w 74"/>
                <a:gd name="T19" fmla="*/ 17 h 116"/>
                <a:gd name="T20" fmla="*/ 27 w 74"/>
                <a:gd name="T21" fmla="*/ 29 h 116"/>
                <a:gd name="T22" fmla="*/ 74 w 74"/>
                <a:gd name="T23" fmla="*/ 83 h 116"/>
                <a:gd name="T24" fmla="*/ 35 w 74"/>
                <a:gd name="T25" fmla="*/ 1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4" h="116">
                  <a:moveTo>
                    <a:pt x="35" y="116"/>
                  </a:moveTo>
                  <a:cubicBezTo>
                    <a:pt x="6" y="116"/>
                    <a:pt x="0" y="99"/>
                    <a:pt x="2" y="79"/>
                  </a:cubicBezTo>
                  <a:cubicBezTo>
                    <a:pt x="25" y="79"/>
                    <a:pt x="25" y="79"/>
                    <a:pt x="25" y="79"/>
                  </a:cubicBezTo>
                  <a:cubicBezTo>
                    <a:pt x="25" y="90"/>
                    <a:pt x="25" y="99"/>
                    <a:pt x="38" y="99"/>
                  </a:cubicBezTo>
                  <a:cubicBezTo>
                    <a:pt x="46" y="99"/>
                    <a:pt x="50" y="94"/>
                    <a:pt x="50" y="86"/>
                  </a:cubicBezTo>
                  <a:cubicBezTo>
                    <a:pt x="50" y="66"/>
                    <a:pt x="3" y="65"/>
                    <a:pt x="3" y="31"/>
                  </a:cubicBezTo>
                  <a:cubicBezTo>
                    <a:pt x="3" y="14"/>
                    <a:pt x="11" y="0"/>
                    <a:pt x="40" y="0"/>
                  </a:cubicBezTo>
                  <a:cubicBezTo>
                    <a:pt x="63" y="0"/>
                    <a:pt x="74" y="10"/>
                    <a:pt x="73" y="34"/>
                  </a:cubicBezTo>
                  <a:cubicBezTo>
                    <a:pt x="50" y="34"/>
                    <a:pt x="50" y="34"/>
                    <a:pt x="50" y="34"/>
                  </a:cubicBezTo>
                  <a:cubicBezTo>
                    <a:pt x="50" y="25"/>
                    <a:pt x="48" y="17"/>
                    <a:pt x="39" y="17"/>
                  </a:cubicBezTo>
                  <a:cubicBezTo>
                    <a:pt x="31" y="17"/>
                    <a:pt x="27" y="21"/>
                    <a:pt x="27" y="29"/>
                  </a:cubicBezTo>
                  <a:cubicBezTo>
                    <a:pt x="27" y="50"/>
                    <a:pt x="74" y="48"/>
                    <a:pt x="74" y="83"/>
                  </a:cubicBezTo>
                  <a:cubicBezTo>
                    <a:pt x="74" y="112"/>
                    <a:pt x="53" y="116"/>
                    <a:pt x="35" y="1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8" name="Freeform 30">
              <a:extLst>
                <a:ext uri="{FF2B5EF4-FFF2-40B4-BE49-F238E27FC236}">
                  <a16:creationId xmlns:a16="http://schemas.microsoft.com/office/drawing/2014/main" id="{5091E370-6B43-186F-86F1-2B42D317EA58}"/>
                </a:ext>
              </a:extLst>
            </p:cNvPr>
            <p:cNvSpPr>
              <a:spLocks noEditPoints="1"/>
            </p:cNvSpPr>
            <p:nvPr userDrawn="1"/>
          </p:nvSpPr>
          <p:spPr bwMode="auto">
            <a:xfrm>
              <a:off x="5668963" y="3155951"/>
              <a:ext cx="176213" cy="250825"/>
            </a:xfrm>
            <a:custGeom>
              <a:avLst/>
              <a:gdLst>
                <a:gd name="T0" fmla="*/ 0 w 79"/>
                <a:gd name="T1" fmla="*/ 0 h 112"/>
                <a:gd name="T2" fmla="*/ 39 w 79"/>
                <a:gd name="T3" fmla="*/ 0 h 112"/>
                <a:gd name="T4" fmla="*/ 76 w 79"/>
                <a:gd name="T5" fmla="*/ 55 h 112"/>
                <a:gd name="T6" fmla="*/ 39 w 79"/>
                <a:gd name="T7" fmla="*/ 112 h 112"/>
                <a:gd name="T8" fmla="*/ 0 w 79"/>
                <a:gd name="T9" fmla="*/ 112 h 112"/>
                <a:gd name="T10" fmla="*/ 0 w 79"/>
                <a:gd name="T11" fmla="*/ 0 h 112"/>
                <a:gd name="T12" fmla="*/ 24 w 79"/>
                <a:gd name="T13" fmla="*/ 95 h 112"/>
                <a:gd name="T14" fmla="*/ 35 w 79"/>
                <a:gd name="T15" fmla="*/ 95 h 112"/>
                <a:gd name="T16" fmla="*/ 52 w 79"/>
                <a:gd name="T17" fmla="*/ 56 h 112"/>
                <a:gd name="T18" fmla="*/ 36 w 79"/>
                <a:gd name="T19" fmla="*/ 17 h 112"/>
                <a:gd name="T20" fmla="*/ 24 w 79"/>
                <a:gd name="T21" fmla="*/ 17 h 112"/>
                <a:gd name="T22" fmla="*/ 24 w 79"/>
                <a:gd name="T23" fmla="*/ 95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 h="112">
                  <a:moveTo>
                    <a:pt x="0" y="0"/>
                  </a:moveTo>
                  <a:cubicBezTo>
                    <a:pt x="39" y="0"/>
                    <a:pt x="39" y="0"/>
                    <a:pt x="39" y="0"/>
                  </a:cubicBezTo>
                  <a:cubicBezTo>
                    <a:pt x="70" y="0"/>
                    <a:pt x="76" y="20"/>
                    <a:pt x="76" y="55"/>
                  </a:cubicBezTo>
                  <a:cubicBezTo>
                    <a:pt x="76" y="73"/>
                    <a:pt x="79" y="112"/>
                    <a:pt x="39" y="112"/>
                  </a:cubicBezTo>
                  <a:cubicBezTo>
                    <a:pt x="0" y="112"/>
                    <a:pt x="0" y="112"/>
                    <a:pt x="0" y="112"/>
                  </a:cubicBezTo>
                  <a:lnTo>
                    <a:pt x="0" y="0"/>
                  </a:lnTo>
                  <a:close/>
                  <a:moveTo>
                    <a:pt x="24" y="95"/>
                  </a:moveTo>
                  <a:cubicBezTo>
                    <a:pt x="35" y="95"/>
                    <a:pt x="35" y="95"/>
                    <a:pt x="35" y="95"/>
                  </a:cubicBezTo>
                  <a:cubicBezTo>
                    <a:pt x="49" y="95"/>
                    <a:pt x="52" y="84"/>
                    <a:pt x="52" y="56"/>
                  </a:cubicBezTo>
                  <a:cubicBezTo>
                    <a:pt x="52" y="35"/>
                    <a:pt x="52" y="17"/>
                    <a:pt x="36" y="17"/>
                  </a:cubicBezTo>
                  <a:cubicBezTo>
                    <a:pt x="24" y="17"/>
                    <a:pt x="24" y="17"/>
                    <a:pt x="24" y="17"/>
                  </a:cubicBezTo>
                  <a:lnTo>
                    <a:pt x="24" y="9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9" name="Freeform 31">
              <a:extLst>
                <a:ext uri="{FF2B5EF4-FFF2-40B4-BE49-F238E27FC236}">
                  <a16:creationId xmlns:a16="http://schemas.microsoft.com/office/drawing/2014/main" id="{1FB8701F-4FB8-5B89-B2A9-0FA0B43561DE}"/>
                </a:ext>
              </a:extLst>
            </p:cNvPr>
            <p:cNvSpPr>
              <a:spLocks/>
            </p:cNvSpPr>
            <p:nvPr userDrawn="1"/>
          </p:nvSpPr>
          <p:spPr bwMode="auto">
            <a:xfrm>
              <a:off x="5870575" y="3155951"/>
              <a:ext cx="163513" cy="260350"/>
            </a:xfrm>
            <a:custGeom>
              <a:avLst/>
              <a:gdLst>
                <a:gd name="T0" fmla="*/ 34 w 74"/>
                <a:gd name="T1" fmla="*/ 116 h 116"/>
                <a:gd name="T2" fmla="*/ 1 w 74"/>
                <a:gd name="T3" fmla="*/ 79 h 116"/>
                <a:gd name="T4" fmla="*/ 25 w 74"/>
                <a:gd name="T5" fmla="*/ 79 h 116"/>
                <a:gd name="T6" fmla="*/ 38 w 74"/>
                <a:gd name="T7" fmla="*/ 99 h 116"/>
                <a:gd name="T8" fmla="*/ 50 w 74"/>
                <a:gd name="T9" fmla="*/ 86 h 116"/>
                <a:gd name="T10" fmla="*/ 3 w 74"/>
                <a:gd name="T11" fmla="*/ 31 h 116"/>
                <a:gd name="T12" fmla="*/ 40 w 74"/>
                <a:gd name="T13" fmla="*/ 0 h 116"/>
                <a:gd name="T14" fmla="*/ 72 w 74"/>
                <a:gd name="T15" fmla="*/ 34 h 116"/>
                <a:gd name="T16" fmla="*/ 49 w 74"/>
                <a:gd name="T17" fmla="*/ 34 h 116"/>
                <a:gd name="T18" fmla="*/ 38 w 74"/>
                <a:gd name="T19" fmla="*/ 17 h 116"/>
                <a:gd name="T20" fmla="*/ 26 w 74"/>
                <a:gd name="T21" fmla="*/ 29 h 116"/>
                <a:gd name="T22" fmla="*/ 74 w 74"/>
                <a:gd name="T23" fmla="*/ 83 h 116"/>
                <a:gd name="T24" fmla="*/ 34 w 74"/>
                <a:gd name="T25" fmla="*/ 1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4" h="116">
                  <a:moveTo>
                    <a:pt x="34" y="116"/>
                  </a:moveTo>
                  <a:cubicBezTo>
                    <a:pt x="5" y="116"/>
                    <a:pt x="0" y="99"/>
                    <a:pt x="1" y="79"/>
                  </a:cubicBezTo>
                  <a:cubicBezTo>
                    <a:pt x="25" y="79"/>
                    <a:pt x="25" y="79"/>
                    <a:pt x="25" y="79"/>
                  </a:cubicBezTo>
                  <a:cubicBezTo>
                    <a:pt x="25" y="90"/>
                    <a:pt x="25" y="99"/>
                    <a:pt x="38" y="99"/>
                  </a:cubicBezTo>
                  <a:cubicBezTo>
                    <a:pt x="46" y="99"/>
                    <a:pt x="50" y="94"/>
                    <a:pt x="50" y="86"/>
                  </a:cubicBezTo>
                  <a:cubicBezTo>
                    <a:pt x="50" y="66"/>
                    <a:pt x="3" y="65"/>
                    <a:pt x="3" y="31"/>
                  </a:cubicBezTo>
                  <a:cubicBezTo>
                    <a:pt x="3" y="14"/>
                    <a:pt x="11" y="0"/>
                    <a:pt x="40" y="0"/>
                  </a:cubicBezTo>
                  <a:cubicBezTo>
                    <a:pt x="62" y="0"/>
                    <a:pt x="74" y="10"/>
                    <a:pt x="72" y="34"/>
                  </a:cubicBezTo>
                  <a:cubicBezTo>
                    <a:pt x="49" y="34"/>
                    <a:pt x="49" y="34"/>
                    <a:pt x="49" y="34"/>
                  </a:cubicBezTo>
                  <a:cubicBezTo>
                    <a:pt x="49" y="25"/>
                    <a:pt x="48" y="17"/>
                    <a:pt x="38" y="17"/>
                  </a:cubicBezTo>
                  <a:cubicBezTo>
                    <a:pt x="31" y="17"/>
                    <a:pt x="26" y="21"/>
                    <a:pt x="26" y="29"/>
                  </a:cubicBezTo>
                  <a:cubicBezTo>
                    <a:pt x="26" y="50"/>
                    <a:pt x="74" y="48"/>
                    <a:pt x="74" y="83"/>
                  </a:cubicBezTo>
                  <a:cubicBezTo>
                    <a:pt x="74" y="112"/>
                    <a:pt x="52" y="116"/>
                    <a:pt x="34" y="1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grpSp>
      <p:pic>
        <p:nvPicPr>
          <p:cNvPr id="40" name="Graphic 10">
            <a:extLst>
              <a:ext uri="{FF2B5EF4-FFF2-40B4-BE49-F238E27FC236}">
                <a16:creationId xmlns:a16="http://schemas.microsoft.com/office/drawing/2014/main" id="{2D62857D-E641-8897-AF8C-A697E5D0F45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170893" y="-8709"/>
            <a:ext cx="3021107" cy="1722709"/>
          </a:xfrm>
          <a:prstGeom prst="rect">
            <a:avLst/>
          </a:prstGeom>
        </p:spPr>
      </p:pic>
      <p:grpSp>
        <p:nvGrpSpPr>
          <p:cNvPr id="4" name="그룹 3">
            <a:extLst>
              <a:ext uri="{FF2B5EF4-FFF2-40B4-BE49-F238E27FC236}">
                <a16:creationId xmlns:a16="http://schemas.microsoft.com/office/drawing/2014/main" id="{7C822EF5-A42E-94D9-9ABE-E6D712739E9A}"/>
              </a:ext>
            </a:extLst>
          </p:cNvPr>
          <p:cNvGrpSpPr/>
          <p:nvPr/>
        </p:nvGrpSpPr>
        <p:grpSpPr>
          <a:xfrm>
            <a:off x="3985118" y="1572717"/>
            <a:ext cx="4620865" cy="1372171"/>
            <a:chOff x="3776112" y="1393078"/>
            <a:chExt cx="4620865" cy="1372171"/>
          </a:xfrm>
        </p:grpSpPr>
        <p:sp>
          <p:nvSpPr>
            <p:cNvPr id="5" name="직사각형 4">
              <a:extLst>
                <a:ext uri="{FF2B5EF4-FFF2-40B4-BE49-F238E27FC236}">
                  <a16:creationId xmlns:a16="http://schemas.microsoft.com/office/drawing/2014/main" id="{C0128DAF-AD23-CF47-BD28-4A36811E5BE4}"/>
                </a:ext>
              </a:extLst>
            </p:cNvPr>
            <p:cNvSpPr/>
            <p:nvPr/>
          </p:nvSpPr>
          <p:spPr>
            <a:xfrm>
              <a:off x="3776112" y="1393078"/>
              <a:ext cx="4305987" cy="1372171"/>
            </a:xfrm>
            <a:prstGeom prst="rect">
              <a:avLst/>
            </a:prstGeom>
          </p:spPr>
          <p:txBody>
            <a:bodyPr wrap="none">
              <a:spAutoFit/>
            </a:bodyPr>
            <a:lstStyle/>
            <a:p>
              <a:pPr marR="0" lvl="0" indent="0" defTabSz="957474" fontAlgn="auto">
                <a:spcAft>
                  <a:spcPts val="500"/>
                </a:spcAft>
                <a:buClrTx/>
                <a:buSzTx/>
                <a:buFontTx/>
                <a:buNone/>
                <a:tabLst/>
                <a:defRPr/>
              </a:pPr>
              <a:r>
                <a:rPr lang="en-US" altLang="ko-KR" sz="4700" b="1" dirty="0">
                  <a:ln>
                    <a:solidFill>
                      <a:schemeClr val="bg1">
                        <a:lumMod val="75000"/>
                        <a:alpha val="0"/>
                      </a:schemeClr>
                    </a:solidFill>
                  </a:ln>
                  <a:solidFill>
                    <a:schemeClr val="bg1"/>
                  </a:solidFill>
                  <a:effectLst>
                    <a:outerShdw blurRad="38100" dist="38100" dir="2700000" algn="tl">
                      <a:srgbClr val="000000">
                        <a:alpha val="43137"/>
                      </a:srgbClr>
                    </a:outerShdw>
                  </a:effectLst>
                  <a:latin typeface="Arial" panose="020B0604020202020204" pitchFamily="34" charset="0"/>
                  <a:ea typeface="나눔스퀘어 ExtraBold" panose="020B0600000101010101" pitchFamily="50" charset="-127"/>
                  <a:cs typeface="Arial" panose="020B0604020202020204" pitchFamily="34" charset="0"/>
                </a:rPr>
                <a:t>Samsung SDS</a:t>
              </a:r>
            </a:p>
            <a:p>
              <a:pPr marL="0" marR="0" lvl="0" indent="0" algn="l" defTabSz="914400" rtl="0" eaLnBrk="1" fontAlgn="auto" latinLnBrk="1" hangingPunct="1">
                <a:spcAft>
                  <a:spcPts val="0"/>
                </a:spcAft>
                <a:buClrTx/>
                <a:buSzTx/>
                <a:buFontTx/>
                <a:buNone/>
                <a:tabLst/>
                <a:defRPr/>
              </a:pPr>
              <a:r>
                <a:rPr lang="en-US" altLang="ko-KR" sz="3200" dirty="0">
                  <a:ln>
                    <a:solidFill>
                      <a:schemeClr val="bg1">
                        <a:lumMod val="75000"/>
                        <a:alpha val="0"/>
                      </a:schemeClr>
                    </a:solidFill>
                  </a:ln>
                  <a:solidFill>
                    <a:schemeClr val="bg1"/>
                  </a:solidFill>
                  <a:effectLst>
                    <a:outerShdw blurRad="38100" dist="38100" dir="2700000" algn="tl">
                      <a:srgbClr val="000000">
                        <a:alpha val="43137"/>
                      </a:srgbClr>
                    </a:outerShdw>
                  </a:effectLst>
                  <a:latin typeface="Arial" panose="020B0604020202020204" pitchFamily="34" charset="0"/>
                  <a:ea typeface="나눔스퀘어 ExtraBold" panose="020B0600000101010101" pitchFamily="50" charset="-127"/>
                  <a:cs typeface="Arial" panose="020B0604020202020204" pitchFamily="34" charset="0"/>
                </a:rPr>
                <a:t>Logistics Services</a:t>
              </a:r>
            </a:p>
          </p:txBody>
        </p:sp>
        <p:sp>
          <p:nvSpPr>
            <p:cNvPr id="6" name="직사각형 5">
              <a:extLst>
                <a:ext uri="{FF2B5EF4-FFF2-40B4-BE49-F238E27FC236}">
                  <a16:creationId xmlns:a16="http://schemas.microsoft.com/office/drawing/2014/main" id="{E07C63CD-3ECF-5A2C-E331-199F186D0047}"/>
                </a:ext>
              </a:extLst>
            </p:cNvPr>
            <p:cNvSpPr/>
            <p:nvPr/>
          </p:nvSpPr>
          <p:spPr>
            <a:xfrm>
              <a:off x="7432995" y="2317645"/>
              <a:ext cx="963982" cy="369332"/>
            </a:xfrm>
            <a:prstGeom prst="rect">
              <a:avLst/>
            </a:prstGeom>
          </p:spPr>
          <p:txBody>
            <a:bodyPr wrap="none">
              <a:spAutoFit/>
            </a:bodyPr>
            <a:lstStyle/>
            <a:p>
              <a:pPr defTabSz="1625519"/>
              <a:r>
                <a:rPr lang="en-US" altLang="ko-KR" b="1" spc="-89" dirty="0">
                  <a:ln>
                    <a:solidFill>
                      <a:prstClr val="white">
                        <a:alpha val="0"/>
                      </a:prstClr>
                    </a:solidFill>
                  </a:ln>
                  <a:solidFill>
                    <a:schemeClr val="bg1"/>
                  </a:solidFill>
                  <a:effectLst>
                    <a:outerShdw blurRad="38100" dist="38100" dir="2700000" algn="tl">
                      <a:srgbClr val="000000">
                        <a:alpha val="43137"/>
                      </a:srgbClr>
                    </a:outerShdw>
                  </a:effectLst>
                  <a:latin typeface="나눔스퀘어 Bold" panose="020B0600000101010101" pitchFamily="50" charset="-127"/>
                  <a:ea typeface="나눔스퀘어 Bold" panose="020B0600000101010101" pitchFamily="50" charset="-127"/>
                </a:rPr>
                <a:t>2023.08</a:t>
              </a:r>
            </a:p>
          </p:txBody>
        </p:sp>
      </p:grpSp>
    </p:spTree>
    <p:extLst>
      <p:ext uri="{BB962C8B-B14F-4D97-AF65-F5344CB8AC3E}">
        <p14:creationId xmlns:p14="http://schemas.microsoft.com/office/powerpoint/2010/main" val="38712706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a:extLst>
              <a:ext uri="{FF2B5EF4-FFF2-40B4-BE49-F238E27FC236}">
                <a16:creationId xmlns:a16="http://schemas.microsoft.com/office/drawing/2014/main" id="{5CE3690D-10E7-4DB4-8E48-93FAE40D6ECD}"/>
              </a:ext>
            </a:extLst>
          </p:cNvPr>
          <p:cNvSpPr txBox="1"/>
          <p:nvPr/>
        </p:nvSpPr>
        <p:spPr>
          <a:xfrm>
            <a:off x="515938" y="424371"/>
            <a:ext cx="9429548" cy="492443"/>
          </a:xfrm>
          <a:prstGeom prst="rect">
            <a:avLst/>
          </a:prstGeom>
          <a:noFill/>
        </p:spPr>
        <p:txBody>
          <a:bodyPr wrap="square" lIns="0" tIns="0" rIns="0" bIns="0" rtlCol="0" anchor="ctr">
            <a:spAutoFit/>
          </a:bodyPr>
          <a:lstStyle>
            <a:defPPr>
              <a:defRPr lang="ko-KR"/>
            </a:defPPr>
            <a:lvl1pPr>
              <a:defRPr sz="2600">
                <a:ln>
                  <a:solidFill>
                    <a:schemeClr val="accent1">
                      <a:alpha val="0"/>
                    </a:schemeClr>
                  </a:solidFill>
                </a:ln>
                <a:solidFill>
                  <a:schemeClr val="tx1">
                    <a:lumMod val="85000"/>
                    <a:lumOff val="15000"/>
                  </a:schemeClr>
                </a:solidFill>
                <a:latin typeface="배달의민족 도현" panose="020B0600000101010101" pitchFamily="50" charset="-127"/>
                <a:ea typeface="배달의민족 도현" panose="020B0600000101010101" pitchFamily="50" charset="-127"/>
              </a:defRPr>
            </a:lvl1pPr>
          </a:lstStyle>
          <a:p>
            <a:pPr defTabSz="957474">
              <a:spcBef>
                <a:spcPct val="0"/>
              </a:spcBef>
            </a:pPr>
            <a:r>
              <a:rPr lang="en-US" altLang="ko-KR" sz="3200" b="1" dirty="0">
                <a:ln>
                  <a:solidFill>
                    <a:schemeClr val="bg1">
                      <a:lumMod val="75000"/>
                      <a:alpha val="0"/>
                    </a:schemeClr>
                  </a:solidFill>
                </a:ln>
                <a:solidFill>
                  <a:schemeClr val="tx1"/>
                </a:solidFill>
                <a:latin typeface="Arial" panose="020B0604020202020204" pitchFamily="34" charset="0"/>
                <a:ea typeface="나눔스퀘어 ExtraBold" panose="020B0600000101010101" pitchFamily="50" charset="-127"/>
                <a:cs typeface="Arial" panose="020B0604020202020204" pitchFamily="34" charset="0"/>
              </a:rPr>
              <a:t>Benefits of Logistics Innovation</a:t>
            </a:r>
          </a:p>
        </p:txBody>
      </p:sp>
      <p:sp>
        <p:nvSpPr>
          <p:cNvPr id="36" name="TextBox 35">
            <a:extLst>
              <a:ext uri="{FF2B5EF4-FFF2-40B4-BE49-F238E27FC236}">
                <a16:creationId xmlns:a16="http://schemas.microsoft.com/office/drawing/2014/main" id="{5CE3690D-10E7-4DB4-8E48-93FAE40D6ECD}"/>
              </a:ext>
            </a:extLst>
          </p:cNvPr>
          <p:cNvSpPr txBox="1"/>
          <p:nvPr/>
        </p:nvSpPr>
        <p:spPr>
          <a:xfrm>
            <a:off x="516193" y="1179971"/>
            <a:ext cx="11160125" cy="650434"/>
          </a:xfrm>
          <a:prstGeom prst="rect">
            <a:avLst/>
          </a:prstGeom>
          <a:noFill/>
        </p:spPr>
        <p:txBody>
          <a:bodyPr wrap="square" lIns="0" tIns="0" rIns="0" bIns="0" rtlCol="0" anchor="t">
            <a:spAutoFit/>
          </a:bodyPr>
          <a:lstStyle>
            <a:defPPr>
              <a:defRPr lang="ko-KR"/>
            </a:defPPr>
            <a:lvl1pPr>
              <a:defRPr sz="2600">
                <a:ln>
                  <a:solidFill>
                    <a:schemeClr val="accent1">
                      <a:alpha val="0"/>
                    </a:schemeClr>
                  </a:solidFill>
                </a:ln>
                <a:solidFill>
                  <a:schemeClr val="tx1">
                    <a:lumMod val="85000"/>
                    <a:lumOff val="15000"/>
                  </a:schemeClr>
                </a:solidFill>
                <a:latin typeface="배달의민족 도현" panose="020B0600000101010101" pitchFamily="50" charset="-127"/>
                <a:ea typeface="배달의민족 도현" panose="020B0600000101010101" pitchFamily="50" charset="-127"/>
              </a:defRPr>
            </a:lvl1pPr>
          </a:lstStyle>
          <a:p>
            <a:pPr defTabSz="957474">
              <a:lnSpc>
                <a:spcPct val="110000"/>
              </a:lnSpc>
              <a:spcBef>
                <a:spcPct val="0"/>
              </a:spcBef>
            </a:pPr>
            <a:r>
              <a:rPr lang="en-US" altLang="ko-KR" sz="2000" dirty="0">
                <a:ln>
                  <a:solidFill>
                    <a:schemeClr val="bg1">
                      <a:lumMod val="75000"/>
                      <a:alpha val="0"/>
                    </a:schemeClr>
                  </a:solidFill>
                </a:ln>
                <a:solidFill>
                  <a:schemeClr val="tx1">
                    <a:lumMod val="75000"/>
                    <a:lumOff val="25000"/>
                  </a:schemeClr>
                </a:solidFill>
                <a:latin typeface="Arial" panose="020B0604020202020204" pitchFamily="34" charset="0"/>
                <a:ea typeface="나눔스퀘어 ExtraBold" panose="020B0600000101010101" pitchFamily="50" charset="-127"/>
                <a:cs typeface="Arial" panose="020B0604020202020204" pitchFamily="34" charset="0"/>
              </a:rPr>
              <a:t>Digitalizing the supply chain can substantially improve business. McKinsey suggests, can reduce sales lost risk by 65-70% and inventories by</a:t>
            </a:r>
            <a:r>
              <a:rPr lang="ko-KR" altLang="en-US" sz="2000" dirty="0">
                <a:ln>
                  <a:solidFill>
                    <a:schemeClr val="bg1">
                      <a:lumMod val="75000"/>
                      <a:alpha val="0"/>
                    </a:schemeClr>
                  </a:solidFill>
                </a:ln>
                <a:solidFill>
                  <a:schemeClr val="tx1">
                    <a:lumMod val="75000"/>
                    <a:lumOff val="25000"/>
                  </a:schemeClr>
                </a:solidFill>
                <a:latin typeface="Arial" panose="020B0604020202020204" pitchFamily="34" charset="0"/>
                <a:ea typeface="나눔스퀘어 ExtraBold" panose="020B0600000101010101" pitchFamily="50" charset="-127"/>
                <a:cs typeface="Arial" panose="020B0604020202020204" pitchFamily="34" charset="0"/>
              </a:rPr>
              <a:t> </a:t>
            </a:r>
            <a:r>
              <a:rPr lang="en-US" altLang="ko-KR" sz="2000" dirty="0">
                <a:ln>
                  <a:solidFill>
                    <a:schemeClr val="bg1">
                      <a:lumMod val="75000"/>
                      <a:alpha val="0"/>
                    </a:schemeClr>
                  </a:solidFill>
                </a:ln>
                <a:solidFill>
                  <a:schemeClr val="tx1">
                    <a:lumMod val="75000"/>
                    <a:lumOff val="25000"/>
                  </a:schemeClr>
                </a:solidFill>
                <a:latin typeface="Arial" panose="020B0604020202020204" pitchFamily="34" charset="0"/>
                <a:ea typeface="나눔스퀘어 ExtraBold" panose="020B0600000101010101" pitchFamily="50" charset="-127"/>
                <a:cs typeface="Arial" panose="020B0604020202020204" pitchFamily="34" charset="0"/>
              </a:rPr>
              <a:t>35-75%.</a:t>
            </a:r>
          </a:p>
        </p:txBody>
      </p:sp>
      <p:grpSp>
        <p:nvGrpSpPr>
          <p:cNvPr id="18" name="그룹 17">
            <a:extLst>
              <a:ext uri="{FF2B5EF4-FFF2-40B4-BE49-F238E27FC236}">
                <a16:creationId xmlns:a16="http://schemas.microsoft.com/office/drawing/2014/main" id="{61D4981C-3C91-5B3F-7EB3-B625E1D09713}"/>
              </a:ext>
            </a:extLst>
          </p:cNvPr>
          <p:cNvGrpSpPr/>
          <p:nvPr/>
        </p:nvGrpSpPr>
        <p:grpSpPr>
          <a:xfrm>
            <a:off x="11024823" y="0"/>
            <a:ext cx="794677" cy="468463"/>
            <a:chOff x="11024823" y="0"/>
            <a:chExt cx="794677" cy="468463"/>
          </a:xfrm>
        </p:grpSpPr>
        <p:sp>
          <p:nvSpPr>
            <p:cNvPr id="19" name="TextBox 18">
              <a:extLst>
                <a:ext uri="{FF2B5EF4-FFF2-40B4-BE49-F238E27FC236}">
                  <a16:creationId xmlns:a16="http://schemas.microsoft.com/office/drawing/2014/main" id="{6D2EA0AE-6E39-0582-89BA-F291E0941A57}"/>
                </a:ext>
              </a:extLst>
            </p:cNvPr>
            <p:cNvSpPr txBox="1"/>
            <p:nvPr/>
          </p:nvSpPr>
          <p:spPr>
            <a:xfrm>
              <a:off x="11699274" y="222242"/>
              <a:ext cx="120226" cy="246221"/>
            </a:xfrm>
            <a:prstGeom prst="rect">
              <a:avLst/>
            </a:prstGeom>
            <a:noFill/>
          </p:spPr>
          <p:txBody>
            <a:bodyPr wrap="none" lIns="0" tIns="0" rIns="0" bIns="0" rtlCol="0" anchor="ctr" anchorCtr="0">
              <a:spAutoFit/>
            </a:bodyPr>
            <a:lstStyle>
              <a:defPPr>
                <a:defRPr lang="ko-KR"/>
              </a:defPPr>
              <a:lvl1pPr>
                <a:spcAft>
                  <a:spcPts val="300"/>
                </a:spcAft>
                <a:defRPr sz="2800" spc="-100">
                  <a:ln>
                    <a:solidFill>
                      <a:schemeClr val="bg1">
                        <a:alpha val="0"/>
                      </a:schemeClr>
                    </a:solidFill>
                  </a:ln>
                  <a:solidFill>
                    <a:srgbClr val="005B8D"/>
                  </a:solidFill>
                  <a:latin typeface="Times New Roman" panose="02020603050405020304" pitchFamily="18" charset="0"/>
                  <a:ea typeface="KoPub돋움체 Bold" panose="02020603020101020101" pitchFamily="18" charset="-127"/>
                  <a:cs typeface="Times New Roman" panose="02020603050405020304" pitchFamily="18" charset="0"/>
                </a:defRPr>
              </a:lvl1pPr>
            </a:lstStyle>
            <a:p>
              <a:pPr latinLnBrk="0"/>
              <a:r>
                <a:rPr lang="en-US" altLang="ko-KR" sz="1600" spc="0" dirty="0">
                  <a:ln>
                    <a:solidFill>
                      <a:prstClr val="white">
                        <a:alpha val="0"/>
                      </a:prstClr>
                    </a:solidFill>
                  </a:ln>
                  <a:solidFill>
                    <a:srgbClr val="05C3A7"/>
                  </a:solidFill>
                </a:rPr>
                <a:t>I.</a:t>
              </a:r>
            </a:p>
          </p:txBody>
        </p:sp>
        <p:sp>
          <p:nvSpPr>
            <p:cNvPr id="20" name="TextBox 19">
              <a:extLst>
                <a:ext uri="{FF2B5EF4-FFF2-40B4-BE49-F238E27FC236}">
                  <a16:creationId xmlns:a16="http://schemas.microsoft.com/office/drawing/2014/main" id="{9BF23845-D10A-A3F8-CBC0-4A715AB26598}"/>
                </a:ext>
              </a:extLst>
            </p:cNvPr>
            <p:cNvSpPr txBox="1"/>
            <p:nvPr/>
          </p:nvSpPr>
          <p:spPr>
            <a:xfrm>
              <a:off x="11024823" y="278378"/>
              <a:ext cx="554640" cy="153888"/>
            </a:xfrm>
            <a:prstGeom prst="rect">
              <a:avLst/>
            </a:prstGeom>
            <a:noFill/>
            <a:ln w="9525">
              <a:noFill/>
              <a:miter lim="800000"/>
              <a:headEnd/>
              <a:tailEnd/>
            </a:ln>
          </p:spPr>
          <p:txBody>
            <a:bodyPr wrap="none" lIns="0" tIns="0" rIns="0" bIns="0" anchor="ctr">
              <a:spAutoFit/>
            </a:bodyPr>
            <a:lstStyle>
              <a:defPPr>
                <a:defRPr lang="ko-KR"/>
              </a:defPPr>
              <a:lvl1pPr defTabSz="914125" fontAlgn="base" latinLnBrk="0">
                <a:spcBef>
                  <a:spcPct val="0"/>
                </a:spcBef>
                <a:spcAft>
                  <a:spcPts val="200"/>
                </a:spcAft>
                <a:defRPr sz="1100" spc="-20">
                  <a:ln>
                    <a:solidFill>
                      <a:prstClr val="white">
                        <a:alpha val="0"/>
                      </a:prstClr>
                    </a:solidFill>
                  </a:ln>
                  <a:solidFill>
                    <a:schemeClr val="tx1">
                      <a:lumMod val="75000"/>
                      <a:lumOff val="25000"/>
                    </a:schemeClr>
                  </a:solidFill>
                  <a:latin typeface="KoPub돋움체 Bold" panose="02020603020101020101" pitchFamily="18" charset="-127"/>
                  <a:ea typeface="KoPub돋움체 Bold" panose="02020603020101020101" pitchFamily="18" charset="-127"/>
                  <a:cs typeface="Arial" charset="0"/>
                </a:defRPr>
              </a:lvl1pPr>
            </a:lstStyle>
            <a:p>
              <a:pPr algn="r"/>
              <a:r>
                <a:rPr lang="en-US" altLang="ko-KR" sz="1000" spc="0" dirty="0">
                  <a:solidFill>
                    <a:prstClr val="black">
                      <a:lumMod val="75000"/>
                      <a:lumOff val="25000"/>
                    </a:prstClr>
                  </a:solidFill>
                  <a:latin typeface="Arial" panose="020B0604020202020204" pitchFamily="34" charset="0"/>
                  <a:cs typeface="Arial" panose="020B0604020202020204" pitchFamily="34" charset="0"/>
                </a:rPr>
                <a:t>Why SDS</a:t>
              </a:r>
            </a:p>
          </p:txBody>
        </p:sp>
        <p:cxnSp>
          <p:nvCxnSpPr>
            <p:cNvPr id="21" name="직선 연결선 20">
              <a:extLst>
                <a:ext uri="{FF2B5EF4-FFF2-40B4-BE49-F238E27FC236}">
                  <a16:creationId xmlns:a16="http://schemas.microsoft.com/office/drawing/2014/main" id="{3C747A3E-7D84-9A58-4CCD-4CDFCB170AFA}"/>
                </a:ext>
              </a:extLst>
            </p:cNvPr>
            <p:cNvCxnSpPr/>
            <p:nvPr/>
          </p:nvCxnSpPr>
          <p:spPr>
            <a:xfrm>
              <a:off x="11640000" y="0"/>
              <a:ext cx="0" cy="432266"/>
            </a:xfrm>
            <a:prstGeom prst="line">
              <a:avLst/>
            </a:prstGeom>
            <a:ln w="9525" cap="flat">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2" name="타원 21">
              <a:extLst>
                <a:ext uri="{FF2B5EF4-FFF2-40B4-BE49-F238E27FC236}">
                  <a16:creationId xmlns:a16="http://schemas.microsoft.com/office/drawing/2014/main" id="{0CFB014A-7C3B-F930-2588-80D8DCF4BA98}"/>
                </a:ext>
              </a:extLst>
            </p:cNvPr>
            <p:cNvSpPr/>
            <p:nvPr/>
          </p:nvSpPr>
          <p:spPr>
            <a:xfrm>
              <a:off x="11076568" y="201570"/>
              <a:ext cx="57600" cy="57600"/>
            </a:xfrm>
            <a:prstGeom prst="ellipse">
              <a:avLst/>
            </a:prstGeom>
            <a:solidFill>
              <a:srgbClr val="05C3A7"/>
            </a:solidFill>
            <a:ln>
              <a:noFill/>
            </a:ln>
            <a:effectLst/>
          </p:spPr>
          <p:txBody>
            <a:bodyPr wrap="none" lIns="0" tIns="0" rIns="0" bIns="0" anchor="ctr">
              <a:noAutofit/>
            </a:bodyPr>
            <a:lstStyle/>
            <a:p>
              <a:pPr algn="ctr" fontAlgn="base">
                <a:buClr>
                  <a:srgbClr val="969696"/>
                </a:buClr>
              </a:pPr>
              <a:endParaRPr lang="ko-KR" altLang="en-US" sz="1400" b="1" dirty="0">
                <a:ln>
                  <a:solidFill>
                    <a:srgbClr val="C00000">
                      <a:alpha val="0"/>
                    </a:srgbClr>
                  </a:solidFill>
                </a:ln>
                <a:latin typeface="Segoe UI" panose="020B0502040204020203" pitchFamily="34" charset="0"/>
                <a:ea typeface="맑은 고딕" panose="020B0503020000020004" pitchFamily="50" charset="-127"/>
                <a:cs typeface="Segoe UI" panose="020B0502040204020203" pitchFamily="34" charset="0"/>
              </a:endParaRPr>
            </a:p>
          </p:txBody>
        </p:sp>
        <p:sp>
          <p:nvSpPr>
            <p:cNvPr id="23" name="타원 22">
              <a:extLst>
                <a:ext uri="{FF2B5EF4-FFF2-40B4-BE49-F238E27FC236}">
                  <a16:creationId xmlns:a16="http://schemas.microsoft.com/office/drawing/2014/main" id="{844F5214-B6AF-0C2C-D45C-AC6765DA9CFB}"/>
                </a:ext>
              </a:extLst>
            </p:cNvPr>
            <p:cNvSpPr/>
            <p:nvPr/>
          </p:nvSpPr>
          <p:spPr>
            <a:xfrm>
              <a:off x="11324051" y="201570"/>
              <a:ext cx="57600" cy="57600"/>
            </a:xfrm>
            <a:prstGeom prst="ellipse">
              <a:avLst/>
            </a:prstGeom>
            <a:solidFill>
              <a:schemeClr val="bg1">
                <a:lumMod val="75000"/>
                <a:alpha val="8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latinLnBrk="0"/>
              <a:endParaRPr lang="ko-KR" altLang="en-US" spc="-20" dirty="0">
                <a:ln>
                  <a:solidFill>
                    <a:prstClr val="white">
                      <a:alpha val="0"/>
                    </a:prstClr>
                  </a:solidFill>
                </a:ln>
                <a:solidFill>
                  <a:prstClr val="white"/>
                </a:solidFill>
                <a:latin typeface="KoPub돋움체 Bold" panose="02020603020101020101" pitchFamily="18" charset="-127"/>
                <a:ea typeface="KoPub돋움체 Bold" panose="02020603020101020101" pitchFamily="18" charset="-127"/>
              </a:endParaRPr>
            </a:p>
          </p:txBody>
        </p:sp>
        <p:sp>
          <p:nvSpPr>
            <p:cNvPr id="24" name="타원 23">
              <a:extLst>
                <a:ext uri="{FF2B5EF4-FFF2-40B4-BE49-F238E27FC236}">
                  <a16:creationId xmlns:a16="http://schemas.microsoft.com/office/drawing/2014/main" id="{D2241DD8-6538-8065-143A-7F9EFEA9EDBA}"/>
                </a:ext>
              </a:extLst>
            </p:cNvPr>
            <p:cNvSpPr/>
            <p:nvPr/>
          </p:nvSpPr>
          <p:spPr>
            <a:xfrm>
              <a:off x="11203612" y="201570"/>
              <a:ext cx="57600" cy="57600"/>
            </a:xfrm>
            <a:prstGeom prst="ellipse">
              <a:avLst/>
            </a:prstGeom>
            <a:solidFill>
              <a:schemeClr val="bg1">
                <a:lumMod val="75000"/>
                <a:alpha val="8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latinLnBrk="0"/>
              <a:endParaRPr lang="ko-KR" altLang="en-US" spc="-20" dirty="0">
                <a:ln>
                  <a:solidFill>
                    <a:prstClr val="white">
                      <a:alpha val="0"/>
                    </a:prstClr>
                  </a:solidFill>
                </a:ln>
                <a:solidFill>
                  <a:prstClr val="white"/>
                </a:solidFill>
                <a:latin typeface="KoPub돋움체 Bold" panose="02020603020101020101" pitchFamily="18" charset="-127"/>
                <a:ea typeface="KoPub돋움체 Bold" panose="02020603020101020101" pitchFamily="18" charset="-127"/>
              </a:endParaRPr>
            </a:p>
          </p:txBody>
        </p:sp>
        <p:sp>
          <p:nvSpPr>
            <p:cNvPr id="25" name="타원 24">
              <a:extLst>
                <a:ext uri="{FF2B5EF4-FFF2-40B4-BE49-F238E27FC236}">
                  <a16:creationId xmlns:a16="http://schemas.microsoft.com/office/drawing/2014/main" id="{91F09413-4F64-8E48-5159-2EFE2CE5238D}"/>
                </a:ext>
              </a:extLst>
            </p:cNvPr>
            <p:cNvSpPr/>
            <p:nvPr/>
          </p:nvSpPr>
          <p:spPr>
            <a:xfrm>
              <a:off x="11461533" y="201570"/>
              <a:ext cx="57600" cy="57600"/>
            </a:xfrm>
            <a:prstGeom prst="ellipse">
              <a:avLst/>
            </a:prstGeom>
            <a:solidFill>
              <a:schemeClr val="bg1">
                <a:lumMod val="75000"/>
                <a:alpha val="8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latinLnBrk="0"/>
              <a:endParaRPr lang="ko-KR" altLang="en-US" spc="-20" dirty="0">
                <a:ln>
                  <a:solidFill>
                    <a:prstClr val="white">
                      <a:alpha val="0"/>
                    </a:prstClr>
                  </a:solidFill>
                </a:ln>
                <a:solidFill>
                  <a:prstClr val="white"/>
                </a:solidFill>
                <a:latin typeface="KoPub돋움체 Bold" panose="02020603020101020101" pitchFamily="18" charset="-127"/>
                <a:ea typeface="KoPub돋움체 Bold" panose="02020603020101020101" pitchFamily="18" charset="-127"/>
              </a:endParaRPr>
            </a:p>
          </p:txBody>
        </p:sp>
      </p:grpSp>
      <p:grpSp>
        <p:nvGrpSpPr>
          <p:cNvPr id="27" name="그룹 26">
            <a:extLst>
              <a:ext uri="{FF2B5EF4-FFF2-40B4-BE49-F238E27FC236}">
                <a16:creationId xmlns:a16="http://schemas.microsoft.com/office/drawing/2014/main" id="{0258CD43-5570-605A-B682-B90367DB9027}"/>
              </a:ext>
            </a:extLst>
          </p:cNvPr>
          <p:cNvGrpSpPr/>
          <p:nvPr/>
        </p:nvGrpSpPr>
        <p:grpSpPr>
          <a:xfrm>
            <a:off x="515938" y="1830405"/>
            <a:ext cx="8473682" cy="4822627"/>
            <a:chOff x="5159896" y="2132855"/>
            <a:chExt cx="6532127" cy="3636405"/>
          </a:xfrm>
        </p:grpSpPr>
        <p:grpSp>
          <p:nvGrpSpPr>
            <p:cNvPr id="28" name="그룹 27">
              <a:extLst>
                <a:ext uri="{FF2B5EF4-FFF2-40B4-BE49-F238E27FC236}">
                  <a16:creationId xmlns:a16="http://schemas.microsoft.com/office/drawing/2014/main" id="{5BEBB4E1-94B0-569B-103E-8410BC06BE95}"/>
                </a:ext>
              </a:extLst>
            </p:cNvPr>
            <p:cNvGrpSpPr/>
            <p:nvPr/>
          </p:nvGrpSpPr>
          <p:grpSpPr>
            <a:xfrm>
              <a:off x="5159896" y="2253618"/>
              <a:ext cx="6532127" cy="3269154"/>
              <a:chOff x="515938" y="1784960"/>
              <a:chExt cx="8140666" cy="4074185"/>
            </a:xfrm>
          </p:grpSpPr>
          <p:cxnSp>
            <p:nvCxnSpPr>
              <p:cNvPr id="32" name="직선 연결선 31">
                <a:extLst>
                  <a:ext uri="{FF2B5EF4-FFF2-40B4-BE49-F238E27FC236}">
                    <a16:creationId xmlns:a16="http://schemas.microsoft.com/office/drawing/2014/main" id="{C6714106-DA88-10E6-F250-AF55DB55203A}"/>
                  </a:ext>
                </a:extLst>
              </p:cNvPr>
              <p:cNvCxnSpPr/>
              <p:nvPr/>
            </p:nvCxnSpPr>
            <p:spPr>
              <a:xfrm>
                <a:off x="3286760" y="4116145"/>
                <a:ext cx="5193508" cy="0"/>
              </a:xfrm>
              <a:prstGeom prst="line">
                <a:avLst/>
              </a:prstGeom>
              <a:ln w="9525" cap="rnd">
                <a:solidFill>
                  <a:schemeClr val="bg1">
                    <a:alpha val="50000"/>
                  </a:schemeClr>
                </a:solidFill>
                <a:prstDash val="sysDot"/>
                <a:tailEnd type="none"/>
              </a:ln>
            </p:spPr>
            <p:style>
              <a:lnRef idx="1">
                <a:schemeClr val="accent1"/>
              </a:lnRef>
              <a:fillRef idx="0">
                <a:schemeClr val="accent1"/>
              </a:fillRef>
              <a:effectRef idx="0">
                <a:schemeClr val="accent1"/>
              </a:effectRef>
              <a:fontRef idx="minor">
                <a:schemeClr val="tx1"/>
              </a:fontRef>
            </p:style>
          </p:cxnSp>
          <p:grpSp>
            <p:nvGrpSpPr>
              <p:cNvPr id="33" name="그룹 32">
                <a:extLst>
                  <a:ext uri="{FF2B5EF4-FFF2-40B4-BE49-F238E27FC236}">
                    <a16:creationId xmlns:a16="http://schemas.microsoft.com/office/drawing/2014/main" id="{DDD57B6C-77F7-A9AB-17E5-EFADD5804453}"/>
                  </a:ext>
                </a:extLst>
              </p:cNvPr>
              <p:cNvGrpSpPr/>
              <p:nvPr/>
            </p:nvGrpSpPr>
            <p:grpSpPr>
              <a:xfrm>
                <a:off x="1985776" y="3244645"/>
                <a:ext cx="6519290" cy="1788582"/>
                <a:chOff x="1985775" y="3244645"/>
                <a:chExt cx="6639263" cy="1788582"/>
              </a:xfrm>
            </p:grpSpPr>
            <p:cxnSp>
              <p:nvCxnSpPr>
                <p:cNvPr id="1146" name="직선 연결선 1145">
                  <a:extLst>
                    <a:ext uri="{FF2B5EF4-FFF2-40B4-BE49-F238E27FC236}">
                      <a16:creationId xmlns:a16="http://schemas.microsoft.com/office/drawing/2014/main" id="{F40EFE43-5AB4-E8DB-E359-C01476B7F898}"/>
                    </a:ext>
                  </a:extLst>
                </p:cNvPr>
                <p:cNvCxnSpPr/>
                <p:nvPr/>
              </p:nvCxnSpPr>
              <p:spPr>
                <a:xfrm>
                  <a:off x="1985775" y="3244645"/>
                  <a:ext cx="6639263" cy="0"/>
                </a:xfrm>
                <a:prstGeom prst="line">
                  <a:avLst/>
                </a:prstGeom>
                <a:ln w="9525" cap="rnd">
                  <a:solidFill>
                    <a:schemeClr val="bg1">
                      <a:alpha val="50000"/>
                    </a:schemeClr>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1147" name="직선 연결선 1146">
                  <a:extLst>
                    <a:ext uri="{FF2B5EF4-FFF2-40B4-BE49-F238E27FC236}">
                      <a16:creationId xmlns:a16="http://schemas.microsoft.com/office/drawing/2014/main" id="{B2F8BB24-3475-F5B7-A212-7809367AA35E}"/>
                    </a:ext>
                  </a:extLst>
                </p:cNvPr>
                <p:cNvCxnSpPr/>
                <p:nvPr/>
              </p:nvCxnSpPr>
              <p:spPr>
                <a:xfrm>
                  <a:off x="1998416" y="5033227"/>
                  <a:ext cx="6626622" cy="0"/>
                </a:xfrm>
                <a:prstGeom prst="line">
                  <a:avLst/>
                </a:prstGeom>
                <a:ln w="9525" cap="rnd">
                  <a:solidFill>
                    <a:schemeClr val="bg1">
                      <a:alpha val="50000"/>
                    </a:schemeClr>
                  </a:solidFill>
                  <a:prstDash val="sysDot"/>
                  <a:tailEnd type="none"/>
                </a:ln>
              </p:spPr>
              <p:style>
                <a:lnRef idx="1">
                  <a:schemeClr val="accent1"/>
                </a:lnRef>
                <a:fillRef idx="0">
                  <a:schemeClr val="accent1"/>
                </a:fillRef>
                <a:effectRef idx="0">
                  <a:schemeClr val="accent1"/>
                </a:effectRef>
                <a:fontRef idx="minor">
                  <a:schemeClr val="tx1"/>
                </a:fontRef>
              </p:style>
            </p:cxnSp>
          </p:grpSp>
          <p:grpSp>
            <p:nvGrpSpPr>
              <p:cNvPr id="34" name="그룹 33">
                <a:extLst>
                  <a:ext uri="{FF2B5EF4-FFF2-40B4-BE49-F238E27FC236}">
                    <a16:creationId xmlns:a16="http://schemas.microsoft.com/office/drawing/2014/main" id="{314350B8-3BA4-1C64-6E60-821830495A9A}"/>
                  </a:ext>
                </a:extLst>
              </p:cNvPr>
              <p:cNvGrpSpPr/>
              <p:nvPr/>
            </p:nvGrpSpPr>
            <p:grpSpPr>
              <a:xfrm>
                <a:off x="515938" y="2370734"/>
                <a:ext cx="2693535" cy="3488411"/>
                <a:chOff x="5159896" y="2518820"/>
                <a:chExt cx="2572812" cy="3332062"/>
              </a:xfrm>
            </p:grpSpPr>
            <p:sp>
              <p:nvSpPr>
                <p:cNvPr id="1138" name="이등변 삼각형 1137">
                  <a:extLst>
                    <a:ext uri="{FF2B5EF4-FFF2-40B4-BE49-F238E27FC236}">
                      <a16:creationId xmlns:a16="http://schemas.microsoft.com/office/drawing/2014/main" id="{AB02652C-3CD6-268F-835C-F9F5DBA6A2D7}"/>
                    </a:ext>
                  </a:extLst>
                </p:cNvPr>
                <p:cNvSpPr/>
                <p:nvPr/>
              </p:nvSpPr>
              <p:spPr>
                <a:xfrm rot="5400000">
                  <a:off x="4974835" y="2703881"/>
                  <a:ext cx="1630262" cy="1260140"/>
                </a:xfrm>
                <a:prstGeom prst="triangle">
                  <a:avLst/>
                </a:prstGeom>
                <a:solidFill>
                  <a:srgbClr val="E68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1139" name="이등변 삼각형 1138">
                  <a:extLst>
                    <a:ext uri="{FF2B5EF4-FFF2-40B4-BE49-F238E27FC236}">
                      <a16:creationId xmlns:a16="http://schemas.microsoft.com/office/drawing/2014/main" id="{BB750193-645B-F174-07AE-B0D571AA285C}"/>
                    </a:ext>
                  </a:extLst>
                </p:cNvPr>
                <p:cNvSpPr/>
                <p:nvPr/>
              </p:nvSpPr>
              <p:spPr>
                <a:xfrm rot="5400000">
                  <a:off x="4974835" y="4405681"/>
                  <a:ext cx="1630262" cy="1260140"/>
                </a:xfrm>
                <a:prstGeom prst="triangle">
                  <a:avLst/>
                </a:prstGeom>
                <a:solidFill>
                  <a:srgbClr val="C37D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1140" name="이등변 삼각형 1139">
                  <a:extLst>
                    <a:ext uri="{FF2B5EF4-FFF2-40B4-BE49-F238E27FC236}">
                      <a16:creationId xmlns:a16="http://schemas.microsoft.com/office/drawing/2014/main" id="{34F55231-6DD2-7F8D-5081-8B43061B14EC}"/>
                    </a:ext>
                  </a:extLst>
                </p:cNvPr>
                <p:cNvSpPr/>
                <p:nvPr/>
              </p:nvSpPr>
              <p:spPr>
                <a:xfrm rot="16200000" flipH="1">
                  <a:off x="4993123" y="3554781"/>
                  <a:ext cx="1630262" cy="1260140"/>
                </a:xfrm>
                <a:prstGeom prst="triangle">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1141" name="이등변 삼각형 1140">
                  <a:extLst>
                    <a:ext uri="{FF2B5EF4-FFF2-40B4-BE49-F238E27FC236}">
                      <a16:creationId xmlns:a16="http://schemas.microsoft.com/office/drawing/2014/main" id="{B38C3609-681B-0187-9062-385DF8381120}"/>
                    </a:ext>
                  </a:extLst>
                </p:cNvPr>
                <p:cNvSpPr/>
                <p:nvPr/>
              </p:nvSpPr>
              <p:spPr>
                <a:xfrm rot="5400000">
                  <a:off x="6287507" y="3554781"/>
                  <a:ext cx="1630262" cy="1260140"/>
                </a:xfrm>
                <a:prstGeom prst="triangle">
                  <a:avLst/>
                </a:prstGeom>
                <a:solidFill>
                  <a:srgbClr val="679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1142" name="TextBox 1141">
                  <a:extLst>
                    <a:ext uri="{FF2B5EF4-FFF2-40B4-BE49-F238E27FC236}">
                      <a16:creationId xmlns:a16="http://schemas.microsoft.com/office/drawing/2014/main" id="{F3EB4956-2D65-273B-6968-52D64DDA0B63}"/>
                    </a:ext>
                  </a:extLst>
                </p:cNvPr>
                <p:cNvSpPr txBox="1"/>
                <p:nvPr/>
              </p:nvSpPr>
              <p:spPr>
                <a:xfrm>
                  <a:off x="5221969" y="3195452"/>
                  <a:ext cx="819002" cy="311419"/>
                </a:xfrm>
                <a:prstGeom prst="rect">
                  <a:avLst/>
                </a:prstGeom>
                <a:noFill/>
              </p:spPr>
              <p:txBody>
                <a:bodyPr wrap="none" rtlCol="0">
                  <a:spAutoFit/>
                </a:bodyPr>
                <a:lstStyle/>
                <a:p>
                  <a:pPr algn="ctr"/>
                  <a:r>
                    <a:rPr lang="en-US" altLang="ko-KR" sz="1050" kern="0" dirty="0">
                      <a:ln>
                        <a:solidFill>
                          <a:prstClr val="white">
                            <a:alpha val="0"/>
                          </a:prstClr>
                        </a:solidFill>
                      </a:ln>
                      <a:solidFill>
                        <a:schemeClr val="bg1"/>
                      </a:solidFill>
                      <a:latin typeface="나눔스퀘어 ExtraBold" panose="020B0600000101010101" pitchFamily="50" charset="-127"/>
                      <a:ea typeface="나눔스퀘어 ExtraBold" panose="020B0600000101010101" pitchFamily="50" charset="-127"/>
                      <a:cs typeface="Calibri" panose="020F0502020204030204" pitchFamily="34" charset="0"/>
                    </a:rPr>
                    <a:t>Service</a:t>
                  </a:r>
                  <a:endParaRPr lang="ko-KR" altLang="en-US" sz="1050" kern="0" dirty="0">
                    <a:ln>
                      <a:solidFill>
                        <a:prstClr val="white">
                          <a:alpha val="0"/>
                        </a:prstClr>
                      </a:solidFill>
                    </a:ln>
                    <a:solidFill>
                      <a:schemeClr val="bg1"/>
                    </a:solidFill>
                    <a:latin typeface="나눔스퀘어 ExtraBold" panose="020B0600000101010101" pitchFamily="50" charset="-127"/>
                    <a:ea typeface="나눔스퀘어 ExtraBold" panose="020B0600000101010101" pitchFamily="50" charset="-127"/>
                    <a:cs typeface="Calibri" panose="020F0502020204030204" pitchFamily="34" charset="0"/>
                  </a:endParaRPr>
                </a:p>
              </p:txBody>
            </p:sp>
            <p:sp>
              <p:nvSpPr>
                <p:cNvPr id="1143" name="TextBox 1142">
                  <a:extLst>
                    <a:ext uri="{FF2B5EF4-FFF2-40B4-BE49-F238E27FC236}">
                      <a16:creationId xmlns:a16="http://schemas.microsoft.com/office/drawing/2014/main" id="{5FF3156C-CC0D-87AE-77AD-69C10C181A18}"/>
                    </a:ext>
                  </a:extLst>
                </p:cNvPr>
                <p:cNvSpPr txBox="1"/>
                <p:nvPr/>
              </p:nvSpPr>
              <p:spPr>
                <a:xfrm>
                  <a:off x="5238188" y="4897252"/>
                  <a:ext cx="786562" cy="311419"/>
                </a:xfrm>
                <a:prstGeom prst="rect">
                  <a:avLst/>
                </a:prstGeom>
                <a:noFill/>
              </p:spPr>
              <p:txBody>
                <a:bodyPr wrap="none" rtlCol="0">
                  <a:spAutoFit/>
                </a:bodyPr>
                <a:lstStyle/>
                <a:p>
                  <a:pPr algn="ctr"/>
                  <a:r>
                    <a:rPr lang="en-US" altLang="ko-KR" sz="1050" kern="0" dirty="0">
                      <a:ln>
                        <a:solidFill>
                          <a:prstClr val="white">
                            <a:alpha val="0"/>
                          </a:prstClr>
                        </a:solidFill>
                      </a:ln>
                      <a:solidFill>
                        <a:schemeClr val="bg1"/>
                      </a:solidFill>
                      <a:latin typeface="나눔스퀘어 ExtraBold" panose="020B0600000101010101" pitchFamily="50" charset="-127"/>
                      <a:ea typeface="나눔스퀘어 ExtraBold" panose="020B0600000101010101" pitchFamily="50" charset="-127"/>
                      <a:cs typeface="Calibri" panose="020F0502020204030204" pitchFamily="34" charset="0"/>
                    </a:rPr>
                    <a:t>Capital</a:t>
                  </a:r>
                  <a:endParaRPr lang="ko-KR" altLang="en-US" sz="1050" kern="0" dirty="0">
                    <a:ln>
                      <a:solidFill>
                        <a:prstClr val="white">
                          <a:alpha val="0"/>
                        </a:prstClr>
                      </a:solidFill>
                    </a:ln>
                    <a:solidFill>
                      <a:schemeClr val="bg1"/>
                    </a:solidFill>
                    <a:latin typeface="나눔스퀘어 ExtraBold" panose="020B0600000101010101" pitchFamily="50" charset="-127"/>
                    <a:ea typeface="나눔스퀘어 ExtraBold" panose="020B0600000101010101" pitchFamily="50" charset="-127"/>
                    <a:cs typeface="Calibri" panose="020F0502020204030204" pitchFamily="34" charset="0"/>
                  </a:endParaRPr>
                </a:p>
              </p:txBody>
            </p:sp>
            <p:sp>
              <p:nvSpPr>
                <p:cNvPr id="1144" name="TextBox 1143">
                  <a:extLst>
                    <a:ext uri="{FF2B5EF4-FFF2-40B4-BE49-F238E27FC236}">
                      <a16:creationId xmlns:a16="http://schemas.microsoft.com/office/drawing/2014/main" id="{05E309A9-1F34-548B-C0A3-9B9DF1886AB9}"/>
                    </a:ext>
                  </a:extLst>
                </p:cNvPr>
                <p:cNvSpPr txBox="1"/>
                <p:nvPr/>
              </p:nvSpPr>
              <p:spPr>
                <a:xfrm>
                  <a:off x="5595412" y="4046350"/>
                  <a:ext cx="742674" cy="311419"/>
                </a:xfrm>
                <a:prstGeom prst="rect">
                  <a:avLst/>
                </a:prstGeom>
                <a:noFill/>
              </p:spPr>
              <p:txBody>
                <a:bodyPr wrap="none" rtlCol="0">
                  <a:spAutoFit/>
                </a:bodyPr>
                <a:lstStyle/>
                <a:p>
                  <a:pPr algn="ctr"/>
                  <a:r>
                    <a:rPr lang="en-US" altLang="ko-KR" sz="1050" kern="0" dirty="0">
                      <a:ln>
                        <a:solidFill>
                          <a:prstClr val="white">
                            <a:alpha val="0"/>
                          </a:prstClr>
                        </a:solidFill>
                      </a:ln>
                      <a:solidFill>
                        <a:schemeClr val="bg1"/>
                      </a:solidFill>
                      <a:latin typeface="나눔스퀘어 ExtraBold" panose="020B0600000101010101" pitchFamily="50" charset="-127"/>
                      <a:ea typeface="나눔스퀘어 ExtraBold" panose="020B0600000101010101" pitchFamily="50" charset="-127"/>
                      <a:cs typeface="Calibri" panose="020F0502020204030204" pitchFamily="34" charset="0"/>
                    </a:rPr>
                    <a:t>Agility</a:t>
                  </a:r>
                  <a:endParaRPr lang="ko-KR" altLang="en-US" sz="1050" kern="0" dirty="0">
                    <a:ln>
                      <a:solidFill>
                        <a:prstClr val="white">
                          <a:alpha val="0"/>
                        </a:prstClr>
                      </a:solidFill>
                    </a:ln>
                    <a:solidFill>
                      <a:schemeClr val="bg1"/>
                    </a:solidFill>
                    <a:latin typeface="나눔스퀘어 ExtraBold" panose="020B0600000101010101" pitchFamily="50" charset="-127"/>
                    <a:ea typeface="나눔스퀘어 ExtraBold" panose="020B0600000101010101" pitchFamily="50" charset="-127"/>
                    <a:cs typeface="Calibri" panose="020F0502020204030204" pitchFamily="34" charset="0"/>
                  </a:endParaRPr>
                </a:p>
              </p:txBody>
            </p:sp>
            <p:sp>
              <p:nvSpPr>
                <p:cNvPr id="1145" name="TextBox 1144">
                  <a:extLst>
                    <a:ext uri="{FF2B5EF4-FFF2-40B4-BE49-F238E27FC236}">
                      <a16:creationId xmlns:a16="http://schemas.microsoft.com/office/drawing/2014/main" id="{9B159499-521C-FFD5-6B30-51D67C25B5DA}"/>
                    </a:ext>
                  </a:extLst>
                </p:cNvPr>
                <p:cNvSpPr txBox="1"/>
                <p:nvPr/>
              </p:nvSpPr>
              <p:spPr>
                <a:xfrm>
                  <a:off x="6648057" y="4046350"/>
                  <a:ext cx="588109" cy="311419"/>
                </a:xfrm>
                <a:prstGeom prst="rect">
                  <a:avLst/>
                </a:prstGeom>
                <a:noFill/>
              </p:spPr>
              <p:txBody>
                <a:bodyPr wrap="none" rtlCol="0">
                  <a:spAutoFit/>
                </a:bodyPr>
                <a:lstStyle/>
                <a:p>
                  <a:pPr algn="ctr"/>
                  <a:r>
                    <a:rPr lang="en-US" altLang="ko-KR" sz="1050" kern="0" dirty="0">
                      <a:ln>
                        <a:solidFill>
                          <a:prstClr val="white">
                            <a:alpha val="0"/>
                          </a:prstClr>
                        </a:solidFill>
                      </a:ln>
                      <a:solidFill>
                        <a:schemeClr val="bg1"/>
                      </a:solidFill>
                      <a:latin typeface="나눔스퀘어 ExtraBold" panose="020B0600000101010101" pitchFamily="50" charset="-127"/>
                      <a:ea typeface="나눔스퀘어 ExtraBold" panose="020B0600000101010101" pitchFamily="50" charset="-127"/>
                      <a:cs typeface="Calibri" panose="020F0502020204030204" pitchFamily="34" charset="0"/>
                    </a:rPr>
                    <a:t>Cost</a:t>
                  </a:r>
                </a:p>
              </p:txBody>
            </p:sp>
          </p:grpSp>
          <p:grpSp>
            <p:nvGrpSpPr>
              <p:cNvPr id="37" name="그룹 36">
                <a:extLst>
                  <a:ext uri="{FF2B5EF4-FFF2-40B4-BE49-F238E27FC236}">
                    <a16:creationId xmlns:a16="http://schemas.microsoft.com/office/drawing/2014/main" id="{7F901DDB-813F-63F7-B9DB-45981823D3AB}"/>
                  </a:ext>
                </a:extLst>
              </p:cNvPr>
              <p:cNvGrpSpPr/>
              <p:nvPr/>
            </p:nvGrpSpPr>
            <p:grpSpPr>
              <a:xfrm>
                <a:off x="2622596" y="1784960"/>
                <a:ext cx="6034008" cy="4004394"/>
                <a:chOff x="2767366" y="1784960"/>
                <a:chExt cx="6034008" cy="4004394"/>
              </a:xfrm>
            </p:grpSpPr>
            <p:sp>
              <p:nvSpPr>
                <p:cNvPr id="38" name="TextBox 37">
                  <a:extLst>
                    <a:ext uri="{FF2B5EF4-FFF2-40B4-BE49-F238E27FC236}">
                      <a16:creationId xmlns:a16="http://schemas.microsoft.com/office/drawing/2014/main" id="{1044468A-D2B0-5809-E70F-10B20D4EBF9E}"/>
                    </a:ext>
                  </a:extLst>
                </p:cNvPr>
                <p:cNvSpPr txBox="1"/>
                <p:nvPr/>
              </p:nvSpPr>
              <p:spPr>
                <a:xfrm>
                  <a:off x="3023076" y="2551656"/>
                  <a:ext cx="1083176" cy="498637"/>
                </a:xfrm>
                <a:prstGeom prst="rect">
                  <a:avLst/>
                </a:prstGeom>
                <a:noFill/>
              </p:spPr>
              <p:txBody>
                <a:bodyPr wrap="none" rtlCol="0" anchor="ctr">
                  <a:spAutoFit/>
                </a:bodyPr>
                <a:lstStyle/>
                <a:p>
                  <a:pPr algn="r"/>
                  <a:r>
                    <a:rPr lang="en-US" altLang="ko-KR" sz="1000" kern="0" dirty="0">
                      <a:ln>
                        <a:solidFill>
                          <a:prstClr val="white">
                            <a:alpha val="0"/>
                          </a:prstClr>
                        </a:solidFill>
                      </a:ln>
                      <a:latin typeface="나눔스퀘어 Bold" panose="020B0600000101010101" pitchFamily="50" charset="-127"/>
                      <a:ea typeface="나눔스퀘어 Bold" panose="020B0600000101010101" pitchFamily="50" charset="-127"/>
                      <a:cs typeface="Calibri" panose="020F0502020204030204" pitchFamily="34" charset="0"/>
                    </a:rPr>
                    <a:t>Lost sales</a:t>
                  </a:r>
                </a:p>
                <a:p>
                  <a:pPr algn="r"/>
                  <a:r>
                    <a:rPr lang="en-US" altLang="ko-KR" sz="1000" kern="0" dirty="0">
                      <a:ln>
                        <a:solidFill>
                          <a:prstClr val="white">
                            <a:alpha val="0"/>
                          </a:prstClr>
                        </a:solidFill>
                      </a:ln>
                      <a:latin typeface="나눔스퀘어 Bold" panose="020B0600000101010101" pitchFamily="50" charset="-127"/>
                      <a:ea typeface="나눔스퀘어 Bold" panose="020B0600000101010101" pitchFamily="50" charset="-127"/>
                      <a:cs typeface="Calibri" panose="020F0502020204030204" pitchFamily="34" charset="0"/>
                    </a:rPr>
                    <a:t>and service</a:t>
                  </a:r>
                  <a:endParaRPr lang="ko-KR" altLang="en-US" sz="1000" kern="0" dirty="0">
                    <a:ln>
                      <a:solidFill>
                        <a:prstClr val="white">
                          <a:alpha val="0"/>
                        </a:prstClr>
                      </a:solidFill>
                    </a:ln>
                    <a:latin typeface="나눔스퀘어 Bold" panose="020B0600000101010101" pitchFamily="50" charset="-127"/>
                    <a:ea typeface="나눔스퀘어 Bold" panose="020B0600000101010101" pitchFamily="50" charset="-127"/>
                    <a:cs typeface="Calibri" panose="020F0502020204030204" pitchFamily="34" charset="0"/>
                  </a:endParaRPr>
                </a:p>
              </p:txBody>
            </p:sp>
            <p:sp>
              <p:nvSpPr>
                <p:cNvPr id="39" name="TextBox 38">
                  <a:extLst>
                    <a:ext uri="{FF2B5EF4-FFF2-40B4-BE49-F238E27FC236}">
                      <a16:creationId xmlns:a16="http://schemas.microsoft.com/office/drawing/2014/main" id="{3AD2237C-5C52-58FC-F1DA-1153ADBA1236}"/>
                    </a:ext>
                  </a:extLst>
                </p:cNvPr>
                <p:cNvSpPr txBox="1"/>
                <p:nvPr/>
              </p:nvSpPr>
              <p:spPr>
                <a:xfrm>
                  <a:off x="3035062" y="5269968"/>
                  <a:ext cx="1071189" cy="306853"/>
                </a:xfrm>
                <a:prstGeom prst="rect">
                  <a:avLst/>
                </a:prstGeom>
                <a:noFill/>
              </p:spPr>
              <p:txBody>
                <a:bodyPr wrap="none" rtlCol="0" anchor="ctr">
                  <a:spAutoFit/>
                </a:bodyPr>
                <a:lstStyle/>
                <a:p>
                  <a:pPr algn="r"/>
                  <a:r>
                    <a:rPr lang="en-US" altLang="ko-KR" sz="1000" kern="0">
                      <a:ln>
                        <a:solidFill>
                          <a:prstClr val="white">
                            <a:alpha val="0"/>
                          </a:prstClr>
                        </a:solidFill>
                      </a:ln>
                      <a:latin typeface="나눔스퀘어 Bold" panose="020B0600000101010101" pitchFamily="50" charset="-127"/>
                      <a:ea typeface="나눔스퀘어 Bold" panose="020B0600000101010101" pitchFamily="50" charset="-127"/>
                      <a:cs typeface="Calibri" panose="020F0502020204030204" pitchFamily="34" charset="0"/>
                    </a:rPr>
                    <a:t>Inventories</a:t>
                  </a:r>
                  <a:endParaRPr lang="ko-KR" altLang="en-US" sz="1000" kern="0" dirty="0">
                    <a:ln>
                      <a:solidFill>
                        <a:prstClr val="white">
                          <a:alpha val="0"/>
                        </a:prstClr>
                      </a:solidFill>
                    </a:ln>
                    <a:latin typeface="나눔스퀘어 Bold" panose="020B0600000101010101" pitchFamily="50" charset="-127"/>
                    <a:ea typeface="나눔스퀘어 Bold" panose="020B0600000101010101" pitchFamily="50" charset="-127"/>
                    <a:cs typeface="Calibri" panose="020F0502020204030204" pitchFamily="34" charset="0"/>
                  </a:endParaRPr>
                </a:p>
              </p:txBody>
            </p:sp>
            <p:grpSp>
              <p:nvGrpSpPr>
                <p:cNvPr id="40" name="그룹 39">
                  <a:extLst>
                    <a:ext uri="{FF2B5EF4-FFF2-40B4-BE49-F238E27FC236}">
                      <a16:creationId xmlns:a16="http://schemas.microsoft.com/office/drawing/2014/main" id="{6F9AFCAF-40A2-883A-469E-86BC158C7A09}"/>
                    </a:ext>
                  </a:extLst>
                </p:cNvPr>
                <p:cNvGrpSpPr/>
                <p:nvPr/>
              </p:nvGrpSpPr>
              <p:grpSpPr>
                <a:xfrm>
                  <a:off x="4463225" y="2525058"/>
                  <a:ext cx="610972" cy="625584"/>
                  <a:chOff x="9120336" y="2132856"/>
                  <a:chExt cx="1247944" cy="1277789"/>
                </a:xfrm>
              </p:grpSpPr>
              <p:grpSp>
                <p:nvGrpSpPr>
                  <p:cNvPr id="1028" name="그룹 1027">
                    <a:extLst>
                      <a:ext uri="{FF2B5EF4-FFF2-40B4-BE49-F238E27FC236}">
                        <a16:creationId xmlns:a16="http://schemas.microsoft.com/office/drawing/2014/main" id="{107BCDD8-46AD-99A2-FBCA-6044D9A37106}"/>
                      </a:ext>
                    </a:extLst>
                  </p:cNvPr>
                  <p:cNvGrpSpPr/>
                  <p:nvPr/>
                </p:nvGrpSpPr>
                <p:grpSpPr>
                  <a:xfrm>
                    <a:off x="9120336" y="2132856"/>
                    <a:ext cx="1247944" cy="94784"/>
                    <a:chOff x="9120336" y="2132856"/>
                    <a:chExt cx="1247944" cy="94784"/>
                  </a:xfrm>
                </p:grpSpPr>
                <p:sp>
                  <p:nvSpPr>
                    <p:cNvPr id="1128" name="직사각형 1127">
                      <a:extLst>
                        <a:ext uri="{FF2B5EF4-FFF2-40B4-BE49-F238E27FC236}">
                          <a16:creationId xmlns:a16="http://schemas.microsoft.com/office/drawing/2014/main" id="{27143B36-F590-9BC3-8AC3-301B34895BE4}"/>
                        </a:ext>
                      </a:extLst>
                    </p:cNvPr>
                    <p:cNvSpPr/>
                    <p:nvPr/>
                  </p:nvSpPr>
                  <p:spPr>
                    <a:xfrm>
                      <a:off x="9120336" y="2132856"/>
                      <a:ext cx="94784" cy="94784"/>
                    </a:xfrm>
                    <a:prstGeom prst="rect">
                      <a:avLst/>
                    </a:prstGeom>
                    <a:solidFill>
                      <a:srgbClr val="E68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1129" name="직사각형 1128">
                      <a:extLst>
                        <a:ext uri="{FF2B5EF4-FFF2-40B4-BE49-F238E27FC236}">
                          <a16:creationId xmlns:a16="http://schemas.microsoft.com/office/drawing/2014/main" id="{CC13FFD3-651E-46C6-4645-E1FA85642AD0}"/>
                        </a:ext>
                      </a:extLst>
                    </p:cNvPr>
                    <p:cNvSpPr/>
                    <p:nvPr/>
                  </p:nvSpPr>
                  <p:spPr>
                    <a:xfrm>
                      <a:off x="9248465" y="2132856"/>
                      <a:ext cx="94784" cy="94784"/>
                    </a:xfrm>
                    <a:prstGeom prst="rect">
                      <a:avLst/>
                    </a:prstGeom>
                    <a:solidFill>
                      <a:srgbClr val="E68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1130" name="직사각형 1129">
                      <a:extLst>
                        <a:ext uri="{FF2B5EF4-FFF2-40B4-BE49-F238E27FC236}">
                          <a16:creationId xmlns:a16="http://schemas.microsoft.com/office/drawing/2014/main" id="{6A3F4214-F5DA-2D18-1FA6-5B1F6498AB3F}"/>
                        </a:ext>
                      </a:extLst>
                    </p:cNvPr>
                    <p:cNvSpPr/>
                    <p:nvPr/>
                  </p:nvSpPr>
                  <p:spPr>
                    <a:xfrm>
                      <a:off x="9376594" y="2132856"/>
                      <a:ext cx="94784" cy="94784"/>
                    </a:xfrm>
                    <a:prstGeom prst="rect">
                      <a:avLst/>
                    </a:prstGeom>
                    <a:solidFill>
                      <a:srgbClr val="E68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1131" name="직사각형 1130">
                      <a:extLst>
                        <a:ext uri="{FF2B5EF4-FFF2-40B4-BE49-F238E27FC236}">
                          <a16:creationId xmlns:a16="http://schemas.microsoft.com/office/drawing/2014/main" id="{91DF3158-0964-1777-422B-00E489D73976}"/>
                        </a:ext>
                      </a:extLst>
                    </p:cNvPr>
                    <p:cNvSpPr/>
                    <p:nvPr/>
                  </p:nvSpPr>
                  <p:spPr>
                    <a:xfrm>
                      <a:off x="9504723" y="2132856"/>
                      <a:ext cx="94784" cy="94784"/>
                    </a:xfrm>
                    <a:prstGeom prst="rect">
                      <a:avLst/>
                    </a:prstGeom>
                    <a:solidFill>
                      <a:srgbClr val="E68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1132" name="직사각형 1131">
                      <a:extLst>
                        <a:ext uri="{FF2B5EF4-FFF2-40B4-BE49-F238E27FC236}">
                          <a16:creationId xmlns:a16="http://schemas.microsoft.com/office/drawing/2014/main" id="{8B611D42-4B93-EC96-EECE-965B29D2B6E5}"/>
                        </a:ext>
                      </a:extLst>
                    </p:cNvPr>
                    <p:cNvSpPr/>
                    <p:nvPr/>
                  </p:nvSpPr>
                  <p:spPr>
                    <a:xfrm>
                      <a:off x="9632852" y="2132856"/>
                      <a:ext cx="94784" cy="94784"/>
                    </a:xfrm>
                    <a:prstGeom prst="rect">
                      <a:avLst/>
                    </a:prstGeom>
                    <a:solidFill>
                      <a:srgbClr val="E68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1133" name="직사각형 1132">
                      <a:extLst>
                        <a:ext uri="{FF2B5EF4-FFF2-40B4-BE49-F238E27FC236}">
                          <a16:creationId xmlns:a16="http://schemas.microsoft.com/office/drawing/2014/main" id="{CE71D624-EA7D-7669-0B90-57C7244335FD}"/>
                        </a:ext>
                      </a:extLst>
                    </p:cNvPr>
                    <p:cNvSpPr/>
                    <p:nvPr/>
                  </p:nvSpPr>
                  <p:spPr>
                    <a:xfrm>
                      <a:off x="9760981" y="2132856"/>
                      <a:ext cx="94784" cy="94784"/>
                    </a:xfrm>
                    <a:prstGeom prst="rect">
                      <a:avLst/>
                    </a:prstGeom>
                    <a:solidFill>
                      <a:srgbClr val="E68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1134" name="직사각형 1133">
                      <a:extLst>
                        <a:ext uri="{FF2B5EF4-FFF2-40B4-BE49-F238E27FC236}">
                          <a16:creationId xmlns:a16="http://schemas.microsoft.com/office/drawing/2014/main" id="{6C8D2A73-CA0D-56B0-ABA1-4E8B6B656DB4}"/>
                        </a:ext>
                      </a:extLst>
                    </p:cNvPr>
                    <p:cNvSpPr/>
                    <p:nvPr/>
                  </p:nvSpPr>
                  <p:spPr>
                    <a:xfrm>
                      <a:off x="9889110" y="2132856"/>
                      <a:ext cx="94784" cy="94784"/>
                    </a:xfrm>
                    <a:prstGeom prst="rect">
                      <a:avLst/>
                    </a:prstGeom>
                    <a:solidFill>
                      <a:srgbClr val="E68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1135" name="직사각형 1134">
                      <a:extLst>
                        <a:ext uri="{FF2B5EF4-FFF2-40B4-BE49-F238E27FC236}">
                          <a16:creationId xmlns:a16="http://schemas.microsoft.com/office/drawing/2014/main" id="{893F4BC8-10E8-1355-DADA-CF5BDC1286BA}"/>
                        </a:ext>
                      </a:extLst>
                    </p:cNvPr>
                    <p:cNvSpPr/>
                    <p:nvPr/>
                  </p:nvSpPr>
                  <p:spPr>
                    <a:xfrm>
                      <a:off x="10017239" y="2132856"/>
                      <a:ext cx="94784" cy="94784"/>
                    </a:xfrm>
                    <a:prstGeom prst="rect">
                      <a:avLst/>
                    </a:prstGeom>
                    <a:solidFill>
                      <a:srgbClr val="E68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1136" name="직사각형 1135">
                      <a:extLst>
                        <a:ext uri="{FF2B5EF4-FFF2-40B4-BE49-F238E27FC236}">
                          <a16:creationId xmlns:a16="http://schemas.microsoft.com/office/drawing/2014/main" id="{2D61CDD3-7105-74FA-3626-BF57EFE0E4BA}"/>
                        </a:ext>
                      </a:extLst>
                    </p:cNvPr>
                    <p:cNvSpPr/>
                    <p:nvPr/>
                  </p:nvSpPr>
                  <p:spPr>
                    <a:xfrm>
                      <a:off x="10145368" y="2132856"/>
                      <a:ext cx="94784" cy="94784"/>
                    </a:xfrm>
                    <a:prstGeom prst="rect">
                      <a:avLst/>
                    </a:prstGeom>
                    <a:solidFill>
                      <a:srgbClr val="E68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1137" name="직사각형 1136">
                      <a:extLst>
                        <a:ext uri="{FF2B5EF4-FFF2-40B4-BE49-F238E27FC236}">
                          <a16:creationId xmlns:a16="http://schemas.microsoft.com/office/drawing/2014/main" id="{98929E13-4032-E6F1-824B-FC49A17A41E9}"/>
                        </a:ext>
                      </a:extLst>
                    </p:cNvPr>
                    <p:cNvSpPr/>
                    <p:nvPr/>
                  </p:nvSpPr>
                  <p:spPr>
                    <a:xfrm>
                      <a:off x="10273496" y="2132856"/>
                      <a:ext cx="94784" cy="94784"/>
                    </a:xfrm>
                    <a:prstGeom prst="rect">
                      <a:avLst/>
                    </a:prstGeom>
                    <a:solidFill>
                      <a:srgbClr val="E68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grpSp>
              <p:grpSp>
                <p:nvGrpSpPr>
                  <p:cNvPr id="1029" name="그룹 1028">
                    <a:extLst>
                      <a:ext uri="{FF2B5EF4-FFF2-40B4-BE49-F238E27FC236}">
                        <a16:creationId xmlns:a16="http://schemas.microsoft.com/office/drawing/2014/main" id="{F20B4602-3D57-F6B1-A82B-82D5A307B470}"/>
                      </a:ext>
                    </a:extLst>
                  </p:cNvPr>
                  <p:cNvGrpSpPr/>
                  <p:nvPr/>
                </p:nvGrpSpPr>
                <p:grpSpPr>
                  <a:xfrm>
                    <a:off x="9120336" y="2264301"/>
                    <a:ext cx="1247944" cy="94784"/>
                    <a:chOff x="9120336" y="2132856"/>
                    <a:chExt cx="1247944" cy="94784"/>
                  </a:xfrm>
                </p:grpSpPr>
                <p:sp>
                  <p:nvSpPr>
                    <p:cNvPr id="1118" name="직사각형 1117">
                      <a:extLst>
                        <a:ext uri="{FF2B5EF4-FFF2-40B4-BE49-F238E27FC236}">
                          <a16:creationId xmlns:a16="http://schemas.microsoft.com/office/drawing/2014/main" id="{396865CC-97DA-81CE-12ED-CE3A1525A5D6}"/>
                        </a:ext>
                      </a:extLst>
                    </p:cNvPr>
                    <p:cNvSpPr/>
                    <p:nvPr/>
                  </p:nvSpPr>
                  <p:spPr>
                    <a:xfrm>
                      <a:off x="9120336" y="2132856"/>
                      <a:ext cx="94784" cy="94784"/>
                    </a:xfrm>
                    <a:prstGeom prst="rect">
                      <a:avLst/>
                    </a:prstGeom>
                    <a:solidFill>
                      <a:srgbClr val="E68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1119" name="직사각형 1118">
                      <a:extLst>
                        <a:ext uri="{FF2B5EF4-FFF2-40B4-BE49-F238E27FC236}">
                          <a16:creationId xmlns:a16="http://schemas.microsoft.com/office/drawing/2014/main" id="{AB74A612-AFA1-FFB1-52C5-89BDC8B2F259}"/>
                        </a:ext>
                      </a:extLst>
                    </p:cNvPr>
                    <p:cNvSpPr/>
                    <p:nvPr/>
                  </p:nvSpPr>
                  <p:spPr>
                    <a:xfrm>
                      <a:off x="9248465" y="2132856"/>
                      <a:ext cx="94784" cy="94784"/>
                    </a:xfrm>
                    <a:prstGeom prst="rect">
                      <a:avLst/>
                    </a:prstGeom>
                    <a:solidFill>
                      <a:srgbClr val="E68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1120" name="직사각형 1119">
                      <a:extLst>
                        <a:ext uri="{FF2B5EF4-FFF2-40B4-BE49-F238E27FC236}">
                          <a16:creationId xmlns:a16="http://schemas.microsoft.com/office/drawing/2014/main" id="{2D65477D-2749-C805-19AF-9303B4E58214}"/>
                        </a:ext>
                      </a:extLst>
                    </p:cNvPr>
                    <p:cNvSpPr/>
                    <p:nvPr/>
                  </p:nvSpPr>
                  <p:spPr>
                    <a:xfrm>
                      <a:off x="9376594" y="2132856"/>
                      <a:ext cx="94784" cy="94784"/>
                    </a:xfrm>
                    <a:prstGeom prst="rect">
                      <a:avLst/>
                    </a:prstGeom>
                    <a:solidFill>
                      <a:srgbClr val="E68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1121" name="직사각형 1120">
                      <a:extLst>
                        <a:ext uri="{FF2B5EF4-FFF2-40B4-BE49-F238E27FC236}">
                          <a16:creationId xmlns:a16="http://schemas.microsoft.com/office/drawing/2014/main" id="{38CEEA1B-1A9F-1D21-5A68-B83449E9F795}"/>
                        </a:ext>
                      </a:extLst>
                    </p:cNvPr>
                    <p:cNvSpPr/>
                    <p:nvPr/>
                  </p:nvSpPr>
                  <p:spPr>
                    <a:xfrm>
                      <a:off x="9504723" y="2132856"/>
                      <a:ext cx="94784" cy="94784"/>
                    </a:xfrm>
                    <a:prstGeom prst="rect">
                      <a:avLst/>
                    </a:prstGeom>
                    <a:solidFill>
                      <a:srgbClr val="E68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1122" name="직사각형 1121">
                      <a:extLst>
                        <a:ext uri="{FF2B5EF4-FFF2-40B4-BE49-F238E27FC236}">
                          <a16:creationId xmlns:a16="http://schemas.microsoft.com/office/drawing/2014/main" id="{65B87386-ABAF-8226-7C20-371C6AEAE234}"/>
                        </a:ext>
                      </a:extLst>
                    </p:cNvPr>
                    <p:cNvSpPr/>
                    <p:nvPr/>
                  </p:nvSpPr>
                  <p:spPr>
                    <a:xfrm>
                      <a:off x="9632852" y="2132856"/>
                      <a:ext cx="94784" cy="94784"/>
                    </a:xfrm>
                    <a:prstGeom prst="rect">
                      <a:avLst/>
                    </a:prstGeom>
                    <a:solidFill>
                      <a:srgbClr val="E68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1123" name="직사각형 1122">
                      <a:extLst>
                        <a:ext uri="{FF2B5EF4-FFF2-40B4-BE49-F238E27FC236}">
                          <a16:creationId xmlns:a16="http://schemas.microsoft.com/office/drawing/2014/main" id="{50AD4F8C-A37B-1B9D-3098-7EF4286DF0AD}"/>
                        </a:ext>
                      </a:extLst>
                    </p:cNvPr>
                    <p:cNvSpPr/>
                    <p:nvPr/>
                  </p:nvSpPr>
                  <p:spPr>
                    <a:xfrm>
                      <a:off x="9760981" y="2132856"/>
                      <a:ext cx="94784" cy="94784"/>
                    </a:xfrm>
                    <a:prstGeom prst="rect">
                      <a:avLst/>
                    </a:prstGeom>
                    <a:solidFill>
                      <a:srgbClr val="E68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1124" name="직사각형 1123">
                      <a:extLst>
                        <a:ext uri="{FF2B5EF4-FFF2-40B4-BE49-F238E27FC236}">
                          <a16:creationId xmlns:a16="http://schemas.microsoft.com/office/drawing/2014/main" id="{3128C98D-1264-FD1A-EC9A-CA3FFD58F16D}"/>
                        </a:ext>
                      </a:extLst>
                    </p:cNvPr>
                    <p:cNvSpPr/>
                    <p:nvPr/>
                  </p:nvSpPr>
                  <p:spPr>
                    <a:xfrm>
                      <a:off x="9889110" y="2132856"/>
                      <a:ext cx="94784" cy="94784"/>
                    </a:xfrm>
                    <a:prstGeom prst="rect">
                      <a:avLst/>
                    </a:prstGeom>
                    <a:solidFill>
                      <a:srgbClr val="E68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1125" name="직사각형 1124">
                      <a:extLst>
                        <a:ext uri="{FF2B5EF4-FFF2-40B4-BE49-F238E27FC236}">
                          <a16:creationId xmlns:a16="http://schemas.microsoft.com/office/drawing/2014/main" id="{79081EDE-DC43-F8E6-2013-5B40EA4550FD}"/>
                        </a:ext>
                      </a:extLst>
                    </p:cNvPr>
                    <p:cNvSpPr/>
                    <p:nvPr/>
                  </p:nvSpPr>
                  <p:spPr>
                    <a:xfrm>
                      <a:off x="10017239" y="2132856"/>
                      <a:ext cx="94784" cy="94784"/>
                    </a:xfrm>
                    <a:prstGeom prst="rect">
                      <a:avLst/>
                    </a:prstGeom>
                    <a:solidFill>
                      <a:srgbClr val="E68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1126" name="직사각형 1125">
                      <a:extLst>
                        <a:ext uri="{FF2B5EF4-FFF2-40B4-BE49-F238E27FC236}">
                          <a16:creationId xmlns:a16="http://schemas.microsoft.com/office/drawing/2014/main" id="{3E32F76C-A081-018E-0413-7F11717B5EAD}"/>
                        </a:ext>
                      </a:extLst>
                    </p:cNvPr>
                    <p:cNvSpPr/>
                    <p:nvPr/>
                  </p:nvSpPr>
                  <p:spPr>
                    <a:xfrm>
                      <a:off x="10145368" y="2132856"/>
                      <a:ext cx="94784" cy="94784"/>
                    </a:xfrm>
                    <a:prstGeom prst="rect">
                      <a:avLst/>
                    </a:prstGeom>
                    <a:solidFill>
                      <a:srgbClr val="E68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1127" name="직사각형 1126">
                      <a:extLst>
                        <a:ext uri="{FF2B5EF4-FFF2-40B4-BE49-F238E27FC236}">
                          <a16:creationId xmlns:a16="http://schemas.microsoft.com/office/drawing/2014/main" id="{7A565555-82C0-C386-3334-AD4753FD9EEB}"/>
                        </a:ext>
                      </a:extLst>
                    </p:cNvPr>
                    <p:cNvSpPr/>
                    <p:nvPr/>
                  </p:nvSpPr>
                  <p:spPr>
                    <a:xfrm>
                      <a:off x="10273496" y="2132856"/>
                      <a:ext cx="94784" cy="94784"/>
                    </a:xfrm>
                    <a:prstGeom prst="rect">
                      <a:avLst/>
                    </a:prstGeom>
                    <a:solidFill>
                      <a:srgbClr val="E68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grpSp>
              <p:grpSp>
                <p:nvGrpSpPr>
                  <p:cNvPr id="1030" name="그룹 1029">
                    <a:extLst>
                      <a:ext uri="{FF2B5EF4-FFF2-40B4-BE49-F238E27FC236}">
                        <a16:creationId xmlns:a16="http://schemas.microsoft.com/office/drawing/2014/main" id="{BA9448EF-1AE1-2939-1C7D-A9C5222E396C}"/>
                      </a:ext>
                    </a:extLst>
                  </p:cNvPr>
                  <p:cNvGrpSpPr/>
                  <p:nvPr/>
                </p:nvGrpSpPr>
                <p:grpSpPr>
                  <a:xfrm>
                    <a:off x="9120336" y="2395746"/>
                    <a:ext cx="1247944" cy="94784"/>
                    <a:chOff x="9120336" y="2132856"/>
                    <a:chExt cx="1247944" cy="94784"/>
                  </a:xfrm>
                </p:grpSpPr>
                <p:sp>
                  <p:nvSpPr>
                    <p:cNvPr id="1108" name="직사각형 1107">
                      <a:extLst>
                        <a:ext uri="{FF2B5EF4-FFF2-40B4-BE49-F238E27FC236}">
                          <a16:creationId xmlns:a16="http://schemas.microsoft.com/office/drawing/2014/main" id="{4727908B-881B-0647-DEDA-FB5BFA1269D7}"/>
                        </a:ext>
                      </a:extLst>
                    </p:cNvPr>
                    <p:cNvSpPr/>
                    <p:nvPr/>
                  </p:nvSpPr>
                  <p:spPr>
                    <a:xfrm>
                      <a:off x="9120336" y="2132856"/>
                      <a:ext cx="94784" cy="94784"/>
                    </a:xfrm>
                    <a:prstGeom prst="rect">
                      <a:avLst/>
                    </a:prstGeom>
                    <a:solidFill>
                      <a:srgbClr val="E68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1109" name="직사각형 1108">
                      <a:extLst>
                        <a:ext uri="{FF2B5EF4-FFF2-40B4-BE49-F238E27FC236}">
                          <a16:creationId xmlns:a16="http://schemas.microsoft.com/office/drawing/2014/main" id="{1980EF7E-48BC-911D-5FBB-C066F1CCA3E5}"/>
                        </a:ext>
                      </a:extLst>
                    </p:cNvPr>
                    <p:cNvSpPr/>
                    <p:nvPr/>
                  </p:nvSpPr>
                  <p:spPr>
                    <a:xfrm>
                      <a:off x="9248465" y="2132856"/>
                      <a:ext cx="94784" cy="94784"/>
                    </a:xfrm>
                    <a:prstGeom prst="rect">
                      <a:avLst/>
                    </a:prstGeom>
                    <a:solidFill>
                      <a:srgbClr val="E68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1110" name="직사각형 1109">
                      <a:extLst>
                        <a:ext uri="{FF2B5EF4-FFF2-40B4-BE49-F238E27FC236}">
                          <a16:creationId xmlns:a16="http://schemas.microsoft.com/office/drawing/2014/main" id="{12B34AF9-612B-3F8D-5949-11460A3C9D59}"/>
                        </a:ext>
                      </a:extLst>
                    </p:cNvPr>
                    <p:cNvSpPr/>
                    <p:nvPr/>
                  </p:nvSpPr>
                  <p:spPr>
                    <a:xfrm>
                      <a:off x="9376594" y="2132856"/>
                      <a:ext cx="94784" cy="94784"/>
                    </a:xfrm>
                    <a:prstGeom prst="rect">
                      <a:avLst/>
                    </a:prstGeom>
                    <a:solidFill>
                      <a:srgbClr val="E68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1111" name="직사각형 1110">
                      <a:extLst>
                        <a:ext uri="{FF2B5EF4-FFF2-40B4-BE49-F238E27FC236}">
                          <a16:creationId xmlns:a16="http://schemas.microsoft.com/office/drawing/2014/main" id="{CA640824-CCAD-BD67-AF7B-7E88A182B340}"/>
                        </a:ext>
                      </a:extLst>
                    </p:cNvPr>
                    <p:cNvSpPr/>
                    <p:nvPr/>
                  </p:nvSpPr>
                  <p:spPr>
                    <a:xfrm>
                      <a:off x="9504723" y="2132856"/>
                      <a:ext cx="94784" cy="94784"/>
                    </a:xfrm>
                    <a:prstGeom prst="rect">
                      <a:avLst/>
                    </a:prstGeom>
                    <a:solidFill>
                      <a:srgbClr val="E68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1112" name="직사각형 1111">
                      <a:extLst>
                        <a:ext uri="{FF2B5EF4-FFF2-40B4-BE49-F238E27FC236}">
                          <a16:creationId xmlns:a16="http://schemas.microsoft.com/office/drawing/2014/main" id="{28F724FF-E46D-BF71-5F23-71FD05DA2823}"/>
                        </a:ext>
                      </a:extLst>
                    </p:cNvPr>
                    <p:cNvSpPr/>
                    <p:nvPr/>
                  </p:nvSpPr>
                  <p:spPr>
                    <a:xfrm>
                      <a:off x="9632852" y="2132856"/>
                      <a:ext cx="94784" cy="94784"/>
                    </a:xfrm>
                    <a:prstGeom prst="rect">
                      <a:avLst/>
                    </a:prstGeom>
                    <a:solidFill>
                      <a:srgbClr val="E68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1113" name="직사각형 1112">
                      <a:extLst>
                        <a:ext uri="{FF2B5EF4-FFF2-40B4-BE49-F238E27FC236}">
                          <a16:creationId xmlns:a16="http://schemas.microsoft.com/office/drawing/2014/main" id="{FB97E28F-5EC1-801B-1C62-8EDA14662A6F}"/>
                        </a:ext>
                      </a:extLst>
                    </p:cNvPr>
                    <p:cNvSpPr/>
                    <p:nvPr/>
                  </p:nvSpPr>
                  <p:spPr>
                    <a:xfrm>
                      <a:off x="9760981" y="2132856"/>
                      <a:ext cx="94784" cy="94784"/>
                    </a:xfrm>
                    <a:prstGeom prst="rect">
                      <a:avLst/>
                    </a:prstGeom>
                    <a:solidFill>
                      <a:srgbClr val="E68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1114" name="직사각형 1113">
                      <a:extLst>
                        <a:ext uri="{FF2B5EF4-FFF2-40B4-BE49-F238E27FC236}">
                          <a16:creationId xmlns:a16="http://schemas.microsoft.com/office/drawing/2014/main" id="{6771AF1E-3032-E4AD-9C04-1A75BCFD65E7}"/>
                        </a:ext>
                      </a:extLst>
                    </p:cNvPr>
                    <p:cNvSpPr/>
                    <p:nvPr/>
                  </p:nvSpPr>
                  <p:spPr>
                    <a:xfrm>
                      <a:off x="9889110" y="2132856"/>
                      <a:ext cx="94784" cy="94784"/>
                    </a:xfrm>
                    <a:prstGeom prst="rect">
                      <a:avLst/>
                    </a:prstGeom>
                    <a:solidFill>
                      <a:srgbClr val="E68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1115" name="직사각형 1114">
                      <a:extLst>
                        <a:ext uri="{FF2B5EF4-FFF2-40B4-BE49-F238E27FC236}">
                          <a16:creationId xmlns:a16="http://schemas.microsoft.com/office/drawing/2014/main" id="{867BE1DB-BBD6-1C93-33BE-BF369FE8B5BB}"/>
                        </a:ext>
                      </a:extLst>
                    </p:cNvPr>
                    <p:cNvSpPr/>
                    <p:nvPr/>
                  </p:nvSpPr>
                  <p:spPr>
                    <a:xfrm>
                      <a:off x="10017239" y="2132856"/>
                      <a:ext cx="94784" cy="94784"/>
                    </a:xfrm>
                    <a:prstGeom prst="rect">
                      <a:avLst/>
                    </a:prstGeom>
                    <a:solidFill>
                      <a:srgbClr val="E68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1116" name="직사각형 1115">
                      <a:extLst>
                        <a:ext uri="{FF2B5EF4-FFF2-40B4-BE49-F238E27FC236}">
                          <a16:creationId xmlns:a16="http://schemas.microsoft.com/office/drawing/2014/main" id="{E3F1E16C-A726-C769-82FB-B7EEF8874C3E}"/>
                        </a:ext>
                      </a:extLst>
                    </p:cNvPr>
                    <p:cNvSpPr/>
                    <p:nvPr/>
                  </p:nvSpPr>
                  <p:spPr>
                    <a:xfrm>
                      <a:off x="10145368" y="2132856"/>
                      <a:ext cx="94784" cy="94784"/>
                    </a:xfrm>
                    <a:prstGeom prst="rect">
                      <a:avLst/>
                    </a:prstGeom>
                    <a:solidFill>
                      <a:srgbClr val="E68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1117" name="직사각형 1116">
                      <a:extLst>
                        <a:ext uri="{FF2B5EF4-FFF2-40B4-BE49-F238E27FC236}">
                          <a16:creationId xmlns:a16="http://schemas.microsoft.com/office/drawing/2014/main" id="{3E2DCA12-D323-B633-3C2B-EB919A109B9C}"/>
                        </a:ext>
                      </a:extLst>
                    </p:cNvPr>
                    <p:cNvSpPr/>
                    <p:nvPr/>
                  </p:nvSpPr>
                  <p:spPr>
                    <a:xfrm>
                      <a:off x="10273496" y="2132856"/>
                      <a:ext cx="94784" cy="94784"/>
                    </a:xfrm>
                    <a:prstGeom prst="rect">
                      <a:avLst/>
                    </a:prstGeom>
                    <a:solidFill>
                      <a:srgbClr val="E68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grpSp>
              <p:grpSp>
                <p:nvGrpSpPr>
                  <p:cNvPr id="1031" name="그룹 1030">
                    <a:extLst>
                      <a:ext uri="{FF2B5EF4-FFF2-40B4-BE49-F238E27FC236}">
                        <a16:creationId xmlns:a16="http://schemas.microsoft.com/office/drawing/2014/main" id="{E6E1873E-7975-A13C-961F-20ED1CD7DAB3}"/>
                      </a:ext>
                    </a:extLst>
                  </p:cNvPr>
                  <p:cNvGrpSpPr/>
                  <p:nvPr/>
                </p:nvGrpSpPr>
                <p:grpSpPr>
                  <a:xfrm>
                    <a:off x="9120336" y="2527191"/>
                    <a:ext cx="1247944" cy="94784"/>
                    <a:chOff x="9120336" y="2132856"/>
                    <a:chExt cx="1247944" cy="94784"/>
                  </a:xfrm>
                </p:grpSpPr>
                <p:sp>
                  <p:nvSpPr>
                    <p:cNvPr id="1098" name="직사각형 1097">
                      <a:extLst>
                        <a:ext uri="{FF2B5EF4-FFF2-40B4-BE49-F238E27FC236}">
                          <a16:creationId xmlns:a16="http://schemas.microsoft.com/office/drawing/2014/main" id="{BF66F020-7743-36DF-4321-C96C837F42E0}"/>
                        </a:ext>
                      </a:extLst>
                    </p:cNvPr>
                    <p:cNvSpPr/>
                    <p:nvPr/>
                  </p:nvSpPr>
                  <p:spPr>
                    <a:xfrm>
                      <a:off x="9120336" y="2132856"/>
                      <a:ext cx="94784" cy="94784"/>
                    </a:xfrm>
                    <a:prstGeom prst="rect">
                      <a:avLst/>
                    </a:prstGeom>
                    <a:solidFill>
                      <a:srgbClr val="E68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1099" name="직사각형 1098">
                      <a:extLst>
                        <a:ext uri="{FF2B5EF4-FFF2-40B4-BE49-F238E27FC236}">
                          <a16:creationId xmlns:a16="http://schemas.microsoft.com/office/drawing/2014/main" id="{EE86875E-3808-8A1A-65CA-1C729A6E6F62}"/>
                        </a:ext>
                      </a:extLst>
                    </p:cNvPr>
                    <p:cNvSpPr/>
                    <p:nvPr/>
                  </p:nvSpPr>
                  <p:spPr>
                    <a:xfrm>
                      <a:off x="9248465" y="2132856"/>
                      <a:ext cx="94784" cy="94784"/>
                    </a:xfrm>
                    <a:prstGeom prst="rect">
                      <a:avLst/>
                    </a:prstGeom>
                    <a:solidFill>
                      <a:srgbClr val="E68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1100" name="직사각형 1099">
                      <a:extLst>
                        <a:ext uri="{FF2B5EF4-FFF2-40B4-BE49-F238E27FC236}">
                          <a16:creationId xmlns:a16="http://schemas.microsoft.com/office/drawing/2014/main" id="{006D93FD-789F-7BF1-B4E1-F7D6518618D9}"/>
                        </a:ext>
                      </a:extLst>
                    </p:cNvPr>
                    <p:cNvSpPr/>
                    <p:nvPr/>
                  </p:nvSpPr>
                  <p:spPr>
                    <a:xfrm>
                      <a:off x="9376594" y="2132856"/>
                      <a:ext cx="94784" cy="94784"/>
                    </a:xfrm>
                    <a:prstGeom prst="rect">
                      <a:avLst/>
                    </a:prstGeom>
                    <a:solidFill>
                      <a:srgbClr val="E68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1101" name="직사각형 1100">
                      <a:extLst>
                        <a:ext uri="{FF2B5EF4-FFF2-40B4-BE49-F238E27FC236}">
                          <a16:creationId xmlns:a16="http://schemas.microsoft.com/office/drawing/2014/main" id="{FCE3B9E8-D3C9-FAA7-2BDE-5AB100FADBB6}"/>
                        </a:ext>
                      </a:extLst>
                    </p:cNvPr>
                    <p:cNvSpPr/>
                    <p:nvPr/>
                  </p:nvSpPr>
                  <p:spPr>
                    <a:xfrm>
                      <a:off x="9504723" y="2132856"/>
                      <a:ext cx="94784" cy="94784"/>
                    </a:xfrm>
                    <a:prstGeom prst="rect">
                      <a:avLst/>
                    </a:prstGeom>
                    <a:solidFill>
                      <a:srgbClr val="E68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1102" name="직사각형 1101">
                      <a:extLst>
                        <a:ext uri="{FF2B5EF4-FFF2-40B4-BE49-F238E27FC236}">
                          <a16:creationId xmlns:a16="http://schemas.microsoft.com/office/drawing/2014/main" id="{1F8D2301-B7C3-9AC5-1A34-C1F39D526D4F}"/>
                        </a:ext>
                      </a:extLst>
                    </p:cNvPr>
                    <p:cNvSpPr/>
                    <p:nvPr/>
                  </p:nvSpPr>
                  <p:spPr>
                    <a:xfrm>
                      <a:off x="9632852" y="2132856"/>
                      <a:ext cx="94784" cy="94784"/>
                    </a:xfrm>
                    <a:prstGeom prst="rect">
                      <a:avLst/>
                    </a:prstGeom>
                    <a:solidFill>
                      <a:srgbClr val="E68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1103" name="직사각형 1102">
                      <a:extLst>
                        <a:ext uri="{FF2B5EF4-FFF2-40B4-BE49-F238E27FC236}">
                          <a16:creationId xmlns:a16="http://schemas.microsoft.com/office/drawing/2014/main" id="{CA11CD22-3AFF-EF48-8ECB-AE9E432AA496}"/>
                        </a:ext>
                      </a:extLst>
                    </p:cNvPr>
                    <p:cNvSpPr/>
                    <p:nvPr/>
                  </p:nvSpPr>
                  <p:spPr>
                    <a:xfrm>
                      <a:off x="9760981" y="2132856"/>
                      <a:ext cx="94784" cy="94784"/>
                    </a:xfrm>
                    <a:prstGeom prst="rect">
                      <a:avLst/>
                    </a:prstGeom>
                    <a:solidFill>
                      <a:srgbClr val="E68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1104" name="직사각형 1103">
                      <a:extLst>
                        <a:ext uri="{FF2B5EF4-FFF2-40B4-BE49-F238E27FC236}">
                          <a16:creationId xmlns:a16="http://schemas.microsoft.com/office/drawing/2014/main" id="{88669254-85BE-D7AB-4C54-CCA68E125068}"/>
                        </a:ext>
                      </a:extLst>
                    </p:cNvPr>
                    <p:cNvSpPr/>
                    <p:nvPr/>
                  </p:nvSpPr>
                  <p:spPr>
                    <a:xfrm>
                      <a:off x="9889110" y="2132856"/>
                      <a:ext cx="94784" cy="94784"/>
                    </a:xfrm>
                    <a:prstGeom prst="rect">
                      <a:avLst/>
                    </a:prstGeom>
                    <a:solidFill>
                      <a:srgbClr val="E68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1105" name="직사각형 1104">
                      <a:extLst>
                        <a:ext uri="{FF2B5EF4-FFF2-40B4-BE49-F238E27FC236}">
                          <a16:creationId xmlns:a16="http://schemas.microsoft.com/office/drawing/2014/main" id="{D9839C11-0353-83AC-2B0D-353F0A4180D8}"/>
                        </a:ext>
                      </a:extLst>
                    </p:cNvPr>
                    <p:cNvSpPr/>
                    <p:nvPr/>
                  </p:nvSpPr>
                  <p:spPr>
                    <a:xfrm>
                      <a:off x="10017239" y="2132856"/>
                      <a:ext cx="94784" cy="94784"/>
                    </a:xfrm>
                    <a:prstGeom prst="rect">
                      <a:avLst/>
                    </a:prstGeom>
                    <a:solidFill>
                      <a:srgbClr val="E68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1106" name="직사각형 1105">
                      <a:extLst>
                        <a:ext uri="{FF2B5EF4-FFF2-40B4-BE49-F238E27FC236}">
                          <a16:creationId xmlns:a16="http://schemas.microsoft.com/office/drawing/2014/main" id="{7812F137-FAB0-089C-1DEE-AFE630664CEE}"/>
                        </a:ext>
                      </a:extLst>
                    </p:cNvPr>
                    <p:cNvSpPr/>
                    <p:nvPr/>
                  </p:nvSpPr>
                  <p:spPr>
                    <a:xfrm>
                      <a:off x="10145368" y="2132856"/>
                      <a:ext cx="94784" cy="94784"/>
                    </a:xfrm>
                    <a:prstGeom prst="rect">
                      <a:avLst/>
                    </a:prstGeom>
                    <a:solidFill>
                      <a:srgbClr val="E68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1107" name="직사각형 1106">
                      <a:extLst>
                        <a:ext uri="{FF2B5EF4-FFF2-40B4-BE49-F238E27FC236}">
                          <a16:creationId xmlns:a16="http://schemas.microsoft.com/office/drawing/2014/main" id="{327C79F7-AF88-7143-83FA-3186CB6937CC}"/>
                        </a:ext>
                      </a:extLst>
                    </p:cNvPr>
                    <p:cNvSpPr/>
                    <p:nvPr/>
                  </p:nvSpPr>
                  <p:spPr>
                    <a:xfrm>
                      <a:off x="10273496" y="2132856"/>
                      <a:ext cx="94784" cy="94784"/>
                    </a:xfrm>
                    <a:prstGeom prst="rect">
                      <a:avLst/>
                    </a:prstGeom>
                    <a:solidFill>
                      <a:srgbClr val="E68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grpSp>
              <p:grpSp>
                <p:nvGrpSpPr>
                  <p:cNvPr id="1032" name="그룹 1031">
                    <a:extLst>
                      <a:ext uri="{FF2B5EF4-FFF2-40B4-BE49-F238E27FC236}">
                        <a16:creationId xmlns:a16="http://schemas.microsoft.com/office/drawing/2014/main" id="{3B3B7185-3632-2B7C-16A5-84D4062F1F1F}"/>
                      </a:ext>
                    </a:extLst>
                  </p:cNvPr>
                  <p:cNvGrpSpPr/>
                  <p:nvPr/>
                </p:nvGrpSpPr>
                <p:grpSpPr>
                  <a:xfrm>
                    <a:off x="9120336" y="2658636"/>
                    <a:ext cx="1247944" cy="94784"/>
                    <a:chOff x="9120336" y="2132856"/>
                    <a:chExt cx="1247944" cy="94784"/>
                  </a:xfrm>
                </p:grpSpPr>
                <p:sp>
                  <p:nvSpPr>
                    <p:cNvPr id="1088" name="직사각형 1087">
                      <a:extLst>
                        <a:ext uri="{FF2B5EF4-FFF2-40B4-BE49-F238E27FC236}">
                          <a16:creationId xmlns:a16="http://schemas.microsoft.com/office/drawing/2014/main" id="{4EC4E5C7-988D-58BC-9825-32B3C5137144}"/>
                        </a:ext>
                      </a:extLst>
                    </p:cNvPr>
                    <p:cNvSpPr/>
                    <p:nvPr/>
                  </p:nvSpPr>
                  <p:spPr>
                    <a:xfrm>
                      <a:off x="9120336" y="2132856"/>
                      <a:ext cx="94784" cy="94784"/>
                    </a:xfrm>
                    <a:prstGeom prst="rect">
                      <a:avLst/>
                    </a:prstGeom>
                    <a:solidFill>
                      <a:srgbClr val="E68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1089" name="직사각형 1088">
                      <a:extLst>
                        <a:ext uri="{FF2B5EF4-FFF2-40B4-BE49-F238E27FC236}">
                          <a16:creationId xmlns:a16="http://schemas.microsoft.com/office/drawing/2014/main" id="{5195C994-DA19-9B03-0D67-33AFD4AD73C8}"/>
                        </a:ext>
                      </a:extLst>
                    </p:cNvPr>
                    <p:cNvSpPr/>
                    <p:nvPr/>
                  </p:nvSpPr>
                  <p:spPr>
                    <a:xfrm>
                      <a:off x="9248465" y="2132856"/>
                      <a:ext cx="94784" cy="94784"/>
                    </a:xfrm>
                    <a:prstGeom prst="rect">
                      <a:avLst/>
                    </a:prstGeom>
                    <a:solidFill>
                      <a:srgbClr val="E68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1090" name="직사각형 1089">
                      <a:extLst>
                        <a:ext uri="{FF2B5EF4-FFF2-40B4-BE49-F238E27FC236}">
                          <a16:creationId xmlns:a16="http://schemas.microsoft.com/office/drawing/2014/main" id="{572D9482-F959-F692-BBCD-21DABFF7F80B}"/>
                        </a:ext>
                      </a:extLst>
                    </p:cNvPr>
                    <p:cNvSpPr/>
                    <p:nvPr/>
                  </p:nvSpPr>
                  <p:spPr>
                    <a:xfrm>
                      <a:off x="9376594" y="2132856"/>
                      <a:ext cx="94784" cy="94784"/>
                    </a:xfrm>
                    <a:prstGeom prst="rect">
                      <a:avLst/>
                    </a:prstGeom>
                    <a:solidFill>
                      <a:srgbClr val="E68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1091" name="직사각형 1090">
                      <a:extLst>
                        <a:ext uri="{FF2B5EF4-FFF2-40B4-BE49-F238E27FC236}">
                          <a16:creationId xmlns:a16="http://schemas.microsoft.com/office/drawing/2014/main" id="{3DE4DF36-E488-1B3C-FCA7-8EDF48C3E8DA}"/>
                        </a:ext>
                      </a:extLst>
                    </p:cNvPr>
                    <p:cNvSpPr/>
                    <p:nvPr/>
                  </p:nvSpPr>
                  <p:spPr>
                    <a:xfrm>
                      <a:off x="9504723" y="2132856"/>
                      <a:ext cx="94784" cy="94784"/>
                    </a:xfrm>
                    <a:prstGeom prst="rect">
                      <a:avLst/>
                    </a:prstGeom>
                    <a:solidFill>
                      <a:srgbClr val="E68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1092" name="직사각형 1091">
                      <a:extLst>
                        <a:ext uri="{FF2B5EF4-FFF2-40B4-BE49-F238E27FC236}">
                          <a16:creationId xmlns:a16="http://schemas.microsoft.com/office/drawing/2014/main" id="{A540EFE8-D617-B3CA-311A-76F582339B03}"/>
                        </a:ext>
                      </a:extLst>
                    </p:cNvPr>
                    <p:cNvSpPr/>
                    <p:nvPr/>
                  </p:nvSpPr>
                  <p:spPr>
                    <a:xfrm>
                      <a:off x="9632852" y="2132856"/>
                      <a:ext cx="94784" cy="94784"/>
                    </a:xfrm>
                    <a:prstGeom prst="rect">
                      <a:avLst/>
                    </a:prstGeom>
                    <a:solidFill>
                      <a:srgbClr val="E68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1093" name="직사각형 1092">
                      <a:extLst>
                        <a:ext uri="{FF2B5EF4-FFF2-40B4-BE49-F238E27FC236}">
                          <a16:creationId xmlns:a16="http://schemas.microsoft.com/office/drawing/2014/main" id="{F7A10B27-A9A3-7775-8BE7-9BCE5BBE237E}"/>
                        </a:ext>
                      </a:extLst>
                    </p:cNvPr>
                    <p:cNvSpPr/>
                    <p:nvPr/>
                  </p:nvSpPr>
                  <p:spPr>
                    <a:xfrm>
                      <a:off x="9760981" y="2132856"/>
                      <a:ext cx="94784" cy="94784"/>
                    </a:xfrm>
                    <a:prstGeom prst="rect">
                      <a:avLst/>
                    </a:prstGeom>
                    <a:solidFill>
                      <a:srgbClr val="E68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1094" name="직사각형 1093">
                      <a:extLst>
                        <a:ext uri="{FF2B5EF4-FFF2-40B4-BE49-F238E27FC236}">
                          <a16:creationId xmlns:a16="http://schemas.microsoft.com/office/drawing/2014/main" id="{ACB0B36C-6069-1632-F3FB-C6891E2150B9}"/>
                        </a:ext>
                      </a:extLst>
                    </p:cNvPr>
                    <p:cNvSpPr/>
                    <p:nvPr/>
                  </p:nvSpPr>
                  <p:spPr>
                    <a:xfrm>
                      <a:off x="9889110" y="2132856"/>
                      <a:ext cx="94784" cy="94784"/>
                    </a:xfrm>
                    <a:prstGeom prst="rect">
                      <a:avLst/>
                    </a:prstGeom>
                    <a:solidFill>
                      <a:srgbClr val="E68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1095" name="직사각형 1094">
                      <a:extLst>
                        <a:ext uri="{FF2B5EF4-FFF2-40B4-BE49-F238E27FC236}">
                          <a16:creationId xmlns:a16="http://schemas.microsoft.com/office/drawing/2014/main" id="{B485BF40-E808-EF46-2CB6-B8A231D769C9}"/>
                        </a:ext>
                      </a:extLst>
                    </p:cNvPr>
                    <p:cNvSpPr/>
                    <p:nvPr/>
                  </p:nvSpPr>
                  <p:spPr>
                    <a:xfrm>
                      <a:off x="10017239" y="2132856"/>
                      <a:ext cx="94784" cy="94784"/>
                    </a:xfrm>
                    <a:prstGeom prst="rect">
                      <a:avLst/>
                    </a:prstGeom>
                    <a:solidFill>
                      <a:srgbClr val="E68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1096" name="직사각형 1095">
                      <a:extLst>
                        <a:ext uri="{FF2B5EF4-FFF2-40B4-BE49-F238E27FC236}">
                          <a16:creationId xmlns:a16="http://schemas.microsoft.com/office/drawing/2014/main" id="{D3CFCF81-B725-0617-404F-F127DB5C405D}"/>
                        </a:ext>
                      </a:extLst>
                    </p:cNvPr>
                    <p:cNvSpPr/>
                    <p:nvPr/>
                  </p:nvSpPr>
                  <p:spPr>
                    <a:xfrm>
                      <a:off x="10145368" y="2132856"/>
                      <a:ext cx="94784" cy="94784"/>
                    </a:xfrm>
                    <a:prstGeom prst="rect">
                      <a:avLst/>
                    </a:prstGeom>
                    <a:solidFill>
                      <a:srgbClr val="E68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1097" name="직사각형 1096">
                      <a:extLst>
                        <a:ext uri="{FF2B5EF4-FFF2-40B4-BE49-F238E27FC236}">
                          <a16:creationId xmlns:a16="http://schemas.microsoft.com/office/drawing/2014/main" id="{EB7C9A20-6428-1C04-E8FE-B4DA510EC9FD}"/>
                        </a:ext>
                      </a:extLst>
                    </p:cNvPr>
                    <p:cNvSpPr/>
                    <p:nvPr/>
                  </p:nvSpPr>
                  <p:spPr>
                    <a:xfrm>
                      <a:off x="10273496" y="2132856"/>
                      <a:ext cx="94784" cy="94784"/>
                    </a:xfrm>
                    <a:prstGeom prst="rect">
                      <a:avLst/>
                    </a:prstGeom>
                    <a:solidFill>
                      <a:srgbClr val="E68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grpSp>
              <p:grpSp>
                <p:nvGrpSpPr>
                  <p:cNvPr id="1033" name="그룹 1032">
                    <a:extLst>
                      <a:ext uri="{FF2B5EF4-FFF2-40B4-BE49-F238E27FC236}">
                        <a16:creationId xmlns:a16="http://schemas.microsoft.com/office/drawing/2014/main" id="{FE9ACF36-36D2-CB10-8D3C-250ACFA567DC}"/>
                      </a:ext>
                    </a:extLst>
                  </p:cNvPr>
                  <p:cNvGrpSpPr/>
                  <p:nvPr/>
                </p:nvGrpSpPr>
                <p:grpSpPr>
                  <a:xfrm>
                    <a:off x="9120336" y="2790081"/>
                    <a:ext cx="1247944" cy="94784"/>
                    <a:chOff x="9120336" y="2132856"/>
                    <a:chExt cx="1247944" cy="94784"/>
                  </a:xfrm>
                </p:grpSpPr>
                <p:sp>
                  <p:nvSpPr>
                    <p:cNvPr id="1078" name="직사각형 1077">
                      <a:extLst>
                        <a:ext uri="{FF2B5EF4-FFF2-40B4-BE49-F238E27FC236}">
                          <a16:creationId xmlns:a16="http://schemas.microsoft.com/office/drawing/2014/main" id="{50C427FF-5CDC-9934-F155-B76C2BBB9AD9}"/>
                        </a:ext>
                      </a:extLst>
                    </p:cNvPr>
                    <p:cNvSpPr/>
                    <p:nvPr/>
                  </p:nvSpPr>
                  <p:spPr>
                    <a:xfrm>
                      <a:off x="9120336" y="2132856"/>
                      <a:ext cx="94784" cy="94784"/>
                    </a:xfrm>
                    <a:prstGeom prst="rect">
                      <a:avLst/>
                    </a:prstGeom>
                    <a:solidFill>
                      <a:srgbClr val="E68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1079" name="직사각형 1078">
                      <a:extLst>
                        <a:ext uri="{FF2B5EF4-FFF2-40B4-BE49-F238E27FC236}">
                          <a16:creationId xmlns:a16="http://schemas.microsoft.com/office/drawing/2014/main" id="{590DF091-86C9-870E-7816-03C29AD25E87}"/>
                        </a:ext>
                      </a:extLst>
                    </p:cNvPr>
                    <p:cNvSpPr/>
                    <p:nvPr/>
                  </p:nvSpPr>
                  <p:spPr>
                    <a:xfrm>
                      <a:off x="9248465" y="2132856"/>
                      <a:ext cx="94784" cy="94784"/>
                    </a:xfrm>
                    <a:prstGeom prst="rect">
                      <a:avLst/>
                    </a:prstGeom>
                    <a:solidFill>
                      <a:srgbClr val="E68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1080" name="직사각형 1079">
                      <a:extLst>
                        <a:ext uri="{FF2B5EF4-FFF2-40B4-BE49-F238E27FC236}">
                          <a16:creationId xmlns:a16="http://schemas.microsoft.com/office/drawing/2014/main" id="{D6684722-5B80-75C1-A52F-7AD84E3434C3}"/>
                        </a:ext>
                      </a:extLst>
                    </p:cNvPr>
                    <p:cNvSpPr/>
                    <p:nvPr/>
                  </p:nvSpPr>
                  <p:spPr>
                    <a:xfrm>
                      <a:off x="9376594" y="2132856"/>
                      <a:ext cx="94784" cy="94784"/>
                    </a:xfrm>
                    <a:prstGeom prst="rect">
                      <a:avLst/>
                    </a:prstGeom>
                    <a:solidFill>
                      <a:srgbClr val="E68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1081" name="직사각형 1080">
                      <a:extLst>
                        <a:ext uri="{FF2B5EF4-FFF2-40B4-BE49-F238E27FC236}">
                          <a16:creationId xmlns:a16="http://schemas.microsoft.com/office/drawing/2014/main" id="{83EB7906-949D-F017-79EA-39195BDD01E7}"/>
                        </a:ext>
                      </a:extLst>
                    </p:cNvPr>
                    <p:cNvSpPr/>
                    <p:nvPr/>
                  </p:nvSpPr>
                  <p:spPr>
                    <a:xfrm>
                      <a:off x="9504723" y="2132856"/>
                      <a:ext cx="94784" cy="94784"/>
                    </a:xfrm>
                    <a:prstGeom prst="rect">
                      <a:avLst/>
                    </a:prstGeom>
                    <a:solidFill>
                      <a:srgbClr val="E68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1082" name="직사각형 1081">
                      <a:extLst>
                        <a:ext uri="{FF2B5EF4-FFF2-40B4-BE49-F238E27FC236}">
                          <a16:creationId xmlns:a16="http://schemas.microsoft.com/office/drawing/2014/main" id="{64D0EC7C-ED85-F82D-90D5-EC9F201B3B21}"/>
                        </a:ext>
                      </a:extLst>
                    </p:cNvPr>
                    <p:cNvSpPr/>
                    <p:nvPr/>
                  </p:nvSpPr>
                  <p:spPr>
                    <a:xfrm>
                      <a:off x="9632852" y="2132856"/>
                      <a:ext cx="94784" cy="94784"/>
                    </a:xfrm>
                    <a:prstGeom prst="rect">
                      <a:avLst/>
                    </a:prstGeom>
                    <a:solidFill>
                      <a:srgbClr val="E68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1083" name="직사각형 1082">
                      <a:extLst>
                        <a:ext uri="{FF2B5EF4-FFF2-40B4-BE49-F238E27FC236}">
                          <a16:creationId xmlns:a16="http://schemas.microsoft.com/office/drawing/2014/main" id="{F3DD6139-669A-DA64-4576-E758931EF107}"/>
                        </a:ext>
                      </a:extLst>
                    </p:cNvPr>
                    <p:cNvSpPr/>
                    <p:nvPr/>
                  </p:nvSpPr>
                  <p:spPr>
                    <a:xfrm>
                      <a:off x="9760981" y="2132856"/>
                      <a:ext cx="94784" cy="94784"/>
                    </a:xfrm>
                    <a:prstGeom prst="rect">
                      <a:avLst/>
                    </a:prstGeom>
                    <a:solidFill>
                      <a:srgbClr val="E68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1084" name="직사각형 1083">
                      <a:extLst>
                        <a:ext uri="{FF2B5EF4-FFF2-40B4-BE49-F238E27FC236}">
                          <a16:creationId xmlns:a16="http://schemas.microsoft.com/office/drawing/2014/main" id="{F7A8316F-8E43-9A9D-498C-1C6B638DF242}"/>
                        </a:ext>
                      </a:extLst>
                    </p:cNvPr>
                    <p:cNvSpPr/>
                    <p:nvPr/>
                  </p:nvSpPr>
                  <p:spPr>
                    <a:xfrm>
                      <a:off x="9889110" y="2132856"/>
                      <a:ext cx="94784" cy="94784"/>
                    </a:xfrm>
                    <a:prstGeom prst="rect">
                      <a:avLst/>
                    </a:prstGeom>
                    <a:solidFill>
                      <a:srgbClr val="E68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1085" name="직사각형 1084">
                      <a:extLst>
                        <a:ext uri="{FF2B5EF4-FFF2-40B4-BE49-F238E27FC236}">
                          <a16:creationId xmlns:a16="http://schemas.microsoft.com/office/drawing/2014/main" id="{29DEF642-DEE1-FD2B-49E5-ACCC695F3CE1}"/>
                        </a:ext>
                      </a:extLst>
                    </p:cNvPr>
                    <p:cNvSpPr/>
                    <p:nvPr/>
                  </p:nvSpPr>
                  <p:spPr>
                    <a:xfrm>
                      <a:off x="10017239" y="2132856"/>
                      <a:ext cx="94784" cy="94784"/>
                    </a:xfrm>
                    <a:prstGeom prst="rect">
                      <a:avLst/>
                    </a:prstGeom>
                    <a:solidFill>
                      <a:srgbClr val="E68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1086" name="직사각형 1085">
                      <a:extLst>
                        <a:ext uri="{FF2B5EF4-FFF2-40B4-BE49-F238E27FC236}">
                          <a16:creationId xmlns:a16="http://schemas.microsoft.com/office/drawing/2014/main" id="{563E4999-5303-C5F7-4DEC-00CCBE84CDC6}"/>
                        </a:ext>
                      </a:extLst>
                    </p:cNvPr>
                    <p:cNvSpPr/>
                    <p:nvPr/>
                  </p:nvSpPr>
                  <p:spPr>
                    <a:xfrm>
                      <a:off x="10145368" y="2132856"/>
                      <a:ext cx="94784" cy="94784"/>
                    </a:xfrm>
                    <a:prstGeom prst="rect">
                      <a:avLst/>
                    </a:prstGeom>
                    <a:solidFill>
                      <a:srgbClr val="E68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1087" name="직사각형 1086">
                      <a:extLst>
                        <a:ext uri="{FF2B5EF4-FFF2-40B4-BE49-F238E27FC236}">
                          <a16:creationId xmlns:a16="http://schemas.microsoft.com/office/drawing/2014/main" id="{3C359216-929C-2F9C-A768-F27A5919074C}"/>
                        </a:ext>
                      </a:extLst>
                    </p:cNvPr>
                    <p:cNvSpPr/>
                    <p:nvPr/>
                  </p:nvSpPr>
                  <p:spPr>
                    <a:xfrm>
                      <a:off x="10273496" y="2132856"/>
                      <a:ext cx="94784" cy="94784"/>
                    </a:xfrm>
                    <a:prstGeom prst="rect">
                      <a:avLst/>
                    </a:prstGeom>
                    <a:solidFill>
                      <a:srgbClr val="E68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grpSp>
              <p:grpSp>
                <p:nvGrpSpPr>
                  <p:cNvPr id="1034" name="그룹 1033">
                    <a:extLst>
                      <a:ext uri="{FF2B5EF4-FFF2-40B4-BE49-F238E27FC236}">
                        <a16:creationId xmlns:a16="http://schemas.microsoft.com/office/drawing/2014/main" id="{64102081-75D1-F59F-56E7-7A0B8EBB549F}"/>
                      </a:ext>
                    </a:extLst>
                  </p:cNvPr>
                  <p:cNvGrpSpPr/>
                  <p:nvPr/>
                </p:nvGrpSpPr>
                <p:grpSpPr>
                  <a:xfrm>
                    <a:off x="9120336" y="2921526"/>
                    <a:ext cx="1247944" cy="94784"/>
                    <a:chOff x="9120336" y="2132856"/>
                    <a:chExt cx="1247944" cy="94784"/>
                  </a:xfrm>
                </p:grpSpPr>
                <p:sp>
                  <p:nvSpPr>
                    <p:cNvPr id="1068" name="직사각형 1067">
                      <a:extLst>
                        <a:ext uri="{FF2B5EF4-FFF2-40B4-BE49-F238E27FC236}">
                          <a16:creationId xmlns:a16="http://schemas.microsoft.com/office/drawing/2014/main" id="{C8B56700-AFA7-34B4-AB11-ADCE8952D2C9}"/>
                        </a:ext>
                      </a:extLst>
                    </p:cNvPr>
                    <p:cNvSpPr/>
                    <p:nvPr/>
                  </p:nvSpPr>
                  <p:spPr>
                    <a:xfrm>
                      <a:off x="9120336" y="2132856"/>
                      <a:ext cx="94784" cy="94784"/>
                    </a:xfrm>
                    <a:prstGeom prst="rect">
                      <a:avLst/>
                    </a:prstGeom>
                    <a:solidFill>
                      <a:srgbClr val="E68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1069" name="직사각형 1068">
                      <a:extLst>
                        <a:ext uri="{FF2B5EF4-FFF2-40B4-BE49-F238E27FC236}">
                          <a16:creationId xmlns:a16="http://schemas.microsoft.com/office/drawing/2014/main" id="{E15F83ED-826D-3613-3066-BA30356C3F11}"/>
                        </a:ext>
                      </a:extLst>
                    </p:cNvPr>
                    <p:cNvSpPr/>
                    <p:nvPr/>
                  </p:nvSpPr>
                  <p:spPr>
                    <a:xfrm>
                      <a:off x="9248465" y="2132856"/>
                      <a:ext cx="94784" cy="94784"/>
                    </a:xfrm>
                    <a:prstGeom prst="rect">
                      <a:avLst/>
                    </a:prstGeom>
                    <a:solidFill>
                      <a:srgbClr val="E68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1070" name="직사각형 1069">
                      <a:extLst>
                        <a:ext uri="{FF2B5EF4-FFF2-40B4-BE49-F238E27FC236}">
                          <a16:creationId xmlns:a16="http://schemas.microsoft.com/office/drawing/2014/main" id="{F0BE82ED-D22A-E230-DC3F-DA0E996CE8D9}"/>
                        </a:ext>
                      </a:extLst>
                    </p:cNvPr>
                    <p:cNvSpPr/>
                    <p:nvPr/>
                  </p:nvSpPr>
                  <p:spPr>
                    <a:xfrm>
                      <a:off x="9376594" y="2132856"/>
                      <a:ext cx="94784" cy="94784"/>
                    </a:xfrm>
                    <a:prstGeom prst="rect">
                      <a:avLst/>
                    </a:prstGeom>
                    <a:solidFill>
                      <a:srgbClr val="E68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1071" name="직사각형 1070">
                      <a:extLst>
                        <a:ext uri="{FF2B5EF4-FFF2-40B4-BE49-F238E27FC236}">
                          <a16:creationId xmlns:a16="http://schemas.microsoft.com/office/drawing/2014/main" id="{214DA013-E185-85AB-C4DF-8CCCCF48BC2B}"/>
                        </a:ext>
                      </a:extLst>
                    </p:cNvPr>
                    <p:cNvSpPr/>
                    <p:nvPr/>
                  </p:nvSpPr>
                  <p:spPr>
                    <a:xfrm>
                      <a:off x="9504723" y="2132856"/>
                      <a:ext cx="94784" cy="94784"/>
                    </a:xfrm>
                    <a:prstGeom prst="rect">
                      <a:avLst/>
                    </a:prstGeom>
                    <a:solidFill>
                      <a:srgbClr val="E68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1072" name="직사각형 1071">
                      <a:extLst>
                        <a:ext uri="{FF2B5EF4-FFF2-40B4-BE49-F238E27FC236}">
                          <a16:creationId xmlns:a16="http://schemas.microsoft.com/office/drawing/2014/main" id="{398D0F5E-C92C-C824-7F2C-0E98C30600B3}"/>
                        </a:ext>
                      </a:extLst>
                    </p:cNvPr>
                    <p:cNvSpPr/>
                    <p:nvPr/>
                  </p:nvSpPr>
                  <p:spPr>
                    <a:xfrm>
                      <a:off x="9632852" y="2132856"/>
                      <a:ext cx="94784" cy="94784"/>
                    </a:xfrm>
                    <a:prstGeom prst="rect">
                      <a:avLst/>
                    </a:prstGeom>
                    <a:solidFill>
                      <a:srgbClr val="E68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1073" name="직사각형 1072">
                      <a:extLst>
                        <a:ext uri="{FF2B5EF4-FFF2-40B4-BE49-F238E27FC236}">
                          <a16:creationId xmlns:a16="http://schemas.microsoft.com/office/drawing/2014/main" id="{E721E1DD-8738-95AE-0CD7-2B5F557E6992}"/>
                        </a:ext>
                      </a:extLst>
                    </p:cNvPr>
                    <p:cNvSpPr/>
                    <p:nvPr/>
                  </p:nvSpPr>
                  <p:spPr>
                    <a:xfrm>
                      <a:off x="9760981" y="2132856"/>
                      <a:ext cx="94784" cy="94784"/>
                    </a:xfrm>
                    <a:prstGeom prst="rect">
                      <a:avLst/>
                    </a:prstGeom>
                    <a:solidFill>
                      <a:srgbClr val="E68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1074" name="직사각형 1073">
                      <a:extLst>
                        <a:ext uri="{FF2B5EF4-FFF2-40B4-BE49-F238E27FC236}">
                          <a16:creationId xmlns:a16="http://schemas.microsoft.com/office/drawing/2014/main" id="{CD0A554A-7705-F6AE-4F2D-1024AE99F229}"/>
                        </a:ext>
                      </a:extLst>
                    </p:cNvPr>
                    <p:cNvSpPr/>
                    <p:nvPr/>
                  </p:nvSpPr>
                  <p:spPr>
                    <a:xfrm>
                      <a:off x="9889110" y="2132856"/>
                      <a:ext cx="94784" cy="94784"/>
                    </a:xfrm>
                    <a:prstGeom prst="rect">
                      <a:avLst/>
                    </a:prstGeom>
                    <a:solidFill>
                      <a:srgbClr val="E68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1075" name="직사각형 1074">
                      <a:extLst>
                        <a:ext uri="{FF2B5EF4-FFF2-40B4-BE49-F238E27FC236}">
                          <a16:creationId xmlns:a16="http://schemas.microsoft.com/office/drawing/2014/main" id="{6A27784F-005D-35E1-3D58-CF7D618364BC}"/>
                        </a:ext>
                      </a:extLst>
                    </p:cNvPr>
                    <p:cNvSpPr/>
                    <p:nvPr/>
                  </p:nvSpPr>
                  <p:spPr>
                    <a:xfrm>
                      <a:off x="10017239" y="2132856"/>
                      <a:ext cx="94784" cy="94784"/>
                    </a:xfrm>
                    <a:prstGeom prst="rect">
                      <a:avLst/>
                    </a:prstGeom>
                    <a:solidFill>
                      <a:srgbClr val="E68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1076" name="직사각형 1075">
                      <a:extLst>
                        <a:ext uri="{FF2B5EF4-FFF2-40B4-BE49-F238E27FC236}">
                          <a16:creationId xmlns:a16="http://schemas.microsoft.com/office/drawing/2014/main" id="{21B85860-1FC1-2F97-6C30-94366BDE4852}"/>
                        </a:ext>
                      </a:extLst>
                    </p:cNvPr>
                    <p:cNvSpPr/>
                    <p:nvPr/>
                  </p:nvSpPr>
                  <p:spPr>
                    <a:xfrm>
                      <a:off x="10145368" y="2132856"/>
                      <a:ext cx="94784" cy="94784"/>
                    </a:xfrm>
                    <a:prstGeom prst="rect">
                      <a:avLst/>
                    </a:prstGeom>
                    <a:solidFill>
                      <a:srgbClr val="E68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1077" name="직사각형 1076">
                      <a:extLst>
                        <a:ext uri="{FF2B5EF4-FFF2-40B4-BE49-F238E27FC236}">
                          <a16:creationId xmlns:a16="http://schemas.microsoft.com/office/drawing/2014/main" id="{6C408760-1995-6E47-006A-84E5AA2FDD0D}"/>
                        </a:ext>
                      </a:extLst>
                    </p:cNvPr>
                    <p:cNvSpPr/>
                    <p:nvPr/>
                  </p:nvSpPr>
                  <p:spPr>
                    <a:xfrm>
                      <a:off x="10273496" y="2132856"/>
                      <a:ext cx="94784" cy="94784"/>
                    </a:xfrm>
                    <a:prstGeom prst="rect">
                      <a:avLst/>
                    </a:prstGeom>
                    <a:solidFill>
                      <a:srgbClr val="E68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grpSp>
              <p:grpSp>
                <p:nvGrpSpPr>
                  <p:cNvPr id="1035" name="그룹 1034">
                    <a:extLst>
                      <a:ext uri="{FF2B5EF4-FFF2-40B4-BE49-F238E27FC236}">
                        <a16:creationId xmlns:a16="http://schemas.microsoft.com/office/drawing/2014/main" id="{7C69AC6D-4AF6-50D2-23ED-FF384DC7C2D7}"/>
                      </a:ext>
                    </a:extLst>
                  </p:cNvPr>
                  <p:cNvGrpSpPr/>
                  <p:nvPr/>
                </p:nvGrpSpPr>
                <p:grpSpPr>
                  <a:xfrm>
                    <a:off x="9120336" y="3052971"/>
                    <a:ext cx="1247944" cy="94784"/>
                    <a:chOff x="9120336" y="2132856"/>
                    <a:chExt cx="1247944" cy="94784"/>
                  </a:xfrm>
                </p:grpSpPr>
                <p:sp>
                  <p:nvSpPr>
                    <p:cNvPr id="1058" name="직사각형 1057">
                      <a:extLst>
                        <a:ext uri="{FF2B5EF4-FFF2-40B4-BE49-F238E27FC236}">
                          <a16:creationId xmlns:a16="http://schemas.microsoft.com/office/drawing/2014/main" id="{5DB233B5-87B7-15B5-1F01-49E52017D9A3}"/>
                        </a:ext>
                      </a:extLst>
                    </p:cNvPr>
                    <p:cNvSpPr/>
                    <p:nvPr/>
                  </p:nvSpPr>
                  <p:spPr>
                    <a:xfrm>
                      <a:off x="9120336" y="2132856"/>
                      <a:ext cx="94784" cy="94784"/>
                    </a:xfrm>
                    <a:prstGeom prst="rect">
                      <a:avLst/>
                    </a:prstGeom>
                    <a:solidFill>
                      <a:srgbClr val="E68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1059" name="직사각형 1058">
                      <a:extLst>
                        <a:ext uri="{FF2B5EF4-FFF2-40B4-BE49-F238E27FC236}">
                          <a16:creationId xmlns:a16="http://schemas.microsoft.com/office/drawing/2014/main" id="{A91B1A14-438F-BAEC-43E4-1FC04FF11010}"/>
                        </a:ext>
                      </a:extLst>
                    </p:cNvPr>
                    <p:cNvSpPr/>
                    <p:nvPr/>
                  </p:nvSpPr>
                  <p:spPr>
                    <a:xfrm>
                      <a:off x="9248465" y="2132856"/>
                      <a:ext cx="94784" cy="94784"/>
                    </a:xfrm>
                    <a:prstGeom prst="rect">
                      <a:avLst/>
                    </a:prstGeom>
                    <a:solidFill>
                      <a:srgbClr val="E68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1060" name="직사각형 1059">
                      <a:extLst>
                        <a:ext uri="{FF2B5EF4-FFF2-40B4-BE49-F238E27FC236}">
                          <a16:creationId xmlns:a16="http://schemas.microsoft.com/office/drawing/2014/main" id="{B2807E32-F18A-7710-580F-9DB1158314F3}"/>
                        </a:ext>
                      </a:extLst>
                    </p:cNvPr>
                    <p:cNvSpPr/>
                    <p:nvPr/>
                  </p:nvSpPr>
                  <p:spPr>
                    <a:xfrm>
                      <a:off x="9376594" y="2132856"/>
                      <a:ext cx="94784" cy="94784"/>
                    </a:xfrm>
                    <a:prstGeom prst="rect">
                      <a:avLst/>
                    </a:prstGeom>
                    <a:solidFill>
                      <a:srgbClr val="E68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1061" name="직사각형 1060">
                      <a:extLst>
                        <a:ext uri="{FF2B5EF4-FFF2-40B4-BE49-F238E27FC236}">
                          <a16:creationId xmlns:a16="http://schemas.microsoft.com/office/drawing/2014/main" id="{8C8A6160-695D-E3A7-B550-8D9C43D12856}"/>
                        </a:ext>
                      </a:extLst>
                    </p:cNvPr>
                    <p:cNvSpPr/>
                    <p:nvPr/>
                  </p:nvSpPr>
                  <p:spPr>
                    <a:xfrm>
                      <a:off x="9504723" y="2132856"/>
                      <a:ext cx="94784" cy="94784"/>
                    </a:xfrm>
                    <a:prstGeom prst="rect">
                      <a:avLst/>
                    </a:prstGeom>
                    <a:solidFill>
                      <a:srgbClr val="E68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1062" name="직사각형 1061">
                      <a:extLst>
                        <a:ext uri="{FF2B5EF4-FFF2-40B4-BE49-F238E27FC236}">
                          <a16:creationId xmlns:a16="http://schemas.microsoft.com/office/drawing/2014/main" id="{F17DCE0E-3256-0DDB-C6C0-94C867C843A0}"/>
                        </a:ext>
                      </a:extLst>
                    </p:cNvPr>
                    <p:cNvSpPr/>
                    <p:nvPr/>
                  </p:nvSpPr>
                  <p:spPr>
                    <a:xfrm>
                      <a:off x="9632852" y="2132856"/>
                      <a:ext cx="94784" cy="94784"/>
                    </a:xfrm>
                    <a:prstGeom prst="rect">
                      <a:avLst/>
                    </a:prstGeom>
                    <a:solidFill>
                      <a:srgbClr val="E68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1063" name="직사각형 1062">
                      <a:extLst>
                        <a:ext uri="{FF2B5EF4-FFF2-40B4-BE49-F238E27FC236}">
                          <a16:creationId xmlns:a16="http://schemas.microsoft.com/office/drawing/2014/main" id="{04A6C3EA-4C85-1AF6-0B4A-209610053F7C}"/>
                        </a:ext>
                      </a:extLst>
                    </p:cNvPr>
                    <p:cNvSpPr/>
                    <p:nvPr/>
                  </p:nvSpPr>
                  <p:spPr>
                    <a:xfrm>
                      <a:off x="9760981" y="2132856"/>
                      <a:ext cx="94784" cy="94784"/>
                    </a:xfrm>
                    <a:prstGeom prst="rect">
                      <a:avLst/>
                    </a:prstGeom>
                    <a:solidFill>
                      <a:srgbClr val="E68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1064" name="직사각형 1063">
                      <a:extLst>
                        <a:ext uri="{FF2B5EF4-FFF2-40B4-BE49-F238E27FC236}">
                          <a16:creationId xmlns:a16="http://schemas.microsoft.com/office/drawing/2014/main" id="{1133B197-8461-9A05-3279-012DE6F43070}"/>
                        </a:ext>
                      </a:extLst>
                    </p:cNvPr>
                    <p:cNvSpPr/>
                    <p:nvPr/>
                  </p:nvSpPr>
                  <p:spPr>
                    <a:xfrm>
                      <a:off x="9889110" y="2132856"/>
                      <a:ext cx="94784" cy="94784"/>
                    </a:xfrm>
                    <a:prstGeom prst="rect">
                      <a:avLst/>
                    </a:prstGeom>
                    <a:solidFill>
                      <a:srgbClr val="E68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1065" name="직사각형 1064">
                      <a:extLst>
                        <a:ext uri="{FF2B5EF4-FFF2-40B4-BE49-F238E27FC236}">
                          <a16:creationId xmlns:a16="http://schemas.microsoft.com/office/drawing/2014/main" id="{461A9EB4-8068-EC39-86AB-691233B50D37}"/>
                        </a:ext>
                      </a:extLst>
                    </p:cNvPr>
                    <p:cNvSpPr/>
                    <p:nvPr/>
                  </p:nvSpPr>
                  <p:spPr>
                    <a:xfrm>
                      <a:off x="10017239" y="2132856"/>
                      <a:ext cx="94784" cy="94784"/>
                    </a:xfrm>
                    <a:prstGeom prst="rect">
                      <a:avLst/>
                    </a:prstGeom>
                    <a:solidFill>
                      <a:srgbClr val="E68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1066" name="직사각형 1065">
                      <a:extLst>
                        <a:ext uri="{FF2B5EF4-FFF2-40B4-BE49-F238E27FC236}">
                          <a16:creationId xmlns:a16="http://schemas.microsoft.com/office/drawing/2014/main" id="{CA1FDC50-59C1-5F06-E06D-75EAF8273C4F}"/>
                        </a:ext>
                      </a:extLst>
                    </p:cNvPr>
                    <p:cNvSpPr/>
                    <p:nvPr/>
                  </p:nvSpPr>
                  <p:spPr>
                    <a:xfrm>
                      <a:off x="10145368" y="2132856"/>
                      <a:ext cx="94784" cy="94784"/>
                    </a:xfrm>
                    <a:prstGeom prst="rect">
                      <a:avLst/>
                    </a:prstGeom>
                    <a:solidFill>
                      <a:srgbClr val="E68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1067" name="직사각형 1066">
                      <a:extLst>
                        <a:ext uri="{FF2B5EF4-FFF2-40B4-BE49-F238E27FC236}">
                          <a16:creationId xmlns:a16="http://schemas.microsoft.com/office/drawing/2014/main" id="{FFE2550C-198A-39D4-B20C-574577C45A67}"/>
                        </a:ext>
                      </a:extLst>
                    </p:cNvPr>
                    <p:cNvSpPr/>
                    <p:nvPr/>
                  </p:nvSpPr>
                  <p:spPr>
                    <a:xfrm>
                      <a:off x="10273496" y="2132856"/>
                      <a:ext cx="94784" cy="94784"/>
                    </a:xfrm>
                    <a:prstGeom prst="rect">
                      <a:avLst/>
                    </a:prstGeom>
                    <a:solidFill>
                      <a:srgbClr val="E68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grpSp>
              <p:grpSp>
                <p:nvGrpSpPr>
                  <p:cNvPr id="1036" name="그룹 1035">
                    <a:extLst>
                      <a:ext uri="{FF2B5EF4-FFF2-40B4-BE49-F238E27FC236}">
                        <a16:creationId xmlns:a16="http://schemas.microsoft.com/office/drawing/2014/main" id="{53F61BAB-0287-2A62-DE1C-4106A970AA05}"/>
                      </a:ext>
                    </a:extLst>
                  </p:cNvPr>
                  <p:cNvGrpSpPr/>
                  <p:nvPr/>
                </p:nvGrpSpPr>
                <p:grpSpPr>
                  <a:xfrm>
                    <a:off x="9120336" y="3184416"/>
                    <a:ext cx="1247944" cy="94784"/>
                    <a:chOff x="9120336" y="2132856"/>
                    <a:chExt cx="1247944" cy="94784"/>
                  </a:xfrm>
                </p:grpSpPr>
                <p:sp>
                  <p:nvSpPr>
                    <p:cNvPr id="1048" name="직사각형 1047">
                      <a:extLst>
                        <a:ext uri="{FF2B5EF4-FFF2-40B4-BE49-F238E27FC236}">
                          <a16:creationId xmlns:a16="http://schemas.microsoft.com/office/drawing/2014/main" id="{C5D1792A-2041-FF77-1207-F97C450875CA}"/>
                        </a:ext>
                      </a:extLst>
                    </p:cNvPr>
                    <p:cNvSpPr/>
                    <p:nvPr/>
                  </p:nvSpPr>
                  <p:spPr>
                    <a:xfrm>
                      <a:off x="9120336" y="2132856"/>
                      <a:ext cx="94784" cy="94784"/>
                    </a:xfrm>
                    <a:prstGeom prst="rect">
                      <a:avLst/>
                    </a:prstGeom>
                    <a:solidFill>
                      <a:srgbClr val="E68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1049" name="직사각형 1048">
                      <a:extLst>
                        <a:ext uri="{FF2B5EF4-FFF2-40B4-BE49-F238E27FC236}">
                          <a16:creationId xmlns:a16="http://schemas.microsoft.com/office/drawing/2014/main" id="{139B7722-4E9C-9198-8501-623749235FC4}"/>
                        </a:ext>
                      </a:extLst>
                    </p:cNvPr>
                    <p:cNvSpPr/>
                    <p:nvPr/>
                  </p:nvSpPr>
                  <p:spPr>
                    <a:xfrm>
                      <a:off x="9248465" y="2132856"/>
                      <a:ext cx="94784" cy="94784"/>
                    </a:xfrm>
                    <a:prstGeom prst="rect">
                      <a:avLst/>
                    </a:prstGeom>
                    <a:solidFill>
                      <a:srgbClr val="E68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1050" name="직사각형 1049">
                      <a:extLst>
                        <a:ext uri="{FF2B5EF4-FFF2-40B4-BE49-F238E27FC236}">
                          <a16:creationId xmlns:a16="http://schemas.microsoft.com/office/drawing/2014/main" id="{BB140487-0876-4A3D-6326-7DE748C1A369}"/>
                        </a:ext>
                      </a:extLst>
                    </p:cNvPr>
                    <p:cNvSpPr/>
                    <p:nvPr/>
                  </p:nvSpPr>
                  <p:spPr>
                    <a:xfrm>
                      <a:off x="9376594" y="2132856"/>
                      <a:ext cx="94784" cy="94784"/>
                    </a:xfrm>
                    <a:prstGeom prst="rect">
                      <a:avLst/>
                    </a:prstGeom>
                    <a:solidFill>
                      <a:srgbClr val="E68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1051" name="직사각형 1050">
                      <a:extLst>
                        <a:ext uri="{FF2B5EF4-FFF2-40B4-BE49-F238E27FC236}">
                          <a16:creationId xmlns:a16="http://schemas.microsoft.com/office/drawing/2014/main" id="{B75FCE76-E9D3-BAC5-A111-05BEF078B79C}"/>
                        </a:ext>
                      </a:extLst>
                    </p:cNvPr>
                    <p:cNvSpPr/>
                    <p:nvPr/>
                  </p:nvSpPr>
                  <p:spPr>
                    <a:xfrm>
                      <a:off x="9504723" y="2132856"/>
                      <a:ext cx="94784" cy="94784"/>
                    </a:xfrm>
                    <a:prstGeom prst="rect">
                      <a:avLst/>
                    </a:prstGeom>
                    <a:solidFill>
                      <a:srgbClr val="E68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1052" name="직사각형 1051">
                      <a:extLst>
                        <a:ext uri="{FF2B5EF4-FFF2-40B4-BE49-F238E27FC236}">
                          <a16:creationId xmlns:a16="http://schemas.microsoft.com/office/drawing/2014/main" id="{366F03FA-726E-52E3-5699-38CE89902F58}"/>
                        </a:ext>
                      </a:extLst>
                    </p:cNvPr>
                    <p:cNvSpPr/>
                    <p:nvPr/>
                  </p:nvSpPr>
                  <p:spPr>
                    <a:xfrm>
                      <a:off x="9632852" y="2132856"/>
                      <a:ext cx="94784" cy="94784"/>
                    </a:xfrm>
                    <a:prstGeom prst="rect">
                      <a:avLst/>
                    </a:prstGeom>
                    <a:solidFill>
                      <a:srgbClr val="E68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1053" name="직사각형 1052">
                      <a:extLst>
                        <a:ext uri="{FF2B5EF4-FFF2-40B4-BE49-F238E27FC236}">
                          <a16:creationId xmlns:a16="http://schemas.microsoft.com/office/drawing/2014/main" id="{AD03EF58-B61A-61A2-D735-1105DADB705B}"/>
                        </a:ext>
                      </a:extLst>
                    </p:cNvPr>
                    <p:cNvSpPr/>
                    <p:nvPr/>
                  </p:nvSpPr>
                  <p:spPr>
                    <a:xfrm>
                      <a:off x="9760981" y="2132856"/>
                      <a:ext cx="94784" cy="94784"/>
                    </a:xfrm>
                    <a:prstGeom prst="rect">
                      <a:avLst/>
                    </a:prstGeom>
                    <a:solidFill>
                      <a:srgbClr val="E68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1054" name="직사각형 1053">
                      <a:extLst>
                        <a:ext uri="{FF2B5EF4-FFF2-40B4-BE49-F238E27FC236}">
                          <a16:creationId xmlns:a16="http://schemas.microsoft.com/office/drawing/2014/main" id="{B3435FA8-B1FB-92D6-8AC7-7046F7165C60}"/>
                        </a:ext>
                      </a:extLst>
                    </p:cNvPr>
                    <p:cNvSpPr/>
                    <p:nvPr/>
                  </p:nvSpPr>
                  <p:spPr>
                    <a:xfrm>
                      <a:off x="9889110" y="2132856"/>
                      <a:ext cx="94784" cy="94784"/>
                    </a:xfrm>
                    <a:prstGeom prst="rect">
                      <a:avLst/>
                    </a:prstGeom>
                    <a:solidFill>
                      <a:srgbClr val="E68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1055" name="직사각형 1054">
                      <a:extLst>
                        <a:ext uri="{FF2B5EF4-FFF2-40B4-BE49-F238E27FC236}">
                          <a16:creationId xmlns:a16="http://schemas.microsoft.com/office/drawing/2014/main" id="{8AAEAD91-ADB1-BA68-9DB2-7F0F2587D6E9}"/>
                        </a:ext>
                      </a:extLst>
                    </p:cNvPr>
                    <p:cNvSpPr/>
                    <p:nvPr/>
                  </p:nvSpPr>
                  <p:spPr>
                    <a:xfrm>
                      <a:off x="10017239" y="2132856"/>
                      <a:ext cx="94784" cy="94784"/>
                    </a:xfrm>
                    <a:prstGeom prst="rect">
                      <a:avLst/>
                    </a:prstGeom>
                    <a:solidFill>
                      <a:srgbClr val="E68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1056" name="직사각형 1055">
                      <a:extLst>
                        <a:ext uri="{FF2B5EF4-FFF2-40B4-BE49-F238E27FC236}">
                          <a16:creationId xmlns:a16="http://schemas.microsoft.com/office/drawing/2014/main" id="{ABFC1932-785D-80F5-9C7E-DFEBE59C6F46}"/>
                        </a:ext>
                      </a:extLst>
                    </p:cNvPr>
                    <p:cNvSpPr/>
                    <p:nvPr/>
                  </p:nvSpPr>
                  <p:spPr>
                    <a:xfrm>
                      <a:off x="10145368" y="2132856"/>
                      <a:ext cx="94784" cy="94784"/>
                    </a:xfrm>
                    <a:prstGeom prst="rect">
                      <a:avLst/>
                    </a:prstGeom>
                    <a:solidFill>
                      <a:srgbClr val="E68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1057" name="직사각형 1056">
                      <a:extLst>
                        <a:ext uri="{FF2B5EF4-FFF2-40B4-BE49-F238E27FC236}">
                          <a16:creationId xmlns:a16="http://schemas.microsoft.com/office/drawing/2014/main" id="{ADE7982B-ECFA-4C9C-218B-80B4987E9C90}"/>
                        </a:ext>
                      </a:extLst>
                    </p:cNvPr>
                    <p:cNvSpPr/>
                    <p:nvPr/>
                  </p:nvSpPr>
                  <p:spPr>
                    <a:xfrm>
                      <a:off x="10273496" y="2132856"/>
                      <a:ext cx="94784" cy="94784"/>
                    </a:xfrm>
                    <a:prstGeom prst="rect">
                      <a:avLst/>
                    </a:prstGeom>
                    <a:solidFill>
                      <a:srgbClr val="E68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grpSp>
              <p:grpSp>
                <p:nvGrpSpPr>
                  <p:cNvPr id="1037" name="그룹 1036">
                    <a:extLst>
                      <a:ext uri="{FF2B5EF4-FFF2-40B4-BE49-F238E27FC236}">
                        <a16:creationId xmlns:a16="http://schemas.microsoft.com/office/drawing/2014/main" id="{B4F11486-1EE6-B3D2-8B90-5BBC3E2EE9D6}"/>
                      </a:ext>
                    </a:extLst>
                  </p:cNvPr>
                  <p:cNvGrpSpPr/>
                  <p:nvPr/>
                </p:nvGrpSpPr>
                <p:grpSpPr>
                  <a:xfrm>
                    <a:off x="9120336" y="3315861"/>
                    <a:ext cx="1247944" cy="94784"/>
                    <a:chOff x="9120336" y="2132856"/>
                    <a:chExt cx="1247944" cy="94784"/>
                  </a:xfrm>
                </p:grpSpPr>
                <p:sp>
                  <p:nvSpPr>
                    <p:cNvPr id="1038" name="직사각형 1037">
                      <a:extLst>
                        <a:ext uri="{FF2B5EF4-FFF2-40B4-BE49-F238E27FC236}">
                          <a16:creationId xmlns:a16="http://schemas.microsoft.com/office/drawing/2014/main" id="{5A3E5C9F-7344-4CD2-05AD-B37D9C020A3C}"/>
                        </a:ext>
                      </a:extLst>
                    </p:cNvPr>
                    <p:cNvSpPr/>
                    <p:nvPr/>
                  </p:nvSpPr>
                  <p:spPr>
                    <a:xfrm>
                      <a:off x="9120336" y="2132856"/>
                      <a:ext cx="94784" cy="94784"/>
                    </a:xfrm>
                    <a:prstGeom prst="rect">
                      <a:avLst/>
                    </a:prstGeom>
                    <a:solidFill>
                      <a:srgbClr val="E68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1039" name="직사각형 1038">
                      <a:extLst>
                        <a:ext uri="{FF2B5EF4-FFF2-40B4-BE49-F238E27FC236}">
                          <a16:creationId xmlns:a16="http://schemas.microsoft.com/office/drawing/2014/main" id="{564515AC-E570-CC1F-D955-DDB2CE26227F}"/>
                        </a:ext>
                      </a:extLst>
                    </p:cNvPr>
                    <p:cNvSpPr/>
                    <p:nvPr/>
                  </p:nvSpPr>
                  <p:spPr>
                    <a:xfrm>
                      <a:off x="9248465" y="2132856"/>
                      <a:ext cx="94784" cy="94784"/>
                    </a:xfrm>
                    <a:prstGeom prst="rect">
                      <a:avLst/>
                    </a:prstGeom>
                    <a:solidFill>
                      <a:srgbClr val="E68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1040" name="직사각형 1039">
                      <a:extLst>
                        <a:ext uri="{FF2B5EF4-FFF2-40B4-BE49-F238E27FC236}">
                          <a16:creationId xmlns:a16="http://schemas.microsoft.com/office/drawing/2014/main" id="{DA3C8CDF-76A5-D055-9C2C-F324BEE09B6C}"/>
                        </a:ext>
                      </a:extLst>
                    </p:cNvPr>
                    <p:cNvSpPr/>
                    <p:nvPr/>
                  </p:nvSpPr>
                  <p:spPr>
                    <a:xfrm>
                      <a:off x="9376594" y="2132856"/>
                      <a:ext cx="94784" cy="94784"/>
                    </a:xfrm>
                    <a:prstGeom prst="rect">
                      <a:avLst/>
                    </a:prstGeom>
                    <a:solidFill>
                      <a:srgbClr val="E68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1041" name="직사각형 1040">
                      <a:extLst>
                        <a:ext uri="{FF2B5EF4-FFF2-40B4-BE49-F238E27FC236}">
                          <a16:creationId xmlns:a16="http://schemas.microsoft.com/office/drawing/2014/main" id="{BAAE13C2-4E05-9477-6B9B-87DB5B6FD3C5}"/>
                        </a:ext>
                      </a:extLst>
                    </p:cNvPr>
                    <p:cNvSpPr/>
                    <p:nvPr/>
                  </p:nvSpPr>
                  <p:spPr>
                    <a:xfrm>
                      <a:off x="9504723" y="2132856"/>
                      <a:ext cx="94784" cy="94784"/>
                    </a:xfrm>
                    <a:prstGeom prst="rect">
                      <a:avLst/>
                    </a:prstGeom>
                    <a:solidFill>
                      <a:srgbClr val="E68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1042" name="직사각형 1041">
                      <a:extLst>
                        <a:ext uri="{FF2B5EF4-FFF2-40B4-BE49-F238E27FC236}">
                          <a16:creationId xmlns:a16="http://schemas.microsoft.com/office/drawing/2014/main" id="{196F2231-A47B-93D1-573D-50F9E0FE2EE8}"/>
                        </a:ext>
                      </a:extLst>
                    </p:cNvPr>
                    <p:cNvSpPr/>
                    <p:nvPr/>
                  </p:nvSpPr>
                  <p:spPr>
                    <a:xfrm>
                      <a:off x="9632852" y="2132856"/>
                      <a:ext cx="94784" cy="94784"/>
                    </a:xfrm>
                    <a:prstGeom prst="rect">
                      <a:avLst/>
                    </a:prstGeom>
                    <a:solidFill>
                      <a:srgbClr val="E68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1043" name="직사각형 1042">
                      <a:extLst>
                        <a:ext uri="{FF2B5EF4-FFF2-40B4-BE49-F238E27FC236}">
                          <a16:creationId xmlns:a16="http://schemas.microsoft.com/office/drawing/2014/main" id="{87AF05C9-6569-41E2-0308-8AD9169904D0}"/>
                        </a:ext>
                      </a:extLst>
                    </p:cNvPr>
                    <p:cNvSpPr/>
                    <p:nvPr/>
                  </p:nvSpPr>
                  <p:spPr>
                    <a:xfrm>
                      <a:off x="9760981" y="2132856"/>
                      <a:ext cx="94784" cy="94784"/>
                    </a:xfrm>
                    <a:prstGeom prst="rect">
                      <a:avLst/>
                    </a:prstGeom>
                    <a:solidFill>
                      <a:srgbClr val="E68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1044" name="직사각형 1043">
                      <a:extLst>
                        <a:ext uri="{FF2B5EF4-FFF2-40B4-BE49-F238E27FC236}">
                          <a16:creationId xmlns:a16="http://schemas.microsoft.com/office/drawing/2014/main" id="{C081C706-BD7C-CE15-3313-1690F377F9E9}"/>
                        </a:ext>
                      </a:extLst>
                    </p:cNvPr>
                    <p:cNvSpPr/>
                    <p:nvPr/>
                  </p:nvSpPr>
                  <p:spPr>
                    <a:xfrm>
                      <a:off x="9889110" y="2132856"/>
                      <a:ext cx="94784" cy="94784"/>
                    </a:xfrm>
                    <a:prstGeom prst="rect">
                      <a:avLst/>
                    </a:prstGeom>
                    <a:solidFill>
                      <a:srgbClr val="E68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1045" name="직사각형 1044">
                      <a:extLst>
                        <a:ext uri="{FF2B5EF4-FFF2-40B4-BE49-F238E27FC236}">
                          <a16:creationId xmlns:a16="http://schemas.microsoft.com/office/drawing/2014/main" id="{AF2DF04C-6B3E-262E-3A62-2BAD2F2E8E01}"/>
                        </a:ext>
                      </a:extLst>
                    </p:cNvPr>
                    <p:cNvSpPr/>
                    <p:nvPr/>
                  </p:nvSpPr>
                  <p:spPr>
                    <a:xfrm>
                      <a:off x="10017239" y="2132856"/>
                      <a:ext cx="94784" cy="94784"/>
                    </a:xfrm>
                    <a:prstGeom prst="rect">
                      <a:avLst/>
                    </a:prstGeom>
                    <a:solidFill>
                      <a:srgbClr val="E68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1046" name="직사각형 1045">
                      <a:extLst>
                        <a:ext uri="{FF2B5EF4-FFF2-40B4-BE49-F238E27FC236}">
                          <a16:creationId xmlns:a16="http://schemas.microsoft.com/office/drawing/2014/main" id="{9C60ECE3-AD9D-55E6-1C08-65F75EFA50B6}"/>
                        </a:ext>
                      </a:extLst>
                    </p:cNvPr>
                    <p:cNvSpPr/>
                    <p:nvPr/>
                  </p:nvSpPr>
                  <p:spPr>
                    <a:xfrm>
                      <a:off x="10145368" y="2132856"/>
                      <a:ext cx="94784" cy="94784"/>
                    </a:xfrm>
                    <a:prstGeom prst="rect">
                      <a:avLst/>
                    </a:prstGeom>
                    <a:solidFill>
                      <a:srgbClr val="E68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1047" name="직사각형 1046">
                      <a:extLst>
                        <a:ext uri="{FF2B5EF4-FFF2-40B4-BE49-F238E27FC236}">
                          <a16:creationId xmlns:a16="http://schemas.microsoft.com/office/drawing/2014/main" id="{4513F2F8-DA33-43FF-2A4D-1DA2B8AD774E}"/>
                        </a:ext>
                      </a:extLst>
                    </p:cNvPr>
                    <p:cNvSpPr/>
                    <p:nvPr/>
                  </p:nvSpPr>
                  <p:spPr>
                    <a:xfrm>
                      <a:off x="10273496" y="2132856"/>
                      <a:ext cx="94784" cy="94784"/>
                    </a:xfrm>
                    <a:prstGeom prst="rect">
                      <a:avLst/>
                    </a:prstGeom>
                    <a:solidFill>
                      <a:srgbClr val="E68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grpSp>
            </p:grpSp>
            <p:grpSp>
              <p:nvGrpSpPr>
                <p:cNvPr id="41" name="그룹 40">
                  <a:extLst>
                    <a:ext uri="{FF2B5EF4-FFF2-40B4-BE49-F238E27FC236}">
                      <a16:creationId xmlns:a16="http://schemas.microsoft.com/office/drawing/2014/main" id="{472D2209-08A1-9A71-1B3B-30E343C5F02D}"/>
                    </a:ext>
                  </a:extLst>
                </p:cNvPr>
                <p:cNvGrpSpPr/>
                <p:nvPr/>
              </p:nvGrpSpPr>
              <p:grpSpPr>
                <a:xfrm>
                  <a:off x="4463225" y="5163770"/>
                  <a:ext cx="610972" cy="625584"/>
                  <a:chOff x="9120336" y="2132856"/>
                  <a:chExt cx="1247944" cy="1277789"/>
                </a:xfrm>
              </p:grpSpPr>
              <p:grpSp>
                <p:nvGrpSpPr>
                  <p:cNvPr id="918" name="그룹 917">
                    <a:extLst>
                      <a:ext uri="{FF2B5EF4-FFF2-40B4-BE49-F238E27FC236}">
                        <a16:creationId xmlns:a16="http://schemas.microsoft.com/office/drawing/2014/main" id="{A87DF6C0-F046-B129-B86F-17A91E65638E}"/>
                      </a:ext>
                    </a:extLst>
                  </p:cNvPr>
                  <p:cNvGrpSpPr/>
                  <p:nvPr/>
                </p:nvGrpSpPr>
                <p:grpSpPr>
                  <a:xfrm>
                    <a:off x="9120336" y="2132856"/>
                    <a:ext cx="1247944" cy="94784"/>
                    <a:chOff x="9120336" y="2132856"/>
                    <a:chExt cx="1247944" cy="94784"/>
                  </a:xfrm>
                </p:grpSpPr>
                <p:sp>
                  <p:nvSpPr>
                    <p:cNvPr id="1018" name="직사각형 1017">
                      <a:extLst>
                        <a:ext uri="{FF2B5EF4-FFF2-40B4-BE49-F238E27FC236}">
                          <a16:creationId xmlns:a16="http://schemas.microsoft.com/office/drawing/2014/main" id="{F4A8B8E8-F080-90C9-BA12-05894FAA2883}"/>
                        </a:ext>
                      </a:extLst>
                    </p:cNvPr>
                    <p:cNvSpPr/>
                    <p:nvPr/>
                  </p:nvSpPr>
                  <p:spPr>
                    <a:xfrm>
                      <a:off x="9120336" y="2132856"/>
                      <a:ext cx="94784" cy="94784"/>
                    </a:xfrm>
                    <a:prstGeom prst="rect">
                      <a:avLst/>
                    </a:prstGeom>
                    <a:solidFill>
                      <a:srgbClr val="C37D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1019" name="직사각형 1018">
                      <a:extLst>
                        <a:ext uri="{FF2B5EF4-FFF2-40B4-BE49-F238E27FC236}">
                          <a16:creationId xmlns:a16="http://schemas.microsoft.com/office/drawing/2014/main" id="{92DDD308-3B96-8A03-D473-A8858303A199}"/>
                        </a:ext>
                      </a:extLst>
                    </p:cNvPr>
                    <p:cNvSpPr/>
                    <p:nvPr/>
                  </p:nvSpPr>
                  <p:spPr>
                    <a:xfrm>
                      <a:off x="9248465" y="2132856"/>
                      <a:ext cx="94784" cy="94784"/>
                    </a:xfrm>
                    <a:prstGeom prst="rect">
                      <a:avLst/>
                    </a:prstGeom>
                    <a:solidFill>
                      <a:srgbClr val="C37D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1020" name="직사각형 1019">
                      <a:extLst>
                        <a:ext uri="{FF2B5EF4-FFF2-40B4-BE49-F238E27FC236}">
                          <a16:creationId xmlns:a16="http://schemas.microsoft.com/office/drawing/2014/main" id="{BC2CC1A4-B2C3-44DD-1D13-705EA43A3AEC}"/>
                        </a:ext>
                      </a:extLst>
                    </p:cNvPr>
                    <p:cNvSpPr/>
                    <p:nvPr/>
                  </p:nvSpPr>
                  <p:spPr>
                    <a:xfrm>
                      <a:off x="9376594" y="2132856"/>
                      <a:ext cx="94784" cy="94784"/>
                    </a:xfrm>
                    <a:prstGeom prst="rect">
                      <a:avLst/>
                    </a:prstGeom>
                    <a:solidFill>
                      <a:srgbClr val="C37D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1021" name="직사각형 1020">
                      <a:extLst>
                        <a:ext uri="{FF2B5EF4-FFF2-40B4-BE49-F238E27FC236}">
                          <a16:creationId xmlns:a16="http://schemas.microsoft.com/office/drawing/2014/main" id="{DF61FC30-C86D-28DA-12B4-72124D609FFE}"/>
                        </a:ext>
                      </a:extLst>
                    </p:cNvPr>
                    <p:cNvSpPr/>
                    <p:nvPr/>
                  </p:nvSpPr>
                  <p:spPr>
                    <a:xfrm>
                      <a:off x="9504723" y="2132856"/>
                      <a:ext cx="94784" cy="94784"/>
                    </a:xfrm>
                    <a:prstGeom prst="rect">
                      <a:avLst/>
                    </a:prstGeom>
                    <a:solidFill>
                      <a:srgbClr val="C37D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1022" name="직사각형 1021">
                      <a:extLst>
                        <a:ext uri="{FF2B5EF4-FFF2-40B4-BE49-F238E27FC236}">
                          <a16:creationId xmlns:a16="http://schemas.microsoft.com/office/drawing/2014/main" id="{760FC914-F593-F9AD-DF5E-3F07CBD238EA}"/>
                        </a:ext>
                      </a:extLst>
                    </p:cNvPr>
                    <p:cNvSpPr/>
                    <p:nvPr/>
                  </p:nvSpPr>
                  <p:spPr>
                    <a:xfrm>
                      <a:off x="9632852" y="2132856"/>
                      <a:ext cx="94784" cy="94784"/>
                    </a:xfrm>
                    <a:prstGeom prst="rect">
                      <a:avLst/>
                    </a:prstGeom>
                    <a:solidFill>
                      <a:srgbClr val="C37D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1023" name="직사각형 1022">
                      <a:extLst>
                        <a:ext uri="{FF2B5EF4-FFF2-40B4-BE49-F238E27FC236}">
                          <a16:creationId xmlns:a16="http://schemas.microsoft.com/office/drawing/2014/main" id="{9AD7481D-F6AC-66AF-9E8F-1E77BCC35D72}"/>
                        </a:ext>
                      </a:extLst>
                    </p:cNvPr>
                    <p:cNvSpPr/>
                    <p:nvPr/>
                  </p:nvSpPr>
                  <p:spPr>
                    <a:xfrm>
                      <a:off x="9760981" y="2132856"/>
                      <a:ext cx="94784" cy="94784"/>
                    </a:xfrm>
                    <a:prstGeom prst="rect">
                      <a:avLst/>
                    </a:prstGeom>
                    <a:solidFill>
                      <a:srgbClr val="C37D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1024" name="직사각형 1023">
                      <a:extLst>
                        <a:ext uri="{FF2B5EF4-FFF2-40B4-BE49-F238E27FC236}">
                          <a16:creationId xmlns:a16="http://schemas.microsoft.com/office/drawing/2014/main" id="{8E4C47B2-D4E7-4A42-4145-B2B750342FBD}"/>
                        </a:ext>
                      </a:extLst>
                    </p:cNvPr>
                    <p:cNvSpPr/>
                    <p:nvPr/>
                  </p:nvSpPr>
                  <p:spPr>
                    <a:xfrm>
                      <a:off x="9889110" y="2132856"/>
                      <a:ext cx="94784" cy="94784"/>
                    </a:xfrm>
                    <a:prstGeom prst="rect">
                      <a:avLst/>
                    </a:prstGeom>
                    <a:solidFill>
                      <a:srgbClr val="C37D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1025" name="직사각형 1024">
                      <a:extLst>
                        <a:ext uri="{FF2B5EF4-FFF2-40B4-BE49-F238E27FC236}">
                          <a16:creationId xmlns:a16="http://schemas.microsoft.com/office/drawing/2014/main" id="{5BED9CA6-5D1A-FE15-50C7-A204F306C2F2}"/>
                        </a:ext>
                      </a:extLst>
                    </p:cNvPr>
                    <p:cNvSpPr/>
                    <p:nvPr/>
                  </p:nvSpPr>
                  <p:spPr>
                    <a:xfrm>
                      <a:off x="10017239" y="2132856"/>
                      <a:ext cx="94784" cy="94784"/>
                    </a:xfrm>
                    <a:prstGeom prst="rect">
                      <a:avLst/>
                    </a:prstGeom>
                    <a:solidFill>
                      <a:srgbClr val="C37D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1026" name="직사각형 1025">
                      <a:extLst>
                        <a:ext uri="{FF2B5EF4-FFF2-40B4-BE49-F238E27FC236}">
                          <a16:creationId xmlns:a16="http://schemas.microsoft.com/office/drawing/2014/main" id="{D7986034-9442-9A2E-9B75-8AD521F31650}"/>
                        </a:ext>
                      </a:extLst>
                    </p:cNvPr>
                    <p:cNvSpPr/>
                    <p:nvPr/>
                  </p:nvSpPr>
                  <p:spPr>
                    <a:xfrm>
                      <a:off x="10145368" y="2132856"/>
                      <a:ext cx="94784" cy="94784"/>
                    </a:xfrm>
                    <a:prstGeom prst="rect">
                      <a:avLst/>
                    </a:prstGeom>
                    <a:solidFill>
                      <a:srgbClr val="C37D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1027" name="직사각형 1026">
                      <a:extLst>
                        <a:ext uri="{FF2B5EF4-FFF2-40B4-BE49-F238E27FC236}">
                          <a16:creationId xmlns:a16="http://schemas.microsoft.com/office/drawing/2014/main" id="{F8071BE4-AD93-BCA4-804E-A5923194994B}"/>
                        </a:ext>
                      </a:extLst>
                    </p:cNvPr>
                    <p:cNvSpPr/>
                    <p:nvPr/>
                  </p:nvSpPr>
                  <p:spPr>
                    <a:xfrm>
                      <a:off x="10273496" y="2132856"/>
                      <a:ext cx="94784" cy="94784"/>
                    </a:xfrm>
                    <a:prstGeom prst="rect">
                      <a:avLst/>
                    </a:prstGeom>
                    <a:solidFill>
                      <a:srgbClr val="C37D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grpSp>
              <p:grpSp>
                <p:nvGrpSpPr>
                  <p:cNvPr id="919" name="그룹 918">
                    <a:extLst>
                      <a:ext uri="{FF2B5EF4-FFF2-40B4-BE49-F238E27FC236}">
                        <a16:creationId xmlns:a16="http://schemas.microsoft.com/office/drawing/2014/main" id="{7E9A12DE-34FE-20A7-6814-CCDED9833EAA}"/>
                      </a:ext>
                    </a:extLst>
                  </p:cNvPr>
                  <p:cNvGrpSpPr/>
                  <p:nvPr/>
                </p:nvGrpSpPr>
                <p:grpSpPr>
                  <a:xfrm>
                    <a:off x="9120336" y="2264301"/>
                    <a:ext cx="1247944" cy="94784"/>
                    <a:chOff x="9120336" y="2132856"/>
                    <a:chExt cx="1247944" cy="94784"/>
                  </a:xfrm>
                </p:grpSpPr>
                <p:sp>
                  <p:nvSpPr>
                    <p:cNvPr id="1008" name="직사각형 1007">
                      <a:extLst>
                        <a:ext uri="{FF2B5EF4-FFF2-40B4-BE49-F238E27FC236}">
                          <a16:creationId xmlns:a16="http://schemas.microsoft.com/office/drawing/2014/main" id="{91BCBF85-5D6E-C676-09BC-7AFF41C2409E}"/>
                        </a:ext>
                      </a:extLst>
                    </p:cNvPr>
                    <p:cNvSpPr/>
                    <p:nvPr/>
                  </p:nvSpPr>
                  <p:spPr>
                    <a:xfrm>
                      <a:off x="9120336" y="2132856"/>
                      <a:ext cx="94784" cy="94784"/>
                    </a:xfrm>
                    <a:prstGeom prst="rect">
                      <a:avLst/>
                    </a:prstGeom>
                    <a:solidFill>
                      <a:srgbClr val="C37D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1009" name="직사각형 1008">
                      <a:extLst>
                        <a:ext uri="{FF2B5EF4-FFF2-40B4-BE49-F238E27FC236}">
                          <a16:creationId xmlns:a16="http://schemas.microsoft.com/office/drawing/2014/main" id="{FD89A94B-FA45-FDC8-969D-4CC52647667A}"/>
                        </a:ext>
                      </a:extLst>
                    </p:cNvPr>
                    <p:cNvSpPr/>
                    <p:nvPr/>
                  </p:nvSpPr>
                  <p:spPr>
                    <a:xfrm>
                      <a:off x="9248465" y="2132856"/>
                      <a:ext cx="94784" cy="94784"/>
                    </a:xfrm>
                    <a:prstGeom prst="rect">
                      <a:avLst/>
                    </a:prstGeom>
                    <a:solidFill>
                      <a:srgbClr val="C37D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1010" name="직사각형 1009">
                      <a:extLst>
                        <a:ext uri="{FF2B5EF4-FFF2-40B4-BE49-F238E27FC236}">
                          <a16:creationId xmlns:a16="http://schemas.microsoft.com/office/drawing/2014/main" id="{E29338CF-443E-FAC4-E2DF-5121CBC6387D}"/>
                        </a:ext>
                      </a:extLst>
                    </p:cNvPr>
                    <p:cNvSpPr/>
                    <p:nvPr/>
                  </p:nvSpPr>
                  <p:spPr>
                    <a:xfrm>
                      <a:off x="9376594" y="2132856"/>
                      <a:ext cx="94784" cy="94784"/>
                    </a:xfrm>
                    <a:prstGeom prst="rect">
                      <a:avLst/>
                    </a:prstGeom>
                    <a:solidFill>
                      <a:srgbClr val="C37D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1011" name="직사각형 1010">
                      <a:extLst>
                        <a:ext uri="{FF2B5EF4-FFF2-40B4-BE49-F238E27FC236}">
                          <a16:creationId xmlns:a16="http://schemas.microsoft.com/office/drawing/2014/main" id="{CCE1D034-ACE9-5263-EC74-F76E9BA5119D}"/>
                        </a:ext>
                      </a:extLst>
                    </p:cNvPr>
                    <p:cNvSpPr/>
                    <p:nvPr/>
                  </p:nvSpPr>
                  <p:spPr>
                    <a:xfrm>
                      <a:off x="9504723" y="2132856"/>
                      <a:ext cx="94784" cy="94784"/>
                    </a:xfrm>
                    <a:prstGeom prst="rect">
                      <a:avLst/>
                    </a:prstGeom>
                    <a:solidFill>
                      <a:srgbClr val="C37D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1012" name="직사각형 1011">
                      <a:extLst>
                        <a:ext uri="{FF2B5EF4-FFF2-40B4-BE49-F238E27FC236}">
                          <a16:creationId xmlns:a16="http://schemas.microsoft.com/office/drawing/2014/main" id="{C7705798-7BDC-D083-16A5-459AB1B03A17}"/>
                        </a:ext>
                      </a:extLst>
                    </p:cNvPr>
                    <p:cNvSpPr/>
                    <p:nvPr/>
                  </p:nvSpPr>
                  <p:spPr>
                    <a:xfrm>
                      <a:off x="9632852" y="2132856"/>
                      <a:ext cx="94784" cy="94784"/>
                    </a:xfrm>
                    <a:prstGeom prst="rect">
                      <a:avLst/>
                    </a:prstGeom>
                    <a:solidFill>
                      <a:srgbClr val="C37D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1013" name="직사각형 1012">
                      <a:extLst>
                        <a:ext uri="{FF2B5EF4-FFF2-40B4-BE49-F238E27FC236}">
                          <a16:creationId xmlns:a16="http://schemas.microsoft.com/office/drawing/2014/main" id="{80ADF2A8-3C83-1E30-419D-585F3C9049C7}"/>
                        </a:ext>
                      </a:extLst>
                    </p:cNvPr>
                    <p:cNvSpPr/>
                    <p:nvPr/>
                  </p:nvSpPr>
                  <p:spPr>
                    <a:xfrm>
                      <a:off x="9760981" y="2132856"/>
                      <a:ext cx="94784" cy="94784"/>
                    </a:xfrm>
                    <a:prstGeom prst="rect">
                      <a:avLst/>
                    </a:prstGeom>
                    <a:solidFill>
                      <a:srgbClr val="C37D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1014" name="직사각형 1013">
                      <a:extLst>
                        <a:ext uri="{FF2B5EF4-FFF2-40B4-BE49-F238E27FC236}">
                          <a16:creationId xmlns:a16="http://schemas.microsoft.com/office/drawing/2014/main" id="{5AA50F4C-8B90-C844-E1C8-B225CDC3C4D7}"/>
                        </a:ext>
                      </a:extLst>
                    </p:cNvPr>
                    <p:cNvSpPr/>
                    <p:nvPr/>
                  </p:nvSpPr>
                  <p:spPr>
                    <a:xfrm>
                      <a:off x="9889110" y="2132856"/>
                      <a:ext cx="94784" cy="94784"/>
                    </a:xfrm>
                    <a:prstGeom prst="rect">
                      <a:avLst/>
                    </a:prstGeom>
                    <a:solidFill>
                      <a:srgbClr val="C37D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1015" name="직사각형 1014">
                      <a:extLst>
                        <a:ext uri="{FF2B5EF4-FFF2-40B4-BE49-F238E27FC236}">
                          <a16:creationId xmlns:a16="http://schemas.microsoft.com/office/drawing/2014/main" id="{05A265CD-D0B0-F450-B57F-FED6C603B276}"/>
                        </a:ext>
                      </a:extLst>
                    </p:cNvPr>
                    <p:cNvSpPr/>
                    <p:nvPr/>
                  </p:nvSpPr>
                  <p:spPr>
                    <a:xfrm>
                      <a:off x="10017239" y="2132856"/>
                      <a:ext cx="94784" cy="94784"/>
                    </a:xfrm>
                    <a:prstGeom prst="rect">
                      <a:avLst/>
                    </a:prstGeom>
                    <a:solidFill>
                      <a:srgbClr val="C37D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1016" name="직사각형 1015">
                      <a:extLst>
                        <a:ext uri="{FF2B5EF4-FFF2-40B4-BE49-F238E27FC236}">
                          <a16:creationId xmlns:a16="http://schemas.microsoft.com/office/drawing/2014/main" id="{1EDF5B11-C525-9794-C88B-666736952375}"/>
                        </a:ext>
                      </a:extLst>
                    </p:cNvPr>
                    <p:cNvSpPr/>
                    <p:nvPr/>
                  </p:nvSpPr>
                  <p:spPr>
                    <a:xfrm>
                      <a:off x="10145368" y="2132856"/>
                      <a:ext cx="94784" cy="94784"/>
                    </a:xfrm>
                    <a:prstGeom prst="rect">
                      <a:avLst/>
                    </a:prstGeom>
                    <a:solidFill>
                      <a:srgbClr val="C37D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1017" name="직사각형 1016">
                      <a:extLst>
                        <a:ext uri="{FF2B5EF4-FFF2-40B4-BE49-F238E27FC236}">
                          <a16:creationId xmlns:a16="http://schemas.microsoft.com/office/drawing/2014/main" id="{E1313103-F4FE-208A-0DB9-D7F6DB5DB1E2}"/>
                        </a:ext>
                      </a:extLst>
                    </p:cNvPr>
                    <p:cNvSpPr/>
                    <p:nvPr/>
                  </p:nvSpPr>
                  <p:spPr>
                    <a:xfrm>
                      <a:off x="10273496" y="2132856"/>
                      <a:ext cx="94784" cy="94784"/>
                    </a:xfrm>
                    <a:prstGeom prst="rect">
                      <a:avLst/>
                    </a:prstGeom>
                    <a:solidFill>
                      <a:srgbClr val="C37D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grpSp>
              <p:grpSp>
                <p:nvGrpSpPr>
                  <p:cNvPr id="920" name="그룹 919">
                    <a:extLst>
                      <a:ext uri="{FF2B5EF4-FFF2-40B4-BE49-F238E27FC236}">
                        <a16:creationId xmlns:a16="http://schemas.microsoft.com/office/drawing/2014/main" id="{03A9AEA7-2271-2E88-84DE-6441B77E2D25}"/>
                      </a:ext>
                    </a:extLst>
                  </p:cNvPr>
                  <p:cNvGrpSpPr/>
                  <p:nvPr/>
                </p:nvGrpSpPr>
                <p:grpSpPr>
                  <a:xfrm>
                    <a:off x="9120336" y="2395746"/>
                    <a:ext cx="1247944" cy="94784"/>
                    <a:chOff x="9120336" y="2132856"/>
                    <a:chExt cx="1247944" cy="94784"/>
                  </a:xfrm>
                </p:grpSpPr>
                <p:sp>
                  <p:nvSpPr>
                    <p:cNvPr id="998" name="직사각형 997">
                      <a:extLst>
                        <a:ext uri="{FF2B5EF4-FFF2-40B4-BE49-F238E27FC236}">
                          <a16:creationId xmlns:a16="http://schemas.microsoft.com/office/drawing/2014/main" id="{A7D29E31-A85F-3312-75F7-A5EA3512F566}"/>
                        </a:ext>
                      </a:extLst>
                    </p:cNvPr>
                    <p:cNvSpPr/>
                    <p:nvPr/>
                  </p:nvSpPr>
                  <p:spPr>
                    <a:xfrm>
                      <a:off x="9120336" y="2132856"/>
                      <a:ext cx="94784" cy="94784"/>
                    </a:xfrm>
                    <a:prstGeom prst="rect">
                      <a:avLst/>
                    </a:prstGeom>
                    <a:solidFill>
                      <a:srgbClr val="C37D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999" name="직사각형 998">
                      <a:extLst>
                        <a:ext uri="{FF2B5EF4-FFF2-40B4-BE49-F238E27FC236}">
                          <a16:creationId xmlns:a16="http://schemas.microsoft.com/office/drawing/2014/main" id="{782018CB-3979-55F8-6420-57DA1F4B754F}"/>
                        </a:ext>
                      </a:extLst>
                    </p:cNvPr>
                    <p:cNvSpPr/>
                    <p:nvPr/>
                  </p:nvSpPr>
                  <p:spPr>
                    <a:xfrm>
                      <a:off x="9248465" y="2132856"/>
                      <a:ext cx="94784" cy="94784"/>
                    </a:xfrm>
                    <a:prstGeom prst="rect">
                      <a:avLst/>
                    </a:prstGeom>
                    <a:solidFill>
                      <a:srgbClr val="C37D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1000" name="직사각형 999">
                      <a:extLst>
                        <a:ext uri="{FF2B5EF4-FFF2-40B4-BE49-F238E27FC236}">
                          <a16:creationId xmlns:a16="http://schemas.microsoft.com/office/drawing/2014/main" id="{9CA17F60-0D07-6AA0-4CA5-F9C3438486BE}"/>
                        </a:ext>
                      </a:extLst>
                    </p:cNvPr>
                    <p:cNvSpPr/>
                    <p:nvPr/>
                  </p:nvSpPr>
                  <p:spPr>
                    <a:xfrm>
                      <a:off x="9376594" y="2132856"/>
                      <a:ext cx="94784" cy="94784"/>
                    </a:xfrm>
                    <a:prstGeom prst="rect">
                      <a:avLst/>
                    </a:prstGeom>
                    <a:solidFill>
                      <a:srgbClr val="C37D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1001" name="직사각형 1000">
                      <a:extLst>
                        <a:ext uri="{FF2B5EF4-FFF2-40B4-BE49-F238E27FC236}">
                          <a16:creationId xmlns:a16="http://schemas.microsoft.com/office/drawing/2014/main" id="{7F26F6E5-3EC4-6D93-2074-072EEE5E4216}"/>
                        </a:ext>
                      </a:extLst>
                    </p:cNvPr>
                    <p:cNvSpPr/>
                    <p:nvPr/>
                  </p:nvSpPr>
                  <p:spPr>
                    <a:xfrm>
                      <a:off x="9504723" y="2132856"/>
                      <a:ext cx="94784" cy="94784"/>
                    </a:xfrm>
                    <a:prstGeom prst="rect">
                      <a:avLst/>
                    </a:prstGeom>
                    <a:solidFill>
                      <a:srgbClr val="C37D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1002" name="직사각형 1001">
                      <a:extLst>
                        <a:ext uri="{FF2B5EF4-FFF2-40B4-BE49-F238E27FC236}">
                          <a16:creationId xmlns:a16="http://schemas.microsoft.com/office/drawing/2014/main" id="{04861576-2E7D-577E-3201-225432F6BDBD}"/>
                        </a:ext>
                      </a:extLst>
                    </p:cNvPr>
                    <p:cNvSpPr/>
                    <p:nvPr/>
                  </p:nvSpPr>
                  <p:spPr>
                    <a:xfrm>
                      <a:off x="9632852" y="2132856"/>
                      <a:ext cx="94784" cy="94784"/>
                    </a:xfrm>
                    <a:prstGeom prst="rect">
                      <a:avLst/>
                    </a:prstGeom>
                    <a:solidFill>
                      <a:srgbClr val="C37D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1003" name="직사각형 1002">
                      <a:extLst>
                        <a:ext uri="{FF2B5EF4-FFF2-40B4-BE49-F238E27FC236}">
                          <a16:creationId xmlns:a16="http://schemas.microsoft.com/office/drawing/2014/main" id="{1512D1D1-D1AA-0CAE-0B37-450F7B280C27}"/>
                        </a:ext>
                      </a:extLst>
                    </p:cNvPr>
                    <p:cNvSpPr/>
                    <p:nvPr/>
                  </p:nvSpPr>
                  <p:spPr>
                    <a:xfrm>
                      <a:off x="9760981" y="2132856"/>
                      <a:ext cx="94784" cy="94784"/>
                    </a:xfrm>
                    <a:prstGeom prst="rect">
                      <a:avLst/>
                    </a:prstGeom>
                    <a:solidFill>
                      <a:srgbClr val="C37D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1004" name="직사각형 1003">
                      <a:extLst>
                        <a:ext uri="{FF2B5EF4-FFF2-40B4-BE49-F238E27FC236}">
                          <a16:creationId xmlns:a16="http://schemas.microsoft.com/office/drawing/2014/main" id="{A8EEE041-5730-A29A-D814-2D7A590647C6}"/>
                        </a:ext>
                      </a:extLst>
                    </p:cNvPr>
                    <p:cNvSpPr/>
                    <p:nvPr/>
                  </p:nvSpPr>
                  <p:spPr>
                    <a:xfrm>
                      <a:off x="9889110" y="2132856"/>
                      <a:ext cx="94784" cy="94784"/>
                    </a:xfrm>
                    <a:prstGeom prst="rect">
                      <a:avLst/>
                    </a:prstGeom>
                    <a:solidFill>
                      <a:srgbClr val="C37D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1005" name="직사각형 1004">
                      <a:extLst>
                        <a:ext uri="{FF2B5EF4-FFF2-40B4-BE49-F238E27FC236}">
                          <a16:creationId xmlns:a16="http://schemas.microsoft.com/office/drawing/2014/main" id="{065CA028-BADB-6D0E-AE29-68687B293E19}"/>
                        </a:ext>
                      </a:extLst>
                    </p:cNvPr>
                    <p:cNvSpPr/>
                    <p:nvPr/>
                  </p:nvSpPr>
                  <p:spPr>
                    <a:xfrm>
                      <a:off x="10017239" y="2132856"/>
                      <a:ext cx="94784" cy="94784"/>
                    </a:xfrm>
                    <a:prstGeom prst="rect">
                      <a:avLst/>
                    </a:prstGeom>
                    <a:solidFill>
                      <a:srgbClr val="C37D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1006" name="직사각형 1005">
                      <a:extLst>
                        <a:ext uri="{FF2B5EF4-FFF2-40B4-BE49-F238E27FC236}">
                          <a16:creationId xmlns:a16="http://schemas.microsoft.com/office/drawing/2014/main" id="{0E404A9C-9123-38D3-B5F6-82D96C512B64}"/>
                        </a:ext>
                      </a:extLst>
                    </p:cNvPr>
                    <p:cNvSpPr/>
                    <p:nvPr/>
                  </p:nvSpPr>
                  <p:spPr>
                    <a:xfrm>
                      <a:off x="10145368" y="2132856"/>
                      <a:ext cx="94784" cy="94784"/>
                    </a:xfrm>
                    <a:prstGeom prst="rect">
                      <a:avLst/>
                    </a:prstGeom>
                    <a:solidFill>
                      <a:srgbClr val="C37D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1007" name="직사각형 1006">
                      <a:extLst>
                        <a:ext uri="{FF2B5EF4-FFF2-40B4-BE49-F238E27FC236}">
                          <a16:creationId xmlns:a16="http://schemas.microsoft.com/office/drawing/2014/main" id="{90BF35D1-73D7-CF8B-D121-100DD1A9779F}"/>
                        </a:ext>
                      </a:extLst>
                    </p:cNvPr>
                    <p:cNvSpPr/>
                    <p:nvPr/>
                  </p:nvSpPr>
                  <p:spPr>
                    <a:xfrm>
                      <a:off x="10273496" y="2132856"/>
                      <a:ext cx="94784" cy="94784"/>
                    </a:xfrm>
                    <a:prstGeom prst="rect">
                      <a:avLst/>
                    </a:prstGeom>
                    <a:solidFill>
                      <a:srgbClr val="C37D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grpSp>
              <p:grpSp>
                <p:nvGrpSpPr>
                  <p:cNvPr id="921" name="그룹 920">
                    <a:extLst>
                      <a:ext uri="{FF2B5EF4-FFF2-40B4-BE49-F238E27FC236}">
                        <a16:creationId xmlns:a16="http://schemas.microsoft.com/office/drawing/2014/main" id="{91DE640E-C5E3-76E8-A3CF-80F8658F2901}"/>
                      </a:ext>
                    </a:extLst>
                  </p:cNvPr>
                  <p:cNvGrpSpPr/>
                  <p:nvPr/>
                </p:nvGrpSpPr>
                <p:grpSpPr>
                  <a:xfrm>
                    <a:off x="9120336" y="2527191"/>
                    <a:ext cx="1247944" cy="94784"/>
                    <a:chOff x="9120336" y="2132856"/>
                    <a:chExt cx="1247944" cy="94784"/>
                  </a:xfrm>
                </p:grpSpPr>
                <p:sp>
                  <p:nvSpPr>
                    <p:cNvPr id="988" name="직사각형 987">
                      <a:extLst>
                        <a:ext uri="{FF2B5EF4-FFF2-40B4-BE49-F238E27FC236}">
                          <a16:creationId xmlns:a16="http://schemas.microsoft.com/office/drawing/2014/main" id="{3FF629D4-351E-B957-D134-3346518FEB96}"/>
                        </a:ext>
                      </a:extLst>
                    </p:cNvPr>
                    <p:cNvSpPr/>
                    <p:nvPr/>
                  </p:nvSpPr>
                  <p:spPr>
                    <a:xfrm>
                      <a:off x="9120336" y="2132856"/>
                      <a:ext cx="94784" cy="94784"/>
                    </a:xfrm>
                    <a:prstGeom prst="rect">
                      <a:avLst/>
                    </a:prstGeom>
                    <a:solidFill>
                      <a:srgbClr val="C37D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989" name="직사각형 988">
                      <a:extLst>
                        <a:ext uri="{FF2B5EF4-FFF2-40B4-BE49-F238E27FC236}">
                          <a16:creationId xmlns:a16="http://schemas.microsoft.com/office/drawing/2014/main" id="{4188D75E-D18D-7CA3-6D8F-FEC1EACD1AFB}"/>
                        </a:ext>
                      </a:extLst>
                    </p:cNvPr>
                    <p:cNvSpPr/>
                    <p:nvPr/>
                  </p:nvSpPr>
                  <p:spPr>
                    <a:xfrm>
                      <a:off x="9248465" y="2132856"/>
                      <a:ext cx="94784" cy="94784"/>
                    </a:xfrm>
                    <a:prstGeom prst="rect">
                      <a:avLst/>
                    </a:prstGeom>
                    <a:solidFill>
                      <a:srgbClr val="C37D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990" name="직사각형 989">
                      <a:extLst>
                        <a:ext uri="{FF2B5EF4-FFF2-40B4-BE49-F238E27FC236}">
                          <a16:creationId xmlns:a16="http://schemas.microsoft.com/office/drawing/2014/main" id="{F73F99B9-8D9C-D4B3-2385-3A72E86A5D59}"/>
                        </a:ext>
                      </a:extLst>
                    </p:cNvPr>
                    <p:cNvSpPr/>
                    <p:nvPr/>
                  </p:nvSpPr>
                  <p:spPr>
                    <a:xfrm>
                      <a:off x="9376594" y="2132856"/>
                      <a:ext cx="94784" cy="94784"/>
                    </a:xfrm>
                    <a:prstGeom prst="rect">
                      <a:avLst/>
                    </a:prstGeom>
                    <a:solidFill>
                      <a:srgbClr val="C37D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991" name="직사각형 990">
                      <a:extLst>
                        <a:ext uri="{FF2B5EF4-FFF2-40B4-BE49-F238E27FC236}">
                          <a16:creationId xmlns:a16="http://schemas.microsoft.com/office/drawing/2014/main" id="{5337BE7E-26E9-C592-24CA-B023F56E2B41}"/>
                        </a:ext>
                      </a:extLst>
                    </p:cNvPr>
                    <p:cNvSpPr/>
                    <p:nvPr/>
                  </p:nvSpPr>
                  <p:spPr>
                    <a:xfrm>
                      <a:off x="9504723" y="2132856"/>
                      <a:ext cx="94784" cy="94784"/>
                    </a:xfrm>
                    <a:prstGeom prst="rect">
                      <a:avLst/>
                    </a:prstGeom>
                    <a:solidFill>
                      <a:srgbClr val="C37D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992" name="직사각형 991">
                      <a:extLst>
                        <a:ext uri="{FF2B5EF4-FFF2-40B4-BE49-F238E27FC236}">
                          <a16:creationId xmlns:a16="http://schemas.microsoft.com/office/drawing/2014/main" id="{9E0BA008-6EF3-4ECC-7CEC-34CFEF360A9E}"/>
                        </a:ext>
                      </a:extLst>
                    </p:cNvPr>
                    <p:cNvSpPr/>
                    <p:nvPr/>
                  </p:nvSpPr>
                  <p:spPr>
                    <a:xfrm>
                      <a:off x="9632852" y="2132856"/>
                      <a:ext cx="94784" cy="94784"/>
                    </a:xfrm>
                    <a:prstGeom prst="rect">
                      <a:avLst/>
                    </a:prstGeom>
                    <a:solidFill>
                      <a:srgbClr val="C37D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993" name="직사각형 992">
                      <a:extLst>
                        <a:ext uri="{FF2B5EF4-FFF2-40B4-BE49-F238E27FC236}">
                          <a16:creationId xmlns:a16="http://schemas.microsoft.com/office/drawing/2014/main" id="{8D7048D8-934D-8133-5BAC-0D1BF5C91311}"/>
                        </a:ext>
                      </a:extLst>
                    </p:cNvPr>
                    <p:cNvSpPr/>
                    <p:nvPr/>
                  </p:nvSpPr>
                  <p:spPr>
                    <a:xfrm>
                      <a:off x="9760981" y="2132856"/>
                      <a:ext cx="94784" cy="94784"/>
                    </a:xfrm>
                    <a:prstGeom prst="rect">
                      <a:avLst/>
                    </a:prstGeom>
                    <a:solidFill>
                      <a:srgbClr val="C37D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994" name="직사각형 993">
                      <a:extLst>
                        <a:ext uri="{FF2B5EF4-FFF2-40B4-BE49-F238E27FC236}">
                          <a16:creationId xmlns:a16="http://schemas.microsoft.com/office/drawing/2014/main" id="{46E1906F-E249-9702-2A01-D52EBF38960B}"/>
                        </a:ext>
                      </a:extLst>
                    </p:cNvPr>
                    <p:cNvSpPr/>
                    <p:nvPr/>
                  </p:nvSpPr>
                  <p:spPr>
                    <a:xfrm>
                      <a:off x="9889110" y="2132856"/>
                      <a:ext cx="94784" cy="94784"/>
                    </a:xfrm>
                    <a:prstGeom prst="rect">
                      <a:avLst/>
                    </a:prstGeom>
                    <a:solidFill>
                      <a:srgbClr val="C37D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995" name="직사각형 994">
                      <a:extLst>
                        <a:ext uri="{FF2B5EF4-FFF2-40B4-BE49-F238E27FC236}">
                          <a16:creationId xmlns:a16="http://schemas.microsoft.com/office/drawing/2014/main" id="{EB2D02DD-1640-0577-5FB5-B062DE1B5CE5}"/>
                        </a:ext>
                      </a:extLst>
                    </p:cNvPr>
                    <p:cNvSpPr/>
                    <p:nvPr/>
                  </p:nvSpPr>
                  <p:spPr>
                    <a:xfrm>
                      <a:off x="10017239" y="2132856"/>
                      <a:ext cx="94784" cy="94784"/>
                    </a:xfrm>
                    <a:prstGeom prst="rect">
                      <a:avLst/>
                    </a:prstGeom>
                    <a:solidFill>
                      <a:srgbClr val="C37D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996" name="직사각형 995">
                      <a:extLst>
                        <a:ext uri="{FF2B5EF4-FFF2-40B4-BE49-F238E27FC236}">
                          <a16:creationId xmlns:a16="http://schemas.microsoft.com/office/drawing/2014/main" id="{6CD1FC3B-7BA4-2286-FC65-3420B17CD039}"/>
                        </a:ext>
                      </a:extLst>
                    </p:cNvPr>
                    <p:cNvSpPr/>
                    <p:nvPr/>
                  </p:nvSpPr>
                  <p:spPr>
                    <a:xfrm>
                      <a:off x="10145368" y="2132856"/>
                      <a:ext cx="94784" cy="94784"/>
                    </a:xfrm>
                    <a:prstGeom prst="rect">
                      <a:avLst/>
                    </a:prstGeom>
                    <a:solidFill>
                      <a:srgbClr val="C37D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997" name="직사각형 996">
                      <a:extLst>
                        <a:ext uri="{FF2B5EF4-FFF2-40B4-BE49-F238E27FC236}">
                          <a16:creationId xmlns:a16="http://schemas.microsoft.com/office/drawing/2014/main" id="{380C2271-A0A1-6427-7EEF-F3F5B0DC8A74}"/>
                        </a:ext>
                      </a:extLst>
                    </p:cNvPr>
                    <p:cNvSpPr/>
                    <p:nvPr/>
                  </p:nvSpPr>
                  <p:spPr>
                    <a:xfrm>
                      <a:off x="10273496" y="2132856"/>
                      <a:ext cx="94784" cy="94784"/>
                    </a:xfrm>
                    <a:prstGeom prst="rect">
                      <a:avLst/>
                    </a:prstGeom>
                    <a:solidFill>
                      <a:srgbClr val="C37D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grpSp>
              <p:grpSp>
                <p:nvGrpSpPr>
                  <p:cNvPr id="922" name="그룹 921">
                    <a:extLst>
                      <a:ext uri="{FF2B5EF4-FFF2-40B4-BE49-F238E27FC236}">
                        <a16:creationId xmlns:a16="http://schemas.microsoft.com/office/drawing/2014/main" id="{23DF0874-CBD6-FBA4-83B1-A00B1429C471}"/>
                      </a:ext>
                    </a:extLst>
                  </p:cNvPr>
                  <p:cNvGrpSpPr/>
                  <p:nvPr/>
                </p:nvGrpSpPr>
                <p:grpSpPr>
                  <a:xfrm>
                    <a:off x="9120336" y="2658636"/>
                    <a:ext cx="1247944" cy="94784"/>
                    <a:chOff x="9120336" y="2132856"/>
                    <a:chExt cx="1247944" cy="94784"/>
                  </a:xfrm>
                </p:grpSpPr>
                <p:sp>
                  <p:nvSpPr>
                    <p:cNvPr id="978" name="직사각형 977">
                      <a:extLst>
                        <a:ext uri="{FF2B5EF4-FFF2-40B4-BE49-F238E27FC236}">
                          <a16:creationId xmlns:a16="http://schemas.microsoft.com/office/drawing/2014/main" id="{0570223D-89C0-7A2E-3B69-501B0971B243}"/>
                        </a:ext>
                      </a:extLst>
                    </p:cNvPr>
                    <p:cNvSpPr/>
                    <p:nvPr/>
                  </p:nvSpPr>
                  <p:spPr>
                    <a:xfrm>
                      <a:off x="9120336" y="2132856"/>
                      <a:ext cx="94784" cy="94784"/>
                    </a:xfrm>
                    <a:prstGeom prst="rect">
                      <a:avLst/>
                    </a:prstGeom>
                    <a:solidFill>
                      <a:srgbClr val="C37D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979" name="직사각형 978">
                      <a:extLst>
                        <a:ext uri="{FF2B5EF4-FFF2-40B4-BE49-F238E27FC236}">
                          <a16:creationId xmlns:a16="http://schemas.microsoft.com/office/drawing/2014/main" id="{481E9FC8-3623-9BD3-951D-A461E7F5A399}"/>
                        </a:ext>
                      </a:extLst>
                    </p:cNvPr>
                    <p:cNvSpPr/>
                    <p:nvPr/>
                  </p:nvSpPr>
                  <p:spPr>
                    <a:xfrm>
                      <a:off x="9248465" y="2132856"/>
                      <a:ext cx="94784" cy="94784"/>
                    </a:xfrm>
                    <a:prstGeom prst="rect">
                      <a:avLst/>
                    </a:prstGeom>
                    <a:solidFill>
                      <a:srgbClr val="C37D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980" name="직사각형 979">
                      <a:extLst>
                        <a:ext uri="{FF2B5EF4-FFF2-40B4-BE49-F238E27FC236}">
                          <a16:creationId xmlns:a16="http://schemas.microsoft.com/office/drawing/2014/main" id="{A661F7F0-0BED-C56A-03B3-01D7EC0BED71}"/>
                        </a:ext>
                      </a:extLst>
                    </p:cNvPr>
                    <p:cNvSpPr/>
                    <p:nvPr/>
                  </p:nvSpPr>
                  <p:spPr>
                    <a:xfrm>
                      <a:off x="9376594" y="2132856"/>
                      <a:ext cx="94784" cy="94784"/>
                    </a:xfrm>
                    <a:prstGeom prst="rect">
                      <a:avLst/>
                    </a:prstGeom>
                    <a:solidFill>
                      <a:srgbClr val="C37D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981" name="직사각형 980">
                      <a:extLst>
                        <a:ext uri="{FF2B5EF4-FFF2-40B4-BE49-F238E27FC236}">
                          <a16:creationId xmlns:a16="http://schemas.microsoft.com/office/drawing/2014/main" id="{4D1AE713-1488-6D46-8A50-373F411BE24E}"/>
                        </a:ext>
                      </a:extLst>
                    </p:cNvPr>
                    <p:cNvSpPr/>
                    <p:nvPr/>
                  </p:nvSpPr>
                  <p:spPr>
                    <a:xfrm>
                      <a:off x="9504723" y="2132856"/>
                      <a:ext cx="94784" cy="94784"/>
                    </a:xfrm>
                    <a:prstGeom prst="rect">
                      <a:avLst/>
                    </a:prstGeom>
                    <a:solidFill>
                      <a:srgbClr val="C37D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982" name="직사각형 981">
                      <a:extLst>
                        <a:ext uri="{FF2B5EF4-FFF2-40B4-BE49-F238E27FC236}">
                          <a16:creationId xmlns:a16="http://schemas.microsoft.com/office/drawing/2014/main" id="{B9C7FA40-A2A4-BA6A-57A0-C45B955698CB}"/>
                        </a:ext>
                      </a:extLst>
                    </p:cNvPr>
                    <p:cNvSpPr/>
                    <p:nvPr/>
                  </p:nvSpPr>
                  <p:spPr>
                    <a:xfrm>
                      <a:off x="9632852" y="2132856"/>
                      <a:ext cx="94784" cy="94784"/>
                    </a:xfrm>
                    <a:prstGeom prst="rect">
                      <a:avLst/>
                    </a:prstGeom>
                    <a:solidFill>
                      <a:srgbClr val="C37D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983" name="직사각형 982">
                      <a:extLst>
                        <a:ext uri="{FF2B5EF4-FFF2-40B4-BE49-F238E27FC236}">
                          <a16:creationId xmlns:a16="http://schemas.microsoft.com/office/drawing/2014/main" id="{432BE0E0-9897-B8B9-AE35-D9F3D7B7C7B9}"/>
                        </a:ext>
                      </a:extLst>
                    </p:cNvPr>
                    <p:cNvSpPr/>
                    <p:nvPr/>
                  </p:nvSpPr>
                  <p:spPr>
                    <a:xfrm>
                      <a:off x="9760981" y="2132856"/>
                      <a:ext cx="94784" cy="94784"/>
                    </a:xfrm>
                    <a:prstGeom prst="rect">
                      <a:avLst/>
                    </a:prstGeom>
                    <a:solidFill>
                      <a:srgbClr val="C37D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984" name="직사각형 983">
                      <a:extLst>
                        <a:ext uri="{FF2B5EF4-FFF2-40B4-BE49-F238E27FC236}">
                          <a16:creationId xmlns:a16="http://schemas.microsoft.com/office/drawing/2014/main" id="{063596B1-A62A-A803-783A-FD90FFA05922}"/>
                        </a:ext>
                      </a:extLst>
                    </p:cNvPr>
                    <p:cNvSpPr/>
                    <p:nvPr/>
                  </p:nvSpPr>
                  <p:spPr>
                    <a:xfrm>
                      <a:off x="9889110" y="2132856"/>
                      <a:ext cx="94784" cy="94784"/>
                    </a:xfrm>
                    <a:prstGeom prst="rect">
                      <a:avLst/>
                    </a:prstGeom>
                    <a:solidFill>
                      <a:srgbClr val="C37D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985" name="직사각형 984">
                      <a:extLst>
                        <a:ext uri="{FF2B5EF4-FFF2-40B4-BE49-F238E27FC236}">
                          <a16:creationId xmlns:a16="http://schemas.microsoft.com/office/drawing/2014/main" id="{8A75280F-A658-96B8-9BDF-970DA0FC9772}"/>
                        </a:ext>
                      </a:extLst>
                    </p:cNvPr>
                    <p:cNvSpPr/>
                    <p:nvPr/>
                  </p:nvSpPr>
                  <p:spPr>
                    <a:xfrm>
                      <a:off x="10017239" y="2132856"/>
                      <a:ext cx="94784" cy="94784"/>
                    </a:xfrm>
                    <a:prstGeom prst="rect">
                      <a:avLst/>
                    </a:prstGeom>
                    <a:solidFill>
                      <a:srgbClr val="C37D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986" name="직사각형 985">
                      <a:extLst>
                        <a:ext uri="{FF2B5EF4-FFF2-40B4-BE49-F238E27FC236}">
                          <a16:creationId xmlns:a16="http://schemas.microsoft.com/office/drawing/2014/main" id="{4EB66142-C068-67DE-0FBF-E80E88D52402}"/>
                        </a:ext>
                      </a:extLst>
                    </p:cNvPr>
                    <p:cNvSpPr/>
                    <p:nvPr/>
                  </p:nvSpPr>
                  <p:spPr>
                    <a:xfrm>
                      <a:off x="10145368" y="2132856"/>
                      <a:ext cx="94784" cy="94784"/>
                    </a:xfrm>
                    <a:prstGeom prst="rect">
                      <a:avLst/>
                    </a:prstGeom>
                    <a:solidFill>
                      <a:srgbClr val="C37D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987" name="직사각형 986">
                      <a:extLst>
                        <a:ext uri="{FF2B5EF4-FFF2-40B4-BE49-F238E27FC236}">
                          <a16:creationId xmlns:a16="http://schemas.microsoft.com/office/drawing/2014/main" id="{400D2625-7709-EB53-D19B-81966F49C597}"/>
                        </a:ext>
                      </a:extLst>
                    </p:cNvPr>
                    <p:cNvSpPr/>
                    <p:nvPr/>
                  </p:nvSpPr>
                  <p:spPr>
                    <a:xfrm>
                      <a:off x="10273496" y="2132856"/>
                      <a:ext cx="94784" cy="94784"/>
                    </a:xfrm>
                    <a:prstGeom prst="rect">
                      <a:avLst/>
                    </a:prstGeom>
                    <a:solidFill>
                      <a:srgbClr val="C37D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grpSp>
              <p:grpSp>
                <p:nvGrpSpPr>
                  <p:cNvPr id="923" name="그룹 922">
                    <a:extLst>
                      <a:ext uri="{FF2B5EF4-FFF2-40B4-BE49-F238E27FC236}">
                        <a16:creationId xmlns:a16="http://schemas.microsoft.com/office/drawing/2014/main" id="{F95C586F-C9ED-4F8F-11C8-4D9AF433A5E1}"/>
                      </a:ext>
                    </a:extLst>
                  </p:cNvPr>
                  <p:cNvGrpSpPr/>
                  <p:nvPr/>
                </p:nvGrpSpPr>
                <p:grpSpPr>
                  <a:xfrm>
                    <a:off x="9120336" y="2790081"/>
                    <a:ext cx="1247944" cy="94784"/>
                    <a:chOff x="9120336" y="2132856"/>
                    <a:chExt cx="1247944" cy="94784"/>
                  </a:xfrm>
                </p:grpSpPr>
                <p:sp>
                  <p:nvSpPr>
                    <p:cNvPr id="968" name="직사각형 967">
                      <a:extLst>
                        <a:ext uri="{FF2B5EF4-FFF2-40B4-BE49-F238E27FC236}">
                          <a16:creationId xmlns:a16="http://schemas.microsoft.com/office/drawing/2014/main" id="{D72B37A3-A0A5-3659-E5D5-F8C24C4C481B}"/>
                        </a:ext>
                      </a:extLst>
                    </p:cNvPr>
                    <p:cNvSpPr/>
                    <p:nvPr/>
                  </p:nvSpPr>
                  <p:spPr>
                    <a:xfrm>
                      <a:off x="9120336" y="2132856"/>
                      <a:ext cx="94784" cy="94784"/>
                    </a:xfrm>
                    <a:prstGeom prst="rect">
                      <a:avLst/>
                    </a:prstGeom>
                    <a:solidFill>
                      <a:srgbClr val="C37D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969" name="직사각형 968">
                      <a:extLst>
                        <a:ext uri="{FF2B5EF4-FFF2-40B4-BE49-F238E27FC236}">
                          <a16:creationId xmlns:a16="http://schemas.microsoft.com/office/drawing/2014/main" id="{0B4BB83E-17B5-4041-79A5-3042BBCEFF3B}"/>
                        </a:ext>
                      </a:extLst>
                    </p:cNvPr>
                    <p:cNvSpPr/>
                    <p:nvPr/>
                  </p:nvSpPr>
                  <p:spPr>
                    <a:xfrm>
                      <a:off x="9248465" y="2132856"/>
                      <a:ext cx="94784" cy="94784"/>
                    </a:xfrm>
                    <a:prstGeom prst="rect">
                      <a:avLst/>
                    </a:prstGeom>
                    <a:solidFill>
                      <a:srgbClr val="C37D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970" name="직사각형 969">
                      <a:extLst>
                        <a:ext uri="{FF2B5EF4-FFF2-40B4-BE49-F238E27FC236}">
                          <a16:creationId xmlns:a16="http://schemas.microsoft.com/office/drawing/2014/main" id="{41C900E1-CC31-A0C6-4FD5-BE578B401D21}"/>
                        </a:ext>
                      </a:extLst>
                    </p:cNvPr>
                    <p:cNvSpPr/>
                    <p:nvPr/>
                  </p:nvSpPr>
                  <p:spPr>
                    <a:xfrm>
                      <a:off x="9376594" y="2132856"/>
                      <a:ext cx="94784" cy="94784"/>
                    </a:xfrm>
                    <a:prstGeom prst="rect">
                      <a:avLst/>
                    </a:prstGeom>
                    <a:solidFill>
                      <a:srgbClr val="C37D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971" name="직사각형 970">
                      <a:extLst>
                        <a:ext uri="{FF2B5EF4-FFF2-40B4-BE49-F238E27FC236}">
                          <a16:creationId xmlns:a16="http://schemas.microsoft.com/office/drawing/2014/main" id="{89478443-C407-DD03-7E74-F2D671B36522}"/>
                        </a:ext>
                      </a:extLst>
                    </p:cNvPr>
                    <p:cNvSpPr/>
                    <p:nvPr/>
                  </p:nvSpPr>
                  <p:spPr>
                    <a:xfrm>
                      <a:off x="9504723" y="2132856"/>
                      <a:ext cx="94784" cy="94784"/>
                    </a:xfrm>
                    <a:prstGeom prst="rect">
                      <a:avLst/>
                    </a:prstGeom>
                    <a:solidFill>
                      <a:srgbClr val="C37D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972" name="직사각형 971">
                      <a:extLst>
                        <a:ext uri="{FF2B5EF4-FFF2-40B4-BE49-F238E27FC236}">
                          <a16:creationId xmlns:a16="http://schemas.microsoft.com/office/drawing/2014/main" id="{E42E40A6-3E7C-5275-D088-9DE710C9530D}"/>
                        </a:ext>
                      </a:extLst>
                    </p:cNvPr>
                    <p:cNvSpPr/>
                    <p:nvPr/>
                  </p:nvSpPr>
                  <p:spPr>
                    <a:xfrm>
                      <a:off x="9632852" y="2132856"/>
                      <a:ext cx="94784" cy="94784"/>
                    </a:xfrm>
                    <a:prstGeom prst="rect">
                      <a:avLst/>
                    </a:prstGeom>
                    <a:solidFill>
                      <a:srgbClr val="C37D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973" name="직사각형 972">
                      <a:extLst>
                        <a:ext uri="{FF2B5EF4-FFF2-40B4-BE49-F238E27FC236}">
                          <a16:creationId xmlns:a16="http://schemas.microsoft.com/office/drawing/2014/main" id="{C40CDE06-288F-D7E5-4303-E7FB71D78B03}"/>
                        </a:ext>
                      </a:extLst>
                    </p:cNvPr>
                    <p:cNvSpPr/>
                    <p:nvPr/>
                  </p:nvSpPr>
                  <p:spPr>
                    <a:xfrm>
                      <a:off x="9760981" y="2132856"/>
                      <a:ext cx="94784" cy="94784"/>
                    </a:xfrm>
                    <a:prstGeom prst="rect">
                      <a:avLst/>
                    </a:prstGeom>
                    <a:solidFill>
                      <a:srgbClr val="C37D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974" name="직사각형 973">
                      <a:extLst>
                        <a:ext uri="{FF2B5EF4-FFF2-40B4-BE49-F238E27FC236}">
                          <a16:creationId xmlns:a16="http://schemas.microsoft.com/office/drawing/2014/main" id="{A499DA8B-3A69-F4D2-6CFE-CDCD9440C953}"/>
                        </a:ext>
                      </a:extLst>
                    </p:cNvPr>
                    <p:cNvSpPr/>
                    <p:nvPr/>
                  </p:nvSpPr>
                  <p:spPr>
                    <a:xfrm>
                      <a:off x="9889110" y="2132856"/>
                      <a:ext cx="94784" cy="94784"/>
                    </a:xfrm>
                    <a:prstGeom prst="rect">
                      <a:avLst/>
                    </a:prstGeom>
                    <a:solidFill>
                      <a:srgbClr val="C37D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975" name="직사각형 974">
                      <a:extLst>
                        <a:ext uri="{FF2B5EF4-FFF2-40B4-BE49-F238E27FC236}">
                          <a16:creationId xmlns:a16="http://schemas.microsoft.com/office/drawing/2014/main" id="{DA44CF80-8EFB-36E8-2284-E4649485D488}"/>
                        </a:ext>
                      </a:extLst>
                    </p:cNvPr>
                    <p:cNvSpPr/>
                    <p:nvPr/>
                  </p:nvSpPr>
                  <p:spPr>
                    <a:xfrm>
                      <a:off x="10017239" y="2132856"/>
                      <a:ext cx="94784" cy="94784"/>
                    </a:xfrm>
                    <a:prstGeom prst="rect">
                      <a:avLst/>
                    </a:prstGeom>
                    <a:solidFill>
                      <a:srgbClr val="C37D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976" name="직사각형 975">
                      <a:extLst>
                        <a:ext uri="{FF2B5EF4-FFF2-40B4-BE49-F238E27FC236}">
                          <a16:creationId xmlns:a16="http://schemas.microsoft.com/office/drawing/2014/main" id="{E66EF7F6-09FC-741D-8408-A72DFBF65D6C}"/>
                        </a:ext>
                      </a:extLst>
                    </p:cNvPr>
                    <p:cNvSpPr/>
                    <p:nvPr/>
                  </p:nvSpPr>
                  <p:spPr>
                    <a:xfrm>
                      <a:off x="10145368" y="2132856"/>
                      <a:ext cx="94784" cy="94784"/>
                    </a:xfrm>
                    <a:prstGeom prst="rect">
                      <a:avLst/>
                    </a:prstGeom>
                    <a:solidFill>
                      <a:srgbClr val="C37D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977" name="직사각형 976">
                      <a:extLst>
                        <a:ext uri="{FF2B5EF4-FFF2-40B4-BE49-F238E27FC236}">
                          <a16:creationId xmlns:a16="http://schemas.microsoft.com/office/drawing/2014/main" id="{9CEE966E-CB92-55AD-62FA-07D14ADD7F87}"/>
                        </a:ext>
                      </a:extLst>
                    </p:cNvPr>
                    <p:cNvSpPr/>
                    <p:nvPr/>
                  </p:nvSpPr>
                  <p:spPr>
                    <a:xfrm>
                      <a:off x="10273496" y="2132856"/>
                      <a:ext cx="94784" cy="94784"/>
                    </a:xfrm>
                    <a:prstGeom prst="rect">
                      <a:avLst/>
                    </a:prstGeom>
                    <a:solidFill>
                      <a:srgbClr val="C37D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grpSp>
              <p:grpSp>
                <p:nvGrpSpPr>
                  <p:cNvPr id="924" name="그룹 923">
                    <a:extLst>
                      <a:ext uri="{FF2B5EF4-FFF2-40B4-BE49-F238E27FC236}">
                        <a16:creationId xmlns:a16="http://schemas.microsoft.com/office/drawing/2014/main" id="{9250FBE5-2BD2-060E-6F18-DC7696A72FE6}"/>
                      </a:ext>
                    </a:extLst>
                  </p:cNvPr>
                  <p:cNvGrpSpPr/>
                  <p:nvPr/>
                </p:nvGrpSpPr>
                <p:grpSpPr>
                  <a:xfrm>
                    <a:off x="9120336" y="2921526"/>
                    <a:ext cx="1247944" cy="94784"/>
                    <a:chOff x="9120336" y="2132856"/>
                    <a:chExt cx="1247944" cy="94784"/>
                  </a:xfrm>
                </p:grpSpPr>
                <p:sp>
                  <p:nvSpPr>
                    <p:cNvPr id="958" name="직사각형 957">
                      <a:extLst>
                        <a:ext uri="{FF2B5EF4-FFF2-40B4-BE49-F238E27FC236}">
                          <a16:creationId xmlns:a16="http://schemas.microsoft.com/office/drawing/2014/main" id="{8903B772-523F-7D25-5A0F-29A2F60E998C}"/>
                        </a:ext>
                      </a:extLst>
                    </p:cNvPr>
                    <p:cNvSpPr/>
                    <p:nvPr/>
                  </p:nvSpPr>
                  <p:spPr>
                    <a:xfrm>
                      <a:off x="9120336" y="2132856"/>
                      <a:ext cx="94784" cy="94784"/>
                    </a:xfrm>
                    <a:prstGeom prst="rect">
                      <a:avLst/>
                    </a:prstGeom>
                    <a:solidFill>
                      <a:srgbClr val="C37D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959" name="직사각형 958">
                      <a:extLst>
                        <a:ext uri="{FF2B5EF4-FFF2-40B4-BE49-F238E27FC236}">
                          <a16:creationId xmlns:a16="http://schemas.microsoft.com/office/drawing/2014/main" id="{24C07EB2-0AFB-49D2-13AD-99658DDA3709}"/>
                        </a:ext>
                      </a:extLst>
                    </p:cNvPr>
                    <p:cNvSpPr/>
                    <p:nvPr/>
                  </p:nvSpPr>
                  <p:spPr>
                    <a:xfrm>
                      <a:off x="9248465" y="2132856"/>
                      <a:ext cx="94784" cy="94784"/>
                    </a:xfrm>
                    <a:prstGeom prst="rect">
                      <a:avLst/>
                    </a:prstGeom>
                    <a:solidFill>
                      <a:srgbClr val="C37D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960" name="직사각형 959">
                      <a:extLst>
                        <a:ext uri="{FF2B5EF4-FFF2-40B4-BE49-F238E27FC236}">
                          <a16:creationId xmlns:a16="http://schemas.microsoft.com/office/drawing/2014/main" id="{B16922C7-EC51-379D-9A34-093588F9E72A}"/>
                        </a:ext>
                      </a:extLst>
                    </p:cNvPr>
                    <p:cNvSpPr/>
                    <p:nvPr/>
                  </p:nvSpPr>
                  <p:spPr>
                    <a:xfrm>
                      <a:off x="9376594" y="2132856"/>
                      <a:ext cx="94784" cy="94784"/>
                    </a:xfrm>
                    <a:prstGeom prst="rect">
                      <a:avLst/>
                    </a:prstGeom>
                    <a:solidFill>
                      <a:srgbClr val="C37D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961" name="직사각형 960">
                      <a:extLst>
                        <a:ext uri="{FF2B5EF4-FFF2-40B4-BE49-F238E27FC236}">
                          <a16:creationId xmlns:a16="http://schemas.microsoft.com/office/drawing/2014/main" id="{AF9F44CA-5D30-F1BF-2BBB-8DD07E2A9DAF}"/>
                        </a:ext>
                      </a:extLst>
                    </p:cNvPr>
                    <p:cNvSpPr/>
                    <p:nvPr/>
                  </p:nvSpPr>
                  <p:spPr>
                    <a:xfrm>
                      <a:off x="9504723" y="2132856"/>
                      <a:ext cx="94784" cy="94784"/>
                    </a:xfrm>
                    <a:prstGeom prst="rect">
                      <a:avLst/>
                    </a:prstGeom>
                    <a:solidFill>
                      <a:srgbClr val="C37D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962" name="직사각형 961">
                      <a:extLst>
                        <a:ext uri="{FF2B5EF4-FFF2-40B4-BE49-F238E27FC236}">
                          <a16:creationId xmlns:a16="http://schemas.microsoft.com/office/drawing/2014/main" id="{3FA58E8C-F9E3-5970-0B1E-E0DF3B82ED5B}"/>
                        </a:ext>
                      </a:extLst>
                    </p:cNvPr>
                    <p:cNvSpPr/>
                    <p:nvPr/>
                  </p:nvSpPr>
                  <p:spPr>
                    <a:xfrm>
                      <a:off x="9632852" y="2132856"/>
                      <a:ext cx="94784" cy="94784"/>
                    </a:xfrm>
                    <a:prstGeom prst="rect">
                      <a:avLst/>
                    </a:prstGeom>
                    <a:solidFill>
                      <a:srgbClr val="C37D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963" name="직사각형 962">
                      <a:extLst>
                        <a:ext uri="{FF2B5EF4-FFF2-40B4-BE49-F238E27FC236}">
                          <a16:creationId xmlns:a16="http://schemas.microsoft.com/office/drawing/2014/main" id="{5BC52C29-876B-084C-2678-6D5F5D0CE316}"/>
                        </a:ext>
                      </a:extLst>
                    </p:cNvPr>
                    <p:cNvSpPr/>
                    <p:nvPr/>
                  </p:nvSpPr>
                  <p:spPr>
                    <a:xfrm>
                      <a:off x="9760981" y="2132856"/>
                      <a:ext cx="94784" cy="94784"/>
                    </a:xfrm>
                    <a:prstGeom prst="rect">
                      <a:avLst/>
                    </a:prstGeom>
                    <a:solidFill>
                      <a:srgbClr val="C37D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964" name="직사각형 963">
                      <a:extLst>
                        <a:ext uri="{FF2B5EF4-FFF2-40B4-BE49-F238E27FC236}">
                          <a16:creationId xmlns:a16="http://schemas.microsoft.com/office/drawing/2014/main" id="{CAC12B24-53A0-3149-AF25-0EF4233E8017}"/>
                        </a:ext>
                      </a:extLst>
                    </p:cNvPr>
                    <p:cNvSpPr/>
                    <p:nvPr/>
                  </p:nvSpPr>
                  <p:spPr>
                    <a:xfrm>
                      <a:off x="9889110" y="2132856"/>
                      <a:ext cx="94784" cy="94784"/>
                    </a:xfrm>
                    <a:prstGeom prst="rect">
                      <a:avLst/>
                    </a:prstGeom>
                    <a:solidFill>
                      <a:srgbClr val="C37D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965" name="직사각형 964">
                      <a:extLst>
                        <a:ext uri="{FF2B5EF4-FFF2-40B4-BE49-F238E27FC236}">
                          <a16:creationId xmlns:a16="http://schemas.microsoft.com/office/drawing/2014/main" id="{2BA6B5D8-02C5-2CB7-5A1D-5AD0B4D8AC5C}"/>
                        </a:ext>
                      </a:extLst>
                    </p:cNvPr>
                    <p:cNvSpPr/>
                    <p:nvPr/>
                  </p:nvSpPr>
                  <p:spPr>
                    <a:xfrm>
                      <a:off x="10017239" y="2132856"/>
                      <a:ext cx="94784" cy="94784"/>
                    </a:xfrm>
                    <a:prstGeom prst="rect">
                      <a:avLst/>
                    </a:prstGeom>
                    <a:solidFill>
                      <a:srgbClr val="C37D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966" name="직사각형 965">
                      <a:extLst>
                        <a:ext uri="{FF2B5EF4-FFF2-40B4-BE49-F238E27FC236}">
                          <a16:creationId xmlns:a16="http://schemas.microsoft.com/office/drawing/2014/main" id="{05359465-EB98-0A9D-5DDB-FE96D1E851A9}"/>
                        </a:ext>
                      </a:extLst>
                    </p:cNvPr>
                    <p:cNvSpPr/>
                    <p:nvPr/>
                  </p:nvSpPr>
                  <p:spPr>
                    <a:xfrm>
                      <a:off x="10145368" y="2132856"/>
                      <a:ext cx="94784" cy="94784"/>
                    </a:xfrm>
                    <a:prstGeom prst="rect">
                      <a:avLst/>
                    </a:prstGeom>
                    <a:solidFill>
                      <a:srgbClr val="C37D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967" name="직사각형 966">
                      <a:extLst>
                        <a:ext uri="{FF2B5EF4-FFF2-40B4-BE49-F238E27FC236}">
                          <a16:creationId xmlns:a16="http://schemas.microsoft.com/office/drawing/2014/main" id="{F317F945-BE83-12B5-A256-53CBE13B626A}"/>
                        </a:ext>
                      </a:extLst>
                    </p:cNvPr>
                    <p:cNvSpPr/>
                    <p:nvPr/>
                  </p:nvSpPr>
                  <p:spPr>
                    <a:xfrm>
                      <a:off x="10273496" y="2132856"/>
                      <a:ext cx="94784" cy="94784"/>
                    </a:xfrm>
                    <a:prstGeom prst="rect">
                      <a:avLst/>
                    </a:prstGeom>
                    <a:solidFill>
                      <a:srgbClr val="C37D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grpSp>
              <p:grpSp>
                <p:nvGrpSpPr>
                  <p:cNvPr id="925" name="그룹 924">
                    <a:extLst>
                      <a:ext uri="{FF2B5EF4-FFF2-40B4-BE49-F238E27FC236}">
                        <a16:creationId xmlns:a16="http://schemas.microsoft.com/office/drawing/2014/main" id="{98BF49E4-7437-D2D5-EC67-801E779E88F5}"/>
                      </a:ext>
                    </a:extLst>
                  </p:cNvPr>
                  <p:cNvGrpSpPr/>
                  <p:nvPr/>
                </p:nvGrpSpPr>
                <p:grpSpPr>
                  <a:xfrm>
                    <a:off x="9120336" y="3052971"/>
                    <a:ext cx="1247944" cy="94784"/>
                    <a:chOff x="9120336" y="2132856"/>
                    <a:chExt cx="1247944" cy="94784"/>
                  </a:xfrm>
                </p:grpSpPr>
                <p:sp>
                  <p:nvSpPr>
                    <p:cNvPr id="948" name="직사각형 947">
                      <a:extLst>
                        <a:ext uri="{FF2B5EF4-FFF2-40B4-BE49-F238E27FC236}">
                          <a16:creationId xmlns:a16="http://schemas.microsoft.com/office/drawing/2014/main" id="{161A47A9-49A6-5F88-8C05-49B8B8879CDA}"/>
                        </a:ext>
                      </a:extLst>
                    </p:cNvPr>
                    <p:cNvSpPr/>
                    <p:nvPr/>
                  </p:nvSpPr>
                  <p:spPr>
                    <a:xfrm>
                      <a:off x="9120336" y="2132856"/>
                      <a:ext cx="94784" cy="94784"/>
                    </a:xfrm>
                    <a:prstGeom prst="rect">
                      <a:avLst/>
                    </a:prstGeom>
                    <a:solidFill>
                      <a:srgbClr val="C37D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949" name="직사각형 948">
                      <a:extLst>
                        <a:ext uri="{FF2B5EF4-FFF2-40B4-BE49-F238E27FC236}">
                          <a16:creationId xmlns:a16="http://schemas.microsoft.com/office/drawing/2014/main" id="{90217EEB-D465-D426-8263-DA2BF40EDA83}"/>
                        </a:ext>
                      </a:extLst>
                    </p:cNvPr>
                    <p:cNvSpPr/>
                    <p:nvPr/>
                  </p:nvSpPr>
                  <p:spPr>
                    <a:xfrm>
                      <a:off x="9248465" y="2132856"/>
                      <a:ext cx="94784" cy="94784"/>
                    </a:xfrm>
                    <a:prstGeom prst="rect">
                      <a:avLst/>
                    </a:prstGeom>
                    <a:solidFill>
                      <a:srgbClr val="C37D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950" name="직사각형 949">
                      <a:extLst>
                        <a:ext uri="{FF2B5EF4-FFF2-40B4-BE49-F238E27FC236}">
                          <a16:creationId xmlns:a16="http://schemas.microsoft.com/office/drawing/2014/main" id="{8E227705-1BF7-5AB4-8E7B-27FE24586CA9}"/>
                        </a:ext>
                      </a:extLst>
                    </p:cNvPr>
                    <p:cNvSpPr/>
                    <p:nvPr/>
                  </p:nvSpPr>
                  <p:spPr>
                    <a:xfrm>
                      <a:off x="9376594" y="2132856"/>
                      <a:ext cx="94784" cy="94784"/>
                    </a:xfrm>
                    <a:prstGeom prst="rect">
                      <a:avLst/>
                    </a:prstGeom>
                    <a:solidFill>
                      <a:srgbClr val="C37D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951" name="직사각형 950">
                      <a:extLst>
                        <a:ext uri="{FF2B5EF4-FFF2-40B4-BE49-F238E27FC236}">
                          <a16:creationId xmlns:a16="http://schemas.microsoft.com/office/drawing/2014/main" id="{24A9ADB5-E1C4-169D-6FE7-6F5D87D8ADD8}"/>
                        </a:ext>
                      </a:extLst>
                    </p:cNvPr>
                    <p:cNvSpPr/>
                    <p:nvPr/>
                  </p:nvSpPr>
                  <p:spPr>
                    <a:xfrm>
                      <a:off x="9504723" y="2132856"/>
                      <a:ext cx="94784" cy="94784"/>
                    </a:xfrm>
                    <a:prstGeom prst="rect">
                      <a:avLst/>
                    </a:prstGeom>
                    <a:solidFill>
                      <a:srgbClr val="C37D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952" name="직사각형 951">
                      <a:extLst>
                        <a:ext uri="{FF2B5EF4-FFF2-40B4-BE49-F238E27FC236}">
                          <a16:creationId xmlns:a16="http://schemas.microsoft.com/office/drawing/2014/main" id="{82AC6382-FB18-92E8-905E-54EBAF324A7D}"/>
                        </a:ext>
                      </a:extLst>
                    </p:cNvPr>
                    <p:cNvSpPr/>
                    <p:nvPr/>
                  </p:nvSpPr>
                  <p:spPr>
                    <a:xfrm>
                      <a:off x="9632852" y="2132856"/>
                      <a:ext cx="94784" cy="94784"/>
                    </a:xfrm>
                    <a:prstGeom prst="rect">
                      <a:avLst/>
                    </a:prstGeom>
                    <a:solidFill>
                      <a:srgbClr val="C37D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953" name="직사각형 952">
                      <a:extLst>
                        <a:ext uri="{FF2B5EF4-FFF2-40B4-BE49-F238E27FC236}">
                          <a16:creationId xmlns:a16="http://schemas.microsoft.com/office/drawing/2014/main" id="{B1456DDF-A1A3-A4A1-B054-B1AD91898477}"/>
                        </a:ext>
                      </a:extLst>
                    </p:cNvPr>
                    <p:cNvSpPr/>
                    <p:nvPr/>
                  </p:nvSpPr>
                  <p:spPr>
                    <a:xfrm>
                      <a:off x="9760981" y="2132856"/>
                      <a:ext cx="94784" cy="94784"/>
                    </a:xfrm>
                    <a:prstGeom prst="rect">
                      <a:avLst/>
                    </a:prstGeom>
                    <a:solidFill>
                      <a:srgbClr val="C37D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954" name="직사각형 953">
                      <a:extLst>
                        <a:ext uri="{FF2B5EF4-FFF2-40B4-BE49-F238E27FC236}">
                          <a16:creationId xmlns:a16="http://schemas.microsoft.com/office/drawing/2014/main" id="{10EAA6DA-E6BB-07DB-DB14-47426354D810}"/>
                        </a:ext>
                      </a:extLst>
                    </p:cNvPr>
                    <p:cNvSpPr/>
                    <p:nvPr/>
                  </p:nvSpPr>
                  <p:spPr>
                    <a:xfrm>
                      <a:off x="9889110" y="2132856"/>
                      <a:ext cx="94784" cy="94784"/>
                    </a:xfrm>
                    <a:prstGeom prst="rect">
                      <a:avLst/>
                    </a:prstGeom>
                    <a:solidFill>
                      <a:srgbClr val="C37D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955" name="직사각형 954">
                      <a:extLst>
                        <a:ext uri="{FF2B5EF4-FFF2-40B4-BE49-F238E27FC236}">
                          <a16:creationId xmlns:a16="http://schemas.microsoft.com/office/drawing/2014/main" id="{A8FDFA22-A2EC-1D83-08D5-2503484D1379}"/>
                        </a:ext>
                      </a:extLst>
                    </p:cNvPr>
                    <p:cNvSpPr/>
                    <p:nvPr/>
                  </p:nvSpPr>
                  <p:spPr>
                    <a:xfrm>
                      <a:off x="10017239" y="2132856"/>
                      <a:ext cx="94784" cy="94784"/>
                    </a:xfrm>
                    <a:prstGeom prst="rect">
                      <a:avLst/>
                    </a:prstGeom>
                    <a:solidFill>
                      <a:srgbClr val="C37D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956" name="직사각형 955">
                      <a:extLst>
                        <a:ext uri="{FF2B5EF4-FFF2-40B4-BE49-F238E27FC236}">
                          <a16:creationId xmlns:a16="http://schemas.microsoft.com/office/drawing/2014/main" id="{6546052F-6555-8460-29FE-A46077526E41}"/>
                        </a:ext>
                      </a:extLst>
                    </p:cNvPr>
                    <p:cNvSpPr/>
                    <p:nvPr/>
                  </p:nvSpPr>
                  <p:spPr>
                    <a:xfrm>
                      <a:off x="10145368" y="2132856"/>
                      <a:ext cx="94784" cy="94784"/>
                    </a:xfrm>
                    <a:prstGeom prst="rect">
                      <a:avLst/>
                    </a:prstGeom>
                    <a:solidFill>
                      <a:srgbClr val="C37D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957" name="직사각형 956">
                      <a:extLst>
                        <a:ext uri="{FF2B5EF4-FFF2-40B4-BE49-F238E27FC236}">
                          <a16:creationId xmlns:a16="http://schemas.microsoft.com/office/drawing/2014/main" id="{9E2316B2-8E50-A47A-5E0D-0F8B75B34609}"/>
                        </a:ext>
                      </a:extLst>
                    </p:cNvPr>
                    <p:cNvSpPr/>
                    <p:nvPr/>
                  </p:nvSpPr>
                  <p:spPr>
                    <a:xfrm>
                      <a:off x="10273496" y="2132856"/>
                      <a:ext cx="94784" cy="94784"/>
                    </a:xfrm>
                    <a:prstGeom prst="rect">
                      <a:avLst/>
                    </a:prstGeom>
                    <a:solidFill>
                      <a:srgbClr val="C37D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grpSp>
              <p:grpSp>
                <p:nvGrpSpPr>
                  <p:cNvPr id="926" name="그룹 925">
                    <a:extLst>
                      <a:ext uri="{FF2B5EF4-FFF2-40B4-BE49-F238E27FC236}">
                        <a16:creationId xmlns:a16="http://schemas.microsoft.com/office/drawing/2014/main" id="{B131C9DF-EF76-EDB9-9CAD-BE38D7C13E94}"/>
                      </a:ext>
                    </a:extLst>
                  </p:cNvPr>
                  <p:cNvGrpSpPr/>
                  <p:nvPr/>
                </p:nvGrpSpPr>
                <p:grpSpPr>
                  <a:xfrm>
                    <a:off x="9120336" y="3184416"/>
                    <a:ext cx="1247944" cy="94784"/>
                    <a:chOff x="9120336" y="2132856"/>
                    <a:chExt cx="1247944" cy="94784"/>
                  </a:xfrm>
                </p:grpSpPr>
                <p:sp>
                  <p:nvSpPr>
                    <p:cNvPr id="938" name="직사각형 937">
                      <a:extLst>
                        <a:ext uri="{FF2B5EF4-FFF2-40B4-BE49-F238E27FC236}">
                          <a16:creationId xmlns:a16="http://schemas.microsoft.com/office/drawing/2014/main" id="{26CA3107-46FF-E1B5-4ACE-F871ACCCC786}"/>
                        </a:ext>
                      </a:extLst>
                    </p:cNvPr>
                    <p:cNvSpPr/>
                    <p:nvPr/>
                  </p:nvSpPr>
                  <p:spPr>
                    <a:xfrm>
                      <a:off x="9120336" y="2132856"/>
                      <a:ext cx="94784" cy="94784"/>
                    </a:xfrm>
                    <a:prstGeom prst="rect">
                      <a:avLst/>
                    </a:prstGeom>
                    <a:solidFill>
                      <a:srgbClr val="C37D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939" name="직사각형 938">
                      <a:extLst>
                        <a:ext uri="{FF2B5EF4-FFF2-40B4-BE49-F238E27FC236}">
                          <a16:creationId xmlns:a16="http://schemas.microsoft.com/office/drawing/2014/main" id="{399A7F86-8F6B-1892-2A5A-40347CD4CD22}"/>
                        </a:ext>
                      </a:extLst>
                    </p:cNvPr>
                    <p:cNvSpPr/>
                    <p:nvPr/>
                  </p:nvSpPr>
                  <p:spPr>
                    <a:xfrm>
                      <a:off x="9248465" y="2132856"/>
                      <a:ext cx="94784" cy="94784"/>
                    </a:xfrm>
                    <a:prstGeom prst="rect">
                      <a:avLst/>
                    </a:prstGeom>
                    <a:solidFill>
                      <a:srgbClr val="C37D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940" name="직사각형 939">
                      <a:extLst>
                        <a:ext uri="{FF2B5EF4-FFF2-40B4-BE49-F238E27FC236}">
                          <a16:creationId xmlns:a16="http://schemas.microsoft.com/office/drawing/2014/main" id="{B4A43969-9142-59A6-22C4-A18D12F40069}"/>
                        </a:ext>
                      </a:extLst>
                    </p:cNvPr>
                    <p:cNvSpPr/>
                    <p:nvPr/>
                  </p:nvSpPr>
                  <p:spPr>
                    <a:xfrm>
                      <a:off x="9376594" y="2132856"/>
                      <a:ext cx="94784" cy="94784"/>
                    </a:xfrm>
                    <a:prstGeom prst="rect">
                      <a:avLst/>
                    </a:prstGeom>
                    <a:solidFill>
                      <a:srgbClr val="C37D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941" name="직사각형 940">
                      <a:extLst>
                        <a:ext uri="{FF2B5EF4-FFF2-40B4-BE49-F238E27FC236}">
                          <a16:creationId xmlns:a16="http://schemas.microsoft.com/office/drawing/2014/main" id="{918EF5D9-FFF5-403F-8E55-07654B9EA7EB}"/>
                        </a:ext>
                      </a:extLst>
                    </p:cNvPr>
                    <p:cNvSpPr/>
                    <p:nvPr/>
                  </p:nvSpPr>
                  <p:spPr>
                    <a:xfrm>
                      <a:off x="9504723" y="2132856"/>
                      <a:ext cx="94784" cy="94784"/>
                    </a:xfrm>
                    <a:prstGeom prst="rect">
                      <a:avLst/>
                    </a:prstGeom>
                    <a:solidFill>
                      <a:srgbClr val="C37D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942" name="직사각형 941">
                      <a:extLst>
                        <a:ext uri="{FF2B5EF4-FFF2-40B4-BE49-F238E27FC236}">
                          <a16:creationId xmlns:a16="http://schemas.microsoft.com/office/drawing/2014/main" id="{5AA49B6C-8E82-3B09-5F01-3D0C5561D171}"/>
                        </a:ext>
                      </a:extLst>
                    </p:cNvPr>
                    <p:cNvSpPr/>
                    <p:nvPr/>
                  </p:nvSpPr>
                  <p:spPr>
                    <a:xfrm>
                      <a:off x="9632852" y="2132856"/>
                      <a:ext cx="94784" cy="94784"/>
                    </a:xfrm>
                    <a:prstGeom prst="rect">
                      <a:avLst/>
                    </a:prstGeom>
                    <a:solidFill>
                      <a:srgbClr val="C37D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943" name="직사각형 942">
                      <a:extLst>
                        <a:ext uri="{FF2B5EF4-FFF2-40B4-BE49-F238E27FC236}">
                          <a16:creationId xmlns:a16="http://schemas.microsoft.com/office/drawing/2014/main" id="{817D018D-6EAB-70A3-C8A2-97D98C7ECE70}"/>
                        </a:ext>
                      </a:extLst>
                    </p:cNvPr>
                    <p:cNvSpPr/>
                    <p:nvPr/>
                  </p:nvSpPr>
                  <p:spPr>
                    <a:xfrm>
                      <a:off x="9760981" y="2132856"/>
                      <a:ext cx="94784" cy="94784"/>
                    </a:xfrm>
                    <a:prstGeom prst="rect">
                      <a:avLst/>
                    </a:prstGeom>
                    <a:solidFill>
                      <a:srgbClr val="C37D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944" name="직사각형 943">
                      <a:extLst>
                        <a:ext uri="{FF2B5EF4-FFF2-40B4-BE49-F238E27FC236}">
                          <a16:creationId xmlns:a16="http://schemas.microsoft.com/office/drawing/2014/main" id="{5F126D86-96AD-26C3-BB01-07C2FF5E7FE1}"/>
                        </a:ext>
                      </a:extLst>
                    </p:cNvPr>
                    <p:cNvSpPr/>
                    <p:nvPr/>
                  </p:nvSpPr>
                  <p:spPr>
                    <a:xfrm>
                      <a:off x="9889110" y="2132856"/>
                      <a:ext cx="94784" cy="94784"/>
                    </a:xfrm>
                    <a:prstGeom prst="rect">
                      <a:avLst/>
                    </a:prstGeom>
                    <a:solidFill>
                      <a:srgbClr val="C37D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945" name="직사각형 944">
                      <a:extLst>
                        <a:ext uri="{FF2B5EF4-FFF2-40B4-BE49-F238E27FC236}">
                          <a16:creationId xmlns:a16="http://schemas.microsoft.com/office/drawing/2014/main" id="{B38992A6-6296-BE39-FCFE-C815D4749A09}"/>
                        </a:ext>
                      </a:extLst>
                    </p:cNvPr>
                    <p:cNvSpPr/>
                    <p:nvPr/>
                  </p:nvSpPr>
                  <p:spPr>
                    <a:xfrm>
                      <a:off x="10017239" y="2132856"/>
                      <a:ext cx="94784" cy="94784"/>
                    </a:xfrm>
                    <a:prstGeom prst="rect">
                      <a:avLst/>
                    </a:prstGeom>
                    <a:solidFill>
                      <a:srgbClr val="C37D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946" name="직사각형 945">
                      <a:extLst>
                        <a:ext uri="{FF2B5EF4-FFF2-40B4-BE49-F238E27FC236}">
                          <a16:creationId xmlns:a16="http://schemas.microsoft.com/office/drawing/2014/main" id="{0982401B-CB7C-3AB5-EFBC-A1819E27AB5C}"/>
                        </a:ext>
                      </a:extLst>
                    </p:cNvPr>
                    <p:cNvSpPr/>
                    <p:nvPr/>
                  </p:nvSpPr>
                  <p:spPr>
                    <a:xfrm>
                      <a:off x="10145368" y="2132856"/>
                      <a:ext cx="94784" cy="94784"/>
                    </a:xfrm>
                    <a:prstGeom prst="rect">
                      <a:avLst/>
                    </a:prstGeom>
                    <a:solidFill>
                      <a:srgbClr val="C37D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947" name="직사각형 946">
                      <a:extLst>
                        <a:ext uri="{FF2B5EF4-FFF2-40B4-BE49-F238E27FC236}">
                          <a16:creationId xmlns:a16="http://schemas.microsoft.com/office/drawing/2014/main" id="{ABFB5E16-2CA3-4589-6F38-D263B1FE7DE8}"/>
                        </a:ext>
                      </a:extLst>
                    </p:cNvPr>
                    <p:cNvSpPr/>
                    <p:nvPr/>
                  </p:nvSpPr>
                  <p:spPr>
                    <a:xfrm>
                      <a:off x="10273496" y="2132856"/>
                      <a:ext cx="94784" cy="94784"/>
                    </a:xfrm>
                    <a:prstGeom prst="rect">
                      <a:avLst/>
                    </a:prstGeom>
                    <a:solidFill>
                      <a:srgbClr val="C37D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grpSp>
              <p:grpSp>
                <p:nvGrpSpPr>
                  <p:cNvPr id="927" name="그룹 926">
                    <a:extLst>
                      <a:ext uri="{FF2B5EF4-FFF2-40B4-BE49-F238E27FC236}">
                        <a16:creationId xmlns:a16="http://schemas.microsoft.com/office/drawing/2014/main" id="{2CBDE2FF-1E35-A1DD-056D-B1F1B8609DE0}"/>
                      </a:ext>
                    </a:extLst>
                  </p:cNvPr>
                  <p:cNvGrpSpPr/>
                  <p:nvPr/>
                </p:nvGrpSpPr>
                <p:grpSpPr>
                  <a:xfrm>
                    <a:off x="9120336" y="3315861"/>
                    <a:ext cx="1247944" cy="94784"/>
                    <a:chOff x="9120336" y="2132856"/>
                    <a:chExt cx="1247944" cy="94784"/>
                  </a:xfrm>
                </p:grpSpPr>
                <p:sp>
                  <p:nvSpPr>
                    <p:cNvPr id="928" name="직사각형 927">
                      <a:extLst>
                        <a:ext uri="{FF2B5EF4-FFF2-40B4-BE49-F238E27FC236}">
                          <a16:creationId xmlns:a16="http://schemas.microsoft.com/office/drawing/2014/main" id="{754A1044-7FBB-AFE8-8D76-843801BF5F78}"/>
                        </a:ext>
                      </a:extLst>
                    </p:cNvPr>
                    <p:cNvSpPr/>
                    <p:nvPr/>
                  </p:nvSpPr>
                  <p:spPr>
                    <a:xfrm>
                      <a:off x="9120336" y="2132856"/>
                      <a:ext cx="94784" cy="94784"/>
                    </a:xfrm>
                    <a:prstGeom prst="rect">
                      <a:avLst/>
                    </a:prstGeom>
                    <a:solidFill>
                      <a:srgbClr val="C37D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929" name="직사각형 928">
                      <a:extLst>
                        <a:ext uri="{FF2B5EF4-FFF2-40B4-BE49-F238E27FC236}">
                          <a16:creationId xmlns:a16="http://schemas.microsoft.com/office/drawing/2014/main" id="{E38E085B-BD00-D58B-9B39-DA6F9082D96B}"/>
                        </a:ext>
                      </a:extLst>
                    </p:cNvPr>
                    <p:cNvSpPr/>
                    <p:nvPr/>
                  </p:nvSpPr>
                  <p:spPr>
                    <a:xfrm>
                      <a:off x="9248465" y="2132856"/>
                      <a:ext cx="94784" cy="94784"/>
                    </a:xfrm>
                    <a:prstGeom prst="rect">
                      <a:avLst/>
                    </a:prstGeom>
                    <a:solidFill>
                      <a:srgbClr val="C37D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930" name="직사각형 929">
                      <a:extLst>
                        <a:ext uri="{FF2B5EF4-FFF2-40B4-BE49-F238E27FC236}">
                          <a16:creationId xmlns:a16="http://schemas.microsoft.com/office/drawing/2014/main" id="{0576F1F5-CF99-B0BA-4CF9-32A8B7FAC04D}"/>
                        </a:ext>
                      </a:extLst>
                    </p:cNvPr>
                    <p:cNvSpPr/>
                    <p:nvPr/>
                  </p:nvSpPr>
                  <p:spPr>
                    <a:xfrm>
                      <a:off x="9376594" y="2132856"/>
                      <a:ext cx="94784" cy="94784"/>
                    </a:xfrm>
                    <a:prstGeom prst="rect">
                      <a:avLst/>
                    </a:prstGeom>
                    <a:solidFill>
                      <a:srgbClr val="C37D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931" name="직사각형 930">
                      <a:extLst>
                        <a:ext uri="{FF2B5EF4-FFF2-40B4-BE49-F238E27FC236}">
                          <a16:creationId xmlns:a16="http://schemas.microsoft.com/office/drawing/2014/main" id="{F2A37A31-8248-3320-9B50-411D8D4B99D2}"/>
                        </a:ext>
                      </a:extLst>
                    </p:cNvPr>
                    <p:cNvSpPr/>
                    <p:nvPr/>
                  </p:nvSpPr>
                  <p:spPr>
                    <a:xfrm>
                      <a:off x="9504723" y="2132856"/>
                      <a:ext cx="94784" cy="94784"/>
                    </a:xfrm>
                    <a:prstGeom prst="rect">
                      <a:avLst/>
                    </a:prstGeom>
                    <a:solidFill>
                      <a:srgbClr val="C37D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932" name="직사각형 931">
                      <a:extLst>
                        <a:ext uri="{FF2B5EF4-FFF2-40B4-BE49-F238E27FC236}">
                          <a16:creationId xmlns:a16="http://schemas.microsoft.com/office/drawing/2014/main" id="{8FC74E57-F2EF-0F13-F65C-C35245643C8B}"/>
                        </a:ext>
                      </a:extLst>
                    </p:cNvPr>
                    <p:cNvSpPr/>
                    <p:nvPr/>
                  </p:nvSpPr>
                  <p:spPr>
                    <a:xfrm>
                      <a:off x="9632852" y="2132856"/>
                      <a:ext cx="94784" cy="94784"/>
                    </a:xfrm>
                    <a:prstGeom prst="rect">
                      <a:avLst/>
                    </a:prstGeom>
                    <a:solidFill>
                      <a:srgbClr val="C37D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933" name="직사각형 932">
                      <a:extLst>
                        <a:ext uri="{FF2B5EF4-FFF2-40B4-BE49-F238E27FC236}">
                          <a16:creationId xmlns:a16="http://schemas.microsoft.com/office/drawing/2014/main" id="{89CCADE6-769E-BE30-CF04-5C109B728447}"/>
                        </a:ext>
                      </a:extLst>
                    </p:cNvPr>
                    <p:cNvSpPr/>
                    <p:nvPr/>
                  </p:nvSpPr>
                  <p:spPr>
                    <a:xfrm>
                      <a:off x="9760981" y="2132856"/>
                      <a:ext cx="94784" cy="94784"/>
                    </a:xfrm>
                    <a:prstGeom prst="rect">
                      <a:avLst/>
                    </a:prstGeom>
                    <a:solidFill>
                      <a:srgbClr val="C37D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934" name="직사각형 933">
                      <a:extLst>
                        <a:ext uri="{FF2B5EF4-FFF2-40B4-BE49-F238E27FC236}">
                          <a16:creationId xmlns:a16="http://schemas.microsoft.com/office/drawing/2014/main" id="{39C0AE88-CA26-8B79-F7A8-D7021EDA9A4C}"/>
                        </a:ext>
                      </a:extLst>
                    </p:cNvPr>
                    <p:cNvSpPr/>
                    <p:nvPr/>
                  </p:nvSpPr>
                  <p:spPr>
                    <a:xfrm>
                      <a:off x="9889110" y="2132856"/>
                      <a:ext cx="94784" cy="94784"/>
                    </a:xfrm>
                    <a:prstGeom prst="rect">
                      <a:avLst/>
                    </a:prstGeom>
                    <a:solidFill>
                      <a:srgbClr val="C37D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935" name="직사각형 934">
                      <a:extLst>
                        <a:ext uri="{FF2B5EF4-FFF2-40B4-BE49-F238E27FC236}">
                          <a16:creationId xmlns:a16="http://schemas.microsoft.com/office/drawing/2014/main" id="{C68E44DC-ECAF-C752-89E5-652BE5F50701}"/>
                        </a:ext>
                      </a:extLst>
                    </p:cNvPr>
                    <p:cNvSpPr/>
                    <p:nvPr/>
                  </p:nvSpPr>
                  <p:spPr>
                    <a:xfrm>
                      <a:off x="10017239" y="2132856"/>
                      <a:ext cx="94784" cy="94784"/>
                    </a:xfrm>
                    <a:prstGeom prst="rect">
                      <a:avLst/>
                    </a:prstGeom>
                    <a:solidFill>
                      <a:srgbClr val="C37D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936" name="직사각형 935">
                      <a:extLst>
                        <a:ext uri="{FF2B5EF4-FFF2-40B4-BE49-F238E27FC236}">
                          <a16:creationId xmlns:a16="http://schemas.microsoft.com/office/drawing/2014/main" id="{E69157C0-22EC-7A93-49AF-A98861E7C18C}"/>
                        </a:ext>
                      </a:extLst>
                    </p:cNvPr>
                    <p:cNvSpPr/>
                    <p:nvPr/>
                  </p:nvSpPr>
                  <p:spPr>
                    <a:xfrm>
                      <a:off x="10145368" y="2132856"/>
                      <a:ext cx="94784" cy="94784"/>
                    </a:xfrm>
                    <a:prstGeom prst="rect">
                      <a:avLst/>
                    </a:prstGeom>
                    <a:solidFill>
                      <a:srgbClr val="C37D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937" name="직사각형 936">
                      <a:extLst>
                        <a:ext uri="{FF2B5EF4-FFF2-40B4-BE49-F238E27FC236}">
                          <a16:creationId xmlns:a16="http://schemas.microsoft.com/office/drawing/2014/main" id="{52ADE4DB-7591-C8EC-606C-5D9DB3910A3F}"/>
                        </a:ext>
                      </a:extLst>
                    </p:cNvPr>
                    <p:cNvSpPr/>
                    <p:nvPr/>
                  </p:nvSpPr>
                  <p:spPr>
                    <a:xfrm>
                      <a:off x="10273496" y="2132856"/>
                      <a:ext cx="94784" cy="94784"/>
                    </a:xfrm>
                    <a:prstGeom prst="rect">
                      <a:avLst/>
                    </a:prstGeom>
                    <a:solidFill>
                      <a:srgbClr val="C37D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grpSp>
            </p:grpSp>
            <p:grpSp>
              <p:nvGrpSpPr>
                <p:cNvPr id="42" name="그룹 41">
                  <a:extLst>
                    <a:ext uri="{FF2B5EF4-FFF2-40B4-BE49-F238E27FC236}">
                      <a16:creationId xmlns:a16="http://schemas.microsoft.com/office/drawing/2014/main" id="{707062F4-CFB6-1D6D-6C7F-11A4877EB509}"/>
                    </a:ext>
                  </a:extLst>
                </p:cNvPr>
                <p:cNvGrpSpPr/>
                <p:nvPr/>
              </p:nvGrpSpPr>
              <p:grpSpPr>
                <a:xfrm>
                  <a:off x="6026554" y="2848664"/>
                  <a:ext cx="610972" cy="46405"/>
                  <a:chOff x="9120336" y="2132856"/>
                  <a:chExt cx="1247944" cy="94784"/>
                </a:xfrm>
              </p:grpSpPr>
              <p:sp>
                <p:nvSpPr>
                  <p:cNvPr id="908" name="직사각형 907">
                    <a:extLst>
                      <a:ext uri="{FF2B5EF4-FFF2-40B4-BE49-F238E27FC236}">
                        <a16:creationId xmlns:a16="http://schemas.microsoft.com/office/drawing/2014/main" id="{B47A0B9D-0D44-0C2A-D7E4-D9BA8DACC380}"/>
                      </a:ext>
                    </a:extLst>
                  </p:cNvPr>
                  <p:cNvSpPr/>
                  <p:nvPr/>
                </p:nvSpPr>
                <p:spPr>
                  <a:xfrm>
                    <a:off x="9120336" y="2132856"/>
                    <a:ext cx="94784" cy="94784"/>
                  </a:xfrm>
                  <a:prstGeom prst="rect">
                    <a:avLst/>
                  </a:prstGeom>
                  <a:solidFill>
                    <a:srgbClr val="E68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909" name="직사각형 908">
                    <a:extLst>
                      <a:ext uri="{FF2B5EF4-FFF2-40B4-BE49-F238E27FC236}">
                        <a16:creationId xmlns:a16="http://schemas.microsoft.com/office/drawing/2014/main" id="{DA3C3BDD-BCF1-3887-FD8C-458157848F41}"/>
                      </a:ext>
                    </a:extLst>
                  </p:cNvPr>
                  <p:cNvSpPr/>
                  <p:nvPr/>
                </p:nvSpPr>
                <p:spPr>
                  <a:xfrm>
                    <a:off x="9248465" y="2132856"/>
                    <a:ext cx="94784" cy="94784"/>
                  </a:xfrm>
                  <a:prstGeom prst="rect">
                    <a:avLst/>
                  </a:prstGeom>
                  <a:solidFill>
                    <a:srgbClr val="E68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910" name="직사각형 909">
                    <a:extLst>
                      <a:ext uri="{FF2B5EF4-FFF2-40B4-BE49-F238E27FC236}">
                        <a16:creationId xmlns:a16="http://schemas.microsoft.com/office/drawing/2014/main" id="{4979BD7C-0EC8-EF83-9499-AEAC9B149482}"/>
                      </a:ext>
                    </a:extLst>
                  </p:cNvPr>
                  <p:cNvSpPr/>
                  <p:nvPr/>
                </p:nvSpPr>
                <p:spPr>
                  <a:xfrm>
                    <a:off x="9376594" y="2132856"/>
                    <a:ext cx="94784" cy="94784"/>
                  </a:xfrm>
                  <a:prstGeom prst="rect">
                    <a:avLst/>
                  </a:prstGeom>
                  <a:solidFill>
                    <a:srgbClr val="E68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911" name="직사각형 910">
                    <a:extLst>
                      <a:ext uri="{FF2B5EF4-FFF2-40B4-BE49-F238E27FC236}">
                        <a16:creationId xmlns:a16="http://schemas.microsoft.com/office/drawing/2014/main" id="{7FE7F7E1-FEA6-BE0D-2564-D6073C774B9B}"/>
                      </a:ext>
                    </a:extLst>
                  </p:cNvPr>
                  <p:cNvSpPr/>
                  <p:nvPr/>
                </p:nvSpPr>
                <p:spPr>
                  <a:xfrm>
                    <a:off x="9504723" y="2132856"/>
                    <a:ext cx="94784" cy="94784"/>
                  </a:xfrm>
                  <a:prstGeom prst="rect">
                    <a:avLst/>
                  </a:prstGeom>
                  <a:solidFill>
                    <a:srgbClr val="E68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912" name="직사각형 911">
                    <a:extLst>
                      <a:ext uri="{FF2B5EF4-FFF2-40B4-BE49-F238E27FC236}">
                        <a16:creationId xmlns:a16="http://schemas.microsoft.com/office/drawing/2014/main" id="{336EECEA-1623-1658-913A-85BC5FE23232}"/>
                      </a:ext>
                    </a:extLst>
                  </p:cNvPr>
                  <p:cNvSpPr/>
                  <p:nvPr/>
                </p:nvSpPr>
                <p:spPr>
                  <a:xfrm>
                    <a:off x="9632852" y="2132856"/>
                    <a:ext cx="94784" cy="94784"/>
                  </a:xfrm>
                  <a:prstGeom prst="rect">
                    <a:avLst/>
                  </a:prstGeom>
                  <a:solidFill>
                    <a:srgbClr val="E68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913" name="직사각형 912">
                    <a:extLst>
                      <a:ext uri="{FF2B5EF4-FFF2-40B4-BE49-F238E27FC236}">
                        <a16:creationId xmlns:a16="http://schemas.microsoft.com/office/drawing/2014/main" id="{1F76B10C-EF44-0D21-8D6F-CA375ADF0A56}"/>
                      </a:ext>
                    </a:extLst>
                  </p:cNvPr>
                  <p:cNvSpPr/>
                  <p:nvPr/>
                </p:nvSpPr>
                <p:spPr>
                  <a:xfrm>
                    <a:off x="9760981" y="2132856"/>
                    <a:ext cx="94784" cy="94784"/>
                  </a:xfrm>
                  <a:prstGeom prst="rect">
                    <a:avLst/>
                  </a:prstGeom>
                  <a:solidFill>
                    <a:srgbClr val="E68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914" name="직사각형 913">
                    <a:extLst>
                      <a:ext uri="{FF2B5EF4-FFF2-40B4-BE49-F238E27FC236}">
                        <a16:creationId xmlns:a16="http://schemas.microsoft.com/office/drawing/2014/main" id="{0C112B4C-A4B8-7994-F93F-4FB46B6F460D}"/>
                      </a:ext>
                    </a:extLst>
                  </p:cNvPr>
                  <p:cNvSpPr/>
                  <p:nvPr/>
                </p:nvSpPr>
                <p:spPr>
                  <a:xfrm>
                    <a:off x="9889110" y="2132856"/>
                    <a:ext cx="94784" cy="94784"/>
                  </a:xfrm>
                  <a:prstGeom prst="rect">
                    <a:avLst/>
                  </a:prstGeom>
                  <a:solidFill>
                    <a:srgbClr val="E68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915" name="직사각형 914">
                    <a:extLst>
                      <a:ext uri="{FF2B5EF4-FFF2-40B4-BE49-F238E27FC236}">
                        <a16:creationId xmlns:a16="http://schemas.microsoft.com/office/drawing/2014/main" id="{0FDC8B70-CDA5-BE22-4B1D-120FEA981CED}"/>
                      </a:ext>
                    </a:extLst>
                  </p:cNvPr>
                  <p:cNvSpPr/>
                  <p:nvPr/>
                </p:nvSpPr>
                <p:spPr>
                  <a:xfrm>
                    <a:off x="10017239" y="2132856"/>
                    <a:ext cx="94784" cy="94784"/>
                  </a:xfrm>
                  <a:prstGeom prst="rect">
                    <a:avLst/>
                  </a:prstGeom>
                  <a:solidFill>
                    <a:srgbClr val="E68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916" name="직사각형 915">
                    <a:extLst>
                      <a:ext uri="{FF2B5EF4-FFF2-40B4-BE49-F238E27FC236}">
                        <a16:creationId xmlns:a16="http://schemas.microsoft.com/office/drawing/2014/main" id="{D518F939-F66A-1B5F-43CA-296834EF1EF2}"/>
                      </a:ext>
                    </a:extLst>
                  </p:cNvPr>
                  <p:cNvSpPr/>
                  <p:nvPr/>
                </p:nvSpPr>
                <p:spPr>
                  <a:xfrm>
                    <a:off x="10145368" y="2132856"/>
                    <a:ext cx="94784" cy="94784"/>
                  </a:xfrm>
                  <a:prstGeom prst="rect">
                    <a:avLst/>
                  </a:prstGeom>
                  <a:solidFill>
                    <a:srgbClr val="E68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917" name="직사각형 916">
                    <a:extLst>
                      <a:ext uri="{FF2B5EF4-FFF2-40B4-BE49-F238E27FC236}">
                        <a16:creationId xmlns:a16="http://schemas.microsoft.com/office/drawing/2014/main" id="{FB158235-D717-FE41-0039-D82756C91F93}"/>
                      </a:ext>
                    </a:extLst>
                  </p:cNvPr>
                  <p:cNvSpPr/>
                  <p:nvPr/>
                </p:nvSpPr>
                <p:spPr>
                  <a:xfrm>
                    <a:off x="10273496" y="2132856"/>
                    <a:ext cx="94784" cy="94784"/>
                  </a:xfrm>
                  <a:prstGeom prst="rect">
                    <a:avLst/>
                  </a:prstGeom>
                  <a:solidFill>
                    <a:srgbClr val="E68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grpSp>
            <p:grpSp>
              <p:nvGrpSpPr>
                <p:cNvPr id="43" name="그룹 42">
                  <a:extLst>
                    <a:ext uri="{FF2B5EF4-FFF2-40B4-BE49-F238E27FC236}">
                      <a16:creationId xmlns:a16="http://schemas.microsoft.com/office/drawing/2014/main" id="{E4393C3D-D5AE-3156-BB2D-C369C4D64D06}"/>
                    </a:ext>
                  </a:extLst>
                </p:cNvPr>
                <p:cNvGrpSpPr/>
                <p:nvPr/>
              </p:nvGrpSpPr>
              <p:grpSpPr>
                <a:xfrm>
                  <a:off x="6026554" y="2913018"/>
                  <a:ext cx="610972" cy="46405"/>
                  <a:chOff x="9120336" y="2132856"/>
                  <a:chExt cx="1247944" cy="94784"/>
                </a:xfrm>
              </p:grpSpPr>
              <p:sp>
                <p:nvSpPr>
                  <p:cNvPr id="898" name="직사각형 897">
                    <a:extLst>
                      <a:ext uri="{FF2B5EF4-FFF2-40B4-BE49-F238E27FC236}">
                        <a16:creationId xmlns:a16="http://schemas.microsoft.com/office/drawing/2014/main" id="{C997FB2F-E41A-6723-D7C6-663FB6B73945}"/>
                      </a:ext>
                    </a:extLst>
                  </p:cNvPr>
                  <p:cNvSpPr/>
                  <p:nvPr/>
                </p:nvSpPr>
                <p:spPr>
                  <a:xfrm>
                    <a:off x="9120336" y="2132856"/>
                    <a:ext cx="94784" cy="94784"/>
                  </a:xfrm>
                  <a:prstGeom prst="rect">
                    <a:avLst/>
                  </a:prstGeom>
                  <a:solidFill>
                    <a:srgbClr val="E68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899" name="직사각형 898">
                    <a:extLst>
                      <a:ext uri="{FF2B5EF4-FFF2-40B4-BE49-F238E27FC236}">
                        <a16:creationId xmlns:a16="http://schemas.microsoft.com/office/drawing/2014/main" id="{2A961119-AA8D-9AF1-F33B-DA251D3A90D3}"/>
                      </a:ext>
                    </a:extLst>
                  </p:cNvPr>
                  <p:cNvSpPr/>
                  <p:nvPr/>
                </p:nvSpPr>
                <p:spPr>
                  <a:xfrm>
                    <a:off x="9248465" y="2132856"/>
                    <a:ext cx="94784" cy="94784"/>
                  </a:xfrm>
                  <a:prstGeom prst="rect">
                    <a:avLst/>
                  </a:prstGeom>
                  <a:solidFill>
                    <a:srgbClr val="E68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900" name="직사각형 899">
                    <a:extLst>
                      <a:ext uri="{FF2B5EF4-FFF2-40B4-BE49-F238E27FC236}">
                        <a16:creationId xmlns:a16="http://schemas.microsoft.com/office/drawing/2014/main" id="{7245CFBE-49B5-5A91-BB0F-88F75723793D}"/>
                      </a:ext>
                    </a:extLst>
                  </p:cNvPr>
                  <p:cNvSpPr/>
                  <p:nvPr/>
                </p:nvSpPr>
                <p:spPr>
                  <a:xfrm>
                    <a:off x="9376594" y="2132856"/>
                    <a:ext cx="94784" cy="94784"/>
                  </a:xfrm>
                  <a:prstGeom prst="rect">
                    <a:avLst/>
                  </a:prstGeom>
                  <a:solidFill>
                    <a:srgbClr val="E68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901" name="직사각형 900">
                    <a:extLst>
                      <a:ext uri="{FF2B5EF4-FFF2-40B4-BE49-F238E27FC236}">
                        <a16:creationId xmlns:a16="http://schemas.microsoft.com/office/drawing/2014/main" id="{2AA34A7F-8A43-C89A-DFE6-0FD263CF6B9B}"/>
                      </a:ext>
                    </a:extLst>
                  </p:cNvPr>
                  <p:cNvSpPr/>
                  <p:nvPr/>
                </p:nvSpPr>
                <p:spPr>
                  <a:xfrm>
                    <a:off x="9504723" y="2132856"/>
                    <a:ext cx="94784" cy="94784"/>
                  </a:xfrm>
                  <a:prstGeom prst="rect">
                    <a:avLst/>
                  </a:prstGeom>
                  <a:solidFill>
                    <a:srgbClr val="E68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902" name="직사각형 901">
                    <a:extLst>
                      <a:ext uri="{FF2B5EF4-FFF2-40B4-BE49-F238E27FC236}">
                        <a16:creationId xmlns:a16="http://schemas.microsoft.com/office/drawing/2014/main" id="{8B503855-1121-E1B5-5EFB-5BC4FE15DF77}"/>
                      </a:ext>
                    </a:extLst>
                  </p:cNvPr>
                  <p:cNvSpPr/>
                  <p:nvPr/>
                </p:nvSpPr>
                <p:spPr>
                  <a:xfrm>
                    <a:off x="9632852" y="2132856"/>
                    <a:ext cx="94784" cy="94784"/>
                  </a:xfrm>
                  <a:prstGeom prst="rect">
                    <a:avLst/>
                  </a:prstGeom>
                  <a:solidFill>
                    <a:srgbClr val="E68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903" name="직사각형 902">
                    <a:extLst>
                      <a:ext uri="{FF2B5EF4-FFF2-40B4-BE49-F238E27FC236}">
                        <a16:creationId xmlns:a16="http://schemas.microsoft.com/office/drawing/2014/main" id="{F905DC25-B826-BAF3-A030-8A06CF910634}"/>
                      </a:ext>
                    </a:extLst>
                  </p:cNvPr>
                  <p:cNvSpPr/>
                  <p:nvPr/>
                </p:nvSpPr>
                <p:spPr>
                  <a:xfrm>
                    <a:off x="9760981" y="2132856"/>
                    <a:ext cx="94784" cy="94784"/>
                  </a:xfrm>
                  <a:prstGeom prst="rect">
                    <a:avLst/>
                  </a:prstGeom>
                  <a:solidFill>
                    <a:srgbClr val="E68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904" name="직사각형 903">
                    <a:extLst>
                      <a:ext uri="{FF2B5EF4-FFF2-40B4-BE49-F238E27FC236}">
                        <a16:creationId xmlns:a16="http://schemas.microsoft.com/office/drawing/2014/main" id="{62523FC0-56DA-BBFE-0BFC-3F6B88C6FB8D}"/>
                      </a:ext>
                    </a:extLst>
                  </p:cNvPr>
                  <p:cNvSpPr/>
                  <p:nvPr/>
                </p:nvSpPr>
                <p:spPr>
                  <a:xfrm>
                    <a:off x="9889110" y="2132856"/>
                    <a:ext cx="94784" cy="94784"/>
                  </a:xfrm>
                  <a:prstGeom prst="rect">
                    <a:avLst/>
                  </a:prstGeom>
                  <a:solidFill>
                    <a:srgbClr val="E68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905" name="직사각형 904">
                    <a:extLst>
                      <a:ext uri="{FF2B5EF4-FFF2-40B4-BE49-F238E27FC236}">
                        <a16:creationId xmlns:a16="http://schemas.microsoft.com/office/drawing/2014/main" id="{FDEB96F6-ADE8-8461-A71D-9BBC1CD3847E}"/>
                      </a:ext>
                    </a:extLst>
                  </p:cNvPr>
                  <p:cNvSpPr/>
                  <p:nvPr/>
                </p:nvSpPr>
                <p:spPr>
                  <a:xfrm>
                    <a:off x="10017239" y="2132856"/>
                    <a:ext cx="94784" cy="94784"/>
                  </a:xfrm>
                  <a:prstGeom prst="rect">
                    <a:avLst/>
                  </a:prstGeom>
                  <a:solidFill>
                    <a:srgbClr val="E68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906" name="직사각형 905">
                    <a:extLst>
                      <a:ext uri="{FF2B5EF4-FFF2-40B4-BE49-F238E27FC236}">
                        <a16:creationId xmlns:a16="http://schemas.microsoft.com/office/drawing/2014/main" id="{31E64F5B-B10D-D0A8-AE84-026809D5736B}"/>
                      </a:ext>
                    </a:extLst>
                  </p:cNvPr>
                  <p:cNvSpPr/>
                  <p:nvPr/>
                </p:nvSpPr>
                <p:spPr>
                  <a:xfrm>
                    <a:off x="10145368" y="2132856"/>
                    <a:ext cx="94784" cy="94784"/>
                  </a:xfrm>
                  <a:prstGeom prst="rect">
                    <a:avLst/>
                  </a:prstGeom>
                  <a:solidFill>
                    <a:srgbClr val="E68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907" name="직사각형 906">
                    <a:extLst>
                      <a:ext uri="{FF2B5EF4-FFF2-40B4-BE49-F238E27FC236}">
                        <a16:creationId xmlns:a16="http://schemas.microsoft.com/office/drawing/2014/main" id="{E3F0556B-273F-582C-C125-264F5B851E1B}"/>
                      </a:ext>
                    </a:extLst>
                  </p:cNvPr>
                  <p:cNvSpPr/>
                  <p:nvPr/>
                </p:nvSpPr>
                <p:spPr>
                  <a:xfrm>
                    <a:off x="10273496" y="2132856"/>
                    <a:ext cx="94784" cy="94784"/>
                  </a:xfrm>
                  <a:prstGeom prst="rect">
                    <a:avLst/>
                  </a:prstGeom>
                  <a:solidFill>
                    <a:srgbClr val="E68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grpSp>
            <p:grpSp>
              <p:nvGrpSpPr>
                <p:cNvPr id="44" name="그룹 43">
                  <a:extLst>
                    <a:ext uri="{FF2B5EF4-FFF2-40B4-BE49-F238E27FC236}">
                      <a16:creationId xmlns:a16="http://schemas.microsoft.com/office/drawing/2014/main" id="{2742EC69-4552-E2C5-72B6-2FDF7858A9D5}"/>
                    </a:ext>
                  </a:extLst>
                </p:cNvPr>
                <p:cNvGrpSpPr/>
                <p:nvPr/>
              </p:nvGrpSpPr>
              <p:grpSpPr>
                <a:xfrm>
                  <a:off x="6026554" y="2977371"/>
                  <a:ext cx="610972" cy="46405"/>
                  <a:chOff x="9120336" y="2132856"/>
                  <a:chExt cx="1247944" cy="94784"/>
                </a:xfrm>
              </p:grpSpPr>
              <p:sp>
                <p:nvSpPr>
                  <p:cNvPr id="888" name="직사각형 887">
                    <a:extLst>
                      <a:ext uri="{FF2B5EF4-FFF2-40B4-BE49-F238E27FC236}">
                        <a16:creationId xmlns:a16="http://schemas.microsoft.com/office/drawing/2014/main" id="{95B92CB3-C577-B241-2786-DD96B2379FE1}"/>
                      </a:ext>
                    </a:extLst>
                  </p:cNvPr>
                  <p:cNvSpPr/>
                  <p:nvPr/>
                </p:nvSpPr>
                <p:spPr>
                  <a:xfrm>
                    <a:off x="9120336" y="2132856"/>
                    <a:ext cx="94784" cy="94784"/>
                  </a:xfrm>
                  <a:prstGeom prst="rect">
                    <a:avLst/>
                  </a:prstGeom>
                  <a:solidFill>
                    <a:srgbClr val="E68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889" name="직사각형 888">
                    <a:extLst>
                      <a:ext uri="{FF2B5EF4-FFF2-40B4-BE49-F238E27FC236}">
                        <a16:creationId xmlns:a16="http://schemas.microsoft.com/office/drawing/2014/main" id="{EB2B112D-0C33-0EC7-986B-A36804A284C2}"/>
                      </a:ext>
                    </a:extLst>
                  </p:cNvPr>
                  <p:cNvSpPr/>
                  <p:nvPr/>
                </p:nvSpPr>
                <p:spPr>
                  <a:xfrm>
                    <a:off x="9248465" y="2132856"/>
                    <a:ext cx="94784" cy="94784"/>
                  </a:xfrm>
                  <a:prstGeom prst="rect">
                    <a:avLst/>
                  </a:prstGeom>
                  <a:solidFill>
                    <a:srgbClr val="E68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890" name="직사각형 889">
                    <a:extLst>
                      <a:ext uri="{FF2B5EF4-FFF2-40B4-BE49-F238E27FC236}">
                        <a16:creationId xmlns:a16="http://schemas.microsoft.com/office/drawing/2014/main" id="{07471AFF-2D19-9739-DB69-95533221F3E0}"/>
                      </a:ext>
                    </a:extLst>
                  </p:cNvPr>
                  <p:cNvSpPr/>
                  <p:nvPr/>
                </p:nvSpPr>
                <p:spPr>
                  <a:xfrm>
                    <a:off x="9376594" y="2132856"/>
                    <a:ext cx="94784" cy="94784"/>
                  </a:xfrm>
                  <a:prstGeom prst="rect">
                    <a:avLst/>
                  </a:prstGeom>
                  <a:solidFill>
                    <a:srgbClr val="E68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891" name="직사각형 890">
                    <a:extLst>
                      <a:ext uri="{FF2B5EF4-FFF2-40B4-BE49-F238E27FC236}">
                        <a16:creationId xmlns:a16="http://schemas.microsoft.com/office/drawing/2014/main" id="{2A9823B2-82A3-8A90-7757-E237F10158E0}"/>
                      </a:ext>
                    </a:extLst>
                  </p:cNvPr>
                  <p:cNvSpPr/>
                  <p:nvPr/>
                </p:nvSpPr>
                <p:spPr>
                  <a:xfrm>
                    <a:off x="9504723" y="2132856"/>
                    <a:ext cx="94784" cy="94784"/>
                  </a:xfrm>
                  <a:prstGeom prst="rect">
                    <a:avLst/>
                  </a:prstGeom>
                  <a:solidFill>
                    <a:srgbClr val="E68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892" name="직사각형 891">
                    <a:extLst>
                      <a:ext uri="{FF2B5EF4-FFF2-40B4-BE49-F238E27FC236}">
                        <a16:creationId xmlns:a16="http://schemas.microsoft.com/office/drawing/2014/main" id="{5DE960B1-F294-E7CB-4785-EC7B41012047}"/>
                      </a:ext>
                    </a:extLst>
                  </p:cNvPr>
                  <p:cNvSpPr/>
                  <p:nvPr/>
                </p:nvSpPr>
                <p:spPr>
                  <a:xfrm>
                    <a:off x="9632852" y="2132856"/>
                    <a:ext cx="94784" cy="94784"/>
                  </a:xfrm>
                  <a:prstGeom prst="rect">
                    <a:avLst/>
                  </a:prstGeom>
                  <a:solidFill>
                    <a:srgbClr val="E68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893" name="직사각형 892">
                    <a:extLst>
                      <a:ext uri="{FF2B5EF4-FFF2-40B4-BE49-F238E27FC236}">
                        <a16:creationId xmlns:a16="http://schemas.microsoft.com/office/drawing/2014/main" id="{F202BF55-9CFA-2ED2-520A-AA8AF6DFE53E}"/>
                      </a:ext>
                    </a:extLst>
                  </p:cNvPr>
                  <p:cNvSpPr/>
                  <p:nvPr/>
                </p:nvSpPr>
                <p:spPr>
                  <a:xfrm>
                    <a:off x="9760981" y="2132856"/>
                    <a:ext cx="94784" cy="94784"/>
                  </a:xfrm>
                  <a:prstGeom prst="rect">
                    <a:avLst/>
                  </a:prstGeom>
                  <a:solidFill>
                    <a:srgbClr val="E68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894" name="직사각형 893">
                    <a:extLst>
                      <a:ext uri="{FF2B5EF4-FFF2-40B4-BE49-F238E27FC236}">
                        <a16:creationId xmlns:a16="http://schemas.microsoft.com/office/drawing/2014/main" id="{CD0FE08D-6586-EDCD-2EC2-F1E948C76DB7}"/>
                      </a:ext>
                    </a:extLst>
                  </p:cNvPr>
                  <p:cNvSpPr/>
                  <p:nvPr/>
                </p:nvSpPr>
                <p:spPr>
                  <a:xfrm>
                    <a:off x="9889110" y="2132856"/>
                    <a:ext cx="94784" cy="94784"/>
                  </a:xfrm>
                  <a:prstGeom prst="rect">
                    <a:avLst/>
                  </a:prstGeom>
                  <a:solidFill>
                    <a:srgbClr val="E68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895" name="직사각형 894">
                    <a:extLst>
                      <a:ext uri="{FF2B5EF4-FFF2-40B4-BE49-F238E27FC236}">
                        <a16:creationId xmlns:a16="http://schemas.microsoft.com/office/drawing/2014/main" id="{70A0D11C-F13C-4EFE-BE14-0DC641CE85C3}"/>
                      </a:ext>
                    </a:extLst>
                  </p:cNvPr>
                  <p:cNvSpPr/>
                  <p:nvPr/>
                </p:nvSpPr>
                <p:spPr>
                  <a:xfrm>
                    <a:off x="10017239" y="2132856"/>
                    <a:ext cx="94784" cy="94784"/>
                  </a:xfrm>
                  <a:prstGeom prst="rect">
                    <a:avLst/>
                  </a:prstGeom>
                  <a:solidFill>
                    <a:srgbClr val="E68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896" name="직사각형 895">
                    <a:extLst>
                      <a:ext uri="{FF2B5EF4-FFF2-40B4-BE49-F238E27FC236}">
                        <a16:creationId xmlns:a16="http://schemas.microsoft.com/office/drawing/2014/main" id="{D61C4D1F-FD4B-2393-9D1F-8D82EEDF6F7D}"/>
                      </a:ext>
                    </a:extLst>
                  </p:cNvPr>
                  <p:cNvSpPr/>
                  <p:nvPr/>
                </p:nvSpPr>
                <p:spPr>
                  <a:xfrm>
                    <a:off x="10145368" y="2132856"/>
                    <a:ext cx="94784" cy="94784"/>
                  </a:xfrm>
                  <a:prstGeom prst="rect">
                    <a:avLst/>
                  </a:prstGeom>
                  <a:solidFill>
                    <a:srgbClr val="E68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897" name="직사각형 896">
                    <a:extLst>
                      <a:ext uri="{FF2B5EF4-FFF2-40B4-BE49-F238E27FC236}">
                        <a16:creationId xmlns:a16="http://schemas.microsoft.com/office/drawing/2014/main" id="{93F3D650-E7DE-C2B9-9B2F-0D172D528F8B}"/>
                      </a:ext>
                    </a:extLst>
                  </p:cNvPr>
                  <p:cNvSpPr/>
                  <p:nvPr/>
                </p:nvSpPr>
                <p:spPr>
                  <a:xfrm>
                    <a:off x="10273496" y="2132856"/>
                    <a:ext cx="94784" cy="94784"/>
                  </a:xfrm>
                  <a:prstGeom prst="rect">
                    <a:avLst/>
                  </a:prstGeom>
                  <a:solidFill>
                    <a:srgbClr val="E68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grpSp>
            <p:grpSp>
              <p:nvGrpSpPr>
                <p:cNvPr id="45" name="그룹 44">
                  <a:extLst>
                    <a:ext uri="{FF2B5EF4-FFF2-40B4-BE49-F238E27FC236}">
                      <a16:creationId xmlns:a16="http://schemas.microsoft.com/office/drawing/2014/main" id="{082EEFB2-A622-BC21-87BB-F211BD6F308D}"/>
                    </a:ext>
                  </a:extLst>
                </p:cNvPr>
                <p:cNvGrpSpPr/>
                <p:nvPr/>
              </p:nvGrpSpPr>
              <p:grpSpPr>
                <a:xfrm>
                  <a:off x="6026554" y="3041724"/>
                  <a:ext cx="610972" cy="46405"/>
                  <a:chOff x="9120336" y="2132856"/>
                  <a:chExt cx="1247944" cy="94784"/>
                </a:xfrm>
              </p:grpSpPr>
              <p:sp>
                <p:nvSpPr>
                  <p:cNvPr id="878" name="직사각형 877">
                    <a:extLst>
                      <a:ext uri="{FF2B5EF4-FFF2-40B4-BE49-F238E27FC236}">
                        <a16:creationId xmlns:a16="http://schemas.microsoft.com/office/drawing/2014/main" id="{630CEDBA-00ED-9829-F260-4E622B3AC027}"/>
                      </a:ext>
                    </a:extLst>
                  </p:cNvPr>
                  <p:cNvSpPr/>
                  <p:nvPr/>
                </p:nvSpPr>
                <p:spPr>
                  <a:xfrm>
                    <a:off x="9120336" y="2132856"/>
                    <a:ext cx="94784" cy="94784"/>
                  </a:xfrm>
                  <a:prstGeom prst="rect">
                    <a:avLst/>
                  </a:prstGeom>
                  <a:solidFill>
                    <a:srgbClr val="E68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879" name="직사각형 878">
                    <a:extLst>
                      <a:ext uri="{FF2B5EF4-FFF2-40B4-BE49-F238E27FC236}">
                        <a16:creationId xmlns:a16="http://schemas.microsoft.com/office/drawing/2014/main" id="{E06DAFBB-1189-F173-94AA-75F1CB5FB1B2}"/>
                      </a:ext>
                    </a:extLst>
                  </p:cNvPr>
                  <p:cNvSpPr/>
                  <p:nvPr/>
                </p:nvSpPr>
                <p:spPr>
                  <a:xfrm>
                    <a:off x="9248465" y="2132856"/>
                    <a:ext cx="94784" cy="94784"/>
                  </a:xfrm>
                  <a:prstGeom prst="rect">
                    <a:avLst/>
                  </a:prstGeom>
                  <a:solidFill>
                    <a:srgbClr val="E68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880" name="직사각형 879">
                    <a:extLst>
                      <a:ext uri="{FF2B5EF4-FFF2-40B4-BE49-F238E27FC236}">
                        <a16:creationId xmlns:a16="http://schemas.microsoft.com/office/drawing/2014/main" id="{794D23E2-0F02-21D8-0EC8-2E206B3B8A7E}"/>
                      </a:ext>
                    </a:extLst>
                  </p:cNvPr>
                  <p:cNvSpPr/>
                  <p:nvPr/>
                </p:nvSpPr>
                <p:spPr>
                  <a:xfrm>
                    <a:off x="9376594" y="2132856"/>
                    <a:ext cx="94784" cy="94784"/>
                  </a:xfrm>
                  <a:prstGeom prst="rect">
                    <a:avLst/>
                  </a:prstGeom>
                  <a:solidFill>
                    <a:srgbClr val="E68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881" name="직사각형 880">
                    <a:extLst>
                      <a:ext uri="{FF2B5EF4-FFF2-40B4-BE49-F238E27FC236}">
                        <a16:creationId xmlns:a16="http://schemas.microsoft.com/office/drawing/2014/main" id="{688749E5-26AF-08CC-B2B4-336DB1D935B8}"/>
                      </a:ext>
                    </a:extLst>
                  </p:cNvPr>
                  <p:cNvSpPr/>
                  <p:nvPr/>
                </p:nvSpPr>
                <p:spPr>
                  <a:xfrm>
                    <a:off x="9504723" y="2132856"/>
                    <a:ext cx="94784" cy="94784"/>
                  </a:xfrm>
                  <a:prstGeom prst="rect">
                    <a:avLst/>
                  </a:prstGeom>
                  <a:solidFill>
                    <a:srgbClr val="E68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882" name="직사각형 881">
                    <a:extLst>
                      <a:ext uri="{FF2B5EF4-FFF2-40B4-BE49-F238E27FC236}">
                        <a16:creationId xmlns:a16="http://schemas.microsoft.com/office/drawing/2014/main" id="{E19412A2-6357-6FEC-96E1-2A8C7949BDBB}"/>
                      </a:ext>
                    </a:extLst>
                  </p:cNvPr>
                  <p:cNvSpPr/>
                  <p:nvPr/>
                </p:nvSpPr>
                <p:spPr>
                  <a:xfrm>
                    <a:off x="9632852" y="2132856"/>
                    <a:ext cx="94784" cy="94784"/>
                  </a:xfrm>
                  <a:prstGeom prst="rect">
                    <a:avLst/>
                  </a:prstGeom>
                  <a:solidFill>
                    <a:srgbClr val="E68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883" name="직사각형 882">
                    <a:extLst>
                      <a:ext uri="{FF2B5EF4-FFF2-40B4-BE49-F238E27FC236}">
                        <a16:creationId xmlns:a16="http://schemas.microsoft.com/office/drawing/2014/main" id="{E7D0E4DC-956F-DED8-11E6-5E57993F6405}"/>
                      </a:ext>
                    </a:extLst>
                  </p:cNvPr>
                  <p:cNvSpPr/>
                  <p:nvPr/>
                </p:nvSpPr>
                <p:spPr>
                  <a:xfrm>
                    <a:off x="9760981" y="2132856"/>
                    <a:ext cx="94784" cy="94784"/>
                  </a:xfrm>
                  <a:prstGeom prst="rect">
                    <a:avLst/>
                  </a:prstGeom>
                  <a:solidFill>
                    <a:srgbClr val="E68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884" name="직사각형 883">
                    <a:extLst>
                      <a:ext uri="{FF2B5EF4-FFF2-40B4-BE49-F238E27FC236}">
                        <a16:creationId xmlns:a16="http://schemas.microsoft.com/office/drawing/2014/main" id="{E8316462-7784-0987-07A2-395027C19B08}"/>
                      </a:ext>
                    </a:extLst>
                  </p:cNvPr>
                  <p:cNvSpPr/>
                  <p:nvPr/>
                </p:nvSpPr>
                <p:spPr>
                  <a:xfrm>
                    <a:off x="9889110" y="2132856"/>
                    <a:ext cx="94784" cy="94784"/>
                  </a:xfrm>
                  <a:prstGeom prst="rect">
                    <a:avLst/>
                  </a:prstGeom>
                  <a:solidFill>
                    <a:srgbClr val="E68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885" name="직사각형 884">
                    <a:extLst>
                      <a:ext uri="{FF2B5EF4-FFF2-40B4-BE49-F238E27FC236}">
                        <a16:creationId xmlns:a16="http://schemas.microsoft.com/office/drawing/2014/main" id="{861E7E32-5A4D-272F-8C70-F56EFDE2D67D}"/>
                      </a:ext>
                    </a:extLst>
                  </p:cNvPr>
                  <p:cNvSpPr/>
                  <p:nvPr/>
                </p:nvSpPr>
                <p:spPr>
                  <a:xfrm>
                    <a:off x="10017239" y="2132856"/>
                    <a:ext cx="94784" cy="94784"/>
                  </a:xfrm>
                  <a:prstGeom prst="rect">
                    <a:avLst/>
                  </a:prstGeom>
                  <a:solidFill>
                    <a:srgbClr val="E68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886" name="직사각형 885">
                    <a:extLst>
                      <a:ext uri="{FF2B5EF4-FFF2-40B4-BE49-F238E27FC236}">
                        <a16:creationId xmlns:a16="http://schemas.microsoft.com/office/drawing/2014/main" id="{8DAED52F-565F-FADE-E0B1-E5941A5BE5B3}"/>
                      </a:ext>
                    </a:extLst>
                  </p:cNvPr>
                  <p:cNvSpPr/>
                  <p:nvPr/>
                </p:nvSpPr>
                <p:spPr>
                  <a:xfrm>
                    <a:off x="10145368" y="2132856"/>
                    <a:ext cx="94784" cy="94784"/>
                  </a:xfrm>
                  <a:prstGeom prst="rect">
                    <a:avLst/>
                  </a:prstGeom>
                  <a:solidFill>
                    <a:srgbClr val="E68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887" name="직사각형 886">
                    <a:extLst>
                      <a:ext uri="{FF2B5EF4-FFF2-40B4-BE49-F238E27FC236}">
                        <a16:creationId xmlns:a16="http://schemas.microsoft.com/office/drawing/2014/main" id="{8AC28282-CB75-A45B-3CD2-F4EBFF52EA23}"/>
                      </a:ext>
                    </a:extLst>
                  </p:cNvPr>
                  <p:cNvSpPr/>
                  <p:nvPr/>
                </p:nvSpPr>
                <p:spPr>
                  <a:xfrm>
                    <a:off x="10273496" y="2132856"/>
                    <a:ext cx="94784" cy="94784"/>
                  </a:xfrm>
                  <a:prstGeom prst="rect">
                    <a:avLst/>
                  </a:prstGeom>
                  <a:solidFill>
                    <a:srgbClr val="E68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grpSp>
            <p:grpSp>
              <p:nvGrpSpPr>
                <p:cNvPr id="46" name="그룹 45">
                  <a:extLst>
                    <a:ext uri="{FF2B5EF4-FFF2-40B4-BE49-F238E27FC236}">
                      <a16:creationId xmlns:a16="http://schemas.microsoft.com/office/drawing/2014/main" id="{A5509156-65B0-D7F5-982D-4CCD96C3522E}"/>
                    </a:ext>
                  </a:extLst>
                </p:cNvPr>
                <p:cNvGrpSpPr/>
                <p:nvPr/>
              </p:nvGrpSpPr>
              <p:grpSpPr>
                <a:xfrm>
                  <a:off x="6026554" y="3106077"/>
                  <a:ext cx="610972" cy="46405"/>
                  <a:chOff x="9120336" y="2132856"/>
                  <a:chExt cx="1247944" cy="94784"/>
                </a:xfrm>
              </p:grpSpPr>
              <p:sp>
                <p:nvSpPr>
                  <p:cNvPr id="868" name="직사각형 867">
                    <a:extLst>
                      <a:ext uri="{FF2B5EF4-FFF2-40B4-BE49-F238E27FC236}">
                        <a16:creationId xmlns:a16="http://schemas.microsoft.com/office/drawing/2014/main" id="{C8757D8F-F499-1A4C-DB2C-C76F1F3796A5}"/>
                      </a:ext>
                    </a:extLst>
                  </p:cNvPr>
                  <p:cNvSpPr/>
                  <p:nvPr/>
                </p:nvSpPr>
                <p:spPr>
                  <a:xfrm>
                    <a:off x="9120336" y="2132856"/>
                    <a:ext cx="94784" cy="94784"/>
                  </a:xfrm>
                  <a:prstGeom prst="rect">
                    <a:avLst/>
                  </a:prstGeom>
                  <a:solidFill>
                    <a:srgbClr val="E68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869" name="직사각형 868">
                    <a:extLst>
                      <a:ext uri="{FF2B5EF4-FFF2-40B4-BE49-F238E27FC236}">
                        <a16:creationId xmlns:a16="http://schemas.microsoft.com/office/drawing/2014/main" id="{AE004070-38CA-6456-0C03-EF40F8958E89}"/>
                      </a:ext>
                    </a:extLst>
                  </p:cNvPr>
                  <p:cNvSpPr/>
                  <p:nvPr/>
                </p:nvSpPr>
                <p:spPr>
                  <a:xfrm>
                    <a:off x="9248465" y="2132856"/>
                    <a:ext cx="94784" cy="94784"/>
                  </a:xfrm>
                  <a:prstGeom prst="rect">
                    <a:avLst/>
                  </a:prstGeom>
                  <a:solidFill>
                    <a:srgbClr val="E68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870" name="직사각형 869">
                    <a:extLst>
                      <a:ext uri="{FF2B5EF4-FFF2-40B4-BE49-F238E27FC236}">
                        <a16:creationId xmlns:a16="http://schemas.microsoft.com/office/drawing/2014/main" id="{AC482EDD-DEE3-321D-D4E7-2A11F2522DE5}"/>
                      </a:ext>
                    </a:extLst>
                  </p:cNvPr>
                  <p:cNvSpPr/>
                  <p:nvPr/>
                </p:nvSpPr>
                <p:spPr>
                  <a:xfrm>
                    <a:off x="9376594" y="2132856"/>
                    <a:ext cx="94784" cy="94784"/>
                  </a:xfrm>
                  <a:prstGeom prst="rect">
                    <a:avLst/>
                  </a:prstGeom>
                  <a:solidFill>
                    <a:srgbClr val="E68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871" name="직사각형 870">
                    <a:extLst>
                      <a:ext uri="{FF2B5EF4-FFF2-40B4-BE49-F238E27FC236}">
                        <a16:creationId xmlns:a16="http://schemas.microsoft.com/office/drawing/2014/main" id="{DB6F73D9-8D42-1C97-24AA-2620F0245059}"/>
                      </a:ext>
                    </a:extLst>
                  </p:cNvPr>
                  <p:cNvSpPr/>
                  <p:nvPr/>
                </p:nvSpPr>
                <p:spPr>
                  <a:xfrm>
                    <a:off x="9504723" y="2132856"/>
                    <a:ext cx="94784" cy="94784"/>
                  </a:xfrm>
                  <a:prstGeom prst="rect">
                    <a:avLst/>
                  </a:prstGeom>
                  <a:solidFill>
                    <a:srgbClr val="E68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872" name="직사각형 871">
                    <a:extLst>
                      <a:ext uri="{FF2B5EF4-FFF2-40B4-BE49-F238E27FC236}">
                        <a16:creationId xmlns:a16="http://schemas.microsoft.com/office/drawing/2014/main" id="{C0162077-B948-F816-061E-4D32AAA70BEA}"/>
                      </a:ext>
                    </a:extLst>
                  </p:cNvPr>
                  <p:cNvSpPr/>
                  <p:nvPr/>
                </p:nvSpPr>
                <p:spPr>
                  <a:xfrm>
                    <a:off x="9632852" y="2132856"/>
                    <a:ext cx="94784" cy="94784"/>
                  </a:xfrm>
                  <a:prstGeom prst="rect">
                    <a:avLst/>
                  </a:prstGeom>
                  <a:solidFill>
                    <a:srgbClr val="E68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873" name="직사각형 872">
                    <a:extLst>
                      <a:ext uri="{FF2B5EF4-FFF2-40B4-BE49-F238E27FC236}">
                        <a16:creationId xmlns:a16="http://schemas.microsoft.com/office/drawing/2014/main" id="{E44FDAAB-1F0A-039B-07F2-CCDDF6123838}"/>
                      </a:ext>
                    </a:extLst>
                  </p:cNvPr>
                  <p:cNvSpPr/>
                  <p:nvPr/>
                </p:nvSpPr>
                <p:spPr>
                  <a:xfrm>
                    <a:off x="9760981" y="2132856"/>
                    <a:ext cx="94784" cy="94784"/>
                  </a:xfrm>
                  <a:prstGeom prst="rect">
                    <a:avLst/>
                  </a:prstGeom>
                  <a:solidFill>
                    <a:srgbClr val="E68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874" name="직사각형 873">
                    <a:extLst>
                      <a:ext uri="{FF2B5EF4-FFF2-40B4-BE49-F238E27FC236}">
                        <a16:creationId xmlns:a16="http://schemas.microsoft.com/office/drawing/2014/main" id="{FB678507-F03D-AA62-3B29-4D50D99EE58E}"/>
                      </a:ext>
                    </a:extLst>
                  </p:cNvPr>
                  <p:cNvSpPr/>
                  <p:nvPr/>
                </p:nvSpPr>
                <p:spPr>
                  <a:xfrm>
                    <a:off x="9889110" y="2132856"/>
                    <a:ext cx="94784" cy="94784"/>
                  </a:xfrm>
                  <a:prstGeom prst="rect">
                    <a:avLst/>
                  </a:prstGeom>
                  <a:solidFill>
                    <a:srgbClr val="E68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875" name="직사각형 874">
                    <a:extLst>
                      <a:ext uri="{FF2B5EF4-FFF2-40B4-BE49-F238E27FC236}">
                        <a16:creationId xmlns:a16="http://schemas.microsoft.com/office/drawing/2014/main" id="{B890945F-2858-EA6A-0819-432E9BF40704}"/>
                      </a:ext>
                    </a:extLst>
                  </p:cNvPr>
                  <p:cNvSpPr/>
                  <p:nvPr/>
                </p:nvSpPr>
                <p:spPr>
                  <a:xfrm>
                    <a:off x="10017239" y="2132856"/>
                    <a:ext cx="94784" cy="94784"/>
                  </a:xfrm>
                  <a:prstGeom prst="rect">
                    <a:avLst/>
                  </a:prstGeom>
                  <a:solidFill>
                    <a:srgbClr val="E68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876" name="직사각형 875">
                    <a:extLst>
                      <a:ext uri="{FF2B5EF4-FFF2-40B4-BE49-F238E27FC236}">
                        <a16:creationId xmlns:a16="http://schemas.microsoft.com/office/drawing/2014/main" id="{9668C422-4523-5AAD-E7B5-D34BC1CE398D}"/>
                      </a:ext>
                    </a:extLst>
                  </p:cNvPr>
                  <p:cNvSpPr/>
                  <p:nvPr/>
                </p:nvSpPr>
                <p:spPr>
                  <a:xfrm>
                    <a:off x="10145368" y="2132856"/>
                    <a:ext cx="94784" cy="94784"/>
                  </a:xfrm>
                  <a:prstGeom prst="rect">
                    <a:avLst/>
                  </a:prstGeom>
                  <a:solidFill>
                    <a:srgbClr val="E68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877" name="직사각형 876">
                    <a:extLst>
                      <a:ext uri="{FF2B5EF4-FFF2-40B4-BE49-F238E27FC236}">
                        <a16:creationId xmlns:a16="http://schemas.microsoft.com/office/drawing/2014/main" id="{1B7FD10F-C804-AD0C-D611-5128E2A119AB}"/>
                      </a:ext>
                    </a:extLst>
                  </p:cNvPr>
                  <p:cNvSpPr/>
                  <p:nvPr/>
                </p:nvSpPr>
                <p:spPr>
                  <a:xfrm>
                    <a:off x="10273496" y="2132856"/>
                    <a:ext cx="94784" cy="94784"/>
                  </a:xfrm>
                  <a:prstGeom prst="rect">
                    <a:avLst/>
                  </a:prstGeom>
                  <a:solidFill>
                    <a:srgbClr val="E68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grpSp>
            <p:grpSp>
              <p:nvGrpSpPr>
                <p:cNvPr id="47" name="그룹 46">
                  <a:extLst>
                    <a:ext uri="{FF2B5EF4-FFF2-40B4-BE49-F238E27FC236}">
                      <a16:creationId xmlns:a16="http://schemas.microsoft.com/office/drawing/2014/main" id="{C9A229CC-2C94-7CBB-A363-69ED3F7666AA}"/>
                    </a:ext>
                  </a:extLst>
                </p:cNvPr>
                <p:cNvGrpSpPr/>
                <p:nvPr/>
              </p:nvGrpSpPr>
              <p:grpSpPr>
                <a:xfrm>
                  <a:off x="7589873" y="2913018"/>
                  <a:ext cx="297323" cy="46405"/>
                  <a:chOff x="9120336" y="2132856"/>
                  <a:chExt cx="607300" cy="94784"/>
                </a:xfrm>
                <a:solidFill>
                  <a:srgbClr val="E68D56">
                    <a:alpha val="50000"/>
                  </a:srgbClr>
                </a:solidFill>
              </p:grpSpPr>
              <p:sp>
                <p:nvSpPr>
                  <p:cNvPr id="863" name="직사각형 862">
                    <a:extLst>
                      <a:ext uri="{FF2B5EF4-FFF2-40B4-BE49-F238E27FC236}">
                        <a16:creationId xmlns:a16="http://schemas.microsoft.com/office/drawing/2014/main" id="{FDDD26FB-3F7F-1FB1-7749-78CE2F7096F4}"/>
                      </a:ext>
                    </a:extLst>
                  </p:cNvPr>
                  <p:cNvSpPr/>
                  <p:nvPr/>
                </p:nvSpPr>
                <p:spPr>
                  <a:xfrm>
                    <a:off x="9120336" y="2132856"/>
                    <a:ext cx="94784" cy="947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864" name="직사각형 863">
                    <a:extLst>
                      <a:ext uri="{FF2B5EF4-FFF2-40B4-BE49-F238E27FC236}">
                        <a16:creationId xmlns:a16="http://schemas.microsoft.com/office/drawing/2014/main" id="{2B1D661A-C0BA-3A58-2DBD-13EC3599CC0D}"/>
                      </a:ext>
                    </a:extLst>
                  </p:cNvPr>
                  <p:cNvSpPr/>
                  <p:nvPr/>
                </p:nvSpPr>
                <p:spPr>
                  <a:xfrm>
                    <a:off x="9248465" y="2132856"/>
                    <a:ext cx="94784" cy="947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865" name="직사각형 864">
                    <a:extLst>
                      <a:ext uri="{FF2B5EF4-FFF2-40B4-BE49-F238E27FC236}">
                        <a16:creationId xmlns:a16="http://schemas.microsoft.com/office/drawing/2014/main" id="{C48E8763-7750-0A8D-457F-11E7778B74E5}"/>
                      </a:ext>
                    </a:extLst>
                  </p:cNvPr>
                  <p:cNvSpPr/>
                  <p:nvPr/>
                </p:nvSpPr>
                <p:spPr>
                  <a:xfrm>
                    <a:off x="9376594" y="2132856"/>
                    <a:ext cx="94784" cy="947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866" name="직사각형 865">
                    <a:extLst>
                      <a:ext uri="{FF2B5EF4-FFF2-40B4-BE49-F238E27FC236}">
                        <a16:creationId xmlns:a16="http://schemas.microsoft.com/office/drawing/2014/main" id="{EC9A842D-AA5F-A77A-A9D4-B3C1116F39E3}"/>
                      </a:ext>
                    </a:extLst>
                  </p:cNvPr>
                  <p:cNvSpPr/>
                  <p:nvPr/>
                </p:nvSpPr>
                <p:spPr>
                  <a:xfrm>
                    <a:off x="9504723" y="2132856"/>
                    <a:ext cx="94784" cy="947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867" name="직사각형 866">
                    <a:extLst>
                      <a:ext uri="{FF2B5EF4-FFF2-40B4-BE49-F238E27FC236}">
                        <a16:creationId xmlns:a16="http://schemas.microsoft.com/office/drawing/2014/main" id="{156D1943-9842-7461-3839-02AEAEEDD237}"/>
                      </a:ext>
                    </a:extLst>
                  </p:cNvPr>
                  <p:cNvSpPr/>
                  <p:nvPr/>
                </p:nvSpPr>
                <p:spPr>
                  <a:xfrm>
                    <a:off x="9632852" y="2132856"/>
                    <a:ext cx="94784" cy="947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grpSp>
            <p:grpSp>
              <p:nvGrpSpPr>
                <p:cNvPr id="48" name="그룹 47">
                  <a:extLst>
                    <a:ext uri="{FF2B5EF4-FFF2-40B4-BE49-F238E27FC236}">
                      <a16:creationId xmlns:a16="http://schemas.microsoft.com/office/drawing/2014/main" id="{148CFEA9-AC9F-37C7-1159-B44EDA76D7B2}"/>
                    </a:ext>
                  </a:extLst>
                </p:cNvPr>
                <p:cNvGrpSpPr/>
                <p:nvPr/>
              </p:nvGrpSpPr>
              <p:grpSpPr>
                <a:xfrm>
                  <a:off x="7589883" y="2977371"/>
                  <a:ext cx="610972" cy="46405"/>
                  <a:chOff x="9120336" y="2132856"/>
                  <a:chExt cx="1247944" cy="94784"/>
                </a:xfrm>
              </p:grpSpPr>
              <p:sp>
                <p:nvSpPr>
                  <p:cNvPr id="853" name="직사각형 852">
                    <a:extLst>
                      <a:ext uri="{FF2B5EF4-FFF2-40B4-BE49-F238E27FC236}">
                        <a16:creationId xmlns:a16="http://schemas.microsoft.com/office/drawing/2014/main" id="{DFDF153B-2A9F-818B-830D-6879EBCC8E15}"/>
                      </a:ext>
                    </a:extLst>
                  </p:cNvPr>
                  <p:cNvSpPr/>
                  <p:nvPr/>
                </p:nvSpPr>
                <p:spPr>
                  <a:xfrm>
                    <a:off x="9120336" y="2132856"/>
                    <a:ext cx="94784" cy="94784"/>
                  </a:xfrm>
                  <a:prstGeom prst="rect">
                    <a:avLst/>
                  </a:prstGeom>
                  <a:solidFill>
                    <a:srgbClr val="E68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854" name="직사각형 853">
                    <a:extLst>
                      <a:ext uri="{FF2B5EF4-FFF2-40B4-BE49-F238E27FC236}">
                        <a16:creationId xmlns:a16="http://schemas.microsoft.com/office/drawing/2014/main" id="{18567CEA-DCD7-90AC-AB09-216B56D9CC36}"/>
                      </a:ext>
                    </a:extLst>
                  </p:cNvPr>
                  <p:cNvSpPr/>
                  <p:nvPr/>
                </p:nvSpPr>
                <p:spPr>
                  <a:xfrm>
                    <a:off x="9248465" y="2132856"/>
                    <a:ext cx="94784" cy="94784"/>
                  </a:xfrm>
                  <a:prstGeom prst="rect">
                    <a:avLst/>
                  </a:prstGeom>
                  <a:solidFill>
                    <a:srgbClr val="E68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855" name="직사각형 854">
                    <a:extLst>
                      <a:ext uri="{FF2B5EF4-FFF2-40B4-BE49-F238E27FC236}">
                        <a16:creationId xmlns:a16="http://schemas.microsoft.com/office/drawing/2014/main" id="{0A33E330-72C8-4DA2-307F-0994FA7048EB}"/>
                      </a:ext>
                    </a:extLst>
                  </p:cNvPr>
                  <p:cNvSpPr/>
                  <p:nvPr/>
                </p:nvSpPr>
                <p:spPr>
                  <a:xfrm>
                    <a:off x="9376594" y="2132856"/>
                    <a:ext cx="94784" cy="94784"/>
                  </a:xfrm>
                  <a:prstGeom prst="rect">
                    <a:avLst/>
                  </a:prstGeom>
                  <a:solidFill>
                    <a:srgbClr val="E68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856" name="직사각형 855">
                    <a:extLst>
                      <a:ext uri="{FF2B5EF4-FFF2-40B4-BE49-F238E27FC236}">
                        <a16:creationId xmlns:a16="http://schemas.microsoft.com/office/drawing/2014/main" id="{23DA51F3-70BC-3A9E-A718-F2C1CCC27394}"/>
                      </a:ext>
                    </a:extLst>
                  </p:cNvPr>
                  <p:cNvSpPr/>
                  <p:nvPr/>
                </p:nvSpPr>
                <p:spPr>
                  <a:xfrm>
                    <a:off x="9504723" y="2132856"/>
                    <a:ext cx="94784" cy="94784"/>
                  </a:xfrm>
                  <a:prstGeom prst="rect">
                    <a:avLst/>
                  </a:prstGeom>
                  <a:solidFill>
                    <a:srgbClr val="E68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857" name="직사각형 856">
                    <a:extLst>
                      <a:ext uri="{FF2B5EF4-FFF2-40B4-BE49-F238E27FC236}">
                        <a16:creationId xmlns:a16="http://schemas.microsoft.com/office/drawing/2014/main" id="{0EC082EF-0EA8-2FB4-C32A-B85C9B079FA6}"/>
                      </a:ext>
                    </a:extLst>
                  </p:cNvPr>
                  <p:cNvSpPr/>
                  <p:nvPr/>
                </p:nvSpPr>
                <p:spPr>
                  <a:xfrm>
                    <a:off x="9632852" y="2132856"/>
                    <a:ext cx="94784" cy="94784"/>
                  </a:xfrm>
                  <a:prstGeom prst="rect">
                    <a:avLst/>
                  </a:prstGeom>
                  <a:solidFill>
                    <a:srgbClr val="E68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858" name="직사각형 857">
                    <a:extLst>
                      <a:ext uri="{FF2B5EF4-FFF2-40B4-BE49-F238E27FC236}">
                        <a16:creationId xmlns:a16="http://schemas.microsoft.com/office/drawing/2014/main" id="{06AE9F12-57BD-EF77-2D0C-6B7AB43BB245}"/>
                      </a:ext>
                    </a:extLst>
                  </p:cNvPr>
                  <p:cNvSpPr/>
                  <p:nvPr/>
                </p:nvSpPr>
                <p:spPr>
                  <a:xfrm>
                    <a:off x="9760981" y="2132856"/>
                    <a:ext cx="94784" cy="94784"/>
                  </a:xfrm>
                  <a:prstGeom prst="rect">
                    <a:avLst/>
                  </a:prstGeom>
                  <a:solidFill>
                    <a:srgbClr val="E68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859" name="직사각형 858">
                    <a:extLst>
                      <a:ext uri="{FF2B5EF4-FFF2-40B4-BE49-F238E27FC236}">
                        <a16:creationId xmlns:a16="http://schemas.microsoft.com/office/drawing/2014/main" id="{6FE20F74-B29F-82A0-9857-62E37E084736}"/>
                      </a:ext>
                    </a:extLst>
                  </p:cNvPr>
                  <p:cNvSpPr/>
                  <p:nvPr/>
                </p:nvSpPr>
                <p:spPr>
                  <a:xfrm>
                    <a:off x="9889110" y="2132856"/>
                    <a:ext cx="94784" cy="94784"/>
                  </a:xfrm>
                  <a:prstGeom prst="rect">
                    <a:avLst/>
                  </a:prstGeom>
                  <a:solidFill>
                    <a:srgbClr val="E68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860" name="직사각형 859">
                    <a:extLst>
                      <a:ext uri="{FF2B5EF4-FFF2-40B4-BE49-F238E27FC236}">
                        <a16:creationId xmlns:a16="http://schemas.microsoft.com/office/drawing/2014/main" id="{A63DEB25-330A-0EE2-FC0E-50923449C7FD}"/>
                      </a:ext>
                    </a:extLst>
                  </p:cNvPr>
                  <p:cNvSpPr/>
                  <p:nvPr/>
                </p:nvSpPr>
                <p:spPr>
                  <a:xfrm>
                    <a:off x="10017239" y="2132856"/>
                    <a:ext cx="94784" cy="94784"/>
                  </a:xfrm>
                  <a:prstGeom prst="rect">
                    <a:avLst/>
                  </a:prstGeom>
                  <a:solidFill>
                    <a:srgbClr val="E68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861" name="직사각형 860">
                    <a:extLst>
                      <a:ext uri="{FF2B5EF4-FFF2-40B4-BE49-F238E27FC236}">
                        <a16:creationId xmlns:a16="http://schemas.microsoft.com/office/drawing/2014/main" id="{A9E6FAE2-0AB5-9104-DDFD-8E483644A3B3}"/>
                      </a:ext>
                    </a:extLst>
                  </p:cNvPr>
                  <p:cNvSpPr/>
                  <p:nvPr/>
                </p:nvSpPr>
                <p:spPr>
                  <a:xfrm>
                    <a:off x="10145368" y="2132856"/>
                    <a:ext cx="94784" cy="94784"/>
                  </a:xfrm>
                  <a:prstGeom prst="rect">
                    <a:avLst/>
                  </a:prstGeom>
                  <a:solidFill>
                    <a:srgbClr val="E68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862" name="직사각형 861">
                    <a:extLst>
                      <a:ext uri="{FF2B5EF4-FFF2-40B4-BE49-F238E27FC236}">
                        <a16:creationId xmlns:a16="http://schemas.microsoft.com/office/drawing/2014/main" id="{7E4976C7-6FDB-4726-078C-9D61FEAAB08F}"/>
                      </a:ext>
                    </a:extLst>
                  </p:cNvPr>
                  <p:cNvSpPr/>
                  <p:nvPr/>
                </p:nvSpPr>
                <p:spPr>
                  <a:xfrm>
                    <a:off x="10273496" y="2132856"/>
                    <a:ext cx="94784" cy="94784"/>
                  </a:xfrm>
                  <a:prstGeom prst="rect">
                    <a:avLst/>
                  </a:prstGeom>
                  <a:solidFill>
                    <a:srgbClr val="E68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grpSp>
            <p:grpSp>
              <p:nvGrpSpPr>
                <p:cNvPr id="49" name="그룹 48">
                  <a:extLst>
                    <a:ext uri="{FF2B5EF4-FFF2-40B4-BE49-F238E27FC236}">
                      <a16:creationId xmlns:a16="http://schemas.microsoft.com/office/drawing/2014/main" id="{09DC1D36-59CD-2B2F-6FB6-AF28A0C5788D}"/>
                    </a:ext>
                  </a:extLst>
                </p:cNvPr>
                <p:cNvGrpSpPr/>
                <p:nvPr/>
              </p:nvGrpSpPr>
              <p:grpSpPr>
                <a:xfrm>
                  <a:off x="7589883" y="3041724"/>
                  <a:ext cx="610972" cy="46405"/>
                  <a:chOff x="9120336" y="2132856"/>
                  <a:chExt cx="1247944" cy="94784"/>
                </a:xfrm>
              </p:grpSpPr>
              <p:sp>
                <p:nvSpPr>
                  <p:cNvPr id="843" name="직사각형 842">
                    <a:extLst>
                      <a:ext uri="{FF2B5EF4-FFF2-40B4-BE49-F238E27FC236}">
                        <a16:creationId xmlns:a16="http://schemas.microsoft.com/office/drawing/2014/main" id="{309CDF97-07F5-FB09-5E5D-4072FADF3349}"/>
                      </a:ext>
                    </a:extLst>
                  </p:cNvPr>
                  <p:cNvSpPr/>
                  <p:nvPr/>
                </p:nvSpPr>
                <p:spPr>
                  <a:xfrm>
                    <a:off x="9120336" y="2132856"/>
                    <a:ext cx="94784" cy="94784"/>
                  </a:xfrm>
                  <a:prstGeom prst="rect">
                    <a:avLst/>
                  </a:prstGeom>
                  <a:solidFill>
                    <a:srgbClr val="E68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844" name="직사각형 843">
                    <a:extLst>
                      <a:ext uri="{FF2B5EF4-FFF2-40B4-BE49-F238E27FC236}">
                        <a16:creationId xmlns:a16="http://schemas.microsoft.com/office/drawing/2014/main" id="{1E445B42-DDBC-107B-78FC-25AA81C25115}"/>
                      </a:ext>
                    </a:extLst>
                  </p:cNvPr>
                  <p:cNvSpPr/>
                  <p:nvPr/>
                </p:nvSpPr>
                <p:spPr>
                  <a:xfrm>
                    <a:off x="9248465" y="2132856"/>
                    <a:ext cx="94784" cy="94784"/>
                  </a:xfrm>
                  <a:prstGeom prst="rect">
                    <a:avLst/>
                  </a:prstGeom>
                  <a:solidFill>
                    <a:srgbClr val="E68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845" name="직사각형 844">
                    <a:extLst>
                      <a:ext uri="{FF2B5EF4-FFF2-40B4-BE49-F238E27FC236}">
                        <a16:creationId xmlns:a16="http://schemas.microsoft.com/office/drawing/2014/main" id="{341D6B57-71C7-684C-6FE6-59EB157232EE}"/>
                      </a:ext>
                    </a:extLst>
                  </p:cNvPr>
                  <p:cNvSpPr/>
                  <p:nvPr/>
                </p:nvSpPr>
                <p:spPr>
                  <a:xfrm>
                    <a:off x="9376594" y="2132856"/>
                    <a:ext cx="94784" cy="94784"/>
                  </a:xfrm>
                  <a:prstGeom prst="rect">
                    <a:avLst/>
                  </a:prstGeom>
                  <a:solidFill>
                    <a:srgbClr val="E68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846" name="직사각형 845">
                    <a:extLst>
                      <a:ext uri="{FF2B5EF4-FFF2-40B4-BE49-F238E27FC236}">
                        <a16:creationId xmlns:a16="http://schemas.microsoft.com/office/drawing/2014/main" id="{0719E25D-6AB2-50E8-F9C9-858D4E715D70}"/>
                      </a:ext>
                    </a:extLst>
                  </p:cNvPr>
                  <p:cNvSpPr/>
                  <p:nvPr/>
                </p:nvSpPr>
                <p:spPr>
                  <a:xfrm>
                    <a:off x="9504723" y="2132856"/>
                    <a:ext cx="94784" cy="94784"/>
                  </a:xfrm>
                  <a:prstGeom prst="rect">
                    <a:avLst/>
                  </a:prstGeom>
                  <a:solidFill>
                    <a:srgbClr val="E68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847" name="직사각형 846">
                    <a:extLst>
                      <a:ext uri="{FF2B5EF4-FFF2-40B4-BE49-F238E27FC236}">
                        <a16:creationId xmlns:a16="http://schemas.microsoft.com/office/drawing/2014/main" id="{3F11B69E-5C41-5D40-1E3E-E578DDBC55BF}"/>
                      </a:ext>
                    </a:extLst>
                  </p:cNvPr>
                  <p:cNvSpPr/>
                  <p:nvPr/>
                </p:nvSpPr>
                <p:spPr>
                  <a:xfrm>
                    <a:off x="9632852" y="2132856"/>
                    <a:ext cx="94784" cy="94784"/>
                  </a:xfrm>
                  <a:prstGeom prst="rect">
                    <a:avLst/>
                  </a:prstGeom>
                  <a:solidFill>
                    <a:srgbClr val="E68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848" name="직사각형 847">
                    <a:extLst>
                      <a:ext uri="{FF2B5EF4-FFF2-40B4-BE49-F238E27FC236}">
                        <a16:creationId xmlns:a16="http://schemas.microsoft.com/office/drawing/2014/main" id="{F7D87FDB-3F53-C2DF-6E16-CF5C258062A9}"/>
                      </a:ext>
                    </a:extLst>
                  </p:cNvPr>
                  <p:cNvSpPr/>
                  <p:nvPr/>
                </p:nvSpPr>
                <p:spPr>
                  <a:xfrm>
                    <a:off x="9760981" y="2132856"/>
                    <a:ext cx="94784" cy="94784"/>
                  </a:xfrm>
                  <a:prstGeom prst="rect">
                    <a:avLst/>
                  </a:prstGeom>
                  <a:solidFill>
                    <a:srgbClr val="E68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849" name="직사각형 848">
                    <a:extLst>
                      <a:ext uri="{FF2B5EF4-FFF2-40B4-BE49-F238E27FC236}">
                        <a16:creationId xmlns:a16="http://schemas.microsoft.com/office/drawing/2014/main" id="{98F68D7E-1A90-7CFC-AFFF-7DAB820D21DF}"/>
                      </a:ext>
                    </a:extLst>
                  </p:cNvPr>
                  <p:cNvSpPr/>
                  <p:nvPr/>
                </p:nvSpPr>
                <p:spPr>
                  <a:xfrm>
                    <a:off x="9889110" y="2132856"/>
                    <a:ext cx="94784" cy="94784"/>
                  </a:xfrm>
                  <a:prstGeom prst="rect">
                    <a:avLst/>
                  </a:prstGeom>
                  <a:solidFill>
                    <a:srgbClr val="E68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850" name="직사각형 849">
                    <a:extLst>
                      <a:ext uri="{FF2B5EF4-FFF2-40B4-BE49-F238E27FC236}">
                        <a16:creationId xmlns:a16="http://schemas.microsoft.com/office/drawing/2014/main" id="{00FDDA9E-28A1-9BEE-1DF5-7BA7E0229741}"/>
                      </a:ext>
                    </a:extLst>
                  </p:cNvPr>
                  <p:cNvSpPr/>
                  <p:nvPr/>
                </p:nvSpPr>
                <p:spPr>
                  <a:xfrm>
                    <a:off x="10017239" y="2132856"/>
                    <a:ext cx="94784" cy="94784"/>
                  </a:xfrm>
                  <a:prstGeom prst="rect">
                    <a:avLst/>
                  </a:prstGeom>
                  <a:solidFill>
                    <a:srgbClr val="E68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851" name="직사각형 850">
                    <a:extLst>
                      <a:ext uri="{FF2B5EF4-FFF2-40B4-BE49-F238E27FC236}">
                        <a16:creationId xmlns:a16="http://schemas.microsoft.com/office/drawing/2014/main" id="{6D7C49A1-1414-935E-4E78-253C3497A2A9}"/>
                      </a:ext>
                    </a:extLst>
                  </p:cNvPr>
                  <p:cNvSpPr/>
                  <p:nvPr/>
                </p:nvSpPr>
                <p:spPr>
                  <a:xfrm>
                    <a:off x="10145368" y="2132856"/>
                    <a:ext cx="94784" cy="94784"/>
                  </a:xfrm>
                  <a:prstGeom prst="rect">
                    <a:avLst/>
                  </a:prstGeom>
                  <a:solidFill>
                    <a:srgbClr val="E68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852" name="직사각형 851">
                    <a:extLst>
                      <a:ext uri="{FF2B5EF4-FFF2-40B4-BE49-F238E27FC236}">
                        <a16:creationId xmlns:a16="http://schemas.microsoft.com/office/drawing/2014/main" id="{FFFF678F-845E-1E08-68A8-7DBCAFB666A0}"/>
                      </a:ext>
                    </a:extLst>
                  </p:cNvPr>
                  <p:cNvSpPr/>
                  <p:nvPr/>
                </p:nvSpPr>
                <p:spPr>
                  <a:xfrm>
                    <a:off x="10273496" y="2132856"/>
                    <a:ext cx="94784" cy="94784"/>
                  </a:xfrm>
                  <a:prstGeom prst="rect">
                    <a:avLst/>
                  </a:prstGeom>
                  <a:solidFill>
                    <a:srgbClr val="E68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grpSp>
            <p:grpSp>
              <p:nvGrpSpPr>
                <p:cNvPr id="50" name="그룹 49">
                  <a:extLst>
                    <a:ext uri="{FF2B5EF4-FFF2-40B4-BE49-F238E27FC236}">
                      <a16:creationId xmlns:a16="http://schemas.microsoft.com/office/drawing/2014/main" id="{E1BECBAB-8670-E007-ED93-2FEF8E904C8E}"/>
                    </a:ext>
                  </a:extLst>
                </p:cNvPr>
                <p:cNvGrpSpPr/>
                <p:nvPr/>
              </p:nvGrpSpPr>
              <p:grpSpPr>
                <a:xfrm>
                  <a:off x="7589883" y="3106077"/>
                  <a:ext cx="610972" cy="46405"/>
                  <a:chOff x="9120336" y="2132856"/>
                  <a:chExt cx="1247944" cy="94784"/>
                </a:xfrm>
              </p:grpSpPr>
              <p:sp>
                <p:nvSpPr>
                  <p:cNvPr id="833" name="직사각형 832">
                    <a:extLst>
                      <a:ext uri="{FF2B5EF4-FFF2-40B4-BE49-F238E27FC236}">
                        <a16:creationId xmlns:a16="http://schemas.microsoft.com/office/drawing/2014/main" id="{66DE3016-E72B-1327-A54F-DC8909BF0B76}"/>
                      </a:ext>
                    </a:extLst>
                  </p:cNvPr>
                  <p:cNvSpPr/>
                  <p:nvPr/>
                </p:nvSpPr>
                <p:spPr>
                  <a:xfrm>
                    <a:off x="9120336" y="2132856"/>
                    <a:ext cx="94784" cy="94784"/>
                  </a:xfrm>
                  <a:prstGeom prst="rect">
                    <a:avLst/>
                  </a:prstGeom>
                  <a:solidFill>
                    <a:srgbClr val="E68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834" name="직사각형 833">
                    <a:extLst>
                      <a:ext uri="{FF2B5EF4-FFF2-40B4-BE49-F238E27FC236}">
                        <a16:creationId xmlns:a16="http://schemas.microsoft.com/office/drawing/2014/main" id="{9D2F2742-A21C-8BE9-BEEB-EBBFE9A8C792}"/>
                      </a:ext>
                    </a:extLst>
                  </p:cNvPr>
                  <p:cNvSpPr/>
                  <p:nvPr/>
                </p:nvSpPr>
                <p:spPr>
                  <a:xfrm>
                    <a:off x="9248465" y="2132856"/>
                    <a:ext cx="94784" cy="94784"/>
                  </a:xfrm>
                  <a:prstGeom prst="rect">
                    <a:avLst/>
                  </a:prstGeom>
                  <a:solidFill>
                    <a:srgbClr val="E68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835" name="직사각형 834">
                    <a:extLst>
                      <a:ext uri="{FF2B5EF4-FFF2-40B4-BE49-F238E27FC236}">
                        <a16:creationId xmlns:a16="http://schemas.microsoft.com/office/drawing/2014/main" id="{B3258396-4958-96E5-0F5C-7C078FB236FA}"/>
                      </a:ext>
                    </a:extLst>
                  </p:cNvPr>
                  <p:cNvSpPr/>
                  <p:nvPr/>
                </p:nvSpPr>
                <p:spPr>
                  <a:xfrm>
                    <a:off x="9376594" y="2132856"/>
                    <a:ext cx="94784" cy="94784"/>
                  </a:xfrm>
                  <a:prstGeom prst="rect">
                    <a:avLst/>
                  </a:prstGeom>
                  <a:solidFill>
                    <a:srgbClr val="E68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836" name="직사각형 835">
                    <a:extLst>
                      <a:ext uri="{FF2B5EF4-FFF2-40B4-BE49-F238E27FC236}">
                        <a16:creationId xmlns:a16="http://schemas.microsoft.com/office/drawing/2014/main" id="{56AD6A74-6BAC-8D59-E86D-C4512201BF2C}"/>
                      </a:ext>
                    </a:extLst>
                  </p:cNvPr>
                  <p:cNvSpPr/>
                  <p:nvPr/>
                </p:nvSpPr>
                <p:spPr>
                  <a:xfrm>
                    <a:off x="9504723" y="2132856"/>
                    <a:ext cx="94784" cy="94784"/>
                  </a:xfrm>
                  <a:prstGeom prst="rect">
                    <a:avLst/>
                  </a:prstGeom>
                  <a:solidFill>
                    <a:srgbClr val="E68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837" name="직사각형 836">
                    <a:extLst>
                      <a:ext uri="{FF2B5EF4-FFF2-40B4-BE49-F238E27FC236}">
                        <a16:creationId xmlns:a16="http://schemas.microsoft.com/office/drawing/2014/main" id="{1C5CE32B-7293-7FC4-5F00-CB774CA6607E}"/>
                      </a:ext>
                    </a:extLst>
                  </p:cNvPr>
                  <p:cNvSpPr/>
                  <p:nvPr/>
                </p:nvSpPr>
                <p:spPr>
                  <a:xfrm>
                    <a:off x="9632852" y="2132856"/>
                    <a:ext cx="94784" cy="94784"/>
                  </a:xfrm>
                  <a:prstGeom prst="rect">
                    <a:avLst/>
                  </a:prstGeom>
                  <a:solidFill>
                    <a:srgbClr val="E68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838" name="직사각형 837">
                    <a:extLst>
                      <a:ext uri="{FF2B5EF4-FFF2-40B4-BE49-F238E27FC236}">
                        <a16:creationId xmlns:a16="http://schemas.microsoft.com/office/drawing/2014/main" id="{D341ED30-69B8-E1FA-205D-DDE4D1B87640}"/>
                      </a:ext>
                    </a:extLst>
                  </p:cNvPr>
                  <p:cNvSpPr/>
                  <p:nvPr/>
                </p:nvSpPr>
                <p:spPr>
                  <a:xfrm>
                    <a:off x="9760981" y="2132856"/>
                    <a:ext cx="94784" cy="94784"/>
                  </a:xfrm>
                  <a:prstGeom prst="rect">
                    <a:avLst/>
                  </a:prstGeom>
                  <a:solidFill>
                    <a:srgbClr val="E68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839" name="직사각형 838">
                    <a:extLst>
                      <a:ext uri="{FF2B5EF4-FFF2-40B4-BE49-F238E27FC236}">
                        <a16:creationId xmlns:a16="http://schemas.microsoft.com/office/drawing/2014/main" id="{85ED5B14-AADD-C101-E2EB-C2BF865D54C6}"/>
                      </a:ext>
                    </a:extLst>
                  </p:cNvPr>
                  <p:cNvSpPr/>
                  <p:nvPr/>
                </p:nvSpPr>
                <p:spPr>
                  <a:xfrm>
                    <a:off x="9889110" y="2132856"/>
                    <a:ext cx="94784" cy="94784"/>
                  </a:xfrm>
                  <a:prstGeom prst="rect">
                    <a:avLst/>
                  </a:prstGeom>
                  <a:solidFill>
                    <a:srgbClr val="E68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840" name="직사각형 839">
                    <a:extLst>
                      <a:ext uri="{FF2B5EF4-FFF2-40B4-BE49-F238E27FC236}">
                        <a16:creationId xmlns:a16="http://schemas.microsoft.com/office/drawing/2014/main" id="{75E43ECE-B9F4-E7B6-6212-5E1BD4800C40}"/>
                      </a:ext>
                    </a:extLst>
                  </p:cNvPr>
                  <p:cNvSpPr/>
                  <p:nvPr/>
                </p:nvSpPr>
                <p:spPr>
                  <a:xfrm>
                    <a:off x="10017239" y="2132856"/>
                    <a:ext cx="94784" cy="94784"/>
                  </a:xfrm>
                  <a:prstGeom prst="rect">
                    <a:avLst/>
                  </a:prstGeom>
                  <a:solidFill>
                    <a:srgbClr val="E68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841" name="직사각형 840">
                    <a:extLst>
                      <a:ext uri="{FF2B5EF4-FFF2-40B4-BE49-F238E27FC236}">
                        <a16:creationId xmlns:a16="http://schemas.microsoft.com/office/drawing/2014/main" id="{6167AA4D-61C4-700C-EADB-8303C9BE89E9}"/>
                      </a:ext>
                    </a:extLst>
                  </p:cNvPr>
                  <p:cNvSpPr/>
                  <p:nvPr/>
                </p:nvSpPr>
                <p:spPr>
                  <a:xfrm>
                    <a:off x="10145368" y="2132856"/>
                    <a:ext cx="94784" cy="94784"/>
                  </a:xfrm>
                  <a:prstGeom prst="rect">
                    <a:avLst/>
                  </a:prstGeom>
                  <a:solidFill>
                    <a:srgbClr val="E68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842" name="직사각형 841">
                    <a:extLst>
                      <a:ext uri="{FF2B5EF4-FFF2-40B4-BE49-F238E27FC236}">
                        <a16:creationId xmlns:a16="http://schemas.microsoft.com/office/drawing/2014/main" id="{45FA9833-783A-F1CB-0494-EABBABA9F98A}"/>
                      </a:ext>
                    </a:extLst>
                  </p:cNvPr>
                  <p:cNvSpPr/>
                  <p:nvPr/>
                </p:nvSpPr>
                <p:spPr>
                  <a:xfrm>
                    <a:off x="10273496" y="2132856"/>
                    <a:ext cx="94784" cy="94784"/>
                  </a:xfrm>
                  <a:prstGeom prst="rect">
                    <a:avLst/>
                  </a:prstGeom>
                  <a:solidFill>
                    <a:srgbClr val="E68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grpSp>
            <p:grpSp>
              <p:nvGrpSpPr>
                <p:cNvPr id="51" name="그룹 50">
                  <a:extLst>
                    <a:ext uri="{FF2B5EF4-FFF2-40B4-BE49-F238E27FC236}">
                      <a16:creationId xmlns:a16="http://schemas.microsoft.com/office/drawing/2014/main" id="{B1997604-37BC-768A-FB05-19390120E4E8}"/>
                    </a:ext>
                  </a:extLst>
                </p:cNvPr>
                <p:cNvGrpSpPr/>
                <p:nvPr/>
              </p:nvGrpSpPr>
              <p:grpSpPr>
                <a:xfrm>
                  <a:off x="4039043" y="1784960"/>
                  <a:ext cx="4762331" cy="572348"/>
                  <a:chOff x="7084575" y="1376363"/>
                  <a:chExt cx="4762331" cy="572348"/>
                </a:xfrm>
              </p:grpSpPr>
              <p:sp>
                <p:nvSpPr>
                  <p:cNvPr id="827" name="TextBox 826">
                    <a:extLst>
                      <a:ext uri="{FF2B5EF4-FFF2-40B4-BE49-F238E27FC236}">
                        <a16:creationId xmlns:a16="http://schemas.microsoft.com/office/drawing/2014/main" id="{5513EEF7-7F03-D992-7CA7-7244FA8C6F93}"/>
                      </a:ext>
                    </a:extLst>
                  </p:cNvPr>
                  <p:cNvSpPr txBox="1"/>
                  <p:nvPr/>
                </p:nvSpPr>
                <p:spPr>
                  <a:xfrm>
                    <a:off x="7227707" y="1442067"/>
                    <a:ext cx="1173074" cy="498638"/>
                  </a:xfrm>
                  <a:prstGeom prst="rect">
                    <a:avLst/>
                  </a:prstGeom>
                  <a:noFill/>
                </p:spPr>
                <p:txBody>
                  <a:bodyPr wrap="none" rtlCol="0" anchor="ctr">
                    <a:spAutoFit/>
                  </a:bodyPr>
                  <a:lstStyle/>
                  <a:p>
                    <a:pPr algn="ctr"/>
                    <a:r>
                      <a:rPr lang="en-US" altLang="ko-KR" sz="1000" b="1" kern="0" dirty="0">
                        <a:ln>
                          <a:solidFill>
                            <a:prstClr val="white">
                              <a:alpha val="0"/>
                            </a:prstClr>
                          </a:solidFill>
                        </a:ln>
                        <a:latin typeface="나눔스퀘어" panose="020B0600000101010101" pitchFamily="50" charset="-127"/>
                        <a:ea typeface="나눔스퀘어" panose="020B0600000101010101" pitchFamily="50" charset="-127"/>
                        <a:cs typeface="Calibri" panose="020F0502020204030204" pitchFamily="34" charset="0"/>
                      </a:rPr>
                      <a:t>Standard</a:t>
                    </a:r>
                  </a:p>
                  <a:p>
                    <a:pPr algn="ctr"/>
                    <a:r>
                      <a:rPr lang="en-US" altLang="ko-KR" sz="1000" b="1" kern="0" dirty="0">
                        <a:ln>
                          <a:solidFill>
                            <a:prstClr val="white">
                              <a:alpha val="0"/>
                            </a:prstClr>
                          </a:solidFill>
                        </a:ln>
                        <a:latin typeface="나눔스퀘어" panose="020B0600000101010101" pitchFamily="50" charset="-127"/>
                        <a:ea typeface="나눔스퀘어" panose="020B0600000101010101" pitchFamily="50" charset="-127"/>
                        <a:cs typeface="Calibri" panose="020F0502020204030204" pitchFamily="34" charset="0"/>
                      </a:rPr>
                      <a:t>performance</a:t>
                    </a:r>
                    <a:endParaRPr lang="ko-KR" altLang="en-US" sz="1000" b="1" kern="0" dirty="0">
                      <a:ln>
                        <a:solidFill>
                          <a:prstClr val="white">
                            <a:alpha val="0"/>
                          </a:prstClr>
                        </a:solidFill>
                      </a:ln>
                      <a:latin typeface="나눔스퀘어" panose="020B0600000101010101" pitchFamily="50" charset="-127"/>
                      <a:ea typeface="나눔스퀘어" panose="020B0600000101010101" pitchFamily="50" charset="-127"/>
                      <a:cs typeface="Calibri" panose="020F0502020204030204" pitchFamily="34" charset="0"/>
                    </a:endParaRPr>
                  </a:p>
                </p:txBody>
              </p:sp>
              <p:sp>
                <p:nvSpPr>
                  <p:cNvPr id="828" name="TextBox 827">
                    <a:extLst>
                      <a:ext uri="{FF2B5EF4-FFF2-40B4-BE49-F238E27FC236}">
                        <a16:creationId xmlns:a16="http://schemas.microsoft.com/office/drawing/2014/main" id="{1236D26C-1DEE-D8DC-4ABA-25BEFB261C13}"/>
                      </a:ext>
                    </a:extLst>
                  </p:cNvPr>
                  <p:cNvSpPr txBox="1"/>
                  <p:nvPr/>
                </p:nvSpPr>
                <p:spPr>
                  <a:xfrm>
                    <a:off x="8880935" y="1442067"/>
                    <a:ext cx="993278" cy="498637"/>
                  </a:xfrm>
                  <a:prstGeom prst="rect">
                    <a:avLst/>
                  </a:prstGeom>
                  <a:noFill/>
                </p:spPr>
                <p:txBody>
                  <a:bodyPr wrap="none" rtlCol="0" anchor="ctr">
                    <a:spAutoFit/>
                  </a:bodyPr>
                  <a:lstStyle/>
                  <a:p>
                    <a:pPr algn="ctr"/>
                    <a:r>
                      <a:rPr lang="en-US" altLang="ko-KR" sz="1000" b="1" kern="0">
                        <a:ln>
                          <a:solidFill>
                            <a:prstClr val="white">
                              <a:alpha val="0"/>
                            </a:prstClr>
                          </a:solidFill>
                        </a:ln>
                        <a:latin typeface="나눔스퀘어" panose="020B0600000101010101" pitchFamily="50" charset="-127"/>
                        <a:ea typeface="나눔스퀘어" panose="020B0600000101010101" pitchFamily="50" charset="-127"/>
                        <a:cs typeface="Calibri" panose="020F0502020204030204" pitchFamily="34" charset="0"/>
                      </a:rPr>
                      <a:t>Functional</a:t>
                    </a:r>
                  </a:p>
                  <a:p>
                    <a:pPr algn="ctr"/>
                    <a:r>
                      <a:rPr lang="en-US" altLang="ko-KR" sz="1000" b="1" kern="0">
                        <a:ln>
                          <a:solidFill>
                            <a:prstClr val="white">
                              <a:alpha val="0"/>
                            </a:prstClr>
                          </a:solidFill>
                        </a:ln>
                        <a:latin typeface="나눔스퀘어" panose="020B0600000101010101" pitchFamily="50" charset="-127"/>
                        <a:ea typeface="나눔스퀘어" panose="020B0600000101010101" pitchFamily="50" charset="-127"/>
                        <a:cs typeface="Calibri" panose="020F0502020204030204" pitchFamily="34" charset="0"/>
                      </a:rPr>
                      <a:t>excellence</a:t>
                    </a:r>
                    <a:endParaRPr lang="ko-KR" altLang="en-US" sz="1000" b="1" kern="0" dirty="0">
                      <a:ln>
                        <a:solidFill>
                          <a:prstClr val="white">
                            <a:alpha val="0"/>
                          </a:prstClr>
                        </a:solidFill>
                      </a:ln>
                      <a:latin typeface="나눔스퀘어" panose="020B0600000101010101" pitchFamily="50" charset="-127"/>
                      <a:ea typeface="나눔스퀘어" panose="020B0600000101010101" pitchFamily="50" charset="-127"/>
                      <a:cs typeface="Calibri" panose="020F0502020204030204" pitchFamily="34" charset="0"/>
                    </a:endParaRPr>
                  </a:p>
                </p:txBody>
              </p:sp>
              <p:cxnSp>
                <p:nvCxnSpPr>
                  <p:cNvPr id="829" name="직선 연결선 828">
                    <a:extLst>
                      <a:ext uri="{FF2B5EF4-FFF2-40B4-BE49-F238E27FC236}">
                        <a16:creationId xmlns:a16="http://schemas.microsoft.com/office/drawing/2014/main" id="{12ABE26D-B71A-77E8-2D5C-F550BECCD9D3}"/>
                      </a:ext>
                    </a:extLst>
                  </p:cNvPr>
                  <p:cNvCxnSpPr/>
                  <p:nvPr/>
                </p:nvCxnSpPr>
                <p:spPr>
                  <a:xfrm>
                    <a:off x="10236031" y="1948711"/>
                    <a:ext cx="1459337"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830" name="TextBox 829">
                    <a:extLst>
                      <a:ext uri="{FF2B5EF4-FFF2-40B4-BE49-F238E27FC236}">
                        <a16:creationId xmlns:a16="http://schemas.microsoft.com/office/drawing/2014/main" id="{E89DD3AD-982D-3770-A675-E67C009542BC}"/>
                      </a:ext>
                    </a:extLst>
                  </p:cNvPr>
                  <p:cNvSpPr txBox="1"/>
                  <p:nvPr/>
                </p:nvSpPr>
                <p:spPr>
                  <a:xfrm>
                    <a:off x="10084496" y="1376363"/>
                    <a:ext cx="1762410" cy="498637"/>
                  </a:xfrm>
                  <a:prstGeom prst="rect">
                    <a:avLst/>
                  </a:prstGeom>
                  <a:noFill/>
                </p:spPr>
                <p:txBody>
                  <a:bodyPr wrap="none" rtlCol="0" anchor="b">
                    <a:spAutoFit/>
                  </a:bodyPr>
                  <a:lstStyle/>
                  <a:p>
                    <a:pPr algn="ctr"/>
                    <a:r>
                      <a:rPr lang="en-US" altLang="ko-KR" sz="1000" b="1" kern="0" dirty="0">
                        <a:ln>
                          <a:solidFill>
                            <a:prstClr val="white">
                              <a:alpha val="0"/>
                            </a:prstClr>
                          </a:solidFill>
                        </a:ln>
                        <a:latin typeface="나눔스퀘어" panose="020B0600000101010101" pitchFamily="50" charset="-127"/>
                        <a:ea typeface="나눔스퀘어" panose="020B0600000101010101" pitchFamily="50" charset="-127"/>
                        <a:cs typeface="Calibri" panose="020F0502020204030204" pitchFamily="34" charset="0"/>
                      </a:rPr>
                      <a:t>Digital supply chain+</a:t>
                    </a:r>
                  </a:p>
                  <a:p>
                    <a:pPr algn="ctr"/>
                    <a:r>
                      <a:rPr lang="en-US" altLang="ko-KR" sz="1000" b="1" kern="0" dirty="0">
                        <a:ln>
                          <a:solidFill>
                            <a:prstClr val="white">
                              <a:alpha val="0"/>
                            </a:prstClr>
                          </a:solidFill>
                        </a:ln>
                        <a:latin typeface="나눔스퀘어" panose="020B0600000101010101" pitchFamily="50" charset="-127"/>
                        <a:ea typeface="나눔스퀘어" panose="020B0600000101010101" pitchFamily="50" charset="-127"/>
                        <a:cs typeface="Calibri" panose="020F0502020204030204" pitchFamily="34" charset="0"/>
                      </a:rPr>
                      <a:t>functional excellence</a:t>
                    </a:r>
                    <a:endParaRPr lang="ko-KR" altLang="en-US" sz="1000" b="1" kern="0" dirty="0">
                      <a:ln>
                        <a:solidFill>
                          <a:prstClr val="white">
                            <a:alpha val="0"/>
                          </a:prstClr>
                        </a:solidFill>
                      </a:ln>
                      <a:latin typeface="나눔스퀘어" panose="020B0600000101010101" pitchFamily="50" charset="-127"/>
                      <a:ea typeface="나눔스퀘어" panose="020B0600000101010101" pitchFamily="50" charset="-127"/>
                      <a:cs typeface="Calibri" panose="020F0502020204030204" pitchFamily="34" charset="0"/>
                    </a:endParaRPr>
                  </a:p>
                </p:txBody>
              </p:sp>
              <p:cxnSp>
                <p:nvCxnSpPr>
                  <p:cNvPr id="831" name="직선 연결선 830">
                    <a:extLst>
                      <a:ext uri="{FF2B5EF4-FFF2-40B4-BE49-F238E27FC236}">
                        <a16:creationId xmlns:a16="http://schemas.microsoft.com/office/drawing/2014/main" id="{68E2E55F-2D29-1A38-7CAF-2F3246C5D136}"/>
                      </a:ext>
                    </a:extLst>
                  </p:cNvPr>
                  <p:cNvCxnSpPr/>
                  <p:nvPr/>
                </p:nvCxnSpPr>
                <p:spPr>
                  <a:xfrm>
                    <a:off x="8647904" y="1948711"/>
                    <a:ext cx="1459337"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32" name="직선 연결선 831">
                    <a:extLst>
                      <a:ext uri="{FF2B5EF4-FFF2-40B4-BE49-F238E27FC236}">
                        <a16:creationId xmlns:a16="http://schemas.microsoft.com/office/drawing/2014/main" id="{0E59A157-D972-B364-0852-4246F0D512DE}"/>
                      </a:ext>
                    </a:extLst>
                  </p:cNvPr>
                  <p:cNvCxnSpPr/>
                  <p:nvPr/>
                </p:nvCxnSpPr>
                <p:spPr>
                  <a:xfrm>
                    <a:off x="7084575" y="1948711"/>
                    <a:ext cx="1459337"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52" name="그룹 51">
                  <a:extLst>
                    <a:ext uri="{FF2B5EF4-FFF2-40B4-BE49-F238E27FC236}">
                      <a16:creationId xmlns:a16="http://schemas.microsoft.com/office/drawing/2014/main" id="{6B29E264-5E2C-A501-49D1-F6359ADB2B94}"/>
                    </a:ext>
                  </a:extLst>
                </p:cNvPr>
                <p:cNvGrpSpPr/>
                <p:nvPr/>
              </p:nvGrpSpPr>
              <p:grpSpPr>
                <a:xfrm>
                  <a:off x="6072147" y="2623214"/>
                  <a:ext cx="514138" cy="249318"/>
                  <a:chOff x="9089104" y="2160877"/>
                  <a:chExt cx="514138" cy="249318"/>
                </a:xfrm>
              </p:grpSpPr>
              <p:sp>
                <p:nvSpPr>
                  <p:cNvPr id="825" name="TextBox 824">
                    <a:extLst>
                      <a:ext uri="{FF2B5EF4-FFF2-40B4-BE49-F238E27FC236}">
                        <a16:creationId xmlns:a16="http://schemas.microsoft.com/office/drawing/2014/main" id="{8A60054E-88ED-AE76-4547-379BDBA9011A}"/>
                      </a:ext>
                    </a:extLst>
                  </p:cNvPr>
                  <p:cNvSpPr txBox="1"/>
                  <p:nvPr/>
                </p:nvSpPr>
                <p:spPr>
                  <a:xfrm>
                    <a:off x="9139366" y="2160877"/>
                    <a:ext cx="463876" cy="249318"/>
                  </a:xfrm>
                  <a:prstGeom prst="rect">
                    <a:avLst/>
                  </a:prstGeom>
                  <a:noFill/>
                </p:spPr>
                <p:txBody>
                  <a:bodyPr wrap="none" rtlCol="0" anchor="ctr">
                    <a:spAutoFit/>
                  </a:bodyPr>
                  <a:lstStyle/>
                  <a:p>
                    <a:r>
                      <a:rPr lang="en-US" altLang="ko-KR" sz="700" kern="0">
                        <a:ln>
                          <a:solidFill>
                            <a:prstClr val="white">
                              <a:alpha val="0"/>
                            </a:prstClr>
                          </a:solidFill>
                        </a:ln>
                        <a:latin typeface="나눔스퀘어" panose="020B0600000101010101" pitchFamily="50" charset="-127"/>
                        <a:ea typeface="나눔스퀘어" panose="020B0600000101010101" pitchFamily="50" charset="-127"/>
                        <a:cs typeface="Calibri" panose="020F0502020204030204" pitchFamily="34" charset="0"/>
                      </a:rPr>
                      <a:t>50%</a:t>
                    </a:r>
                    <a:endParaRPr lang="ko-KR" altLang="en-US" sz="700" kern="0" dirty="0">
                      <a:ln>
                        <a:solidFill>
                          <a:prstClr val="white">
                            <a:alpha val="0"/>
                          </a:prstClr>
                        </a:solidFill>
                      </a:ln>
                      <a:latin typeface="나눔스퀘어" panose="020B0600000101010101" pitchFamily="50" charset="-127"/>
                      <a:ea typeface="나눔스퀘어" panose="020B0600000101010101" pitchFamily="50" charset="-127"/>
                      <a:cs typeface="Calibri" panose="020F0502020204030204" pitchFamily="34" charset="0"/>
                    </a:endParaRPr>
                  </a:p>
                </p:txBody>
              </p:sp>
              <p:sp>
                <p:nvSpPr>
                  <p:cNvPr id="826" name="이등변 삼각형 825">
                    <a:extLst>
                      <a:ext uri="{FF2B5EF4-FFF2-40B4-BE49-F238E27FC236}">
                        <a16:creationId xmlns:a16="http://schemas.microsoft.com/office/drawing/2014/main" id="{C732B366-8237-F684-60C0-AAD883975068}"/>
                      </a:ext>
                    </a:extLst>
                  </p:cNvPr>
                  <p:cNvSpPr/>
                  <p:nvPr/>
                </p:nvSpPr>
                <p:spPr>
                  <a:xfrm rot="10800000">
                    <a:off x="9089104" y="2236031"/>
                    <a:ext cx="102829" cy="80586"/>
                  </a:xfrm>
                  <a:prstGeom prst="triangle">
                    <a:avLst/>
                  </a:prstGeom>
                  <a:solidFill>
                    <a:srgbClr val="E68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grpSp>
            <p:grpSp>
              <p:nvGrpSpPr>
                <p:cNvPr id="53" name="그룹 52">
                  <a:extLst>
                    <a:ext uri="{FF2B5EF4-FFF2-40B4-BE49-F238E27FC236}">
                      <a16:creationId xmlns:a16="http://schemas.microsoft.com/office/drawing/2014/main" id="{81BE2A74-F87D-A979-E173-098A25B54A9C}"/>
                    </a:ext>
                  </a:extLst>
                </p:cNvPr>
                <p:cNvGrpSpPr/>
                <p:nvPr/>
              </p:nvGrpSpPr>
              <p:grpSpPr>
                <a:xfrm>
                  <a:off x="6026554" y="5292477"/>
                  <a:ext cx="610972" cy="496877"/>
                  <a:chOff x="9072086" y="5272383"/>
                  <a:chExt cx="610972" cy="496877"/>
                </a:xfrm>
              </p:grpSpPr>
              <p:grpSp>
                <p:nvGrpSpPr>
                  <p:cNvPr id="737" name="그룹 736">
                    <a:extLst>
                      <a:ext uri="{FF2B5EF4-FFF2-40B4-BE49-F238E27FC236}">
                        <a16:creationId xmlns:a16="http://schemas.microsoft.com/office/drawing/2014/main" id="{821BDDB5-5B6B-8052-B892-8ABF420EE446}"/>
                      </a:ext>
                    </a:extLst>
                  </p:cNvPr>
                  <p:cNvGrpSpPr/>
                  <p:nvPr/>
                </p:nvGrpSpPr>
                <p:grpSpPr>
                  <a:xfrm>
                    <a:off x="9072086" y="5272383"/>
                    <a:ext cx="610972" cy="46405"/>
                    <a:chOff x="9120336" y="2132856"/>
                    <a:chExt cx="1247944" cy="94784"/>
                  </a:xfrm>
                  <a:solidFill>
                    <a:srgbClr val="C37D7F">
                      <a:alpha val="50000"/>
                    </a:srgbClr>
                  </a:solidFill>
                </p:grpSpPr>
                <p:sp>
                  <p:nvSpPr>
                    <p:cNvPr id="815" name="직사각형 814">
                      <a:extLst>
                        <a:ext uri="{FF2B5EF4-FFF2-40B4-BE49-F238E27FC236}">
                          <a16:creationId xmlns:a16="http://schemas.microsoft.com/office/drawing/2014/main" id="{EDBFF0C7-F757-8A5F-8B2D-BFF714537547}"/>
                        </a:ext>
                      </a:extLst>
                    </p:cNvPr>
                    <p:cNvSpPr/>
                    <p:nvPr/>
                  </p:nvSpPr>
                  <p:spPr>
                    <a:xfrm>
                      <a:off x="9120336" y="2132856"/>
                      <a:ext cx="94784" cy="947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816" name="직사각형 815">
                      <a:extLst>
                        <a:ext uri="{FF2B5EF4-FFF2-40B4-BE49-F238E27FC236}">
                          <a16:creationId xmlns:a16="http://schemas.microsoft.com/office/drawing/2014/main" id="{9A950D13-3B7E-CCBD-2827-10CA822BAC98}"/>
                        </a:ext>
                      </a:extLst>
                    </p:cNvPr>
                    <p:cNvSpPr/>
                    <p:nvPr/>
                  </p:nvSpPr>
                  <p:spPr>
                    <a:xfrm>
                      <a:off x="9248465" y="2132856"/>
                      <a:ext cx="94784" cy="947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817" name="직사각형 816">
                      <a:extLst>
                        <a:ext uri="{FF2B5EF4-FFF2-40B4-BE49-F238E27FC236}">
                          <a16:creationId xmlns:a16="http://schemas.microsoft.com/office/drawing/2014/main" id="{45CF11A0-F2D2-C2B8-2F2A-262D03F50E34}"/>
                        </a:ext>
                      </a:extLst>
                    </p:cNvPr>
                    <p:cNvSpPr/>
                    <p:nvPr/>
                  </p:nvSpPr>
                  <p:spPr>
                    <a:xfrm>
                      <a:off x="9376594" y="2132856"/>
                      <a:ext cx="94784" cy="947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818" name="직사각형 817">
                      <a:extLst>
                        <a:ext uri="{FF2B5EF4-FFF2-40B4-BE49-F238E27FC236}">
                          <a16:creationId xmlns:a16="http://schemas.microsoft.com/office/drawing/2014/main" id="{B3C52918-0878-9F18-3529-65B12B5F3351}"/>
                        </a:ext>
                      </a:extLst>
                    </p:cNvPr>
                    <p:cNvSpPr/>
                    <p:nvPr/>
                  </p:nvSpPr>
                  <p:spPr>
                    <a:xfrm>
                      <a:off x="9504723" y="2132856"/>
                      <a:ext cx="94784" cy="947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819" name="직사각형 818">
                      <a:extLst>
                        <a:ext uri="{FF2B5EF4-FFF2-40B4-BE49-F238E27FC236}">
                          <a16:creationId xmlns:a16="http://schemas.microsoft.com/office/drawing/2014/main" id="{2DB106C7-F0D3-D1EB-A02C-0339EFF6BD4A}"/>
                        </a:ext>
                      </a:extLst>
                    </p:cNvPr>
                    <p:cNvSpPr/>
                    <p:nvPr/>
                  </p:nvSpPr>
                  <p:spPr>
                    <a:xfrm>
                      <a:off x="9632852" y="2132856"/>
                      <a:ext cx="94784" cy="947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820" name="직사각형 819">
                      <a:extLst>
                        <a:ext uri="{FF2B5EF4-FFF2-40B4-BE49-F238E27FC236}">
                          <a16:creationId xmlns:a16="http://schemas.microsoft.com/office/drawing/2014/main" id="{08932A00-C811-A6C9-4888-95B18BFA4EF9}"/>
                        </a:ext>
                      </a:extLst>
                    </p:cNvPr>
                    <p:cNvSpPr/>
                    <p:nvPr/>
                  </p:nvSpPr>
                  <p:spPr>
                    <a:xfrm>
                      <a:off x="9760981" y="2132856"/>
                      <a:ext cx="94784" cy="947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821" name="직사각형 820">
                      <a:extLst>
                        <a:ext uri="{FF2B5EF4-FFF2-40B4-BE49-F238E27FC236}">
                          <a16:creationId xmlns:a16="http://schemas.microsoft.com/office/drawing/2014/main" id="{FB68A1FF-C1BB-3941-3372-0A914589E981}"/>
                        </a:ext>
                      </a:extLst>
                    </p:cNvPr>
                    <p:cNvSpPr/>
                    <p:nvPr/>
                  </p:nvSpPr>
                  <p:spPr>
                    <a:xfrm>
                      <a:off x="9889110" y="2132856"/>
                      <a:ext cx="94784" cy="947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822" name="직사각형 821">
                      <a:extLst>
                        <a:ext uri="{FF2B5EF4-FFF2-40B4-BE49-F238E27FC236}">
                          <a16:creationId xmlns:a16="http://schemas.microsoft.com/office/drawing/2014/main" id="{6DC6D92B-6667-28E9-F43F-CA693A86DEC6}"/>
                        </a:ext>
                      </a:extLst>
                    </p:cNvPr>
                    <p:cNvSpPr/>
                    <p:nvPr/>
                  </p:nvSpPr>
                  <p:spPr>
                    <a:xfrm>
                      <a:off x="10017239" y="2132856"/>
                      <a:ext cx="94784" cy="947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823" name="직사각형 822">
                      <a:extLst>
                        <a:ext uri="{FF2B5EF4-FFF2-40B4-BE49-F238E27FC236}">
                          <a16:creationId xmlns:a16="http://schemas.microsoft.com/office/drawing/2014/main" id="{8DDC65D6-5F62-0370-4055-1919CF05C53D}"/>
                        </a:ext>
                      </a:extLst>
                    </p:cNvPr>
                    <p:cNvSpPr/>
                    <p:nvPr/>
                  </p:nvSpPr>
                  <p:spPr>
                    <a:xfrm>
                      <a:off x="10145368" y="2132856"/>
                      <a:ext cx="94784" cy="947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824" name="직사각형 823">
                      <a:extLst>
                        <a:ext uri="{FF2B5EF4-FFF2-40B4-BE49-F238E27FC236}">
                          <a16:creationId xmlns:a16="http://schemas.microsoft.com/office/drawing/2014/main" id="{CDE44054-AE18-7B68-3CCC-4EC6C609FFAA}"/>
                        </a:ext>
                      </a:extLst>
                    </p:cNvPr>
                    <p:cNvSpPr/>
                    <p:nvPr/>
                  </p:nvSpPr>
                  <p:spPr>
                    <a:xfrm>
                      <a:off x="10273496" y="2132856"/>
                      <a:ext cx="94784" cy="947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grpSp>
              <p:grpSp>
                <p:nvGrpSpPr>
                  <p:cNvPr id="738" name="그룹 737">
                    <a:extLst>
                      <a:ext uri="{FF2B5EF4-FFF2-40B4-BE49-F238E27FC236}">
                        <a16:creationId xmlns:a16="http://schemas.microsoft.com/office/drawing/2014/main" id="{B39F9B8D-18D7-B18C-CF7F-DD90CABF2B55}"/>
                      </a:ext>
                    </a:extLst>
                  </p:cNvPr>
                  <p:cNvGrpSpPr/>
                  <p:nvPr/>
                </p:nvGrpSpPr>
                <p:grpSpPr>
                  <a:xfrm>
                    <a:off x="9072086" y="5336736"/>
                    <a:ext cx="610972" cy="46405"/>
                    <a:chOff x="9120336" y="2132856"/>
                    <a:chExt cx="1247944" cy="94784"/>
                  </a:xfrm>
                  <a:solidFill>
                    <a:srgbClr val="C37D7F">
                      <a:alpha val="50000"/>
                    </a:srgbClr>
                  </a:solidFill>
                </p:grpSpPr>
                <p:sp>
                  <p:nvSpPr>
                    <p:cNvPr id="805" name="직사각형 804">
                      <a:extLst>
                        <a:ext uri="{FF2B5EF4-FFF2-40B4-BE49-F238E27FC236}">
                          <a16:creationId xmlns:a16="http://schemas.microsoft.com/office/drawing/2014/main" id="{E3AD3A1E-5960-8B58-92FA-E9123B60110D}"/>
                        </a:ext>
                      </a:extLst>
                    </p:cNvPr>
                    <p:cNvSpPr/>
                    <p:nvPr/>
                  </p:nvSpPr>
                  <p:spPr>
                    <a:xfrm>
                      <a:off x="9120336" y="2132856"/>
                      <a:ext cx="94784" cy="947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806" name="직사각형 805">
                      <a:extLst>
                        <a:ext uri="{FF2B5EF4-FFF2-40B4-BE49-F238E27FC236}">
                          <a16:creationId xmlns:a16="http://schemas.microsoft.com/office/drawing/2014/main" id="{F752E483-736D-36D3-155E-0BF7EA37CC28}"/>
                        </a:ext>
                      </a:extLst>
                    </p:cNvPr>
                    <p:cNvSpPr/>
                    <p:nvPr/>
                  </p:nvSpPr>
                  <p:spPr>
                    <a:xfrm>
                      <a:off x="9248465" y="2132856"/>
                      <a:ext cx="94784" cy="947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807" name="직사각형 806">
                      <a:extLst>
                        <a:ext uri="{FF2B5EF4-FFF2-40B4-BE49-F238E27FC236}">
                          <a16:creationId xmlns:a16="http://schemas.microsoft.com/office/drawing/2014/main" id="{F78A233C-CB02-CC66-4DEE-D2E5340F3C58}"/>
                        </a:ext>
                      </a:extLst>
                    </p:cNvPr>
                    <p:cNvSpPr/>
                    <p:nvPr/>
                  </p:nvSpPr>
                  <p:spPr>
                    <a:xfrm>
                      <a:off x="9376594" y="2132856"/>
                      <a:ext cx="94784" cy="947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808" name="직사각형 807">
                      <a:extLst>
                        <a:ext uri="{FF2B5EF4-FFF2-40B4-BE49-F238E27FC236}">
                          <a16:creationId xmlns:a16="http://schemas.microsoft.com/office/drawing/2014/main" id="{AF1A7686-6A2D-7E33-1293-58B35E25FC37}"/>
                        </a:ext>
                      </a:extLst>
                    </p:cNvPr>
                    <p:cNvSpPr/>
                    <p:nvPr/>
                  </p:nvSpPr>
                  <p:spPr>
                    <a:xfrm>
                      <a:off x="9504723" y="2132856"/>
                      <a:ext cx="94784" cy="947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809" name="직사각형 808">
                      <a:extLst>
                        <a:ext uri="{FF2B5EF4-FFF2-40B4-BE49-F238E27FC236}">
                          <a16:creationId xmlns:a16="http://schemas.microsoft.com/office/drawing/2014/main" id="{4F8BBEE2-9871-D20F-A9A4-D675970E95D0}"/>
                        </a:ext>
                      </a:extLst>
                    </p:cNvPr>
                    <p:cNvSpPr/>
                    <p:nvPr/>
                  </p:nvSpPr>
                  <p:spPr>
                    <a:xfrm>
                      <a:off x="9632852" y="2132856"/>
                      <a:ext cx="94784" cy="947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810" name="직사각형 809">
                      <a:extLst>
                        <a:ext uri="{FF2B5EF4-FFF2-40B4-BE49-F238E27FC236}">
                          <a16:creationId xmlns:a16="http://schemas.microsoft.com/office/drawing/2014/main" id="{2E099838-F0D0-1C4C-184D-B6B372E6C84C}"/>
                        </a:ext>
                      </a:extLst>
                    </p:cNvPr>
                    <p:cNvSpPr/>
                    <p:nvPr/>
                  </p:nvSpPr>
                  <p:spPr>
                    <a:xfrm>
                      <a:off x="9760981" y="2132856"/>
                      <a:ext cx="94784" cy="947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811" name="직사각형 810">
                      <a:extLst>
                        <a:ext uri="{FF2B5EF4-FFF2-40B4-BE49-F238E27FC236}">
                          <a16:creationId xmlns:a16="http://schemas.microsoft.com/office/drawing/2014/main" id="{68799F0C-10DE-A943-2CBC-538218FFA871}"/>
                        </a:ext>
                      </a:extLst>
                    </p:cNvPr>
                    <p:cNvSpPr/>
                    <p:nvPr/>
                  </p:nvSpPr>
                  <p:spPr>
                    <a:xfrm>
                      <a:off x="9889110" y="2132856"/>
                      <a:ext cx="94784" cy="947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812" name="직사각형 811">
                      <a:extLst>
                        <a:ext uri="{FF2B5EF4-FFF2-40B4-BE49-F238E27FC236}">
                          <a16:creationId xmlns:a16="http://schemas.microsoft.com/office/drawing/2014/main" id="{E63C0D9F-3B68-3043-1F22-0605B1A50554}"/>
                        </a:ext>
                      </a:extLst>
                    </p:cNvPr>
                    <p:cNvSpPr/>
                    <p:nvPr/>
                  </p:nvSpPr>
                  <p:spPr>
                    <a:xfrm>
                      <a:off x="10017239" y="2132856"/>
                      <a:ext cx="94784" cy="947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813" name="직사각형 812">
                      <a:extLst>
                        <a:ext uri="{FF2B5EF4-FFF2-40B4-BE49-F238E27FC236}">
                          <a16:creationId xmlns:a16="http://schemas.microsoft.com/office/drawing/2014/main" id="{D101C7C9-77E5-4417-C497-5A31BEAE6F07}"/>
                        </a:ext>
                      </a:extLst>
                    </p:cNvPr>
                    <p:cNvSpPr/>
                    <p:nvPr/>
                  </p:nvSpPr>
                  <p:spPr>
                    <a:xfrm>
                      <a:off x="10145368" y="2132856"/>
                      <a:ext cx="94784" cy="947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814" name="직사각형 813">
                      <a:extLst>
                        <a:ext uri="{FF2B5EF4-FFF2-40B4-BE49-F238E27FC236}">
                          <a16:creationId xmlns:a16="http://schemas.microsoft.com/office/drawing/2014/main" id="{B8980DC6-807A-370C-5E3B-D0DDCB0B949B}"/>
                        </a:ext>
                      </a:extLst>
                    </p:cNvPr>
                    <p:cNvSpPr/>
                    <p:nvPr/>
                  </p:nvSpPr>
                  <p:spPr>
                    <a:xfrm>
                      <a:off x="10273496" y="2132856"/>
                      <a:ext cx="94784" cy="947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grpSp>
              <p:grpSp>
                <p:nvGrpSpPr>
                  <p:cNvPr id="739" name="그룹 738">
                    <a:extLst>
                      <a:ext uri="{FF2B5EF4-FFF2-40B4-BE49-F238E27FC236}">
                        <a16:creationId xmlns:a16="http://schemas.microsoft.com/office/drawing/2014/main" id="{394EB67D-99C0-69C5-AF78-9ED7AB0B4700}"/>
                      </a:ext>
                    </a:extLst>
                  </p:cNvPr>
                  <p:cNvGrpSpPr/>
                  <p:nvPr/>
                </p:nvGrpSpPr>
                <p:grpSpPr>
                  <a:xfrm>
                    <a:off x="9072086" y="5401089"/>
                    <a:ext cx="610972" cy="46405"/>
                    <a:chOff x="9120336" y="2132856"/>
                    <a:chExt cx="1247944" cy="94784"/>
                  </a:xfrm>
                  <a:solidFill>
                    <a:srgbClr val="C37D7F">
                      <a:alpha val="50000"/>
                    </a:srgbClr>
                  </a:solidFill>
                </p:grpSpPr>
                <p:sp>
                  <p:nvSpPr>
                    <p:cNvPr id="795" name="직사각형 794">
                      <a:extLst>
                        <a:ext uri="{FF2B5EF4-FFF2-40B4-BE49-F238E27FC236}">
                          <a16:creationId xmlns:a16="http://schemas.microsoft.com/office/drawing/2014/main" id="{9E658B65-8BAC-4DC3-D263-5194F7AB58FB}"/>
                        </a:ext>
                      </a:extLst>
                    </p:cNvPr>
                    <p:cNvSpPr/>
                    <p:nvPr/>
                  </p:nvSpPr>
                  <p:spPr>
                    <a:xfrm>
                      <a:off x="9120336" y="2132856"/>
                      <a:ext cx="94784" cy="947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796" name="직사각형 795">
                      <a:extLst>
                        <a:ext uri="{FF2B5EF4-FFF2-40B4-BE49-F238E27FC236}">
                          <a16:creationId xmlns:a16="http://schemas.microsoft.com/office/drawing/2014/main" id="{6D13E142-7D2F-1CD0-3AB8-7FAAA23CD82C}"/>
                        </a:ext>
                      </a:extLst>
                    </p:cNvPr>
                    <p:cNvSpPr/>
                    <p:nvPr/>
                  </p:nvSpPr>
                  <p:spPr>
                    <a:xfrm>
                      <a:off x="9248465" y="2132856"/>
                      <a:ext cx="94784" cy="947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797" name="직사각형 796">
                      <a:extLst>
                        <a:ext uri="{FF2B5EF4-FFF2-40B4-BE49-F238E27FC236}">
                          <a16:creationId xmlns:a16="http://schemas.microsoft.com/office/drawing/2014/main" id="{FE1C591A-815A-3229-F4DD-F4A353B443BD}"/>
                        </a:ext>
                      </a:extLst>
                    </p:cNvPr>
                    <p:cNvSpPr/>
                    <p:nvPr/>
                  </p:nvSpPr>
                  <p:spPr>
                    <a:xfrm>
                      <a:off x="9376594" y="2132856"/>
                      <a:ext cx="94784" cy="947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798" name="직사각형 797">
                      <a:extLst>
                        <a:ext uri="{FF2B5EF4-FFF2-40B4-BE49-F238E27FC236}">
                          <a16:creationId xmlns:a16="http://schemas.microsoft.com/office/drawing/2014/main" id="{14DE989E-E881-F2D9-AD95-74340A702927}"/>
                        </a:ext>
                      </a:extLst>
                    </p:cNvPr>
                    <p:cNvSpPr/>
                    <p:nvPr/>
                  </p:nvSpPr>
                  <p:spPr>
                    <a:xfrm>
                      <a:off x="9504723" y="2132856"/>
                      <a:ext cx="94784" cy="947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799" name="직사각형 798">
                      <a:extLst>
                        <a:ext uri="{FF2B5EF4-FFF2-40B4-BE49-F238E27FC236}">
                          <a16:creationId xmlns:a16="http://schemas.microsoft.com/office/drawing/2014/main" id="{49B22A56-C2CA-EAF1-5C8D-D3D3EB201898}"/>
                        </a:ext>
                      </a:extLst>
                    </p:cNvPr>
                    <p:cNvSpPr/>
                    <p:nvPr/>
                  </p:nvSpPr>
                  <p:spPr>
                    <a:xfrm>
                      <a:off x="9632852" y="2132856"/>
                      <a:ext cx="94784" cy="947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800" name="직사각형 799">
                      <a:extLst>
                        <a:ext uri="{FF2B5EF4-FFF2-40B4-BE49-F238E27FC236}">
                          <a16:creationId xmlns:a16="http://schemas.microsoft.com/office/drawing/2014/main" id="{2210243A-641A-A9F1-FCE3-0027245E4621}"/>
                        </a:ext>
                      </a:extLst>
                    </p:cNvPr>
                    <p:cNvSpPr/>
                    <p:nvPr/>
                  </p:nvSpPr>
                  <p:spPr>
                    <a:xfrm>
                      <a:off x="9760981" y="2132856"/>
                      <a:ext cx="94784" cy="947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801" name="직사각형 800">
                      <a:extLst>
                        <a:ext uri="{FF2B5EF4-FFF2-40B4-BE49-F238E27FC236}">
                          <a16:creationId xmlns:a16="http://schemas.microsoft.com/office/drawing/2014/main" id="{185837A8-95FE-7E91-64FA-DAB4936D1200}"/>
                        </a:ext>
                      </a:extLst>
                    </p:cNvPr>
                    <p:cNvSpPr/>
                    <p:nvPr/>
                  </p:nvSpPr>
                  <p:spPr>
                    <a:xfrm>
                      <a:off x="9889110" y="2132856"/>
                      <a:ext cx="94784" cy="947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802" name="직사각형 801">
                      <a:extLst>
                        <a:ext uri="{FF2B5EF4-FFF2-40B4-BE49-F238E27FC236}">
                          <a16:creationId xmlns:a16="http://schemas.microsoft.com/office/drawing/2014/main" id="{A51A5177-8C3D-9D0D-6570-5778FDAC76AA}"/>
                        </a:ext>
                      </a:extLst>
                    </p:cNvPr>
                    <p:cNvSpPr/>
                    <p:nvPr/>
                  </p:nvSpPr>
                  <p:spPr>
                    <a:xfrm>
                      <a:off x="10017239" y="2132856"/>
                      <a:ext cx="94784" cy="947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803" name="직사각형 802">
                      <a:extLst>
                        <a:ext uri="{FF2B5EF4-FFF2-40B4-BE49-F238E27FC236}">
                          <a16:creationId xmlns:a16="http://schemas.microsoft.com/office/drawing/2014/main" id="{01909DCC-0596-AF89-A3E8-3EDB21959B23}"/>
                        </a:ext>
                      </a:extLst>
                    </p:cNvPr>
                    <p:cNvSpPr/>
                    <p:nvPr/>
                  </p:nvSpPr>
                  <p:spPr>
                    <a:xfrm>
                      <a:off x="10145368" y="2132856"/>
                      <a:ext cx="94784" cy="947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804" name="직사각형 803">
                      <a:extLst>
                        <a:ext uri="{FF2B5EF4-FFF2-40B4-BE49-F238E27FC236}">
                          <a16:creationId xmlns:a16="http://schemas.microsoft.com/office/drawing/2014/main" id="{FAAEF0DD-31EF-5B03-9A62-9D1DA916E9AE}"/>
                        </a:ext>
                      </a:extLst>
                    </p:cNvPr>
                    <p:cNvSpPr/>
                    <p:nvPr/>
                  </p:nvSpPr>
                  <p:spPr>
                    <a:xfrm>
                      <a:off x="10273496" y="2132856"/>
                      <a:ext cx="94784" cy="947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grpSp>
              <p:grpSp>
                <p:nvGrpSpPr>
                  <p:cNvPr id="740" name="그룹 739">
                    <a:extLst>
                      <a:ext uri="{FF2B5EF4-FFF2-40B4-BE49-F238E27FC236}">
                        <a16:creationId xmlns:a16="http://schemas.microsoft.com/office/drawing/2014/main" id="{456D1999-2A59-A350-F253-C0D3E53D3391}"/>
                      </a:ext>
                    </a:extLst>
                  </p:cNvPr>
                  <p:cNvGrpSpPr/>
                  <p:nvPr/>
                </p:nvGrpSpPr>
                <p:grpSpPr>
                  <a:xfrm>
                    <a:off x="9072086" y="5465442"/>
                    <a:ext cx="610972" cy="46405"/>
                    <a:chOff x="9120336" y="2132856"/>
                    <a:chExt cx="1247944" cy="94784"/>
                  </a:xfrm>
                </p:grpSpPr>
                <p:sp>
                  <p:nvSpPr>
                    <p:cNvPr id="785" name="직사각형 784">
                      <a:extLst>
                        <a:ext uri="{FF2B5EF4-FFF2-40B4-BE49-F238E27FC236}">
                          <a16:creationId xmlns:a16="http://schemas.microsoft.com/office/drawing/2014/main" id="{4C0E78E5-F800-FF9F-E4BD-6C267F548633}"/>
                        </a:ext>
                      </a:extLst>
                    </p:cNvPr>
                    <p:cNvSpPr/>
                    <p:nvPr/>
                  </p:nvSpPr>
                  <p:spPr>
                    <a:xfrm>
                      <a:off x="9120336" y="2132856"/>
                      <a:ext cx="94784" cy="94784"/>
                    </a:xfrm>
                    <a:prstGeom prst="rect">
                      <a:avLst/>
                    </a:prstGeom>
                    <a:solidFill>
                      <a:srgbClr val="C37D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786" name="직사각형 785">
                      <a:extLst>
                        <a:ext uri="{FF2B5EF4-FFF2-40B4-BE49-F238E27FC236}">
                          <a16:creationId xmlns:a16="http://schemas.microsoft.com/office/drawing/2014/main" id="{119D14F4-366F-F4EE-C621-C87F55E70D8A}"/>
                        </a:ext>
                      </a:extLst>
                    </p:cNvPr>
                    <p:cNvSpPr/>
                    <p:nvPr/>
                  </p:nvSpPr>
                  <p:spPr>
                    <a:xfrm>
                      <a:off x="9248465" y="2132856"/>
                      <a:ext cx="94784" cy="94784"/>
                    </a:xfrm>
                    <a:prstGeom prst="rect">
                      <a:avLst/>
                    </a:prstGeom>
                    <a:solidFill>
                      <a:srgbClr val="C37D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787" name="직사각형 786">
                      <a:extLst>
                        <a:ext uri="{FF2B5EF4-FFF2-40B4-BE49-F238E27FC236}">
                          <a16:creationId xmlns:a16="http://schemas.microsoft.com/office/drawing/2014/main" id="{351E1A2B-7538-6672-4A62-CF643C6D533C}"/>
                        </a:ext>
                      </a:extLst>
                    </p:cNvPr>
                    <p:cNvSpPr/>
                    <p:nvPr/>
                  </p:nvSpPr>
                  <p:spPr>
                    <a:xfrm>
                      <a:off x="9376594" y="2132856"/>
                      <a:ext cx="94784" cy="94784"/>
                    </a:xfrm>
                    <a:prstGeom prst="rect">
                      <a:avLst/>
                    </a:prstGeom>
                    <a:solidFill>
                      <a:srgbClr val="C37D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788" name="직사각형 787">
                      <a:extLst>
                        <a:ext uri="{FF2B5EF4-FFF2-40B4-BE49-F238E27FC236}">
                          <a16:creationId xmlns:a16="http://schemas.microsoft.com/office/drawing/2014/main" id="{83652113-1903-623E-4CB2-44EA99054EC1}"/>
                        </a:ext>
                      </a:extLst>
                    </p:cNvPr>
                    <p:cNvSpPr/>
                    <p:nvPr/>
                  </p:nvSpPr>
                  <p:spPr>
                    <a:xfrm>
                      <a:off x="9504723" y="2132856"/>
                      <a:ext cx="94784" cy="94784"/>
                    </a:xfrm>
                    <a:prstGeom prst="rect">
                      <a:avLst/>
                    </a:prstGeom>
                    <a:solidFill>
                      <a:srgbClr val="C37D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789" name="직사각형 788">
                      <a:extLst>
                        <a:ext uri="{FF2B5EF4-FFF2-40B4-BE49-F238E27FC236}">
                          <a16:creationId xmlns:a16="http://schemas.microsoft.com/office/drawing/2014/main" id="{823BCCC1-A813-C697-9B7C-A4E6D4C53567}"/>
                        </a:ext>
                      </a:extLst>
                    </p:cNvPr>
                    <p:cNvSpPr/>
                    <p:nvPr/>
                  </p:nvSpPr>
                  <p:spPr>
                    <a:xfrm>
                      <a:off x="9632852" y="2132856"/>
                      <a:ext cx="94784" cy="94784"/>
                    </a:xfrm>
                    <a:prstGeom prst="rect">
                      <a:avLst/>
                    </a:prstGeom>
                    <a:solidFill>
                      <a:srgbClr val="C37D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790" name="직사각형 789">
                      <a:extLst>
                        <a:ext uri="{FF2B5EF4-FFF2-40B4-BE49-F238E27FC236}">
                          <a16:creationId xmlns:a16="http://schemas.microsoft.com/office/drawing/2014/main" id="{3E4238E8-C2D5-9C85-A0D3-3708F37C1E83}"/>
                        </a:ext>
                      </a:extLst>
                    </p:cNvPr>
                    <p:cNvSpPr/>
                    <p:nvPr/>
                  </p:nvSpPr>
                  <p:spPr>
                    <a:xfrm>
                      <a:off x="9760981" y="2132856"/>
                      <a:ext cx="94784" cy="94784"/>
                    </a:xfrm>
                    <a:prstGeom prst="rect">
                      <a:avLst/>
                    </a:prstGeom>
                    <a:solidFill>
                      <a:srgbClr val="C37D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791" name="직사각형 790">
                      <a:extLst>
                        <a:ext uri="{FF2B5EF4-FFF2-40B4-BE49-F238E27FC236}">
                          <a16:creationId xmlns:a16="http://schemas.microsoft.com/office/drawing/2014/main" id="{D5A03381-4439-7E88-EBC7-47FB9181F84A}"/>
                        </a:ext>
                      </a:extLst>
                    </p:cNvPr>
                    <p:cNvSpPr/>
                    <p:nvPr/>
                  </p:nvSpPr>
                  <p:spPr>
                    <a:xfrm>
                      <a:off x="9889110" y="2132856"/>
                      <a:ext cx="94784" cy="94784"/>
                    </a:xfrm>
                    <a:prstGeom prst="rect">
                      <a:avLst/>
                    </a:prstGeom>
                    <a:solidFill>
                      <a:srgbClr val="C37D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792" name="직사각형 791">
                      <a:extLst>
                        <a:ext uri="{FF2B5EF4-FFF2-40B4-BE49-F238E27FC236}">
                          <a16:creationId xmlns:a16="http://schemas.microsoft.com/office/drawing/2014/main" id="{382AC0EC-3056-A9AE-FD64-036C83C6B1D2}"/>
                        </a:ext>
                      </a:extLst>
                    </p:cNvPr>
                    <p:cNvSpPr/>
                    <p:nvPr/>
                  </p:nvSpPr>
                  <p:spPr>
                    <a:xfrm>
                      <a:off x="10017239" y="2132856"/>
                      <a:ext cx="94784" cy="94784"/>
                    </a:xfrm>
                    <a:prstGeom prst="rect">
                      <a:avLst/>
                    </a:prstGeom>
                    <a:solidFill>
                      <a:srgbClr val="C37D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793" name="직사각형 792">
                      <a:extLst>
                        <a:ext uri="{FF2B5EF4-FFF2-40B4-BE49-F238E27FC236}">
                          <a16:creationId xmlns:a16="http://schemas.microsoft.com/office/drawing/2014/main" id="{F04AB2D1-6A84-E6CF-C665-D54DCE9060C2}"/>
                        </a:ext>
                      </a:extLst>
                    </p:cNvPr>
                    <p:cNvSpPr/>
                    <p:nvPr/>
                  </p:nvSpPr>
                  <p:spPr>
                    <a:xfrm>
                      <a:off x="10145368" y="2132856"/>
                      <a:ext cx="94784" cy="94784"/>
                    </a:xfrm>
                    <a:prstGeom prst="rect">
                      <a:avLst/>
                    </a:prstGeom>
                    <a:solidFill>
                      <a:srgbClr val="C37D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794" name="직사각형 793">
                      <a:extLst>
                        <a:ext uri="{FF2B5EF4-FFF2-40B4-BE49-F238E27FC236}">
                          <a16:creationId xmlns:a16="http://schemas.microsoft.com/office/drawing/2014/main" id="{B60DE5DB-5220-12D5-3276-E7D74650D4F3}"/>
                        </a:ext>
                      </a:extLst>
                    </p:cNvPr>
                    <p:cNvSpPr/>
                    <p:nvPr/>
                  </p:nvSpPr>
                  <p:spPr>
                    <a:xfrm>
                      <a:off x="10273496" y="2132856"/>
                      <a:ext cx="94784" cy="94784"/>
                    </a:xfrm>
                    <a:prstGeom prst="rect">
                      <a:avLst/>
                    </a:prstGeom>
                    <a:solidFill>
                      <a:srgbClr val="C37D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grpSp>
              <p:grpSp>
                <p:nvGrpSpPr>
                  <p:cNvPr id="741" name="그룹 740">
                    <a:extLst>
                      <a:ext uri="{FF2B5EF4-FFF2-40B4-BE49-F238E27FC236}">
                        <a16:creationId xmlns:a16="http://schemas.microsoft.com/office/drawing/2014/main" id="{66EA16BA-4F4A-CC0C-21D4-014ECF588132}"/>
                      </a:ext>
                    </a:extLst>
                  </p:cNvPr>
                  <p:cNvGrpSpPr/>
                  <p:nvPr/>
                </p:nvGrpSpPr>
                <p:grpSpPr>
                  <a:xfrm>
                    <a:off x="9072086" y="5529796"/>
                    <a:ext cx="610972" cy="46405"/>
                    <a:chOff x="9120336" y="2132856"/>
                    <a:chExt cx="1247944" cy="94784"/>
                  </a:xfrm>
                </p:grpSpPr>
                <p:sp>
                  <p:nvSpPr>
                    <p:cNvPr id="775" name="직사각형 774">
                      <a:extLst>
                        <a:ext uri="{FF2B5EF4-FFF2-40B4-BE49-F238E27FC236}">
                          <a16:creationId xmlns:a16="http://schemas.microsoft.com/office/drawing/2014/main" id="{54E206B2-FC98-DCD1-66CD-185697400853}"/>
                        </a:ext>
                      </a:extLst>
                    </p:cNvPr>
                    <p:cNvSpPr/>
                    <p:nvPr/>
                  </p:nvSpPr>
                  <p:spPr>
                    <a:xfrm>
                      <a:off x="9120336" y="2132856"/>
                      <a:ext cx="94784" cy="94784"/>
                    </a:xfrm>
                    <a:prstGeom prst="rect">
                      <a:avLst/>
                    </a:prstGeom>
                    <a:solidFill>
                      <a:srgbClr val="C37D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776" name="직사각형 775">
                      <a:extLst>
                        <a:ext uri="{FF2B5EF4-FFF2-40B4-BE49-F238E27FC236}">
                          <a16:creationId xmlns:a16="http://schemas.microsoft.com/office/drawing/2014/main" id="{E81C4433-5111-EE80-313E-33F2A23B23D4}"/>
                        </a:ext>
                      </a:extLst>
                    </p:cNvPr>
                    <p:cNvSpPr/>
                    <p:nvPr/>
                  </p:nvSpPr>
                  <p:spPr>
                    <a:xfrm>
                      <a:off x="9248465" y="2132856"/>
                      <a:ext cx="94784" cy="94784"/>
                    </a:xfrm>
                    <a:prstGeom prst="rect">
                      <a:avLst/>
                    </a:prstGeom>
                    <a:solidFill>
                      <a:srgbClr val="C37D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777" name="직사각형 776">
                      <a:extLst>
                        <a:ext uri="{FF2B5EF4-FFF2-40B4-BE49-F238E27FC236}">
                          <a16:creationId xmlns:a16="http://schemas.microsoft.com/office/drawing/2014/main" id="{36466248-16CE-B055-EEDB-B1585F21BD3B}"/>
                        </a:ext>
                      </a:extLst>
                    </p:cNvPr>
                    <p:cNvSpPr/>
                    <p:nvPr/>
                  </p:nvSpPr>
                  <p:spPr>
                    <a:xfrm>
                      <a:off x="9376594" y="2132856"/>
                      <a:ext cx="94784" cy="94784"/>
                    </a:xfrm>
                    <a:prstGeom prst="rect">
                      <a:avLst/>
                    </a:prstGeom>
                    <a:solidFill>
                      <a:srgbClr val="C37D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778" name="직사각형 777">
                      <a:extLst>
                        <a:ext uri="{FF2B5EF4-FFF2-40B4-BE49-F238E27FC236}">
                          <a16:creationId xmlns:a16="http://schemas.microsoft.com/office/drawing/2014/main" id="{53AB26A8-6CDA-E2D7-B897-99990ADB529E}"/>
                        </a:ext>
                      </a:extLst>
                    </p:cNvPr>
                    <p:cNvSpPr/>
                    <p:nvPr/>
                  </p:nvSpPr>
                  <p:spPr>
                    <a:xfrm>
                      <a:off x="9504723" y="2132856"/>
                      <a:ext cx="94784" cy="94784"/>
                    </a:xfrm>
                    <a:prstGeom prst="rect">
                      <a:avLst/>
                    </a:prstGeom>
                    <a:solidFill>
                      <a:srgbClr val="C37D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779" name="직사각형 778">
                      <a:extLst>
                        <a:ext uri="{FF2B5EF4-FFF2-40B4-BE49-F238E27FC236}">
                          <a16:creationId xmlns:a16="http://schemas.microsoft.com/office/drawing/2014/main" id="{19D900BE-32F6-A52E-73EE-F519EAB85AB1}"/>
                        </a:ext>
                      </a:extLst>
                    </p:cNvPr>
                    <p:cNvSpPr/>
                    <p:nvPr/>
                  </p:nvSpPr>
                  <p:spPr>
                    <a:xfrm>
                      <a:off x="9632852" y="2132856"/>
                      <a:ext cx="94784" cy="94784"/>
                    </a:xfrm>
                    <a:prstGeom prst="rect">
                      <a:avLst/>
                    </a:prstGeom>
                    <a:solidFill>
                      <a:srgbClr val="C37D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780" name="직사각형 779">
                      <a:extLst>
                        <a:ext uri="{FF2B5EF4-FFF2-40B4-BE49-F238E27FC236}">
                          <a16:creationId xmlns:a16="http://schemas.microsoft.com/office/drawing/2014/main" id="{2BAF1F42-FFBD-5948-F354-8AB98755273A}"/>
                        </a:ext>
                      </a:extLst>
                    </p:cNvPr>
                    <p:cNvSpPr/>
                    <p:nvPr/>
                  </p:nvSpPr>
                  <p:spPr>
                    <a:xfrm>
                      <a:off x="9760981" y="2132856"/>
                      <a:ext cx="94784" cy="94784"/>
                    </a:xfrm>
                    <a:prstGeom prst="rect">
                      <a:avLst/>
                    </a:prstGeom>
                    <a:solidFill>
                      <a:srgbClr val="C37D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781" name="직사각형 780">
                      <a:extLst>
                        <a:ext uri="{FF2B5EF4-FFF2-40B4-BE49-F238E27FC236}">
                          <a16:creationId xmlns:a16="http://schemas.microsoft.com/office/drawing/2014/main" id="{CC5A653B-C072-CA89-CF93-6C597D0B8AA6}"/>
                        </a:ext>
                      </a:extLst>
                    </p:cNvPr>
                    <p:cNvSpPr/>
                    <p:nvPr/>
                  </p:nvSpPr>
                  <p:spPr>
                    <a:xfrm>
                      <a:off x="9889110" y="2132856"/>
                      <a:ext cx="94784" cy="94784"/>
                    </a:xfrm>
                    <a:prstGeom prst="rect">
                      <a:avLst/>
                    </a:prstGeom>
                    <a:solidFill>
                      <a:srgbClr val="C37D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782" name="직사각형 781">
                      <a:extLst>
                        <a:ext uri="{FF2B5EF4-FFF2-40B4-BE49-F238E27FC236}">
                          <a16:creationId xmlns:a16="http://schemas.microsoft.com/office/drawing/2014/main" id="{35EFCFF0-6BE5-0634-44AB-AFCD2868F024}"/>
                        </a:ext>
                      </a:extLst>
                    </p:cNvPr>
                    <p:cNvSpPr/>
                    <p:nvPr/>
                  </p:nvSpPr>
                  <p:spPr>
                    <a:xfrm>
                      <a:off x="10017239" y="2132856"/>
                      <a:ext cx="94784" cy="94784"/>
                    </a:xfrm>
                    <a:prstGeom prst="rect">
                      <a:avLst/>
                    </a:prstGeom>
                    <a:solidFill>
                      <a:srgbClr val="C37D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783" name="직사각형 782">
                      <a:extLst>
                        <a:ext uri="{FF2B5EF4-FFF2-40B4-BE49-F238E27FC236}">
                          <a16:creationId xmlns:a16="http://schemas.microsoft.com/office/drawing/2014/main" id="{53D2118B-764E-067B-DE23-120D8950B612}"/>
                        </a:ext>
                      </a:extLst>
                    </p:cNvPr>
                    <p:cNvSpPr/>
                    <p:nvPr/>
                  </p:nvSpPr>
                  <p:spPr>
                    <a:xfrm>
                      <a:off x="10145368" y="2132856"/>
                      <a:ext cx="94784" cy="94784"/>
                    </a:xfrm>
                    <a:prstGeom prst="rect">
                      <a:avLst/>
                    </a:prstGeom>
                    <a:solidFill>
                      <a:srgbClr val="C37D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784" name="직사각형 783">
                      <a:extLst>
                        <a:ext uri="{FF2B5EF4-FFF2-40B4-BE49-F238E27FC236}">
                          <a16:creationId xmlns:a16="http://schemas.microsoft.com/office/drawing/2014/main" id="{D1C68940-469B-BDE0-039D-D253E9FD9E46}"/>
                        </a:ext>
                      </a:extLst>
                    </p:cNvPr>
                    <p:cNvSpPr/>
                    <p:nvPr/>
                  </p:nvSpPr>
                  <p:spPr>
                    <a:xfrm>
                      <a:off x="10273496" y="2132856"/>
                      <a:ext cx="94784" cy="94784"/>
                    </a:xfrm>
                    <a:prstGeom prst="rect">
                      <a:avLst/>
                    </a:prstGeom>
                    <a:solidFill>
                      <a:srgbClr val="C37D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grpSp>
              <p:grpSp>
                <p:nvGrpSpPr>
                  <p:cNvPr id="742" name="그룹 741">
                    <a:extLst>
                      <a:ext uri="{FF2B5EF4-FFF2-40B4-BE49-F238E27FC236}">
                        <a16:creationId xmlns:a16="http://schemas.microsoft.com/office/drawing/2014/main" id="{A339D992-2376-561E-8E37-54EBEFBFABA4}"/>
                      </a:ext>
                    </a:extLst>
                  </p:cNvPr>
                  <p:cNvGrpSpPr/>
                  <p:nvPr/>
                </p:nvGrpSpPr>
                <p:grpSpPr>
                  <a:xfrm>
                    <a:off x="9072086" y="5594149"/>
                    <a:ext cx="610972" cy="46405"/>
                    <a:chOff x="9120336" y="2132856"/>
                    <a:chExt cx="1247944" cy="94784"/>
                  </a:xfrm>
                </p:grpSpPr>
                <p:sp>
                  <p:nvSpPr>
                    <p:cNvPr id="765" name="직사각형 764">
                      <a:extLst>
                        <a:ext uri="{FF2B5EF4-FFF2-40B4-BE49-F238E27FC236}">
                          <a16:creationId xmlns:a16="http://schemas.microsoft.com/office/drawing/2014/main" id="{C8BE4A1B-A0F3-D446-CE37-655FF5701677}"/>
                        </a:ext>
                      </a:extLst>
                    </p:cNvPr>
                    <p:cNvSpPr/>
                    <p:nvPr/>
                  </p:nvSpPr>
                  <p:spPr>
                    <a:xfrm>
                      <a:off x="9120336" y="2132856"/>
                      <a:ext cx="94784" cy="94784"/>
                    </a:xfrm>
                    <a:prstGeom prst="rect">
                      <a:avLst/>
                    </a:prstGeom>
                    <a:solidFill>
                      <a:srgbClr val="C37D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766" name="직사각형 765">
                      <a:extLst>
                        <a:ext uri="{FF2B5EF4-FFF2-40B4-BE49-F238E27FC236}">
                          <a16:creationId xmlns:a16="http://schemas.microsoft.com/office/drawing/2014/main" id="{1765074E-53C8-C077-FC35-7F510CEC0236}"/>
                        </a:ext>
                      </a:extLst>
                    </p:cNvPr>
                    <p:cNvSpPr/>
                    <p:nvPr/>
                  </p:nvSpPr>
                  <p:spPr>
                    <a:xfrm>
                      <a:off x="9248465" y="2132856"/>
                      <a:ext cx="94784" cy="94784"/>
                    </a:xfrm>
                    <a:prstGeom prst="rect">
                      <a:avLst/>
                    </a:prstGeom>
                    <a:solidFill>
                      <a:srgbClr val="C37D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767" name="직사각형 766">
                      <a:extLst>
                        <a:ext uri="{FF2B5EF4-FFF2-40B4-BE49-F238E27FC236}">
                          <a16:creationId xmlns:a16="http://schemas.microsoft.com/office/drawing/2014/main" id="{0D0EE8C7-5F5F-25C0-A4E8-A8C976133966}"/>
                        </a:ext>
                      </a:extLst>
                    </p:cNvPr>
                    <p:cNvSpPr/>
                    <p:nvPr/>
                  </p:nvSpPr>
                  <p:spPr>
                    <a:xfrm>
                      <a:off x="9376594" y="2132856"/>
                      <a:ext cx="94784" cy="94784"/>
                    </a:xfrm>
                    <a:prstGeom prst="rect">
                      <a:avLst/>
                    </a:prstGeom>
                    <a:solidFill>
                      <a:srgbClr val="C37D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768" name="직사각형 767">
                      <a:extLst>
                        <a:ext uri="{FF2B5EF4-FFF2-40B4-BE49-F238E27FC236}">
                          <a16:creationId xmlns:a16="http://schemas.microsoft.com/office/drawing/2014/main" id="{62704656-25C3-4D97-F5FC-A69BB0149DE9}"/>
                        </a:ext>
                      </a:extLst>
                    </p:cNvPr>
                    <p:cNvSpPr/>
                    <p:nvPr/>
                  </p:nvSpPr>
                  <p:spPr>
                    <a:xfrm>
                      <a:off x="9504723" y="2132856"/>
                      <a:ext cx="94784" cy="94784"/>
                    </a:xfrm>
                    <a:prstGeom prst="rect">
                      <a:avLst/>
                    </a:prstGeom>
                    <a:solidFill>
                      <a:srgbClr val="C37D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769" name="직사각형 768">
                      <a:extLst>
                        <a:ext uri="{FF2B5EF4-FFF2-40B4-BE49-F238E27FC236}">
                          <a16:creationId xmlns:a16="http://schemas.microsoft.com/office/drawing/2014/main" id="{CEE89EB3-8C82-016E-561C-86E0C5323A7B}"/>
                        </a:ext>
                      </a:extLst>
                    </p:cNvPr>
                    <p:cNvSpPr/>
                    <p:nvPr/>
                  </p:nvSpPr>
                  <p:spPr>
                    <a:xfrm>
                      <a:off x="9632852" y="2132856"/>
                      <a:ext cx="94784" cy="94784"/>
                    </a:xfrm>
                    <a:prstGeom prst="rect">
                      <a:avLst/>
                    </a:prstGeom>
                    <a:solidFill>
                      <a:srgbClr val="C37D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770" name="직사각형 769">
                      <a:extLst>
                        <a:ext uri="{FF2B5EF4-FFF2-40B4-BE49-F238E27FC236}">
                          <a16:creationId xmlns:a16="http://schemas.microsoft.com/office/drawing/2014/main" id="{29ACF067-CAAC-32BE-8CAD-8C06CF1DD45B}"/>
                        </a:ext>
                      </a:extLst>
                    </p:cNvPr>
                    <p:cNvSpPr/>
                    <p:nvPr/>
                  </p:nvSpPr>
                  <p:spPr>
                    <a:xfrm>
                      <a:off x="9760981" y="2132856"/>
                      <a:ext cx="94784" cy="94784"/>
                    </a:xfrm>
                    <a:prstGeom prst="rect">
                      <a:avLst/>
                    </a:prstGeom>
                    <a:solidFill>
                      <a:srgbClr val="C37D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771" name="직사각형 770">
                      <a:extLst>
                        <a:ext uri="{FF2B5EF4-FFF2-40B4-BE49-F238E27FC236}">
                          <a16:creationId xmlns:a16="http://schemas.microsoft.com/office/drawing/2014/main" id="{F27486F3-AF35-C1DF-2956-707E600B39D8}"/>
                        </a:ext>
                      </a:extLst>
                    </p:cNvPr>
                    <p:cNvSpPr/>
                    <p:nvPr/>
                  </p:nvSpPr>
                  <p:spPr>
                    <a:xfrm>
                      <a:off x="9889110" y="2132856"/>
                      <a:ext cx="94784" cy="94784"/>
                    </a:xfrm>
                    <a:prstGeom prst="rect">
                      <a:avLst/>
                    </a:prstGeom>
                    <a:solidFill>
                      <a:srgbClr val="C37D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772" name="직사각형 771">
                      <a:extLst>
                        <a:ext uri="{FF2B5EF4-FFF2-40B4-BE49-F238E27FC236}">
                          <a16:creationId xmlns:a16="http://schemas.microsoft.com/office/drawing/2014/main" id="{B283B8D1-08F0-D3DC-DC43-C472BB3B6690}"/>
                        </a:ext>
                      </a:extLst>
                    </p:cNvPr>
                    <p:cNvSpPr/>
                    <p:nvPr/>
                  </p:nvSpPr>
                  <p:spPr>
                    <a:xfrm>
                      <a:off x="10017239" y="2132856"/>
                      <a:ext cx="94784" cy="94784"/>
                    </a:xfrm>
                    <a:prstGeom prst="rect">
                      <a:avLst/>
                    </a:prstGeom>
                    <a:solidFill>
                      <a:srgbClr val="C37D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773" name="직사각형 772">
                      <a:extLst>
                        <a:ext uri="{FF2B5EF4-FFF2-40B4-BE49-F238E27FC236}">
                          <a16:creationId xmlns:a16="http://schemas.microsoft.com/office/drawing/2014/main" id="{5DD6C06B-D50D-92D4-DB73-16F4B3FAE8B2}"/>
                        </a:ext>
                      </a:extLst>
                    </p:cNvPr>
                    <p:cNvSpPr/>
                    <p:nvPr/>
                  </p:nvSpPr>
                  <p:spPr>
                    <a:xfrm>
                      <a:off x="10145368" y="2132856"/>
                      <a:ext cx="94784" cy="94784"/>
                    </a:xfrm>
                    <a:prstGeom prst="rect">
                      <a:avLst/>
                    </a:prstGeom>
                    <a:solidFill>
                      <a:srgbClr val="C37D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774" name="직사각형 773">
                      <a:extLst>
                        <a:ext uri="{FF2B5EF4-FFF2-40B4-BE49-F238E27FC236}">
                          <a16:creationId xmlns:a16="http://schemas.microsoft.com/office/drawing/2014/main" id="{318B0940-B84E-5455-4DE2-467E55DE5781}"/>
                        </a:ext>
                      </a:extLst>
                    </p:cNvPr>
                    <p:cNvSpPr/>
                    <p:nvPr/>
                  </p:nvSpPr>
                  <p:spPr>
                    <a:xfrm>
                      <a:off x="10273496" y="2132856"/>
                      <a:ext cx="94784" cy="94784"/>
                    </a:xfrm>
                    <a:prstGeom prst="rect">
                      <a:avLst/>
                    </a:prstGeom>
                    <a:solidFill>
                      <a:srgbClr val="C37D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grpSp>
              <p:grpSp>
                <p:nvGrpSpPr>
                  <p:cNvPr id="743" name="그룹 742">
                    <a:extLst>
                      <a:ext uri="{FF2B5EF4-FFF2-40B4-BE49-F238E27FC236}">
                        <a16:creationId xmlns:a16="http://schemas.microsoft.com/office/drawing/2014/main" id="{9C196B1F-E3DA-9258-F09C-6788E5CA6F3D}"/>
                      </a:ext>
                    </a:extLst>
                  </p:cNvPr>
                  <p:cNvGrpSpPr/>
                  <p:nvPr/>
                </p:nvGrpSpPr>
                <p:grpSpPr>
                  <a:xfrm>
                    <a:off x="9072086" y="5658502"/>
                    <a:ext cx="610972" cy="46405"/>
                    <a:chOff x="9120336" y="2132856"/>
                    <a:chExt cx="1247944" cy="94784"/>
                  </a:xfrm>
                </p:grpSpPr>
                <p:sp>
                  <p:nvSpPr>
                    <p:cNvPr id="755" name="직사각형 754">
                      <a:extLst>
                        <a:ext uri="{FF2B5EF4-FFF2-40B4-BE49-F238E27FC236}">
                          <a16:creationId xmlns:a16="http://schemas.microsoft.com/office/drawing/2014/main" id="{D529D449-C73C-72DC-EDED-016108367CE3}"/>
                        </a:ext>
                      </a:extLst>
                    </p:cNvPr>
                    <p:cNvSpPr/>
                    <p:nvPr/>
                  </p:nvSpPr>
                  <p:spPr>
                    <a:xfrm>
                      <a:off x="9120336" y="2132856"/>
                      <a:ext cx="94784" cy="94784"/>
                    </a:xfrm>
                    <a:prstGeom prst="rect">
                      <a:avLst/>
                    </a:prstGeom>
                    <a:solidFill>
                      <a:srgbClr val="C37D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756" name="직사각형 755">
                      <a:extLst>
                        <a:ext uri="{FF2B5EF4-FFF2-40B4-BE49-F238E27FC236}">
                          <a16:creationId xmlns:a16="http://schemas.microsoft.com/office/drawing/2014/main" id="{DA5A1FA7-A3BE-6F69-495F-85B830189A91}"/>
                        </a:ext>
                      </a:extLst>
                    </p:cNvPr>
                    <p:cNvSpPr/>
                    <p:nvPr/>
                  </p:nvSpPr>
                  <p:spPr>
                    <a:xfrm>
                      <a:off x="9248465" y="2132856"/>
                      <a:ext cx="94784" cy="94784"/>
                    </a:xfrm>
                    <a:prstGeom prst="rect">
                      <a:avLst/>
                    </a:prstGeom>
                    <a:solidFill>
                      <a:srgbClr val="C37D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757" name="직사각형 756">
                      <a:extLst>
                        <a:ext uri="{FF2B5EF4-FFF2-40B4-BE49-F238E27FC236}">
                          <a16:creationId xmlns:a16="http://schemas.microsoft.com/office/drawing/2014/main" id="{B0C0FABD-7C8F-31F6-2DCB-946CB316510C}"/>
                        </a:ext>
                      </a:extLst>
                    </p:cNvPr>
                    <p:cNvSpPr/>
                    <p:nvPr/>
                  </p:nvSpPr>
                  <p:spPr>
                    <a:xfrm>
                      <a:off x="9376594" y="2132856"/>
                      <a:ext cx="94784" cy="94784"/>
                    </a:xfrm>
                    <a:prstGeom prst="rect">
                      <a:avLst/>
                    </a:prstGeom>
                    <a:solidFill>
                      <a:srgbClr val="C37D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758" name="직사각형 757">
                      <a:extLst>
                        <a:ext uri="{FF2B5EF4-FFF2-40B4-BE49-F238E27FC236}">
                          <a16:creationId xmlns:a16="http://schemas.microsoft.com/office/drawing/2014/main" id="{60BE60F3-F01B-3A4D-4472-2162DF994D1F}"/>
                        </a:ext>
                      </a:extLst>
                    </p:cNvPr>
                    <p:cNvSpPr/>
                    <p:nvPr/>
                  </p:nvSpPr>
                  <p:spPr>
                    <a:xfrm>
                      <a:off x="9504723" y="2132856"/>
                      <a:ext cx="94784" cy="94784"/>
                    </a:xfrm>
                    <a:prstGeom prst="rect">
                      <a:avLst/>
                    </a:prstGeom>
                    <a:solidFill>
                      <a:srgbClr val="C37D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759" name="직사각형 758">
                      <a:extLst>
                        <a:ext uri="{FF2B5EF4-FFF2-40B4-BE49-F238E27FC236}">
                          <a16:creationId xmlns:a16="http://schemas.microsoft.com/office/drawing/2014/main" id="{0A22A6FC-DE81-2BA2-6592-6523CC77E713}"/>
                        </a:ext>
                      </a:extLst>
                    </p:cNvPr>
                    <p:cNvSpPr/>
                    <p:nvPr/>
                  </p:nvSpPr>
                  <p:spPr>
                    <a:xfrm>
                      <a:off x="9632852" y="2132856"/>
                      <a:ext cx="94784" cy="94784"/>
                    </a:xfrm>
                    <a:prstGeom prst="rect">
                      <a:avLst/>
                    </a:prstGeom>
                    <a:solidFill>
                      <a:srgbClr val="C37D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760" name="직사각형 759">
                      <a:extLst>
                        <a:ext uri="{FF2B5EF4-FFF2-40B4-BE49-F238E27FC236}">
                          <a16:creationId xmlns:a16="http://schemas.microsoft.com/office/drawing/2014/main" id="{588DBA26-18D0-67A8-D5DF-38976BEE0F70}"/>
                        </a:ext>
                      </a:extLst>
                    </p:cNvPr>
                    <p:cNvSpPr/>
                    <p:nvPr/>
                  </p:nvSpPr>
                  <p:spPr>
                    <a:xfrm>
                      <a:off x="9760981" y="2132856"/>
                      <a:ext cx="94784" cy="94784"/>
                    </a:xfrm>
                    <a:prstGeom prst="rect">
                      <a:avLst/>
                    </a:prstGeom>
                    <a:solidFill>
                      <a:srgbClr val="C37D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761" name="직사각형 760">
                      <a:extLst>
                        <a:ext uri="{FF2B5EF4-FFF2-40B4-BE49-F238E27FC236}">
                          <a16:creationId xmlns:a16="http://schemas.microsoft.com/office/drawing/2014/main" id="{2F3571EF-6784-3018-57FC-F312012B98DC}"/>
                        </a:ext>
                      </a:extLst>
                    </p:cNvPr>
                    <p:cNvSpPr/>
                    <p:nvPr/>
                  </p:nvSpPr>
                  <p:spPr>
                    <a:xfrm>
                      <a:off x="9889110" y="2132856"/>
                      <a:ext cx="94784" cy="94784"/>
                    </a:xfrm>
                    <a:prstGeom prst="rect">
                      <a:avLst/>
                    </a:prstGeom>
                    <a:solidFill>
                      <a:srgbClr val="C37D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762" name="직사각형 761">
                      <a:extLst>
                        <a:ext uri="{FF2B5EF4-FFF2-40B4-BE49-F238E27FC236}">
                          <a16:creationId xmlns:a16="http://schemas.microsoft.com/office/drawing/2014/main" id="{05FA4895-A441-5445-C560-0923E265A3BE}"/>
                        </a:ext>
                      </a:extLst>
                    </p:cNvPr>
                    <p:cNvSpPr/>
                    <p:nvPr/>
                  </p:nvSpPr>
                  <p:spPr>
                    <a:xfrm>
                      <a:off x="10017239" y="2132856"/>
                      <a:ext cx="94784" cy="94784"/>
                    </a:xfrm>
                    <a:prstGeom prst="rect">
                      <a:avLst/>
                    </a:prstGeom>
                    <a:solidFill>
                      <a:srgbClr val="C37D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763" name="직사각형 762">
                      <a:extLst>
                        <a:ext uri="{FF2B5EF4-FFF2-40B4-BE49-F238E27FC236}">
                          <a16:creationId xmlns:a16="http://schemas.microsoft.com/office/drawing/2014/main" id="{C4CB3D55-E6D2-9E1C-BEFE-2C118204885C}"/>
                        </a:ext>
                      </a:extLst>
                    </p:cNvPr>
                    <p:cNvSpPr/>
                    <p:nvPr/>
                  </p:nvSpPr>
                  <p:spPr>
                    <a:xfrm>
                      <a:off x="10145368" y="2132856"/>
                      <a:ext cx="94784" cy="94784"/>
                    </a:xfrm>
                    <a:prstGeom prst="rect">
                      <a:avLst/>
                    </a:prstGeom>
                    <a:solidFill>
                      <a:srgbClr val="C37D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764" name="직사각형 763">
                      <a:extLst>
                        <a:ext uri="{FF2B5EF4-FFF2-40B4-BE49-F238E27FC236}">
                          <a16:creationId xmlns:a16="http://schemas.microsoft.com/office/drawing/2014/main" id="{6329AE82-D899-30E6-DCE2-2038804698D5}"/>
                        </a:ext>
                      </a:extLst>
                    </p:cNvPr>
                    <p:cNvSpPr/>
                    <p:nvPr/>
                  </p:nvSpPr>
                  <p:spPr>
                    <a:xfrm>
                      <a:off x="10273496" y="2132856"/>
                      <a:ext cx="94784" cy="94784"/>
                    </a:xfrm>
                    <a:prstGeom prst="rect">
                      <a:avLst/>
                    </a:prstGeom>
                    <a:solidFill>
                      <a:srgbClr val="C37D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grpSp>
              <p:grpSp>
                <p:nvGrpSpPr>
                  <p:cNvPr id="744" name="그룹 743">
                    <a:extLst>
                      <a:ext uri="{FF2B5EF4-FFF2-40B4-BE49-F238E27FC236}">
                        <a16:creationId xmlns:a16="http://schemas.microsoft.com/office/drawing/2014/main" id="{93A4133B-E1BE-822D-BF7B-95F32868FBF1}"/>
                      </a:ext>
                    </a:extLst>
                  </p:cNvPr>
                  <p:cNvGrpSpPr/>
                  <p:nvPr/>
                </p:nvGrpSpPr>
                <p:grpSpPr>
                  <a:xfrm>
                    <a:off x="9072086" y="5722855"/>
                    <a:ext cx="610972" cy="46405"/>
                    <a:chOff x="9120336" y="2132856"/>
                    <a:chExt cx="1247944" cy="94784"/>
                  </a:xfrm>
                </p:grpSpPr>
                <p:sp>
                  <p:nvSpPr>
                    <p:cNvPr id="745" name="직사각형 744">
                      <a:extLst>
                        <a:ext uri="{FF2B5EF4-FFF2-40B4-BE49-F238E27FC236}">
                          <a16:creationId xmlns:a16="http://schemas.microsoft.com/office/drawing/2014/main" id="{11559951-8301-BA37-A39D-DAE8E96628C7}"/>
                        </a:ext>
                      </a:extLst>
                    </p:cNvPr>
                    <p:cNvSpPr/>
                    <p:nvPr/>
                  </p:nvSpPr>
                  <p:spPr>
                    <a:xfrm>
                      <a:off x="9120336" y="2132856"/>
                      <a:ext cx="94784" cy="94784"/>
                    </a:xfrm>
                    <a:prstGeom prst="rect">
                      <a:avLst/>
                    </a:prstGeom>
                    <a:solidFill>
                      <a:srgbClr val="C37D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746" name="직사각형 745">
                      <a:extLst>
                        <a:ext uri="{FF2B5EF4-FFF2-40B4-BE49-F238E27FC236}">
                          <a16:creationId xmlns:a16="http://schemas.microsoft.com/office/drawing/2014/main" id="{04FC3AEA-6B3D-DEF7-DAB0-415E81A40BCE}"/>
                        </a:ext>
                      </a:extLst>
                    </p:cNvPr>
                    <p:cNvSpPr/>
                    <p:nvPr/>
                  </p:nvSpPr>
                  <p:spPr>
                    <a:xfrm>
                      <a:off x="9248465" y="2132856"/>
                      <a:ext cx="94784" cy="94784"/>
                    </a:xfrm>
                    <a:prstGeom prst="rect">
                      <a:avLst/>
                    </a:prstGeom>
                    <a:solidFill>
                      <a:srgbClr val="C37D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747" name="직사각형 746">
                      <a:extLst>
                        <a:ext uri="{FF2B5EF4-FFF2-40B4-BE49-F238E27FC236}">
                          <a16:creationId xmlns:a16="http://schemas.microsoft.com/office/drawing/2014/main" id="{12B71BBF-54F0-3F6F-B660-7F39C6B9E48B}"/>
                        </a:ext>
                      </a:extLst>
                    </p:cNvPr>
                    <p:cNvSpPr/>
                    <p:nvPr/>
                  </p:nvSpPr>
                  <p:spPr>
                    <a:xfrm>
                      <a:off x="9376594" y="2132856"/>
                      <a:ext cx="94784" cy="94784"/>
                    </a:xfrm>
                    <a:prstGeom prst="rect">
                      <a:avLst/>
                    </a:prstGeom>
                    <a:solidFill>
                      <a:srgbClr val="C37D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748" name="직사각형 747">
                      <a:extLst>
                        <a:ext uri="{FF2B5EF4-FFF2-40B4-BE49-F238E27FC236}">
                          <a16:creationId xmlns:a16="http://schemas.microsoft.com/office/drawing/2014/main" id="{0F1F09B4-8610-A509-5C25-B7D879C10B79}"/>
                        </a:ext>
                      </a:extLst>
                    </p:cNvPr>
                    <p:cNvSpPr/>
                    <p:nvPr/>
                  </p:nvSpPr>
                  <p:spPr>
                    <a:xfrm>
                      <a:off x="9504723" y="2132856"/>
                      <a:ext cx="94784" cy="94784"/>
                    </a:xfrm>
                    <a:prstGeom prst="rect">
                      <a:avLst/>
                    </a:prstGeom>
                    <a:solidFill>
                      <a:srgbClr val="C37D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749" name="직사각형 748">
                      <a:extLst>
                        <a:ext uri="{FF2B5EF4-FFF2-40B4-BE49-F238E27FC236}">
                          <a16:creationId xmlns:a16="http://schemas.microsoft.com/office/drawing/2014/main" id="{8DEFA1A8-ED87-A708-99F6-98E66C46C4C5}"/>
                        </a:ext>
                      </a:extLst>
                    </p:cNvPr>
                    <p:cNvSpPr/>
                    <p:nvPr/>
                  </p:nvSpPr>
                  <p:spPr>
                    <a:xfrm>
                      <a:off x="9632852" y="2132856"/>
                      <a:ext cx="94784" cy="94784"/>
                    </a:xfrm>
                    <a:prstGeom prst="rect">
                      <a:avLst/>
                    </a:prstGeom>
                    <a:solidFill>
                      <a:srgbClr val="C37D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750" name="직사각형 749">
                      <a:extLst>
                        <a:ext uri="{FF2B5EF4-FFF2-40B4-BE49-F238E27FC236}">
                          <a16:creationId xmlns:a16="http://schemas.microsoft.com/office/drawing/2014/main" id="{2C05C97D-5FA2-CD31-32D9-20BE97B6C7D6}"/>
                        </a:ext>
                      </a:extLst>
                    </p:cNvPr>
                    <p:cNvSpPr/>
                    <p:nvPr/>
                  </p:nvSpPr>
                  <p:spPr>
                    <a:xfrm>
                      <a:off x="9760981" y="2132856"/>
                      <a:ext cx="94784" cy="94784"/>
                    </a:xfrm>
                    <a:prstGeom prst="rect">
                      <a:avLst/>
                    </a:prstGeom>
                    <a:solidFill>
                      <a:srgbClr val="C37D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751" name="직사각형 750">
                      <a:extLst>
                        <a:ext uri="{FF2B5EF4-FFF2-40B4-BE49-F238E27FC236}">
                          <a16:creationId xmlns:a16="http://schemas.microsoft.com/office/drawing/2014/main" id="{DF52A126-DBDC-0570-DE9E-9D6F3A66337D}"/>
                        </a:ext>
                      </a:extLst>
                    </p:cNvPr>
                    <p:cNvSpPr/>
                    <p:nvPr/>
                  </p:nvSpPr>
                  <p:spPr>
                    <a:xfrm>
                      <a:off x="9889110" y="2132856"/>
                      <a:ext cx="94784" cy="94784"/>
                    </a:xfrm>
                    <a:prstGeom prst="rect">
                      <a:avLst/>
                    </a:prstGeom>
                    <a:solidFill>
                      <a:srgbClr val="C37D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752" name="직사각형 751">
                      <a:extLst>
                        <a:ext uri="{FF2B5EF4-FFF2-40B4-BE49-F238E27FC236}">
                          <a16:creationId xmlns:a16="http://schemas.microsoft.com/office/drawing/2014/main" id="{D22DE5C6-A2C5-B310-ECFD-39CD92A16F5F}"/>
                        </a:ext>
                      </a:extLst>
                    </p:cNvPr>
                    <p:cNvSpPr/>
                    <p:nvPr/>
                  </p:nvSpPr>
                  <p:spPr>
                    <a:xfrm>
                      <a:off x="10017239" y="2132856"/>
                      <a:ext cx="94784" cy="94784"/>
                    </a:xfrm>
                    <a:prstGeom prst="rect">
                      <a:avLst/>
                    </a:prstGeom>
                    <a:solidFill>
                      <a:srgbClr val="C37D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753" name="직사각형 752">
                      <a:extLst>
                        <a:ext uri="{FF2B5EF4-FFF2-40B4-BE49-F238E27FC236}">
                          <a16:creationId xmlns:a16="http://schemas.microsoft.com/office/drawing/2014/main" id="{DBC10AB4-FFCD-66A4-3B34-F6B9F4EDDEF1}"/>
                        </a:ext>
                      </a:extLst>
                    </p:cNvPr>
                    <p:cNvSpPr/>
                    <p:nvPr/>
                  </p:nvSpPr>
                  <p:spPr>
                    <a:xfrm>
                      <a:off x="10145368" y="2132856"/>
                      <a:ext cx="94784" cy="94784"/>
                    </a:xfrm>
                    <a:prstGeom prst="rect">
                      <a:avLst/>
                    </a:prstGeom>
                    <a:solidFill>
                      <a:srgbClr val="C37D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754" name="직사각형 753">
                      <a:extLst>
                        <a:ext uri="{FF2B5EF4-FFF2-40B4-BE49-F238E27FC236}">
                          <a16:creationId xmlns:a16="http://schemas.microsoft.com/office/drawing/2014/main" id="{EB7B1C69-6DCE-13C7-2C66-BF3F6DC5D605}"/>
                        </a:ext>
                      </a:extLst>
                    </p:cNvPr>
                    <p:cNvSpPr/>
                    <p:nvPr/>
                  </p:nvSpPr>
                  <p:spPr>
                    <a:xfrm>
                      <a:off x="10273496" y="2132856"/>
                      <a:ext cx="94784" cy="94784"/>
                    </a:xfrm>
                    <a:prstGeom prst="rect">
                      <a:avLst/>
                    </a:prstGeom>
                    <a:solidFill>
                      <a:srgbClr val="C37D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grpSp>
            </p:grpSp>
            <p:grpSp>
              <p:nvGrpSpPr>
                <p:cNvPr id="54" name="그룹 53">
                  <a:extLst>
                    <a:ext uri="{FF2B5EF4-FFF2-40B4-BE49-F238E27FC236}">
                      <a16:creationId xmlns:a16="http://schemas.microsoft.com/office/drawing/2014/main" id="{AF706264-08C5-9A5E-4DEC-E3A22708A272}"/>
                    </a:ext>
                  </a:extLst>
                </p:cNvPr>
                <p:cNvGrpSpPr/>
                <p:nvPr/>
              </p:nvGrpSpPr>
              <p:grpSpPr>
                <a:xfrm>
                  <a:off x="6008701" y="5063871"/>
                  <a:ext cx="690705" cy="249318"/>
                  <a:chOff x="9089104" y="2160877"/>
                  <a:chExt cx="690705" cy="249318"/>
                </a:xfrm>
              </p:grpSpPr>
              <p:sp>
                <p:nvSpPr>
                  <p:cNvPr id="735" name="TextBox 734">
                    <a:extLst>
                      <a:ext uri="{FF2B5EF4-FFF2-40B4-BE49-F238E27FC236}">
                        <a16:creationId xmlns:a16="http://schemas.microsoft.com/office/drawing/2014/main" id="{CF0E2117-537E-C7D6-2E63-6358A8E5D6DA}"/>
                      </a:ext>
                    </a:extLst>
                  </p:cNvPr>
                  <p:cNvSpPr txBox="1"/>
                  <p:nvPr/>
                </p:nvSpPr>
                <p:spPr>
                  <a:xfrm>
                    <a:off x="9134138" y="2160877"/>
                    <a:ext cx="645671" cy="249318"/>
                  </a:xfrm>
                  <a:prstGeom prst="rect">
                    <a:avLst/>
                  </a:prstGeom>
                  <a:noFill/>
                </p:spPr>
                <p:txBody>
                  <a:bodyPr wrap="none" rtlCol="0" anchor="ctr">
                    <a:spAutoFit/>
                  </a:bodyPr>
                  <a:lstStyle/>
                  <a:p>
                    <a:r>
                      <a:rPr lang="en-US" altLang="ko-KR" sz="700" kern="0">
                        <a:ln>
                          <a:solidFill>
                            <a:prstClr val="white">
                              <a:alpha val="0"/>
                            </a:prstClr>
                          </a:solidFill>
                        </a:ln>
                        <a:latin typeface="나눔스퀘어" panose="020B0600000101010101" pitchFamily="50" charset="-127"/>
                        <a:ea typeface="나눔스퀘어" panose="020B0600000101010101" pitchFamily="50" charset="-127"/>
                        <a:cs typeface="Calibri" panose="020F0502020204030204" pitchFamily="34" charset="0"/>
                      </a:rPr>
                      <a:t>20-50%</a:t>
                    </a:r>
                    <a:endParaRPr lang="ko-KR" altLang="en-US" sz="700" kern="0" dirty="0">
                      <a:ln>
                        <a:solidFill>
                          <a:prstClr val="white">
                            <a:alpha val="0"/>
                          </a:prstClr>
                        </a:solidFill>
                      </a:ln>
                      <a:latin typeface="나눔스퀘어" panose="020B0600000101010101" pitchFamily="50" charset="-127"/>
                      <a:ea typeface="나눔스퀘어" panose="020B0600000101010101" pitchFamily="50" charset="-127"/>
                      <a:cs typeface="Calibri" panose="020F0502020204030204" pitchFamily="34" charset="0"/>
                    </a:endParaRPr>
                  </a:p>
                </p:txBody>
              </p:sp>
              <p:sp>
                <p:nvSpPr>
                  <p:cNvPr id="736" name="이등변 삼각형 735">
                    <a:extLst>
                      <a:ext uri="{FF2B5EF4-FFF2-40B4-BE49-F238E27FC236}">
                        <a16:creationId xmlns:a16="http://schemas.microsoft.com/office/drawing/2014/main" id="{4F85F98E-CCA2-7CCC-E252-CB033ED48A4E}"/>
                      </a:ext>
                    </a:extLst>
                  </p:cNvPr>
                  <p:cNvSpPr/>
                  <p:nvPr/>
                </p:nvSpPr>
                <p:spPr>
                  <a:xfrm rot="10800000">
                    <a:off x="9089104" y="2236031"/>
                    <a:ext cx="102829" cy="80586"/>
                  </a:xfrm>
                  <a:prstGeom prst="triangle">
                    <a:avLst/>
                  </a:prstGeom>
                  <a:solidFill>
                    <a:srgbClr val="C37D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grpSp>
            <p:grpSp>
              <p:nvGrpSpPr>
                <p:cNvPr id="64" name="그룹 63">
                  <a:extLst>
                    <a:ext uri="{FF2B5EF4-FFF2-40B4-BE49-F238E27FC236}">
                      <a16:creationId xmlns:a16="http://schemas.microsoft.com/office/drawing/2014/main" id="{4B260FF9-8C1C-1030-330C-3D448CB8EFB6}"/>
                    </a:ext>
                  </a:extLst>
                </p:cNvPr>
                <p:cNvGrpSpPr/>
                <p:nvPr/>
              </p:nvGrpSpPr>
              <p:grpSpPr>
                <a:xfrm>
                  <a:off x="7561128" y="2712114"/>
                  <a:ext cx="695934" cy="249318"/>
                  <a:chOff x="9089104" y="2160877"/>
                  <a:chExt cx="695934" cy="249318"/>
                </a:xfrm>
              </p:grpSpPr>
              <p:sp>
                <p:nvSpPr>
                  <p:cNvPr id="733" name="TextBox 732">
                    <a:extLst>
                      <a:ext uri="{FF2B5EF4-FFF2-40B4-BE49-F238E27FC236}">
                        <a16:creationId xmlns:a16="http://schemas.microsoft.com/office/drawing/2014/main" id="{317AD60D-FADE-F3C7-1040-804D0E074AB7}"/>
                      </a:ext>
                    </a:extLst>
                  </p:cNvPr>
                  <p:cNvSpPr txBox="1"/>
                  <p:nvPr/>
                </p:nvSpPr>
                <p:spPr>
                  <a:xfrm>
                    <a:off x="9139367" y="2160877"/>
                    <a:ext cx="645671" cy="249318"/>
                  </a:xfrm>
                  <a:prstGeom prst="rect">
                    <a:avLst/>
                  </a:prstGeom>
                  <a:noFill/>
                </p:spPr>
                <p:txBody>
                  <a:bodyPr wrap="none" rtlCol="0" anchor="ctr">
                    <a:spAutoFit/>
                  </a:bodyPr>
                  <a:lstStyle/>
                  <a:p>
                    <a:r>
                      <a:rPr lang="en-US" altLang="ko-KR" sz="700" kern="0">
                        <a:ln>
                          <a:solidFill>
                            <a:prstClr val="white">
                              <a:alpha val="0"/>
                            </a:prstClr>
                          </a:solidFill>
                        </a:ln>
                        <a:latin typeface="나눔스퀘어" panose="020B0600000101010101" pitchFamily="50" charset="-127"/>
                        <a:ea typeface="나눔스퀘어" panose="020B0600000101010101" pitchFamily="50" charset="-127"/>
                        <a:cs typeface="Calibri" panose="020F0502020204030204" pitchFamily="34" charset="0"/>
                      </a:rPr>
                      <a:t>65-70%</a:t>
                    </a:r>
                    <a:endParaRPr lang="ko-KR" altLang="en-US" sz="700" kern="0" dirty="0">
                      <a:ln>
                        <a:solidFill>
                          <a:prstClr val="white">
                            <a:alpha val="0"/>
                          </a:prstClr>
                        </a:solidFill>
                      </a:ln>
                      <a:latin typeface="나눔스퀘어" panose="020B0600000101010101" pitchFamily="50" charset="-127"/>
                      <a:ea typeface="나눔스퀘어" panose="020B0600000101010101" pitchFamily="50" charset="-127"/>
                      <a:cs typeface="Calibri" panose="020F0502020204030204" pitchFamily="34" charset="0"/>
                    </a:endParaRPr>
                  </a:p>
                </p:txBody>
              </p:sp>
              <p:sp>
                <p:nvSpPr>
                  <p:cNvPr id="734" name="이등변 삼각형 733">
                    <a:extLst>
                      <a:ext uri="{FF2B5EF4-FFF2-40B4-BE49-F238E27FC236}">
                        <a16:creationId xmlns:a16="http://schemas.microsoft.com/office/drawing/2014/main" id="{64B5A257-C67B-5678-35A1-81DCE7D011DC}"/>
                      </a:ext>
                    </a:extLst>
                  </p:cNvPr>
                  <p:cNvSpPr/>
                  <p:nvPr/>
                </p:nvSpPr>
                <p:spPr>
                  <a:xfrm rot="10800000">
                    <a:off x="9089104" y="2236031"/>
                    <a:ext cx="102829" cy="80586"/>
                  </a:xfrm>
                  <a:prstGeom prst="triangle">
                    <a:avLst/>
                  </a:prstGeom>
                  <a:solidFill>
                    <a:srgbClr val="E68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grpSp>
            <p:sp>
              <p:nvSpPr>
                <p:cNvPr id="65" name="TextBox 64">
                  <a:extLst>
                    <a:ext uri="{FF2B5EF4-FFF2-40B4-BE49-F238E27FC236}">
                      <a16:creationId xmlns:a16="http://schemas.microsoft.com/office/drawing/2014/main" id="{F14B588B-76AB-FD9C-453F-9AA321D5C6B4}"/>
                    </a:ext>
                  </a:extLst>
                </p:cNvPr>
                <p:cNvSpPr txBox="1"/>
                <p:nvPr/>
              </p:nvSpPr>
              <p:spPr>
                <a:xfrm>
                  <a:off x="2767366" y="3421488"/>
                  <a:ext cx="1338886" cy="517815"/>
                </a:xfrm>
                <a:prstGeom prst="rect">
                  <a:avLst/>
                </a:prstGeom>
                <a:noFill/>
              </p:spPr>
              <p:txBody>
                <a:bodyPr wrap="none" rtlCol="0" anchor="ctr">
                  <a:spAutoFit/>
                </a:bodyPr>
                <a:lstStyle/>
                <a:p>
                  <a:pPr algn="r"/>
                  <a:r>
                    <a:rPr lang="en-US" altLang="ko-KR" sz="1000" kern="0">
                      <a:ln>
                        <a:solidFill>
                          <a:prstClr val="white">
                            <a:alpha val="0"/>
                          </a:prstClr>
                        </a:solidFill>
                      </a:ln>
                      <a:latin typeface="나눔스퀘어 Bold" panose="020B0600000101010101" pitchFamily="50" charset="-127"/>
                      <a:ea typeface="나눔스퀘어 Bold" panose="020B0600000101010101" pitchFamily="50" charset="-127"/>
                      <a:cs typeface="Calibri" panose="020F0502020204030204" pitchFamily="34" charset="0"/>
                    </a:rPr>
                    <a:t>Transport and</a:t>
                  </a:r>
                </a:p>
                <a:p>
                  <a:pPr algn="r"/>
                  <a:r>
                    <a:rPr lang="en-US" altLang="ko-KR" sz="1000" kern="0">
                      <a:ln>
                        <a:solidFill>
                          <a:prstClr val="white">
                            <a:alpha val="0"/>
                          </a:prstClr>
                        </a:solidFill>
                      </a:ln>
                      <a:latin typeface="나눔스퀘어 Bold" panose="020B0600000101010101" pitchFamily="50" charset="-127"/>
                      <a:ea typeface="나눔스퀘어 Bold" panose="020B0600000101010101" pitchFamily="50" charset="-127"/>
                      <a:cs typeface="Calibri" panose="020F0502020204030204" pitchFamily="34" charset="0"/>
                    </a:rPr>
                    <a:t>warehousing</a:t>
                  </a:r>
                  <a:endParaRPr lang="ko-KR" altLang="en-US" sz="1000" kern="0" dirty="0">
                    <a:ln>
                      <a:solidFill>
                        <a:prstClr val="white">
                          <a:alpha val="0"/>
                        </a:prstClr>
                      </a:solidFill>
                    </a:ln>
                    <a:latin typeface="나눔스퀘어 Bold" panose="020B0600000101010101" pitchFamily="50" charset="-127"/>
                    <a:ea typeface="나눔스퀘어 Bold" panose="020B0600000101010101" pitchFamily="50" charset="-127"/>
                    <a:cs typeface="Calibri" panose="020F0502020204030204" pitchFamily="34" charset="0"/>
                  </a:endParaRPr>
                </a:p>
              </p:txBody>
            </p:sp>
            <p:grpSp>
              <p:nvGrpSpPr>
                <p:cNvPr id="66" name="그룹 65">
                  <a:extLst>
                    <a:ext uri="{FF2B5EF4-FFF2-40B4-BE49-F238E27FC236}">
                      <a16:creationId xmlns:a16="http://schemas.microsoft.com/office/drawing/2014/main" id="{C8B74D7F-FDEB-CA6E-D525-C6CF0A7AE591}"/>
                    </a:ext>
                  </a:extLst>
                </p:cNvPr>
                <p:cNvGrpSpPr/>
                <p:nvPr/>
              </p:nvGrpSpPr>
              <p:grpSpPr>
                <a:xfrm>
                  <a:off x="4463225" y="3405216"/>
                  <a:ext cx="610972" cy="625584"/>
                  <a:chOff x="9120336" y="2132856"/>
                  <a:chExt cx="1247944" cy="1277789"/>
                </a:xfrm>
              </p:grpSpPr>
              <p:grpSp>
                <p:nvGrpSpPr>
                  <p:cNvPr id="623" name="그룹 622">
                    <a:extLst>
                      <a:ext uri="{FF2B5EF4-FFF2-40B4-BE49-F238E27FC236}">
                        <a16:creationId xmlns:a16="http://schemas.microsoft.com/office/drawing/2014/main" id="{82FD2C14-9335-353C-EF8C-8B4A0A7DA4EA}"/>
                      </a:ext>
                    </a:extLst>
                  </p:cNvPr>
                  <p:cNvGrpSpPr/>
                  <p:nvPr/>
                </p:nvGrpSpPr>
                <p:grpSpPr>
                  <a:xfrm>
                    <a:off x="9120336" y="2132856"/>
                    <a:ext cx="1247944" cy="94784"/>
                    <a:chOff x="9120336" y="2132856"/>
                    <a:chExt cx="1247944" cy="94784"/>
                  </a:xfrm>
                </p:grpSpPr>
                <p:sp>
                  <p:nvSpPr>
                    <p:cNvPr id="723" name="직사각형 722">
                      <a:extLst>
                        <a:ext uri="{FF2B5EF4-FFF2-40B4-BE49-F238E27FC236}">
                          <a16:creationId xmlns:a16="http://schemas.microsoft.com/office/drawing/2014/main" id="{BC37B7B8-0345-4720-2ED4-DE78FB662B29}"/>
                        </a:ext>
                      </a:extLst>
                    </p:cNvPr>
                    <p:cNvSpPr/>
                    <p:nvPr/>
                  </p:nvSpPr>
                  <p:spPr>
                    <a:xfrm>
                      <a:off x="9120336" y="2132856"/>
                      <a:ext cx="94784" cy="94784"/>
                    </a:xfrm>
                    <a:prstGeom prst="rect">
                      <a:avLst/>
                    </a:prstGeom>
                    <a:solidFill>
                      <a:srgbClr val="679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724" name="직사각형 723">
                      <a:extLst>
                        <a:ext uri="{FF2B5EF4-FFF2-40B4-BE49-F238E27FC236}">
                          <a16:creationId xmlns:a16="http://schemas.microsoft.com/office/drawing/2014/main" id="{97772D33-97AA-E77F-A8DF-0C3C0A4CA88B}"/>
                        </a:ext>
                      </a:extLst>
                    </p:cNvPr>
                    <p:cNvSpPr/>
                    <p:nvPr/>
                  </p:nvSpPr>
                  <p:spPr>
                    <a:xfrm>
                      <a:off x="9248465" y="2132856"/>
                      <a:ext cx="94784" cy="94784"/>
                    </a:xfrm>
                    <a:prstGeom prst="rect">
                      <a:avLst/>
                    </a:prstGeom>
                    <a:solidFill>
                      <a:srgbClr val="679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725" name="직사각형 724">
                      <a:extLst>
                        <a:ext uri="{FF2B5EF4-FFF2-40B4-BE49-F238E27FC236}">
                          <a16:creationId xmlns:a16="http://schemas.microsoft.com/office/drawing/2014/main" id="{C13B29C2-21BF-8F25-1019-FF801C5360CA}"/>
                        </a:ext>
                      </a:extLst>
                    </p:cNvPr>
                    <p:cNvSpPr/>
                    <p:nvPr/>
                  </p:nvSpPr>
                  <p:spPr>
                    <a:xfrm>
                      <a:off x="9376594" y="2132856"/>
                      <a:ext cx="94784" cy="94784"/>
                    </a:xfrm>
                    <a:prstGeom prst="rect">
                      <a:avLst/>
                    </a:prstGeom>
                    <a:solidFill>
                      <a:srgbClr val="679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726" name="직사각형 725">
                      <a:extLst>
                        <a:ext uri="{FF2B5EF4-FFF2-40B4-BE49-F238E27FC236}">
                          <a16:creationId xmlns:a16="http://schemas.microsoft.com/office/drawing/2014/main" id="{C0EE6C27-94A6-C576-EA0F-9F2245891F66}"/>
                        </a:ext>
                      </a:extLst>
                    </p:cNvPr>
                    <p:cNvSpPr/>
                    <p:nvPr/>
                  </p:nvSpPr>
                  <p:spPr>
                    <a:xfrm>
                      <a:off x="9504723" y="2132856"/>
                      <a:ext cx="94784" cy="94784"/>
                    </a:xfrm>
                    <a:prstGeom prst="rect">
                      <a:avLst/>
                    </a:prstGeom>
                    <a:solidFill>
                      <a:srgbClr val="679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727" name="직사각형 726">
                      <a:extLst>
                        <a:ext uri="{FF2B5EF4-FFF2-40B4-BE49-F238E27FC236}">
                          <a16:creationId xmlns:a16="http://schemas.microsoft.com/office/drawing/2014/main" id="{DE8E6135-C9BF-4ADB-60CE-71FEE9964E32}"/>
                        </a:ext>
                      </a:extLst>
                    </p:cNvPr>
                    <p:cNvSpPr/>
                    <p:nvPr/>
                  </p:nvSpPr>
                  <p:spPr>
                    <a:xfrm>
                      <a:off x="9632852" y="2132856"/>
                      <a:ext cx="94784" cy="94784"/>
                    </a:xfrm>
                    <a:prstGeom prst="rect">
                      <a:avLst/>
                    </a:prstGeom>
                    <a:solidFill>
                      <a:srgbClr val="679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728" name="직사각형 727">
                      <a:extLst>
                        <a:ext uri="{FF2B5EF4-FFF2-40B4-BE49-F238E27FC236}">
                          <a16:creationId xmlns:a16="http://schemas.microsoft.com/office/drawing/2014/main" id="{9D2D1605-ED82-12F0-D317-C7DF82E42B13}"/>
                        </a:ext>
                      </a:extLst>
                    </p:cNvPr>
                    <p:cNvSpPr/>
                    <p:nvPr/>
                  </p:nvSpPr>
                  <p:spPr>
                    <a:xfrm>
                      <a:off x="9760981" y="2132856"/>
                      <a:ext cx="94784" cy="94784"/>
                    </a:xfrm>
                    <a:prstGeom prst="rect">
                      <a:avLst/>
                    </a:prstGeom>
                    <a:solidFill>
                      <a:srgbClr val="679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729" name="직사각형 728">
                      <a:extLst>
                        <a:ext uri="{FF2B5EF4-FFF2-40B4-BE49-F238E27FC236}">
                          <a16:creationId xmlns:a16="http://schemas.microsoft.com/office/drawing/2014/main" id="{6C060242-5025-47B8-BDE0-D0FE06D9253E}"/>
                        </a:ext>
                      </a:extLst>
                    </p:cNvPr>
                    <p:cNvSpPr/>
                    <p:nvPr/>
                  </p:nvSpPr>
                  <p:spPr>
                    <a:xfrm>
                      <a:off x="9889110" y="2132856"/>
                      <a:ext cx="94784" cy="94784"/>
                    </a:xfrm>
                    <a:prstGeom prst="rect">
                      <a:avLst/>
                    </a:prstGeom>
                    <a:solidFill>
                      <a:srgbClr val="679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730" name="직사각형 729">
                      <a:extLst>
                        <a:ext uri="{FF2B5EF4-FFF2-40B4-BE49-F238E27FC236}">
                          <a16:creationId xmlns:a16="http://schemas.microsoft.com/office/drawing/2014/main" id="{893F3EC0-10E2-0127-BB54-3004BDDE4BB0}"/>
                        </a:ext>
                      </a:extLst>
                    </p:cNvPr>
                    <p:cNvSpPr/>
                    <p:nvPr/>
                  </p:nvSpPr>
                  <p:spPr>
                    <a:xfrm>
                      <a:off x="10017239" y="2132856"/>
                      <a:ext cx="94784" cy="94784"/>
                    </a:xfrm>
                    <a:prstGeom prst="rect">
                      <a:avLst/>
                    </a:prstGeom>
                    <a:solidFill>
                      <a:srgbClr val="679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731" name="직사각형 730">
                      <a:extLst>
                        <a:ext uri="{FF2B5EF4-FFF2-40B4-BE49-F238E27FC236}">
                          <a16:creationId xmlns:a16="http://schemas.microsoft.com/office/drawing/2014/main" id="{A78A937A-3529-6229-D3C5-FF8753DFB741}"/>
                        </a:ext>
                      </a:extLst>
                    </p:cNvPr>
                    <p:cNvSpPr/>
                    <p:nvPr/>
                  </p:nvSpPr>
                  <p:spPr>
                    <a:xfrm>
                      <a:off x="10145368" y="2132856"/>
                      <a:ext cx="94784" cy="94784"/>
                    </a:xfrm>
                    <a:prstGeom prst="rect">
                      <a:avLst/>
                    </a:prstGeom>
                    <a:solidFill>
                      <a:srgbClr val="679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732" name="직사각형 731">
                      <a:extLst>
                        <a:ext uri="{FF2B5EF4-FFF2-40B4-BE49-F238E27FC236}">
                          <a16:creationId xmlns:a16="http://schemas.microsoft.com/office/drawing/2014/main" id="{C2477C08-FB8F-D681-1EC1-F9866C8AAE66}"/>
                        </a:ext>
                      </a:extLst>
                    </p:cNvPr>
                    <p:cNvSpPr/>
                    <p:nvPr/>
                  </p:nvSpPr>
                  <p:spPr>
                    <a:xfrm>
                      <a:off x="10273496" y="2132856"/>
                      <a:ext cx="94784" cy="94784"/>
                    </a:xfrm>
                    <a:prstGeom prst="rect">
                      <a:avLst/>
                    </a:prstGeom>
                    <a:solidFill>
                      <a:srgbClr val="679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grpSp>
              <p:grpSp>
                <p:nvGrpSpPr>
                  <p:cNvPr id="624" name="그룹 623">
                    <a:extLst>
                      <a:ext uri="{FF2B5EF4-FFF2-40B4-BE49-F238E27FC236}">
                        <a16:creationId xmlns:a16="http://schemas.microsoft.com/office/drawing/2014/main" id="{F78A0FFB-FF8B-7536-17B1-3A87B2CD9253}"/>
                      </a:ext>
                    </a:extLst>
                  </p:cNvPr>
                  <p:cNvGrpSpPr/>
                  <p:nvPr/>
                </p:nvGrpSpPr>
                <p:grpSpPr>
                  <a:xfrm>
                    <a:off x="9120336" y="2264301"/>
                    <a:ext cx="1247944" cy="94784"/>
                    <a:chOff x="9120336" y="2132856"/>
                    <a:chExt cx="1247944" cy="94784"/>
                  </a:xfrm>
                </p:grpSpPr>
                <p:sp>
                  <p:nvSpPr>
                    <p:cNvPr id="713" name="직사각형 712">
                      <a:extLst>
                        <a:ext uri="{FF2B5EF4-FFF2-40B4-BE49-F238E27FC236}">
                          <a16:creationId xmlns:a16="http://schemas.microsoft.com/office/drawing/2014/main" id="{1375F279-D4FE-07D4-422F-9C5B9888AE41}"/>
                        </a:ext>
                      </a:extLst>
                    </p:cNvPr>
                    <p:cNvSpPr/>
                    <p:nvPr/>
                  </p:nvSpPr>
                  <p:spPr>
                    <a:xfrm>
                      <a:off x="9120336" y="2132856"/>
                      <a:ext cx="94784" cy="94784"/>
                    </a:xfrm>
                    <a:prstGeom prst="rect">
                      <a:avLst/>
                    </a:prstGeom>
                    <a:solidFill>
                      <a:srgbClr val="679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714" name="직사각형 713">
                      <a:extLst>
                        <a:ext uri="{FF2B5EF4-FFF2-40B4-BE49-F238E27FC236}">
                          <a16:creationId xmlns:a16="http://schemas.microsoft.com/office/drawing/2014/main" id="{D84AA179-7BB0-AFFF-A222-08A8D37F5031}"/>
                        </a:ext>
                      </a:extLst>
                    </p:cNvPr>
                    <p:cNvSpPr/>
                    <p:nvPr/>
                  </p:nvSpPr>
                  <p:spPr>
                    <a:xfrm>
                      <a:off x="9248465" y="2132856"/>
                      <a:ext cx="94784" cy="94784"/>
                    </a:xfrm>
                    <a:prstGeom prst="rect">
                      <a:avLst/>
                    </a:prstGeom>
                    <a:solidFill>
                      <a:srgbClr val="679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715" name="직사각형 714">
                      <a:extLst>
                        <a:ext uri="{FF2B5EF4-FFF2-40B4-BE49-F238E27FC236}">
                          <a16:creationId xmlns:a16="http://schemas.microsoft.com/office/drawing/2014/main" id="{4AE89580-15F3-D23E-CE1E-E460D8B7FEAF}"/>
                        </a:ext>
                      </a:extLst>
                    </p:cNvPr>
                    <p:cNvSpPr/>
                    <p:nvPr/>
                  </p:nvSpPr>
                  <p:spPr>
                    <a:xfrm>
                      <a:off x="9376594" y="2132856"/>
                      <a:ext cx="94784" cy="94784"/>
                    </a:xfrm>
                    <a:prstGeom prst="rect">
                      <a:avLst/>
                    </a:prstGeom>
                    <a:solidFill>
                      <a:srgbClr val="679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716" name="직사각형 715">
                      <a:extLst>
                        <a:ext uri="{FF2B5EF4-FFF2-40B4-BE49-F238E27FC236}">
                          <a16:creationId xmlns:a16="http://schemas.microsoft.com/office/drawing/2014/main" id="{59E3E253-041E-7EBC-DDD3-B2D3B1191827}"/>
                        </a:ext>
                      </a:extLst>
                    </p:cNvPr>
                    <p:cNvSpPr/>
                    <p:nvPr/>
                  </p:nvSpPr>
                  <p:spPr>
                    <a:xfrm>
                      <a:off x="9504723" y="2132856"/>
                      <a:ext cx="94784" cy="94784"/>
                    </a:xfrm>
                    <a:prstGeom prst="rect">
                      <a:avLst/>
                    </a:prstGeom>
                    <a:solidFill>
                      <a:srgbClr val="679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717" name="직사각형 716">
                      <a:extLst>
                        <a:ext uri="{FF2B5EF4-FFF2-40B4-BE49-F238E27FC236}">
                          <a16:creationId xmlns:a16="http://schemas.microsoft.com/office/drawing/2014/main" id="{61492EEB-6275-EC8B-98BB-951DF2A18C07}"/>
                        </a:ext>
                      </a:extLst>
                    </p:cNvPr>
                    <p:cNvSpPr/>
                    <p:nvPr/>
                  </p:nvSpPr>
                  <p:spPr>
                    <a:xfrm>
                      <a:off x="9632852" y="2132856"/>
                      <a:ext cx="94784" cy="94784"/>
                    </a:xfrm>
                    <a:prstGeom prst="rect">
                      <a:avLst/>
                    </a:prstGeom>
                    <a:solidFill>
                      <a:srgbClr val="679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718" name="직사각형 717">
                      <a:extLst>
                        <a:ext uri="{FF2B5EF4-FFF2-40B4-BE49-F238E27FC236}">
                          <a16:creationId xmlns:a16="http://schemas.microsoft.com/office/drawing/2014/main" id="{E10E826C-7DDA-2565-15EC-542C86BEEB88}"/>
                        </a:ext>
                      </a:extLst>
                    </p:cNvPr>
                    <p:cNvSpPr/>
                    <p:nvPr/>
                  </p:nvSpPr>
                  <p:spPr>
                    <a:xfrm>
                      <a:off x="9760981" y="2132856"/>
                      <a:ext cx="94784" cy="94784"/>
                    </a:xfrm>
                    <a:prstGeom prst="rect">
                      <a:avLst/>
                    </a:prstGeom>
                    <a:solidFill>
                      <a:srgbClr val="679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719" name="직사각형 718">
                      <a:extLst>
                        <a:ext uri="{FF2B5EF4-FFF2-40B4-BE49-F238E27FC236}">
                          <a16:creationId xmlns:a16="http://schemas.microsoft.com/office/drawing/2014/main" id="{8A7AE973-1EE3-ED53-7A90-44643D051057}"/>
                        </a:ext>
                      </a:extLst>
                    </p:cNvPr>
                    <p:cNvSpPr/>
                    <p:nvPr/>
                  </p:nvSpPr>
                  <p:spPr>
                    <a:xfrm>
                      <a:off x="9889110" y="2132856"/>
                      <a:ext cx="94784" cy="94784"/>
                    </a:xfrm>
                    <a:prstGeom prst="rect">
                      <a:avLst/>
                    </a:prstGeom>
                    <a:solidFill>
                      <a:srgbClr val="679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720" name="직사각형 719">
                      <a:extLst>
                        <a:ext uri="{FF2B5EF4-FFF2-40B4-BE49-F238E27FC236}">
                          <a16:creationId xmlns:a16="http://schemas.microsoft.com/office/drawing/2014/main" id="{B986417E-0FEA-0A62-2356-E2377097F5B9}"/>
                        </a:ext>
                      </a:extLst>
                    </p:cNvPr>
                    <p:cNvSpPr/>
                    <p:nvPr/>
                  </p:nvSpPr>
                  <p:spPr>
                    <a:xfrm>
                      <a:off x="10017239" y="2132856"/>
                      <a:ext cx="94784" cy="94784"/>
                    </a:xfrm>
                    <a:prstGeom prst="rect">
                      <a:avLst/>
                    </a:prstGeom>
                    <a:solidFill>
                      <a:srgbClr val="679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721" name="직사각형 720">
                      <a:extLst>
                        <a:ext uri="{FF2B5EF4-FFF2-40B4-BE49-F238E27FC236}">
                          <a16:creationId xmlns:a16="http://schemas.microsoft.com/office/drawing/2014/main" id="{CB54FBF2-BAA0-751A-A534-A23BAE965A3F}"/>
                        </a:ext>
                      </a:extLst>
                    </p:cNvPr>
                    <p:cNvSpPr/>
                    <p:nvPr/>
                  </p:nvSpPr>
                  <p:spPr>
                    <a:xfrm>
                      <a:off x="10145368" y="2132856"/>
                      <a:ext cx="94784" cy="94784"/>
                    </a:xfrm>
                    <a:prstGeom prst="rect">
                      <a:avLst/>
                    </a:prstGeom>
                    <a:solidFill>
                      <a:srgbClr val="679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722" name="직사각형 721">
                      <a:extLst>
                        <a:ext uri="{FF2B5EF4-FFF2-40B4-BE49-F238E27FC236}">
                          <a16:creationId xmlns:a16="http://schemas.microsoft.com/office/drawing/2014/main" id="{76B16B85-0561-DD48-63A4-D01F9BD6298F}"/>
                        </a:ext>
                      </a:extLst>
                    </p:cNvPr>
                    <p:cNvSpPr/>
                    <p:nvPr/>
                  </p:nvSpPr>
                  <p:spPr>
                    <a:xfrm>
                      <a:off x="10273496" y="2132856"/>
                      <a:ext cx="94784" cy="94784"/>
                    </a:xfrm>
                    <a:prstGeom prst="rect">
                      <a:avLst/>
                    </a:prstGeom>
                    <a:solidFill>
                      <a:srgbClr val="679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grpSp>
              <p:grpSp>
                <p:nvGrpSpPr>
                  <p:cNvPr id="625" name="그룹 624">
                    <a:extLst>
                      <a:ext uri="{FF2B5EF4-FFF2-40B4-BE49-F238E27FC236}">
                        <a16:creationId xmlns:a16="http://schemas.microsoft.com/office/drawing/2014/main" id="{C43601BE-5DF0-5F0D-C290-8677F0AC405A}"/>
                      </a:ext>
                    </a:extLst>
                  </p:cNvPr>
                  <p:cNvGrpSpPr/>
                  <p:nvPr/>
                </p:nvGrpSpPr>
                <p:grpSpPr>
                  <a:xfrm>
                    <a:off x="9120336" y="2395746"/>
                    <a:ext cx="1247944" cy="94784"/>
                    <a:chOff x="9120336" y="2132856"/>
                    <a:chExt cx="1247944" cy="94784"/>
                  </a:xfrm>
                </p:grpSpPr>
                <p:sp>
                  <p:nvSpPr>
                    <p:cNvPr id="703" name="직사각형 702">
                      <a:extLst>
                        <a:ext uri="{FF2B5EF4-FFF2-40B4-BE49-F238E27FC236}">
                          <a16:creationId xmlns:a16="http://schemas.microsoft.com/office/drawing/2014/main" id="{FA661B93-7595-E1B5-DA88-F057A35DD75F}"/>
                        </a:ext>
                      </a:extLst>
                    </p:cNvPr>
                    <p:cNvSpPr/>
                    <p:nvPr/>
                  </p:nvSpPr>
                  <p:spPr>
                    <a:xfrm>
                      <a:off x="9120336" y="2132856"/>
                      <a:ext cx="94784" cy="94784"/>
                    </a:xfrm>
                    <a:prstGeom prst="rect">
                      <a:avLst/>
                    </a:prstGeom>
                    <a:solidFill>
                      <a:srgbClr val="679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704" name="직사각형 703">
                      <a:extLst>
                        <a:ext uri="{FF2B5EF4-FFF2-40B4-BE49-F238E27FC236}">
                          <a16:creationId xmlns:a16="http://schemas.microsoft.com/office/drawing/2014/main" id="{2949ACC9-A83F-396E-D22B-D9C4A7F5740C}"/>
                        </a:ext>
                      </a:extLst>
                    </p:cNvPr>
                    <p:cNvSpPr/>
                    <p:nvPr/>
                  </p:nvSpPr>
                  <p:spPr>
                    <a:xfrm>
                      <a:off x="9248465" y="2132856"/>
                      <a:ext cx="94784" cy="94784"/>
                    </a:xfrm>
                    <a:prstGeom prst="rect">
                      <a:avLst/>
                    </a:prstGeom>
                    <a:solidFill>
                      <a:srgbClr val="679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705" name="직사각형 704">
                      <a:extLst>
                        <a:ext uri="{FF2B5EF4-FFF2-40B4-BE49-F238E27FC236}">
                          <a16:creationId xmlns:a16="http://schemas.microsoft.com/office/drawing/2014/main" id="{37A5B1D9-F359-9D87-B2E9-78C66963D9DC}"/>
                        </a:ext>
                      </a:extLst>
                    </p:cNvPr>
                    <p:cNvSpPr/>
                    <p:nvPr/>
                  </p:nvSpPr>
                  <p:spPr>
                    <a:xfrm>
                      <a:off x="9376594" y="2132856"/>
                      <a:ext cx="94784" cy="94784"/>
                    </a:xfrm>
                    <a:prstGeom prst="rect">
                      <a:avLst/>
                    </a:prstGeom>
                    <a:solidFill>
                      <a:srgbClr val="679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706" name="직사각형 705">
                      <a:extLst>
                        <a:ext uri="{FF2B5EF4-FFF2-40B4-BE49-F238E27FC236}">
                          <a16:creationId xmlns:a16="http://schemas.microsoft.com/office/drawing/2014/main" id="{1924F489-249C-7A09-B122-841C41B667FD}"/>
                        </a:ext>
                      </a:extLst>
                    </p:cNvPr>
                    <p:cNvSpPr/>
                    <p:nvPr/>
                  </p:nvSpPr>
                  <p:spPr>
                    <a:xfrm>
                      <a:off x="9504723" y="2132856"/>
                      <a:ext cx="94784" cy="94784"/>
                    </a:xfrm>
                    <a:prstGeom prst="rect">
                      <a:avLst/>
                    </a:prstGeom>
                    <a:solidFill>
                      <a:srgbClr val="679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707" name="직사각형 706">
                      <a:extLst>
                        <a:ext uri="{FF2B5EF4-FFF2-40B4-BE49-F238E27FC236}">
                          <a16:creationId xmlns:a16="http://schemas.microsoft.com/office/drawing/2014/main" id="{02F07B13-3E92-250D-65C0-0CCBA7F4C284}"/>
                        </a:ext>
                      </a:extLst>
                    </p:cNvPr>
                    <p:cNvSpPr/>
                    <p:nvPr/>
                  </p:nvSpPr>
                  <p:spPr>
                    <a:xfrm>
                      <a:off x="9632852" y="2132856"/>
                      <a:ext cx="94784" cy="94784"/>
                    </a:xfrm>
                    <a:prstGeom prst="rect">
                      <a:avLst/>
                    </a:prstGeom>
                    <a:solidFill>
                      <a:srgbClr val="679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708" name="직사각형 707">
                      <a:extLst>
                        <a:ext uri="{FF2B5EF4-FFF2-40B4-BE49-F238E27FC236}">
                          <a16:creationId xmlns:a16="http://schemas.microsoft.com/office/drawing/2014/main" id="{F90F24FC-C355-6275-A601-22B8017F2A69}"/>
                        </a:ext>
                      </a:extLst>
                    </p:cNvPr>
                    <p:cNvSpPr/>
                    <p:nvPr/>
                  </p:nvSpPr>
                  <p:spPr>
                    <a:xfrm>
                      <a:off x="9760981" y="2132856"/>
                      <a:ext cx="94784" cy="94784"/>
                    </a:xfrm>
                    <a:prstGeom prst="rect">
                      <a:avLst/>
                    </a:prstGeom>
                    <a:solidFill>
                      <a:srgbClr val="679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709" name="직사각형 708">
                      <a:extLst>
                        <a:ext uri="{FF2B5EF4-FFF2-40B4-BE49-F238E27FC236}">
                          <a16:creationId xmlns:a16="http://schemas.microsoft.com/office/drawing/2014/main" id="{938CE422-6C9B-E93F-4790-112B7E3D6C4E}"/>
                        </a:ext>
                      </a:extLst>
                    </p:cNvPr>
                    <p:cNvSpPr/>
                    <p:nvPr/>
                  </p:nvSpPr>
                  <p:spPr>
                    <a:xfrm>
                      <a:off x="9889110" y="2132856"/>
                      <a:ext cx="94784" cy="94784"/>
                    </a:xfrm>
                    <a:prstGeom prst="rect">
                      <a:avLst/>
                    </a:prstGeom>
                    <a:solidFill>
                      <a:srgbClr val="679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710" name="직사각형 709">
                      <a:extLst>
                        <a:ext uri="{FF2B5EF4-FFF2-40B4-BE49-F238E27FC236}">
                          <a16:creationId xmlns:a16="http://schemas.microsoft.com/office/drawing/2014/main" id="{051E287C-F535-8867-12D7-8A83A69B0CBE}"/>
                        </a:ext>
                      </a:extLst>
                    </p:cNvPr>
                    <p:cNvSpPr/>
                    <p:nvPr/>
                  </p:nvSpPr>
                  <p:spPr>
                    <a:xfrm>
                      <a:off x="10017239" y="2132856"/>
                      <a:ext cx="94784" cy="94784"/>
                    </a:xfrm>
                    <a:prstGeom prst="rect">
                      <a:avLst/>
                    </a:prstGeom>
                    <a:solidFill>
                      <a:srgbClr val="679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711" name="직사각형 710">
                      <a:extLst>
                        <a:ext uri="{FF2B5EF4-FFF2-40B4-BE49-F238E27FC236}">
                          <a16:creationId xmlns:a16="http://schemas.microsoft.com/office/drawing/2014/main" id="{9117CE76-1FDB-EEC5-836C-1AC9CDFC9EF7}"/>
                        </a:ext>
                      </a:extLst>
                    </p:cNvPr>
                    <p:cNvSpPr/>
                    <p:nvPr/>
                  </p:nvSpPr>
                  <p:spPr>
                    <a:xfrm>
                      <a:off x="10145368" y="2132856"/>
                      <a:ext cx="94784" cy="94784"/>
                    </a:xfrm>
                    <a:prstGeom prst="rect">
                      <a:avLst/>
                    </a:prstGeom>
                    <a:solidFill>
                      <a:srgbClr val="679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712" name="직사각형 711">
                      <a:extLst>
                        <a:ext uri="{FF2B5EF4-FFF2-40B4-BE49-F238E27FC236}">
                          <a16:creationId xmlns:a16="http://schemas.microsoft.com/office/drawing/2014/main" id="{42275119-34C0-1595-2C93-81C96A3A9E89}"/>
                        </a:ext>
                      </a:extLst>
                    </p:cNvPr>
                    <p:cNvSpPr/>
                    <p:nvPr/>
                  </p:nvSpPr>
                  <p:spPr>
                    <a:xfrm>
                      <a:off x="10273496" y="2132856"/>
                      <a:ext cx="94784" cy="94784"/>
                    </a:xfrm>
                    <a:prstGeom prst="rect">
                      <a:avLst/>
                    </a:prstGeom>
                    <a:solidFill>
                      <a:srgbClr val="679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grpSp>
              <p:grpSp>
                <p:nvGrpSpPr>
                  <p:cNvPr id="626" name="그룹 625">
                    <a:extLst>
                      <a:ext uri="{FF2B5EF4-FFF2-40B4-BE49-F238E27FC236}">
                        <a16:creationId xmlns:a16="http://schemas.microsoft.com/office/drawing/2014/main" id="{C07D3AE8-9CCD-6C50-7790-FA27ADC6A9CF}"/>
                      </a:ext>
                    </a:extLst>
                  </p:cNvPr>
                  <p:cNvGrpSpPr/>
                  <p:nvPr/>
                </p:nvGrpSpPr>
                <p:grpSpPr>
                  <a:xfrm>
                    <a:off x="9120336" y="2527191"/>
                    <a:ext cx="1247944" cy="94784"/>
                    <a:chOff x="9120336" y="2132856"/>
                    <a:chExt cx="1247944" cy="94784"/>
                  </a:xfrm>
                </p:grpSpPr>
                <p:sp>
                  <p:nvSpPr>
                    <p:cNvPr id="693" name="직사각형 692">
                      <a:extLst>
                        <a:ext uri="{FF2B5EF4-FFF2-40B4-BE49-F238E27FC236}">
                          <a16:creationId xmlns:a16="http://schemas.microsoft.com/office/drawing/2014/main" id="{7069726F-7EF5-CF4F-A30D-22C4D59B58CF}"/>
                        </a:ext>
                      </a:extLst>
                    </p:cNvPr>
                    <p:cNvSpPr/>
                    <p:nvPr/>
                  </p:nvSpPr>
                  <p:spPr>
                    <a:xfrm>
                      <a:off x="9120336" y="2132856"/>
                      <a:ext cx="94784" cy="94784"/>
                    </a:xfrm>
                    <a:prstGeom prst="rect">
                      <a:avLst/>
                    </a:prstGeom>
                    <a:solidFill>
                      <a:srgbClr val="679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694" name="직사각형 693">
                      <a:extLst>
                        <a:ext uri="{FF2B5EF4-FFF2-40B4-BE49-F238E27FC236}">
                          <a16:creationId xmlns:a16="http://schemas.microsoft.com/office/drawing/2014/main" id="{EB6799E3-09A4-3645-C758-C47CF37F4EBC}"/>
                        </a:ext>
                      </a:extLst>
                    </p:cNvPr>
                    <p:cNvSpPr/>
                    <p:nvPr/>
                  </p:nvSpPr>
                  <p:spPr>
                    <a:xfrm>
                      <a:off x="9248465" y="2132856"/>
                      <a:ext cx="94784" cy="94784"/>
                    </a:xfrm>
                    <a:prstGeom prst="rect">
                      <a:avLst/>
                    </a:prstGeom>
                    <a:solidFill>
                      <a:srgbClr val="679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695" name="직사각형 694">
                      <a:extLst>
                        <a:ext uri="{FF2B5EF4-FFF2-40B4-BE49-F238E27FC236}">
                          <a16:creationId xmlns:a16="http://schemas.microsoft.com/office/drawing/2014/main" id="{267F8693-18A4-FF6B-A80C-612311FEFAE0}"/>
                        </a:ext>
                      </a:extLst>
                    </p:cNvPr>
                    <p:cNvSpPr/>
                    <p:nvPr/>
                  </p:nvSpPr>
                  <p:spPr>
                    <a:xfrm>
                      <a:off x="9376594" y="2132856"/>
                      <a:ext cx="94784" cy="94784"/>
                    </a:xfrm>
                    <a:prstGeom prst="rect">
                      <a:avLst/>
                    </a:prstGeom>
                    <a:solidFill>
                      <a:srgbClr val="679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696" name="직사각형 695">
                      <a:extLst>
                        <a:ext uri="{FF2B5EF4-FFF2-40B4-BE49-F238E27FC236}">
                          <a16:creationId xmlns:a16="http://schemas.microsoft.com/office/drawing/2014/main" id="{FC46FF7A-9AEE-A546-77DB-ADC1EE3C0A86}"/>
                        </a:ext>
                      </a:extLst>
                    </p:cNvPr>
                    <p:cNvSpPr/>
                    <p:nvPr/>
                  </p:nvSpPr>
                  <p:spPr>
                    <a:xfrm>
                      <a:off x="9504723" y="2132856"/>
                      <a:ext cx="94784" cy="94784"/>
                    </a:xfrm>
                    <a:prstGeom prst="rect">
                      <a:avLst/>
                    </a:prstGeom>
                    <a:solidFill>
                      <a:srgbClr val="679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697" name="직사각형 696">
                      <a:extLst>
                        <a:ext uri="{FF2B5EF4-FFF2-40B4-BE49-F238E27FC236}">
                          <a16:creationId xmlns:a16="http://schemas.microsoft.com/office/drawing/2014/main" id="{6E4FB712-2E8C-656C-BE01-C10304BA28DD}"/>
                        </a:ext>
                      </a:extLst>
                    </p:cNvPr>
                    <p:cNvSpPr/>
                    <p:nvPr/>
                  </p:nvSpPr>
                  <p:spPr>
                    <a:xfrm>
                      <a:off x="9632852" y="2132856"/>
                      <a:ext cx="94784" cy="94784"/>
                    </a:xfrm>
                    <a:prstGeom prst="rect">
                      <a:avLst/>
                    </a:prstGeom>
                    <a:solidFill>
                      <a:srgbClr val="679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698" name="직사각형 697">
                      <a:extLst>
                        <a:ext uri="{FF2B5EF4-FFF2-40B4-BE49-F238E27FC236}">
                          <a16:creationId xmlns:a16="http://schemas.microsoft.com/office/drawing/2014/main" id="{D542FEFF-EB9E-FC59-9B26-86DB32A327F4}"/>
                        </a:ext>
                      </a:extLst>
                    </p:cNvPr>
                    <p:cNvSpPr/>
                    <p:nvPr/>
                  </p:nvSpPr>
                  <p:spPr>
                    <a:xfrm>
                      <a:off x="9760981" y="2132856"/>
                      <a:ext cx="94784" cy="94784"/>
                    </a:xfrm>
                    <a:prstGeom prst="rect">
                      <a:avLst/>
                    </a:prstGeom>
                    <a:solidFill>
                      <a:srgbClr val="679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699" name="직사각형 698">
                      <a:extLst>
                        <a:ext uri="{FF2B5EF4-FFF2-40B4-BE49-F238E27FC236}">
                          <a16:creationId xmlns:a16="http://schemas.microsoft.com/office/drawing/2014/main" id="{2D7996A9-B836-4B38-5005-3A7D7A014197}"/>
                        </a:ext>
                      </a:extLst>
                    </p:cNvPr>
                    <p:cNvSpPr/>
                    <p:nvPr/>
                  </p:nvSpPr>
                  <p:spPr>
                    <a:xfrm>
                      <a:off x="9889110" y="2132856"/>
                      <a:ext cx="94784" cy="94784"/>
                    </a:xfrm>
                    <a:prstGeom prst="rect">
                      <a:avLst/>
                    </a:prstGeom>
                    <a:solidFill>
                      <a:srgbClr val="679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700" name="직사각형 699">
                      <a:extLst>
                        <a:ext uri="{FF2B5EF4-FFF2-40B4-BE49-F238E27FC236}">
                          <a16:creationId xmlns:a16="http://schemas.microsoft.com/office/drawing/2014/main" id="{61248D94-A164-A69B-BE1F-75A98E187C3A}"/>
                        </a:ext>
                      </a:extLst>
                    </p:cNvPr>
                    <p:cNvSpPr/>
                    <p:nvPr/>
                  </p:nvSpPr>
                  <p:spPr>
                    <a:xfrm>
                      <a:off x="10017239" y="2132856"/>
                      <a:ext cx="94784" cy="94784"/>
                    </a:xfrm>
                    <a:prstGeom prst="rect">
                      <a:avLst/>
                    </a:prstGeom>
                    <a:solidFill>
                      <a:srgbClr val="679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701" name="직사각형 700">
                      <a:extLst>
                        <a:ext uri="{FF2B5EF4-FFF2-40B4-BE49-F238E27FC236}">
                          <a16:creationId xmlns:a16="http://schemas.microsoft.com/office/drawing/2014/main" id="{9A49A695-F873-2A65-27D5-4FAA7EDE906A}"/>
                        </a:ext>
                      </a:extLst>
                    </p:cNvPr>
                    <p:cNvSpPr/>
                    <p:nvPr/>
                  </p:nvSpPr>
                  <p:spPr>
                    <a:xfrm>
                      <a:off x="10145368" y="2132856"/>
                      <a:ext cx="94784" cy="94784"/>
                    </a:xfrm>
                    <a:prstGeom prst="rect">
                      <a:avLst/>
                    </a:prstGeom>
                    <a:solidFill>
                      <a:srgbClr val="679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702" name="직사각형 701">
                      <a:extLst>
                        <a:ext uri="{FF2B5EF4-FFF2-40B4-BE49-F238E27FC236}">
                          <a16:creationId xmlns:a16="http://schemas.microsoft.com/office/drawing/2014/main" id="{61315CF5-6B96-FBAD-43B2-3490B03B8D0D}"/>
                        </a:ext>
                      </a:extLst>
                    </p:cNvPr>
                    <p:cNvSpPr/>
                    <p:nvPr/>
                  </p:nvSpPr>
                  <p:spPr>
                    <a:xfrm>
                      <a:off x="10273496" y="2132856"/>
                      <a:ext cx="94784" cy="94784"/>
                    </a:xfrm>
                    <a:prstGeom prst="rect">
                      <a:avLst/>
                    </a:prstGeom>
                    <a:solidFill>
                      <a:srgbClr val="679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grpSp>
              <p:grpSp>
                <p:nvGrpSpPr>
                  <p:cNvPr id="627" name="그룹 626">
                    <a:extLst>
                      <a:ext uri="{FF2B5EF4-FFF2-40B4-BE49-F238E27FC236}">
                        <a16:creationId xmlns:a16="http://schemas.microsoft.com/office/drawing/2014/main" id="{3C3685C4-B363-E6D2-B66E-43803882C2EF}"/>
                      </a:ext>
                    </a:extLst>
                  </p:cNvPr>
                  <p:cNvGrpSpPr/>
                  <p:nvPr/>
                </p:nvGrpSpPr>
                <p:grpSpPr>
                  <a:xfrm>
                    <a:off x="9120336" y="2658636"/>
                    <a:ext cx="1247944" cy="94784"/>
                    <a:chOff x="9120336" y="2132856"/>
                    <a:chExt cx="1247944" cy="94784"/>
                  </a:xfrm>
                </p:grpSpPr>
                <p:sp>
                  <p:nvSpPr>
                    <p:cNvPr id="683" name="직사각형 682">
                      <a:extLst>
                        <a:ext uri="{FF2B5EF4-FFF2-40B4-BE49-F238E27FC236}">
                          <a16:creationId xmlns:a16="http://schemas.microsoft.com/office/drawing/2014/main" id="{782E9121-D110-633F-48DD-D650EFCAABB2}"/>
                        </a:ext>
                      </a:extLst>
                    </p:cNvPr>
                    <p:cNvSpPr/>
                    <p:nvPr/>
                  </p:nvSpPr>
                  <p:spPr>
                    <a:xfrm>
                      <a:off x="9120336" y="2132856"/>
                      <a:ext cx="94784" cy="94784"/>
                    </a:xfrm>
                    <a:prstGeom prst="rect">
                      <a:avLst/>
                    </a:prstGeom>
                    <a:solidFill>
                      <a:srgbClr val="679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684" name="직사각형 683">
                      <a:extLst>
                        <a:ext uri="{FF2B5EF4-FFF2-40B4-BE49-F238E27FC236}">
                          <a16:creationId xmlns:a16="http://schemas.microsoft.com/office/drawing/2014/main" id="{07B37686-6E69-053B-56EA-8F6CA54A46C7}"/>
                        </a:ext>
                      </a:extLst>
                    </p:cNvPr>
                    <p:cNvSpPr/>
                    <p:nvPr/>
                  </p:nvSpPr>
                  <p:spPr>
                    <a:xfrm>
                      <a:off x="9248465" y="2132856"/>
                      <a:ext cx="94784" cy="94784"/>
                    </a:xfrm>
                    <a:prstGeom prst="rect">
                      <a:avLst/>
                    </a:prstGeom>
                    <a:solidFill>
                      <a:srgbClr val="679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685" name="직사각형 684">
                      <a:extLst>
                        <a:ext uri="{FF2B5EF4-FFF2-40B4-BE49-F238E27FC236}">
                          <a16:creationId xmlns:a16="http://schemas.microsoft.com/office/drawing/2014/main" id="{7C531437-9B4D-549C-9CF6-B5D038A500D5}"/>
                        </a:ext>
                      </a:extLst>
                    </p:cNvPr>
                    <p:cNvSpPr/>
                    <p:nvPr/>
                  </p:nvSpPr>
                  <p:spPr>
                    <a:xfrm>
                      <a:off x="9376594" y="2132856"/>
                      <a:ext cx="94784" cy="94784"/>
                    </a:xfrm>
                    <a:prstGeom prst="rect">
                      <a:avLst/>
                    </a:prstGeom>
                    <a:solidFill>
                      <a:srgbClr val="679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686" name="직사각형 685">
                      <a:extLst>
                        <a:ext uri="{FF2B5EF4-FFF2-40B4-BE49-F238E27FC236}">
                          <a16:creationId xmlns:a16="http://schemas.microsoft.com/office/drawing/2014/main" id="{9BD5C56B-0C12-0B57-8910-AF4016CA7421}"/>
                        </a:ext>
                      </a:extLst>
                    </p:cNvPr>
                    <p:cNvSpPr/>
                    <p:nvPr/>
                  </p:nvSpPr>
                  <p:spPr>
                    <a:xfrm>
                      <a:off x="9504723" y="2132856"/>
                      <a:ext cx="94784" cy="94784"/>
                    </a:xfrm>
                    <a:prstGeom prst="rect">
                      <a:avLst/>
                    </a:prstGeom>
                    <a:solidFill>
                      <a:srgbClr val="679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687" name="직사각형 686">
                      <a:extLst>
                        <a:ext uri="{FF2B5EF4-FFF2-40B4-BE49-F238E27FC236}">
                          <a16:creationId xmlns:a16="http://schemas.microsoft.com/office/drawing/2014/main" id="{BE89B16F-21C6-D419-8244-A1230387CFD1}"/>
                        </a:ext>
                      </a:extLst>
                    </p:cNvPr>
                    <p:cNvSpPr/>
                    <p:nvPr/>
                  </p:nvSpPr>
                  <p:spPr>
                    <a:xfrm>
                      <a:off x="9632852" y="2132856"/>
                      <a:ext cx="94784" cy="94784"/>
                    </a:xfrm>
                    <a:prstGeom prst="rect">
                      <a:avLst/>
                    </a:prstGeom>
                    <a:solidFill>
                      <a:srgbClr val="679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688" name="직사각형 687">
                      <a:extLst>
                        <a:ext uri="{FF2B5EF4-FFF2-40B4-BE49-F238E27FC236}">
                          <a16:creationId xmlns:a16="http://schemas.microsoft.com/office/drawing/2014/main" id="{BE69C1A6-E585-8ED7-C2F5-204879C14EAC}"/>
                        </a:ext>
                      </a:extLst>
                    </p:cNvPr>
                    <p:cNvSpPr/>
                    <p:nvPr/>
                  </p:nvSpPr>
                  <p:spPr>
                    <a:xfrm>
                      <a:off x="9760981" y="2132856"/>
                      <a:ext cx="94784" cy="94784"/>
                    </a:xfrm>
                    <a:prstGeom prst="rect">
                      <a:avLst/>
                    </a:prstGeom>
                    <a:solidFill>
                      <a:srgbClr val="679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689" name="직사각형 688">
                      <a:extLst>
                        <a:ext uri="{FF2B5EF4-FFF2-40B4-BE49-F238E27FC236}">
                          <a16:creationId xmlns:a16="http://schemas.microsoft.com/office/drawing/2014/main" id="{6F2F20A2-58B3-9AFB-515F-FC21FD3C8C5A}"/>
                        </a:ext>
                      </a:extLst>
                    </p:cNvPr>
                    <p:cNvSpPr/>
                    <p:nvPr/>
                  </p:nvSpPr>
                  <p:spPr>
                    <a:xfrm>
                      <a:off x="9889110" y="2132856"/>
                      <a:ext cx="94784" cy="94784"/>
                    </a:xfrm>
                    <a:prstGeom prst="rect">
                      <a:avLst/>
                    </a:prstGeom>
                    <a:solidFill>
                      <a:srgbClr val="679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690" name="직사각형 689">
                      <a:extLst>
                        <a:ext uri="{FF2B5EF4-FFF2-40B4-BE49-F238E27FC236}">
                          <a16:creationId xmlns:a16="http://schemas.microsoft.com/office/drawing/2014/main" id="{DC0C1066-CEFE-3466-F771-536647D6B322}"/>
                        </a:ext>
                      </a:extLst>
                    </p:cNvPr>
                    <p:cNvSpPr/>
                    <p:nvPr/>
                  </p:nvSpPr>
                  <p:spPr>
                    <a:xfrm>
                      <a:off x="10017239" y="2132856"/>
                      <a:ext cx="94784" cy="94784"/>
                    </a:xfrm>
                    <a:prstGeom prst="rect">
                      <a:avLst/>
                    </a:prstGeom>
                    <a:solidFill>
                      <a:srgbClr val="679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691" name="직사각형 690">
                      <a:extLst>
                        <a:ext uri="{FF2B5EF4-FFF2-40B4-BE49-F238E27FC236}">
                          <a16:creationId xmlns:a16="http://schemas.microsoft.com/office/drawing/2014/main" id="{D78012D7-1AC0-F811-0A20-E5D7B23903A4}"/>
                        </a:ext>
                      </a:extLst>
                    </p:cNvPr>
                    <p:cNvSpPr/>
                    <p:nvPr/>
                  </p:nvSpPr>
                  <p:spPr>
                    <a:xfrm>
                      <a:off x="10145368" y="2132856"/>
                      <a:ext cx="94784" cy="94784"/>
                    </a:xfrm>
                    <a:prstGeom prst="rect">
                      <a:avLst/>
                    </a:prstGeom>
                    <a:solidFill>
                      <a:srgbClr val="679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692" name="직사각형 691">
                      <a:extLst>
                        <a:ext uri="{FF2B5EF4-FFF2-40B4-BE49-F238E27FC236}">
                          <a16:creationId xmlns:a16="http://schemas.microsoft.com/office/drawing/2014/main" id="{6B6FF81A-A28C-1A71-4D09-905257C3F9CD}"/>
                        </a:ext>
                      </a:extLst>
                    </p:cNvPr>
                    <p:cNvSpPr/>
                    <p:nvPr/>
                  </p:nvSpPr>
                  <p:spPr>
                    <a:xfrm>
                      <a:off x="10273496" y="2132856"/>
                      <a:ext cx="94784" cy="94784"/>
                    </a:xfrm>
                    <a:prstGeom prst="rect">
                      <a:avLst/>
                    </a:prstGeom>
                    <a:solidFill>
                      <a:srgbClr val="679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grpSp>
              <p:grpSp>
                <p:nvGrpSpPr>
                  <p:cNvPr id="628" name="그룹 627">
                    <a:extLst>
                      <a:ext uri="{FF2B5EF4-FFF2-40B4-BE49-F238E27FC236}">
                        <a16:creationId xmlns:a16="http://schemas.microsoft.com/office/drawing/2014/main" id="{7FC72D22-CF89-AB14-33B1-54A825AC23BB}"/>
                      </a:ext>
                    </a:extLst>
                  </p:cNvPr>
                  <p:cNvGrpSpPr/>
                  <p:nvPr/>
                </p:nvGrpSpPr>
                <p:grpSpPr>
                  <a:xfrm>
                    <a:off x="9120336" y="2790081"/>
                    <a:ext cx="1247944" cy="94784"/>
                    <a:chOff x="9120336" y="2132856"/>
                    <a:chExt cx="1247944" cy="94784"/>
                  </a:xfrm>
                </p:grpSpPr>
                <p:sp>
                  <p:nvSpPr>
                    <p:cNvPr id="673" name="직사각형 672">
                      <a:extLst>
                        <a:ext uri="{FF2B5EF4-FFF2-40B4-BE49-F238E27FC236}">
                          <a16:creationId xmlns:a16="http://schemas.microsoft.com/office/drawing/2014/main" id="{873940CE-5583-A3FB-7EFE-A4A0DC082FDD}"/>
                        </a:ext>
                      </a:extLst>
                    </p:cNvPr>
                    <p:cNvSpPr/>
                    <p:nvPr/>
                  </p:nvSpPr>
                  <p:spPr>
                    <a:xfrm>
                      <a:off x="9120336" y="2132856"/>
                      <a:ext cx="94784" cy="94784"/>
                    </a:xfrm>
                    <a:prstGeom prst="rect">
                      <a:avLst/>
                    </a:prstGeom>
                    <a:solidFill>
                      <a:srgbClr val="679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674" name="직사각형 673">
                      <a:extLst>
                        <a:ext uri="{FF2B5EF4-FFF2-40B4-BE49-F238E27FC236}">
                          <a16:creationId xmlns:a16="http://schemas.microsoft.com/office/drawing/2014/main" id="{8B356436-DD2F-7F07-F2E1-977CAFE5FD58}"/>
                        </a:ext>
                      </a:extLst>
                    </p:cNvPr>
                    <p:cNvSpPr/>
                    <p:nvPr/>
                  </p:nvSpPr>
                  <p:spPr>
                    <a:xfrm>
                      <a:off x="9248465" y="2132856"/>
                      <a:ext cx="94784" cy="94784"/>
                    </a:xfrm>
                    <a:prstGeom prst="rect">
                      <a:avLst/>
                    </a:prstGeom>
                    <a:solidFill>
                      <a:srgbClr val="679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675" name="직사각형 674">
                      <a:extLst>
                        <a:ext uri="{FF2B5EF4-FFF2-40B4-BE49-F238E27FC236}">
                          <a16:creationId xmlns:a16="http://schemas.microsoft.com/office/drawing/2014/main" id="{9527B997-E068-48B3-FD6A-77B47CA488B6}"/>
                        </a:ext>
                      </a:extLst>
                    </p:cNvPr>
                    <p:cNvSpPr/>
                    <p:nvPr/>
                  </p:nvSpPr>
                  <p:spPr>
                    <a:xfrm>
                      <a:off x="9376594" y="2132856"/>
                      <a:ext cx="94784" cy="94784"/>
                    </a:xfrm>
                    <a:prstGeom prst="rect">
                      <a:avLst/>
                    </a:prstGeom>
                    <a:solidFill>
                      <a:srgbClr val="679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676" name="직사각형 675">
                      <a:extLst>
                        <a:ext uri="{FF2B5EF4-FFF2-40B4-BE49-F238E27FC236}">
                          <a16:creationId xmlns:a16="http://schemas.microsoft.com/office/drawing/2014/main" id="{17BD2958-64BD-5A43-5AA4-FC72B5E4A66C}"/>
                        </a:ext>
                      </a:extLst>
                    </p:cNvPr>
                    <p:cNvSpPr/>
                    <p:nvPr/>
                  </p:nvSpPr>
                  <p:spPr>
                    <a:xfrm>
                      <a:off x="9504723" y="2132856"/>
                      <a:ext cx="94784" cy="94784"/>
                    </a:xfrm>
                    <a:prstGeom prst="rect">
                      <a:avLst/>
                    </a:prstGeom>
                    <a:solidFill>
                      <a:srgbClr val="679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677" name="직사각형 676">
                      <a:extLst>
                        <a:ext uri="{FF2B5EF4-FFF2-40B4-BE49-F238E27FC236}">
                          <a16:creationId xmlns:a16="http://schemas.microsoft.com/office/drawing/2014/main" id="{2DEF83EF-1498-3BA2-1AA6-5958ACBF61D2}"/>
                        </a:ext>
                      </a:extLst>
                    </p:cNvPr>
                    <p:cNvSpPr/>
                    <p:nvPr/>
                  </p:nvSpPr>
                  <p:spPr>
                    <a:xfrm>
                      <a:off x="9632852" y="2132856"/>
                      <a:ext cx="94784" cy="94784"/>
                    </a:xfrm>
                    <a:prstGeom prst="rect">
                      <a:avLst/>
                    </a:prstGeom>
                    <a:solidFill>
                      <a:srgbClr val="679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678" name="직사각형 677">
                      <a:extLst>
                        <a:ext uri="{FF2B5EF4-FFF2-40B4-BE49-F238E27FC236}">
                          <a16:creationId xmlns:a16="http://schemas.microsoft.com/office/drawing/2014/main" id="{B4FE86B8-FBBD-9E42-8113-9FFA1F0C43B7}"/>
                        </a:ext>
                      </a:extLst>
                    </p:cNvPr>
                    <p:cNvSpPr/>
                    <p:nvPr/>
                  </p:nvSpPr>
                  <p:spPr>
                    <a:xfrm>
                      <a:off x="9760981" y="2132856"/>
                      <a:ext cx="94784" cy="94784"/>
                    </a:xfrm>
                    <a:prstGeom prst="rect">
                      <a:avLst/>
                    </a:prstGeom>
                    <a:solidFill>
                      <a:srgbClr val="679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679" name="직사각형 678">
                      <a:extLst>
                        <a:ext uri="{FF2B5EF4-FFF2-40B4-BE49-F238E27FC236}">
                          <a16:creationId xmlns:a16="http://schemas.microsoft.com/office/drawing/2014/main" id="{5418A97A-D5E4-E631-90D2-AC4C3B020EC8}"/>
                        </a:ext>
                      </a:extLst>
                    </p:cNvPr>
                    <p:cNvSpPr/>
                    <p:nvPr/>
                  </p:nvSpPr>
                  <p:spPr>
                    <a:xfrm>
                      <a:off x="9889110" y="2132856"/>
                      <a:ext cx="94784" cy="94784"/>
                    </a:xfrm>
                    <a:prstGeom prst="rect">
                      <a:avLst/>
                    </a:prstGeom>
                    <a:solidFill>
                      <a:srgbClr val="679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680" name="직사각형 679">
                      <a:extLst>
                        <a:ext uri="{FF2B5EF4-FFF2-40B4-BE49-F238E27FC236}">
                          <a16:creationId xmlns:a16="http://schemas.microsoft.com/office/drawing/2014/main" id="{E849521C-C8A6-8F1F-A4D3-E953E6457F3E}"/>
                        </a:ext>
                      </a:extLst>
                    </p:cNvPr>
                    <p:cNvSpPr/>
                    <p:nvPr/>
                  </p:nvSpPr>
                  <p:spPr>
                    <a:xfrm>
                      <a:off x="10017239" y="2132856"/>
                      <a:ext cx="94784" cy="94784"/>
                    </a:xfrm>
                    <a:prstGeom prst="rect">
                      <a:avLst/>
                    </a:prstGeom>
                    <a:solidFill>
                      <a:srgbClr val="679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681" name="직사각형 680">
                      <a:extLst>
                        <a:ext uri="{FF2B5EF4-FFF2-40B4-BE49-F238E27FC236}">
                          <a16:creationId xmlns:a16="http://schemas.microsoft.com/office/drawing/2014/main" id="{2399F4BF-AF25-EC2B-FFBC-120D626A8A3D}"/>
                        </a:ext>
                      </a:extLst>
                    </p:cNvPr>
                    <p:cNvSpPr/>
                    <p:nvPr/>
                  </p:nvSpPr>
                  <p:spPr>
                    <a:xfrm>
                      <a:off x="10145368" y="2132856"/>
                      <a:ext cx="94784" cy="94784"/>
                    </a:xfrm>
                    <a:prstGeom prst="rect">
                      <a:avLst/>
                    </a:prstGeom>
                    <a:solidFill>
                      <a:srgbClr val="679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682" name="직사각형 681">
                      <a:extLst>
                        <a:ext uri="{FF2B5EF4-FFF2-40B4-BE49-F238E27FC236}">
                          <a16:creationId xmlns:a16="http://schemas.microsoft.com/office/drawing/2014/main" id="{BFCFBC3A-5B67-93A4-CB38-9841DB8A5035}"/>
                        </a:ext>
                      </a:extLst>
                    </p:cNvPr>
                    <p:cNvSpPr/>
                    <p:nvPr/>
                  </p:nvSpPr>
                  <p:spPr>
                    <a:xfrm>
                      <a:off x="10273496" y="2132856"/>
                      <a:ext cx="94784" cy="94784"/>
                    </a:xfrm>
                    <a:prstGeom prst="rect">
                      <a:avLst/>
                    </a:prstGeom>
                    <a:solidFill>
                      <a:srgbClr val="679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grpSp>
              <p:grpSp>
                <p:nvGrpSpPr>
                  <p:cNvPr id="629" name="그룹 628">
                    <a:extLst>
                      <a:ext uri="{FF2B5EF4-FFF2-40B4-BE49-F238E27FC236}">
                        <a16:creationId xmlns:a16="http://schemas.microsoft.com/office/drawing/2014/main" id="{944FAC58-D4C6-5853-FDA7-AB01B7B75D43}"/>
                      </a:ext>
                    </a:extLst>
                  </p:cNvPr>
                  <p:cNvGrpSpPr/>
                  <p:nvPr/>
                </p:nvGrpSpPr>
                <p:grpSpPr>
                  <a:xfrm>
                    <a:off x="9120336" y="2921526"/>
                    <a:ext cx="1247944" cy="94784"/>
                    <a:chOff x="9120336" y="2132856"/>
                    <a:chExt cx="1247944" cy="94784"/>
                  </a:xfrm>
                </p:grpSpPr>
                <p:sp>
                  <p:nvSpPr>
                    <p:cNvPr id="663" name="직사각형 662">
                      <a:extLst>
                        <a:ext uri="{FF2B5EF4-FFF2-40B4-BE49-F238E27FC236}">
                          <a16:creationId xmlns:a16="http://schemas.microsoft.com/office/drawing/2014/main" id="{E56EF0CF-694E-6E4F-0341-BC7E81DA6A93}"/>
                        </a:ext>
                      </a:extLst>
                    </p:cNvPr>
                    <p:cNvSpPr/>
                    <p:nvPr/>
                  </p:nvSpPr>
                  <p:spPr>
                    <a:xfrm>
                      <a:off x="9120336" y="2132856"/>
                      <a:ext cx="94784" cy="94784"/>
                    </a:xfrm>
                    <a:prstGeom prst="rect">
                      <a:avLst/>
                    </a:prstGeom>
                    <a:solidFill>
                      <a:srgbClr val="679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664" name="직사각형 663">
                      <a:extLst>
                        <a:ext uri="{FF2B5EF4-FFF2-40B4-BE49-F238E27FC236}">
                          <a16:creationId xmlns:a16="http://schemas.microsoft.com/office/drawing/2014/main" id="{5ED26432-3086-A248-76D7-B92BE16EF29C}"/>
                        </a:ext>
                      </a:extLst>
                    </p:cNvPr>
                    <p:cNvSpPr/>
                    <p:nvPr/>
                  </p:nvSpPr>
                  <p:spPr>
                    <a:xfrm>
                      <a:off x="9248465" y="2132856"/>
                      <a:ext cx="94784" cy="94784"/>
                    </a:xfrm>
                    <a:prstGeom prst="rect">
                      <a:avLst/>
                    </a:prstGeom>
                    <a:solidFill>
                      <a:srgbClr val="679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665" name="직사각형 664">
                      <a:extLst>
                        <a:ext uri="{FF2B5EF4-FFF2-40B4-BE49-F238E27FC236}">
                          <a16:creationId xmlns:a16="http://schemas.microsoft.com/office/drawing/2014/main" id="{434CA589-9BC6-F127-A0A4-8A27DC4DE823}"/>
                        </a:ext>
                      </a:extLst>
                    </p:cNvPr>
                    <p:cNvSpPr/>
                    <p:nvPr/>
                  </p:nvSpPr>
                  <p:spPr>
                    <a:xfrm>
                      <a:off x="9376594" y="2132856"/>
                      <a:ext cx="94784" cy="94784"/>
                    </a:xfrm>
                    <a:prstGeom prst="rect">
                      <a:avLst/>
                    </a:prstGeom>
                    <a:solidFill>
                      <a:srgbClr val="679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666" name="직사각형 665">
                      <a:extLst>
                        <a:ext uri="{FF2B5EF4-FFF2-40B4-BE49-F238E27FC236}">
                          <a16:creationId xmlns:a16="http://schemas.microsoft.com/office/drawing/2014/main" id="{1DFE890B-984D-B4B9-29E9-BF7075E07659}"/>
                        </a:ext>
                      </a:extLst>
                    </p:cNvPr>
                    <p:cNvSpPr/>
                    <p:nvPr/>
                  </p:nvSpPr>
                  <p:spPr>
                    <a:xfrm>
                      <a:off x="9504723" y="2132856"/>
                      <a:ext cx="94784" cy="94784"/>
                    </a:xfrm>
                    <a:prstGeom prst="rect">
                      <a:avLst/>
                    </a:prstGeom>
                    <a:solidFill>
                      <a:srgbClr val="679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667" name="직사각형 666">
                      <a:extLst>
                        <a:ext uri="{FF2B5EF4-FFF2-40B4-BE49-F238E27FC236}">
                          <a16:creationId xmlns:a16="http://schemas.microsoft.com/office/drawing/2014/main" id="{1F035D7B-31DF-9823-24E1-94FAC4B84245}"/>
                        </a:ext>
                      </a:extLst>
                    </p:cNvPr>
                    <p:cNvSpPr/>
                    <p:nvPr/>
                  </p:nvSpPr>
                  <p:spPr>
                    <a:xfrm>
                      <a:off x="9632852" y="2132856"/>
                      <a:ext cx="94784" cy="94784"/>
                    </a:xfrm>
                    <a:prstGeom prst="rect">
                      <a:avLst/>
                    </a:prstGeom>
                    <a:solidFill>
                      <a:srgbClr val="679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668" name="직사각형 667">
                      <a:extLst>
                        <a:ext uri="{FF2B5EF4-FFF2-40B4-BE49-F238E27FC236}">
                          <a16:creationId xmlns:a16="http://schemas.microsoft.com/office/drawing/2014/main" id="{81DC7895-38D2-1FD9-6BF9-6BEF866B9EBF}"/>
                        </a:ext>
                      </a:extLst>
                    </p:cNvPr>
                    <p:cNvSpPr/>
                    <p:nvPr/>
                  </p:nvSpPr>
                  <p:spPr>
                    <a:xfrm>
                      <a:off x="9760981" y="2132856"/>
                      <a:ext cx="94784" cy="94784"/>
                    </a:xfrm>
                    <a:prstGeom prst="rect">
                      <a:avLst/>
                    </a:prstGeom>
                    <a:solidFill>
                      <a:srgbClr val="679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669" name="직사각형 668">
                      <a:extLst>
                        <a:ext uri="{FF2B5EF4-FFF2-40B4-BE49-F238E27FC236}">
                          <a16:creationId xmlns:a16="http://schemas.microsoft.com/office/drawing/2014/main" id="{6E1AA3E5-0BCE-7625-DCF3-E0D1C3EB6985}"/>
                        </a:ext>
                      </a:extLst>
                    </p:cNvPr>
                    <p:cNvSpPr/>
                    <p:nvPr/>
                  </p:nvSpPr>
                  <p:spPr>
                    <a:xfrm>
                      <a:off x="9889110" y="2132856"/>
                      <a:ext cx="94784" cy="94784"/>
                    </a:xfrm>
                    <a:prstGeom prst="rect">
                      <a:avLst/>
                    </a:prstGeom>
                    <a:solidFill>
                      <a:srgbClr val="679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670" name="직사각형 669">
                      <a:extLst>
                        <a:ext uri="{FF2B5EF4-FFF2-40B4-BE49-F238E27FC236}">
                          <a16:creationId xmlns:a16="http://schemas.microsoft.com/office/drawing/2014/main" id="{55B8C2EA-33F8-AA7F-5A1B-AA8D4F6161CD}"/>
                        </a:ext>
                      </a:extLst>
                    </p:cNvPr>
                    <p:cNvSpPr/>
                    <p:nvPr/>
                  </p:nvSpPr>
                  <p:spPr>
                    <a:xfrm>
                      <a:off x="10017239" y="2132856"/>
                      <a:ext cx="94784" cy="94784"/>
                    </a:xfrm>
                    <a:prstGeom prst="rect">
                      <a:avLst/>
                    </a:prstGeom>
                    <a:solidFill>
                      <a:srgbClr val="679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671" name="직사각형 670">
                      <a:extLst>
                        <a:ext uri="{FF2B5EF4-FFF2-40B4-BE49-F238E27FC236}">
                          <a16:creationId xmlns:a16="http://schemas.microsoft.com/office/drawing/2014/main" id="{2135ED6C-E0C8-4B96-706E-0B8C0449D9F7}"/>
                        </a:ext>
                      </a:extLst>
                    </p:cNvPr>
                    <p:cNvSpPr/>
                    <p:nvPr/>
                  </p:nvSpPr>
                  <p:spPr>
                    <a:xfrm>
                      <a:off x="10145368" y="2132856"/>
                      <a:ext cx="94784" cy="94784"/>
                    </a:xfrm>
                    <a:prstGeom prst="rect">
                      <a:avLst/>
                    </a:prstGeom>
                    <a:solidFill>
                      <a:srgbClr val="679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672" name="직사각형 671">
                      <a:extLst>
                        <a:ext uri="{FF2B5EF4-FFF2-40B4-BE49-F238E27FC236}">
                          <a16:creationId xmlns:a16="http://schemas.microsoft.com/office/drawing/2014/main" id="{55E020AE-44E7-2C23-7682-FD4F385F3D33}"/>
                        </a:ext>
                      </a:extLst>
                    </p:cNvPr>
                    <p:cNvSpPr/>
                    <p:nvPr/>
                  </p:nvSpPr>
                  <p:spPr>
                    <a:xfrm>
                      <a:off x="10273496" y="2132856"/>
                      <a:ext cx="94784" cy="94784"/>
                    </a:xfrm>
                    <a:prstGeom prst="rect">
                      <a:avLst/>
                    </a:prstGeom>
                    <a:solidFill>
                      <a:srgbClr val="679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grpSp>
              <p:grpSp>
                <p:nvGrpSpPr>
                  <p:cNvPr id="630" name="그룹 629">
                    <a:extLst>
                      <a:ext uri="{FF2B5EF4-FFF2-40B4-BE49-F238E27FC236}">
                        <a16:creationId xmlns:a16="http://schemas.microsoft.com/office/drawing/2014/main" id="{C6B4FA58-3CDA-14BA-7EA8-2EF2AF5140E1}"/>
                      </a:ext>
                    </a:extLst>
                  </p:cNvPr>
                  <p:cNvGrpSpPr/>
                  <p:nvPr/>
                </p:nvGrpSpPr>
                <p:grpSpPr>
                  <a:xfrm>
                    <a:off x="9120336" y="3052971"/>
                    <a:ext cx="1247944" cy="94784"/>
                    <a:chOff x="9120336" y="2132856"/>
                    <a:chExt cx="1247944" cy="94784"/>
                  </a:xfrm>
                </p:grpSpPr>
                <p:sp>
                  <p:nvSpPr>
                    <p:cNvPr id="653" name="직사각형 652">
                      <a:extLst>
                        <a:ext uri="{FF2B5EF4-FFF2-40B4-BE49-F238E27FC236}">
                          <a16:creationId xmlns:a16="http://schemas.microsoft.com/office/drawing/2014/main" id="{8613AD13-3C42-761A-C629-B834C4F2C86D}"/>
                        </a:ext>
                      </a:extLst>
                    </p:cNvPr>
                    <p:cNvSpPr/>
                    <p:nvPr/>
                  </p:nvSpPr>
                  <p:spPr>
                    <a:xfrm>
                      <a:off x="9120336" y="2132856"/>
                      <a:ext cx="94784" cy="94784"/>
                    </a:xfrm>
                    <a:prstGeom prst="rect">
                      <a:avLst/>
                    </a:prstGeom>
                    <a:solidFill>
                      <a:srgbClr val="679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654" name="직사각형 653">
                      <a:extLst>
                        <a:ext uri="{FF2B5EF4-FFF2-40B4-BE49-F238E27FC236}">
                          <a16:creationId xmlns:a16="http://schemas.microsoft.com/office/drawing/2014/main" id="{1CDB9BB1-09F2-2506-B2F4-2127418048D8}"/>
                        </a:ext>
                      </a:extLst>
                    </p:cNvPr>
                    <p:cNvSpPr/>
                    <p:nvPr/>
                  </p:nvSpPr>
                  <p:spPr>
                    <a:xfrm>
                      <a:off x="9248465" y="2132856"/>
                      <a:ext cx="94784" cy="94784"/>
                    </a:xfrm>
                    <a:prstGeom prst="rect">
                      <a:avLst/>
                    </a:prstGeom>
                    <a:solidFill>
                      <a:srgbClr val="679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655" name="직사각형 654">
                      <a:extLst>
                        <a:ext uri="{FF2B5EF4-FFF2-40B4-BE49-F238E27FC236}">
                          <a16:creationId xmlns:a16="http://schemas.microsoft.com/office/drawing/2014/main" id="{E3DFBBFD-18C0-C426-5004-C23CBC3A4CC1}"/>
                        </a:ext>
                      </a:extLst>
                    </p:cNvPr>
                    <p:cNvSpPr/>
                    <p:nvPr/>
                  </p:nvSpPr>
                  <p:spPr>
                    <a:xfrm>
                      <a:off x="9376594" y="2132856"/>
                      <a:ext cx="94784" cy="94784"/>
                    </a:xfrm>
                    <a:prstGeom prst="rect">
                      <a:avLst/>
                    </a:prstGeom>
                    <a:solidFill>
                      <a:srgbClr val="679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656" name="직사각형 655">
                      <a:extLst>
                        <a:ext uri="{FF2B5EF4-FFF2-40B4-BE49-F238E27FC236}">
                          <a16:creationId xmlns:a16="http://schemas.microsoft.com/office/drawing/2014/main" id="{CAFB757C-79D1-3992-04EE-A82B656431A4}"/>
                        </a:ext>
                      </a:extLst>
                    </p:cNvPr>
                    <p:cNvSpPr/>
                    <p:nvPr/>
                  </p:nvSpPr>
                  <p:spPr>
                    <a:xfrm>
                      <a:off x="9504723" y="2132856"/>
                      <a:ext cx="94784" cy="94784"/>
                    </a:xfrm>
                    <a:prstGeom prst="rect">
                      <a:avLst/>
                    </a:prstGeom>
                    <a:solidFill>
                      <a:srgbClr val="679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657" name="직사각형 656">
                      <a:extLst>
                        <a:ext uri="{FF2B5EF4-FFF2-40B4-BE49-F238E27FC236}">
                          <a16:creationId xmlns:a16="http://schemas.microsoft.com/office/drawing/2014/main" id="{7428773B-7637-0628-EF0B-99C5345549ED}"/>
                        </a:ext>
                      </a:extLst>
                    </p:cNvPr>
                    <p:cNvSpPr/>
                    <p:nvPr/>
                  </p:nvSpPr>
                  <p:spPr>
                    <a:xfrm>
                      <a:off x="9632852" y="2132856"/>
                      <a:ext cx="94784" cy="94784"/>
                    </a:xfrm>
                    <a:prstGeom prst="rect">
                      <a:avLst/>
                    </a:prstGeom>
                    <a:solidFill>
                      <a:srgbClr val="679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658" name="직사각형 657">
                      <a:extLst>
                        <a:ext uri="{FF2B5EF4-FFF2-40B4-BE49-F238E27FC236}">
                          <a16:creationId xmlns:a16="http://schemas.microsoft.com/office/drawing/2014/main" id="{67148B16-4634-6575-D7E9-2AA56A84A512}"/>
                        </a:ext>
                      </a:extLst>
                    </p:cNvPr>
                    <p:cNvSpPr/>
                    <p:nvPr/>
                  </p:nvSpPr>
                  <p:spPr>
                    <a:xfrm>
                      <a:off x="9760981" y="2132856"/>
                      <a:ext cx="94784" cy="94784"/>
                    </a:xfrm>
                    <a:prstGeom prst="rect">
                      <a:avLst/>
                    </a:prstGeom>
                    <a:solidFill>
                      <a:srgbClr val="679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659" name="직사각형 658">
                      <a:extLst>
                        <a:ext uri="{FF2B5EF4-FFF2-40B4-BE49-F238E27FC236}">
                          <a16:creationId xmlns:a16="http://schemas.microsoft.com/office/drawing/2014/main" id="{25DF8426-3BA3-D2D7-0DC5-B0DB10D1FC83}"/>
                        </a:ext>
                      </a:extLst>
                    </p:cNvPr>
                    <p:cNvSpPr/>
                    <p:nvPr/>
                  </p:nvSpPr>
                  <p:spPr>
                    <a:xfrm>
                      <a:off x="9889110" y="2132856"/>
                      <a:ext cx="94784" cy="94784"/>
                    </a:xfrm>
                    <a:prstGeom prst="rect">
                      <a:avLst/>
                    </a:prstGeom>
                    <a:solidFill>
                      <a:srgbClr val="679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660" name="직사각형 659">
                      <a:extLst>
                        <a:ext uri="{FF2B5EF4-FFF2-40B4-BE49-F238E27FC236}">
                          <a16:creationId xmlns:a16="http://schemas.microsoft.com/office/drawing/2014/main" id="{752CC44C-99A0-7600-65F8-B5EB88066D26}"/>
                        </a:ext>
                      </a:extLst>
                    </p:cNvPr>
                    <p:cNvSpPr/>
                    <p:nvPr/>
                  </p:nvSpPr>
                  <p:spPr>
                    <a:xfrm>
                      <a:off x="10017239" y="2132856"/>
                      <a:ext cx="94784" cy="94784"/>
                    </a:xfrm>
                    <a:prstGeom prst="rect">
                      <a:avLst/>
                    </a:prstGeom>
                    <a:solidFill>
                      <a:srgbClr val="679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661" name="직사각형 660">
                      <a:extLst>
                        <a:ext uri="{FF2B5EF4-FFF2-40B4-BE49-F238E27FC236}">
                          <a16:creationId xmlns:a16="http://schemas.microsoft.com/office/drawing/2014/main" id="{5A109ADB-BA46-726D-5991-70F21DE523E9}"/>
                        </a:ext>
                      </a:extLst>
                    </p:cNvPr>
                    <p:cNvSpPr/>
                    <p:nvPr/>
                  </p:nvSpPr>
                  <p:spPr>
                    <a:xfrm>
                      <a:off x="10145368" y="2132856"/>
                      <a:ext cx="94784" cy="94784"/>
                    </a:xfrm>
                    <a:prstGeom prst="rect">
                      <a:avLst/>
                    </a:prstGeom>
                    <a:solidFill>
                      <a:srgbClr val="679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662" name="직사각형 661">
                      <a:extLst>
                        <a:ext uri="{FF2B5EF4-FFF2-40B4-BE49-F238E27FC236}">
                          <a16:creationId xmlns:a16="http://schemas.microsoft.com/office/drawing/2014/main" id="{2717F159-1D95-35FE-BE46-33BF7C889C30}"/>
                        </a:ext>
                      </a:extLst>
                    </p:cNvPr>
                    <p:cNvSpPr/>
                    <p:nvPr/>
                  </p:nvSpPr>
                  <p:spPr>
                    <a:xfrm>
                      <a:off x="10273496" y="2132856"/>
                      <a:ext cx="94784" cy="94784"/>
                    </a:xfrm>
                    <a:prstGeom prst="rect">
                      <a:avLst/>
                    </a:prstGeom>
                    <a:solidFill>
                      <a:srgbClr val="679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grpSp>
              <p:grpSp>
                <p:nvGrpSpPr>
                  <p:cNvPr id="631" name="그룹 630">
                    <a:extLst>
                      <a:ext uri="{FF2B5EF4-FFF2-40B4-BE49-F238E27FC236}">
                        <a16:creationId xmlns:a16="http://schemas.microsoft.com/office/drawing/2014/main" id="{60C2E292-422A-4696-B92E-A6140CCEBA6C}"/>
                      </a:ext>
                    </a:extLst>
                  </p:cNvPr>
                  <p:cNvGrpSpPr/>
                  <p:nvPr/>
                </p:nvGrpSpPr>
                <p:grpSpPr>
                  <a:xfrm>
                    <a:off x="9120336" y="3184416"/>
                    <a:ext cx="1247944" cy="94784"/>
                    <a:chOff x="9120336" y="2132856"/>
                    <a:chExt cx="1247944" cy="94784"/>
                  </a:xfrm>
                </p:grpSpPr>
                <p:sp>
                  <p:nvSpPr>
                    <p:cNvPr id="643" name="직사각형 642">
                      <a:extLst>
                        <a:ext uri="{FF2B5EF4-FFF2-40B4-BE49-F238E27FC236}">
                          <a16:creationId xmlns:a16="http://schemas.microsoft.com/office/drawing/2014/main" id="{C2823D16-BEDC-E560-AD3D-E01A92C817A9}"/>
                        </a:ext>
                      </a:extLst>
                    </p:cNvPr>
                    <p:cNvSpPr/>
                    <p:nvPr/>
                  </p:nvSpPr>
                  <p:spPr>
                    <a:xfrm>
                      <a:off x="9120336" y="2132856"/>
                      <a:ext cx="94784" cy="94784"/>
                    </a:xfrm>
                    <a:prstGeom prst="rect">
                      <a:avLst/>
                    </a:prstGeom>
                    <a:solidFill>
                      <a:srgbClr val="679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644" name="직사각형 643">
                      <a:extLst>
                        <a:ext uri="{FF2B5EF4-FFF2-40B4-BE49-F238E27FC236}">
                          <a16:creationId xmlns:a16="http://schemas.microsoft.com/office/drawing/2014/main" id="{B3906DC5-51D8-5011-7518-4F7337C1670D}"/>
                        </a:ext>
                      </a:extLst>
                    </p:cNvPr>
                    <p:cNvSpPr/>
                    <p:nvPr/>
                  </p:nvSpPr>
                  <p:spPr>
                    <a:xfrm>
                      <a:off x="9248465" y="2132856"/>
                      <a:ext cx="94784" cy="94784"/>
                    </a:xfrm>
                    <a:prstGeom prst="rect">
                      <a:avLst/>
                    </a:prstGeom>
                    <a:solidFill>
                      <a:srgbClr val="679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645" name="직사각형 644">
                      <a:extLst>
                        <a:ext uri="{FF2B5EF4-FFF2-40B4-BE49-F238E27FC236}">
                          <a16:creationId xmlns:a16="http://schemas.microsoft.com/office/drawing/2014/main" id="{C9567547-BD8B-4D44-91E9-13B6471DBC67}"/>
                        </a:ext>
                      </a:extLst>
                    </p:cNvPr>
                    <p:cNvSpPr/>
                    <p:nvPr/>
                  </p:nvSpPr>
                  <p:spPr>
                    <a:xfrm>
                      <a:off x="9376594" y="2132856"/>
                      <a:ext cx="94784" cy="94784"/>
                    </a:xfrm>
                    <a:prstGeom prst="rect">
                      <a:avLst/>
                    </a:prstGeom>
                    <a:solidFill>
                      <a:srgbClr val="679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646" name="직사각형 645">
                      <a:extLst>
                        <a:ext uri="{FF2B5EF4-FFF2-40B4-BE49-F238E27FC236}">
                          <a16:creationId xmlns:a16="http://schemas.microsoft.com/office/drawing/2014/main" id="{3388C8DE-651A-6A7C-AECD-B26CF5C81FD4}"/>
                        </a:ext>
                      </a:extLst>
                    </p:cNvPr>
                    <p:cNvSpPr/>
                    <p:nvPr/>
                  </p:nvSpPr>
                  <p:spPr>
                    <a:xfrm>
                      <a:off x="9504723" y="2132856"/>
                      <a:ext cx="94784" cy="94784"/>
                    </a:xfrm>
                    <a:prstGeom prst="rect">
                      <a:avLst/>
                    </a:prstGeom>
                    <a:solidFill>
                      <a:srgbClr val="679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647" name="직사각형 646">
                      <a:extLst>
                        <a:ext uri="{FF2B5EF4-FFF2-40B4-BE49-F238E27FC236}">
                          <a16:creationId xmlns:a16="http://schemas.microsoft.com/office/drawing/2014/main" id="{0F5251D9-A09A-40DF-85B1-3B5A93711382}"/>
                        </a:ext>
                      </a:extLst>
                    </p:cNvPr>
                    <p:cNvSpPr/>
                    <p:nvPr/>
                  </p:nvSpPr>
                  <p:spPr>
                    <a:xfrm>
                      <a:off x="9632852" y="2132856"/>
                      <a:ext cx="94784" cy="94784"/>
                    </a:xfrm>
                    <a:prstGeom prst="rect">
                      <a:avLst/>
                    </a:prstGeom>
                    <a:solidFill>
                      <a:srgbClr val="679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648" name="직사각형 647">
                      <a:extLst>
                        <a:ext uri="{FF2B5EF4-FFF2-40B4-BE49-F238E27FC236}">
                          <a16:creationId xmlns:a16="http://schemas.microsoft.com/office/drawing/2014/main" id="{02FD2735-9B25-3F74-F15C-CCBBC65F9D07}"/>
                        </a:ext>
                      </a:extLst>
                    </p:cNvPr>
                    <p:cNvSpPr/>
                    <p:nvPr/>
                  </p:nvSpPr>
                  <p:spPr>
                    <a:xfrm>
                      <a:off x="9760981" y="2132856"/>
                      <a:ext cx="94784" cy="94784"/>
                    </a:xfrm>
                    <a:prstGeom prst="rect">
                      <a:avLst/>
                    </a:prstGeom>
                    <a:solidFill>
                      <a:srgbClr val="679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649" name="직사각형 648">
                      <a:extLst>
                        <a:ext uri="{FF2B5EF4-FFF2-40B4-BE49-F238E27FC236}">
                          <a16:creationId xmlns:a16="http://schemas.microsoft.com/office/drawing/2014/main" id="{D373FD91-BF8A-59D8-D5B7-77DC9D824BDA}"/>
                        </a:ext>
                      </a:extLst>
                    </p:cNvPr>
                    <p:cNvSpPr/>
                    <p:nvPr/>
                  </p:nvSpPr>
                  <p:spPr>
                    <a:xfrm>
                      <a:off x="9889110" y="2132856"/>
                      <a:ext cx="94784" cy="94784"/>
                    </a:xfrm>
                    <a:prstGeom prst="rect">
                      <a:avLst/>
                    </a:prstGeom>
                    <a:solidFill>
                      <a:srgbClr val="679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650" name="직사각형 649">
                      <a:extLst>
                        <a:ext uri="{FF2B5EF4-FFF2-40B4-BE49-F238E27FC236}">
                          <a16:creationId xmlns:a16="http://schemas.microsoft.com/office/drawing/2014/main" id="{A4670C76-1C96-A7A1-4138-D551BB4F2F0F}"/>
                        </a:ext>
                      </a:extLst>
                    </p:cNvPr>
                    <p:cNvSpPr/>
                    <p:nvPr/>
                  </p:nvSpPr>
                  <p:spPr>
                    <a:xfrm>
                      <a:off x="10017239" y="2132856"/>
                      <a:ext cx="94784" cy="94784"/>
                    </a:xfrm>
                    <a:prstGeom prst="rect">
                      <a:avLst/>
                    </a:prstGeom>
                    <a:solidFill>
                      <a:srgbClr val="679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651" name="직사각형 650">
                      <a:extLst>
                        <a:ext uri="{FF2B5EF4-FFF2-40B4-BE49-F238E27FC236}">
                          <a16:creationId xmlns:a16="http://schemas.microsoft.com/office/drawing/2014/main" id="{6E5EA92D-DB43-5C04-A1B0-2FABBE1F4740}"/>
                        </a:ext>
                      </a:extLst>
                    </p:cNvPr>
                    <p:cNvSpPr/>
                    <p:nvPr/>
                  </p:nvSpPr>
                  <p:spPr>
                    <a:xfrm>
                      <a:off x="10145368" y="2132856"/>
                      <a:ext cx="94784" cy="94784"/>
                    </a:xfrm>
                    <a:prstGeom prst="rect">
                      <a:avLst/>
                    </a:prstGeom>
                    <a:solidFill>
                      <a:srgbClr val="679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652" name="직사각형 651">
                      <a:extLst>
                        <a:ext uri="{FF2B5EF4-FFF2-40B4-BE49-F238E27FC236}">
                          <a16:creationId xmlns:a16="http://schemas.microsoft.com/office/drawing/2014/main" id="{EA0777D9-7778-F958-E631-3C4B15D558E6}"/>
                        </a:ext>
                      </a:extLst>
                    </p:cNvPr>
                    <p:cNvSpPr/>
                    <p:nvPr/>
                  </p:nvSpPr>
                  <p:spPr>
                    <a:xfrm>
                      <a:off x="10273496" y="2132856"/>
                      <a:ext cx="94784" cy="94784"/>
                    </a:xfrm>
                    <a:prstGeom prst="rect">
                      <a:avLst/>
                    </a:prstGeom>
                    <a:solidFill>
                      <a:srgbClr val="679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grpSp>
              <p:grpSp>
                <p:nvGrpSpPr>
                  <p:cNvPr id="632" name="그룹 631">
                    <a:extLst>
                      <a:ext uri="{FF2B5EF4-FFF2-40B4-BE49-F238E27FC236}">
                        <a16:creationId xmlns:a16="http://schemas.microsoft.com/office/drawing/2014/main" id="{69883DE0-09F3-B442-7AF3-AAE7DC34F24A}"/>
                      </a:ext>
                    </a:extLst>
                  </p:cNvPr>
                  <p:cNvGrpSpPr/>
                  <p:nvPr/>
                </p:nvGrpSpPr>
                <p:grpSpPr>
                  <a:xfrm>
                    <a:off x="9120336" y="3315861"/>
                    <a:ext cx="1247944" cy="94784"/>
                    <a:chOff x="9120336" y="2132856"/>
                    <a:chExt cx="1247944" cy="94784"/>
                  </a:xfrm>
                </p:grpSpPr>
                <p:sp>
                  <p:nvSpPr>
                    <p:cNvPr id="633" name="직사각형 632">
                      <a:extLst>
                        <a:ext uri="{FF2B5EF4-FFF2-40B4-BE49-F238E27FC236}">
                          <a16:creationId xmlns:a16="http://schemas.microsoft.com/office/drawing/2014/main" id="{165D0D8D-5A75-4E91-545A-E61C5A6650CC}"/>
                        </a:ext>
                      </a:extLst>
                    </p:cNvPr>
                    <p:cNvSpPr/>
                    <p:nvPr/>
                  </p:nvSpPr>
                  <p:spPr>
                    <a:xfrm>
                      <a:off x="9120336" y="2132856"/>
                      <a:ext cx="94784" cy="94784"/>
                    </a:xfrm>
                    <a:prstGeom prst="rect">
                      <a:avLst/>
                    </a:prstGeom>
                    <a:solidFill>
                      <a:srgbClr val="679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634" name="직사각형 633">
                      <a:extLst>
                        <a:ext uri="{FF2B5EF4-FFF2-40B4-BE49-F238E27FC236}">
                          <a16:creationId xmlns:a16="http://schemas.microsoft.com/office/drawing/2014/main" id="{4D7B3CCA-FD13-F44F-05C9-7639A21EB56C}"/>
                        </a:ext>
                      </a:extLst>
                    </p:cNvPr>
                    <p:cNvSpPr/>
                    <p:nvPr/>
                  </p:nvSpPr>
                  <p:spPr>
                    <a:xfrm>
                      <a:off x="9248465" y="2132856"/>
                      <a:ext cx="94784" cy="94784"/>
                    </a:xfrm>
                    <a:prstGeom prst="rect">
                      <a:avLst/>
                    </a:prstGeom>
                    <a:solidFill>
                      <a:srgbClr val="679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635" name="직사각형 634">
                      <a:extLst>
                        <a:ext uri="{FF2B5EF4-FFF2-40B4-BE49-F238E27FC236}">
                          <a16:creationId xmlns:a16="http://schemas.microsoft.com/office/drawing/2014/main" id="{E6830F9C-9D02-83C4-9C76-4DB2792D9C53}"/>
                        </a:ext>
                      </a:extLst>
                    </p:cNvPr>
                    <p:cNvSpPr/>
                    <p:nvPr/>
                  </p:nvSpPr>
                  <p:spPr>
                    <a:xfrm>
                      <a:off x="9376594" y="2132856"/>
                      <a:ext cx="94784" cy="94784"/>
                    </a:xfrm>
                    <a:prstGeom prst="rect">
                      <a:avLst/>
                    </a:prstGeom>
                    <a:solidFill>
                      <a:srgbClr val="679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636" name="직사각형 635">
                      <a:extLst>
                        <a:ext uri="{FF2B5EF4-FFF2-40B4-BE49-F238E27FC236}">
                          <a16:creationId xmlns:a16="http://schemas.microsoft.com/office/drawing/2014/main" id="{114A042D-A98F-DBB1-C314-1DAEAC6A57AB}"/>
                        </a:ext>
                      </a:extLst>
                    </p:cNvPr>
                    <p:cNvSpPr/>
                    <p:nvPr/>
                  </p:nvSpPr>
                  <p:spPr>
                    <a:xfrm>
                      <a:off x="9504723" y="2132856"/>
                      <a:ext cx="94784" cy="94784"/>
                    </a:xfrm>
                    <a:prstGeom prst="rect">
                      <a:avLst/>
                    </a:prstGeom>
                    <a:solidFill>
                      <a:srgbClr val="679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637" name="직사각형 636">
                      <a:extLst>
                        <a:ext uri="{FF2B5EF4-FFF2-40B4-BE49-F238E27FC236}">
                          <a16:creationId xmlns:a16="http://schemas.microsoft.com/office/drawing/2014/main" id="{4BB7CDE7-06F9-2DF5-0A1F-ECAE114DE117}"/>
                        </a:ext>
                      </a:extLst>
                    </p:cNvPr>
                    <p:cNvSpPr/>
                    <p:nvPr/>
                  </p:nvSpPr>
                  <p:spPr>
                    <a:xfrm>
                      <a:off x="9632852" y="2132856"/>
                      <a:ext cx="94784" cy="94784"/>
                    </a:xfrm>
                    <a:prstGeom prst="rect">
                      <a:avLst/>
                    </a:prstGeom>
                    <a:solidFill>
                      <a:srgbClr val="679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638" name="직사각형 637">
                      <a:extLst>
                        <a:ext uri="{FF2B5EF4-FFF2-40B4-BE49-F238E27FC236}">
                          <a16:creationId xmlns:a16="http://schemas.microsoft.com/office/drawing/2014/main" id="{B8306F9A-F96E-441E-241A-2ED91AE84D92}"/>
                        </a:ext>
                      </a:extLst>
                    </p:cNvPr>
                    <p:cNvSpPr/>
                    <p:nvPr/>
                  </p:nvSpPr>
                  <p:spPr>
                    <a:xfrm>
                      <a:off x="9760981" y="2132856"/>
                      <a:ext cx="94784" cy="94784"/>
                    </a:xfrm>
                    <a:prstGeom prst="rect">
                      <a:avLst/>
                    </a:prstGeom>
                    <a:solidFill>
                      <a:srgbClr val="679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639" name="직사각형 638">
                      <a:extLst>
                        <a:ext uri="{FF2B5EF4-FFF2-40B4-BE49-F238E27FC236}">
                          <a16:creationId xmlns:a16="http://schemas.microsoft.com/office/drawing/2014/main" id="{D34A6AF8-8BC4-CE68-2E86-2680D51B0390}"/>
                        </a:ext>
                      </a:extLst>
                    </p:cNvPr>
                    <p:cNvSpPr/>
                    <p:nvPr/>
                  </p:nvSpPr>
                  <p:spPr>
                    <a:xfrm>
                      <a:off x="9889110" y="2132856"/>
                      <a:ext cx="94784" cy="94784"/>
                    </a:xfrm>
                    <a:prstGeom prst="rect">
                      <a:avLst/>
                    </a:prstGeom>
                    <a:solidFill>
                      <a:srgbClr val="679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640" name="직사각형 639">
                      <a:extLst>
                        <a:ext uri="{FF2B5EF4-FFF2-40B4-BE49-F238E27FC236}">
                          <a16:creationId xmlns:a16="http://schemas.microsoft.com/office/drawing/2014/main" id="{E86E5D14-EC6C-7DDC-EE89-E452F0CE1BAD}"/>
                        </a:ext>
                      </a:extLst>
                    </p:cNvPr>
                    <p:cNvSpPr/>
                    <p:nvPr/>
                  </p:nvSpPr>
                  <p:spPr>
                    <a:xfrm>
                      <a:off x="10017239" y="2132856"/>
                      <a:ext cx="94784" cy="94784"/>
                    </a:xfrm>
                    <a:prstGeom prst="rect">
                      <a:avLst/>
                    </a:prstGeom>
                    <a:solidFill>
                      <a:srgbClr val="679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641" name="직사각형 640">
                      <a:extLst>
                        <a:ext uri="{FF2B5EF4-FFF2-40B4-BE49-F238E27FC236}">
                          <a16:creationId xmlns:a16="http://schemas.microsoft.com/office/drawing/2014/main" id="{D86710C6-FCCE-D39B-9767-3290BF35DD58}"/>
                        </a:ext>
                      </a:extLst>
                    </p:cNvPr>
                    <p:cNvSpPr/>
                    <p:nvPr/>
                  </p:nvSpPr>
                  <p:spPr>
                    <a:xfrm>
                      <a:off x="10145368" y="2132856"/>
                      <a:ext cx="94784" cy="94784"/>
                    </a:xfrm>
                    <a:prstGeom prst="rect">
                      <a:avLst/>
                    </a:prstGeom>
                    <a:solidFill>
                      <a:srgbClr val="679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642" name="직사각형 641">
                      <a:extLst>
                        <a:ext uri="{FF2B5EF4-FFF2-40B4-BE49-F238E27FC236}">
                          <a16:creationId xmlns:a16="http://schemas.microsoft.com/office/drawing/2014/main" id="{06A5F80B-6F75-07C0-06E1-EBCFA0E2C75E}"/>
                        </a:ext>
                      </a:extLst>
                    </p:cNvPr>
                    <p:cNvSpPr/>
                    <p:nvPr/>
                  </p:nvSpPr>
                  <p:spPr>
                    <a:xfrm>
                      <a:off x="10273496" y="2132856"/>
                      <a:ext cx="94784" cy="94784"/>
                    </a:xfrm>
                    <a:prstGeom prst="rect">
                      <a:avLst/>
                    </a:prstGeom>
                    <a:solidFill>
                      <a:srgbClr val="679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grpSp>
            </p:grpSp>
            <p:grpSp>
              <p:nvGrpSpPr>
                <p:cNvPr id="67" name="그룹 66">
                  <a:extLst>
                    <a:ext uri="{FF2B5EF4-FFF2-40B4-BE49-F238E27FC236}">
                      <a16:creationId xmlns:a16="http://schemas.microsoft.com/office/drawing/2014/main" id="{0B1E0D88-6D8E-3B42-9D36-72D8C6CFC244}"/>
                    </a:ext>
                  </a:extLst>
                </p:cNvPr>
                <p:cNvGrpSpPr/>
                <p:nvPr/>
              </p:nvGrpSpPr>
              <p:grpSpPr>
                <a:xfrm>
                  <a:off x="6026554" y="3471409"/>
                  <a:ext cx="610972" cy="46405"/>
                  <a:chOff x="9120336" y="2132856"/>
                  <a:chExt cx="1247944" cy="94784"/>
                </a:xfrm>
              </p:grpSpPr>
              <p:sp>
                <p:nvSpPr>
                  <p:cNvPr id="613" name="직사각형 612">
                    <a:extLst>
                      <a:ext uri="{FF2B5EF4-FFF2-40B4-BE49-F238E27FC236}">
                        <a16:creationId xmlns:a16="http://schemas.microsoft.com/office/drawing/2014/main" id="{A5D974AA-8C87-A46F-4D7A-DCC5C6F0CBEC}"/>
                      </a:ext>
                    </a:extLst>
                  </p:cNvPr>
                  <p:cNvSpPr/>
                  <p:nvPr/>
                </p:nvSpPr>
                <p:spPr>
                  <a:xfrm>
                    <a:off x="9120336" y="2132856"/>
                    <a:ext cx="94784" cy="94784"/>
                  </a:xfrm>
                  <a:prstGeom prst="rect">
                    <a:avLst/>
                  </a:prstGeom>
                  <a:solidFill>
                    <a:srgbClr val="679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614" name="직사각형 613">
                    <a:extLst>
                      <a:ext uri="{FF2B5EF4-FFF2-40B4-BE49-F238E27FC236}">
                        <a16:creationId xmlns:a16="http://schemas.microsoft.com/office/drawing/2014/main" id="{268F43D3-5DEA-37B8-DD18-27DC855BD6DC}"/>
                      </a:ext>
                    </a:extLst>
                  </p:cNvPr>
                  <p:cNvSpPr/>
                  <p:nvPr/>
                </p:nvSpPr>
                <p:spPr>
                  <a:xfrm>
                    <a:off x="9248465" y="2132856"/>
                    <a:ext cx="94784" cy="94784"/>
                  </a:xfrm>
                  <a:prstGeom prst="rect">
                    <a:avLst/>
                  </a:prstGeom>
                  <a:solidFill>
                    <a:srgbClr val="679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615" name="직사각형 614">
                    <a:extLst>
                      <a:ext uri="{FF2B5EF4-FFF2-40B4-BE49-F238E27FC236}">
                        <a16:creationId xmlns:a16="http://schemas.microsoft.com/office/drawing/2014/main" id="{7957B99A-399B-E79B-CB49-46566D4AC37B}"/>
                      </a:ext>
                    </a:extLst>
                  </p:cNvPr>
                  <p:cNvSpPr/>
                  <p:nvPr/>
                </p:nvSpPr>
                <p:spPr>
                  <a:xfrm>
                    <a:off x="9376594" y="2132856"/>
                    <a:ext cx="94784" cy="94784"/>
                  </a:xfrm>
                  <a:prstGeom prst="rect">
                    <a:avLst/>
                  </a:prstGeom>
                  <a:solidFill>
                    <a:srgbClr val="679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616" name="직사각형 615">
                    <a:extLst>
                      <a:ext uri="{FF2B5EF4-FFF2-40B4-BE49-F238E27FC236}">
                        <a16:creationId xmlns:a16="http://schemas.microsoft.com/office/drawing/2014/main" id="{8D5EFCB6-4353-DD2E-E692-698B2DAB2581}"/>
                      </a:ext>
                    </a:extLst>
                  </p:cNvPr>
                  <p:cNvSpPr/>
                  <p:nvPr/>
                </p:nvSpPr>
                <p:spPr>
                  <a:xfrm>
                    <a:off x="9504723" y="2132856"/>
                    <a:ext cx="94784" cy="94784"/>
                  </a:xfrm>
                  <a:prstGeom prst="rect">
                    <a:avLst/>
                  </a:prstGeom>
                  <a:solidFill>
                    <a:srgbClr val="679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617" name="직사각형 616">
                    <a:extLst>
                      <a:ext uri="{FF2B5EF4-FFF2-40B4-BE49-F238E27FC236}">
                        <a16:creationId xmlns:a16="http://schemas.microsoft.com/office/drawing/2014/main" id="{5B150388-1477-0B16-821D-6BB5330406F2}"/>
                      </a:ext>
                    </a:extLst>
                  </p:cNvPr>
                  <p:cNvSpPr/>
                  <p:nvPr/>
                </p:nvSpPr>
                <p:spPr>
                  <a:xfrm>
                    <a:off x="9632852" y="2132856"/>
                    <a:ext cx="94784" cy="94784"/>
                  </a:xfrm>
                  <a:prstGeom prst="rect">
                    <a:avLst/>
                  </a:prstGeom>
                  <a:solidFill>
                    <a:srgbClr val="679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618" name="직사각형 617">
                    <a:extLst>
                      <a:ext uri="{FF2B5EF4-FFF2-40B4-BE49-F238E27FC236}">
                        <a16:creationId xmlns:a16="http://schemas.microsoft.com/office/drawing/2014/main" id="{E518EB64-960F-9226-6420-3C9B45B7D4EF}"/>
                      </a:ext>
                    </a:extLst>
                  </p:cNvPr>
                  <p:cNvSpPr/>
                  <p:nvPr/>
                </p:nvSpPr>
                <p:spPr>
                  <a:xfrm>
                    <a:off x="9760981" y="2132856"/>
                    <a:ext cx="94784" cy="94784"/>
                  </a:xfrm>
                  <a:prstGeom prst="rect">
                    <a:avLst/>
                  </a:prstGeom>
                  <a:solidFill>
                    <a:srgbClr val="6791A4">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619" name="직사각형 618">
                    <a:extLst>
                      <a:ext uri="{FF2B5EF4-FFF2-40B4-BE49-F238E27FC236}">
                        <a16:creationId xmlns:a16="http://schemas.microsoft.com/office/drawing/2014/main" id="{D67BA4AA-B134-0162-235B-D4F8C44FB2FD}"/>
                      </a:ext>
                    </a:extLst>
                  </p:cNvPr>
                  <p:cNvSpPr/>
                  <p:nvPr/>
                </p:nvSpPr>
                <p:spPr>
                  <a:xfrm>
                    <a:off x="9889110" y="2132856"/>
                    <a:ext cx="94784" cy="94784"/>
                  </a:xfrm>
                  <a:prstGeom prst="rect">
                    <a:avLst/>
                  </a:prstGeom>
                  <a:solidFill>
                    <a:srgbClr val="6791A4">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620" name="직사각형 619">
                    <a:extLst>
                      <a:ext uri="{FF2B5EF4-FFF2-40B4-BE49-F238E27FC236}">
                        <a16:creationId xmlns:a16="http://schemas.microsoft.com/office/drawing/2014/main" id="{0D8157F5-5ABE-3405-7D89-B0CBB07F56D7}"/>
                      </a:ext>
                    </a:extLst>
                  </p:cNvPr>
                  <p:cNvSpPr/>
                  <p:nvPr/>
                </p:nvSpPr>
                <p:spPr>
                  <a:xfrm>
                    <a:off x="10017239" y="2132856"/>
                    <a:ext cx="94784" cy="94784"/>
                  </a:xfrm>
                  <a:prstGeom prst="rect">
                    <a:avLst/>
                  </a:prstGeom>
                  <a:solidFill>
                    <a:srgbClr val="6791A4">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621" name="직사각형 620">
                    <a:extLst>
                      <a:ext uri="{FF2B5EF4-FFF2-40B4-BE49-F238E27FC236}">
                        <a16:creationId xmlns:a16="http://schemas.microsoft.com/office/drawing/2014/main" id="{BF8B797F-693A-BBF6-A923-EA570D7D4103}"/>
                      </a:ext>
                    </a:extLst>
                  </p:cNvPr>
                  <p:cNvSpPr/>
                  <p:nvPr/>
                </p:nvSpPr>
                <p:spPr>
                  <a:xfrm>
                    <a:off x="10145368" y="2132856"/>
                    <a:ext cx="94784" cy="94784"/>
                  </a:xfrm>
                  <a:prstGeom prst="rect">
                    <a:avLst/>
                  </a:prstGeom>
                  <a:solidFill>
                    <a:srgbClr val="6791A4">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622" name="직사각형 621">
                    <a:extLst>
                      <a:ext uri="{FF2B5EF4-FFF2-40B4-BE49-F238E27FC236}">
                        <a16:creationId xmlns:a16="http://schemas.microsoft.com/office/drawing/2014/main" id="{C54B3140-2CF8-0F8E-58F3-C65C6980F54B}"/>
                      </a:ext>
                    </a:extLst>
                  </p:cNvPr>
                  <p:cNvSpPr/>
                  <p:nvPr/>
                </p:nvSpPr>
                <p:spPr>
                  <a:xfrm>
                    <a:off x="10273496" y="2132856"/>
                    <a:ext cx="94784" cy="94784"/>
                  </a:xfrm>
                  <a:prstGeom prst="rect">
                    <a:avLst/>
                  </a:prstGeom>
                  <a:solidFill>
                    <a:srgbClr val="6791A4">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grpSp>
            <p:grpSp>
              <p:nvGrpSpPr>
                <p:cNvPr id="68" name="그룹 67">
                  <a:extLst>
                    <a:ext uri="{FF2B5EF4-FFF2-40B4-BE49-F238E27FC236}">
                      <a16:creationId xmlns:a16="http://schemas.microsoft.com/office/drawing/2014/main" id="{0A19F9E1-A2FA-C9E3-00F7-8271561C7664}"/>
                    </a:ext>
                  </a:extLst>
                </p:cNvPr>
                <p:cNvGrpSpPr/>
                <p:nvPr/>
              </p:nvGrpSpPr>
              <p:grpSpPr>
                <a:xfrm>
                  <a:off x="6026554" y="3535763"/>
                  <a:ext cx="610972" cy="46405"/>
                  <a:chOff x="9120336" y="2132856"/>
                  <a:chExt cx="1247944" cy="94784"/>
                </a:xfrm>
              </p:grpSpPr>
              <p:sp>
                <p:nvSpPr>
                  <p:cNvPr id="603" name="직사각형 602">
                    <a:extLst>
                      <a:ext uri="{FF2B5EF4-FFF2-40B4-BE49-F238E27FC236}">
                        <a16:creationId xmlns:a16="http://schemas.microsoft.com/office/drawing/2014/main" id="{1529FE26-C9D2-F1B1-DBFC-EBC986678482}"/>
                      </a:ext>
                    </a:extLst>
                  </p:cNvPr>
                  <p:cNvSpPr/>
                  <p:nvPr/>
                </p:nvSpPr>
                <p:spPr>
                  <a:xfrm>
                    <a:off x="9120336" y="2132856"/>
                    <a:ext cx="94784" cy="94784"/>
                  </a:xfrm>
                  <a:prstGeom prst="rect">
                    <a:avLst/>
                  </a:prstGeom>
                  <a:solidFill>
                    <a:srgbClr val="679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604" name="직사각형 603">
                    <a:extLst>
                      <a:ext uri="{FF2B5EF4-FFF2-40B4-BE49-F238E27FC236}">
                        <a16:creationId xmlns:a16="http://schemas.microsoft.com/office/drawing/2014/main" id="{D7C05C09-F9B7-6095-7545-13F65DD39939}"/>
                      </a:ext>
                    </a:extLst>
                  </p:cNvPr>
                  <p:cNvSpPr/>
                  <p:nvPr/>
                </p:nvSpPr>
                <p:spPr>
                  <a:xfrm>
                    <a:off x="9248465" y="2132856"/>
                    <a:ext cx="94784" cy="94784"/>
                  </a:xfrm>
                  <a:prstGeom prst="rect">
                    <a:avLst/>
                  </a:prstGeom>
                  <a:solidFill>
                    <a:srgbClr val="679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605" name="직사각형 604">
                    <a:extLst>
                      <a:ext uri="{FF2B5EF4-FFF2-40B4-BE49-F238E27FC236}">
                        <a16:creationId xmlns:a16="http://schemas.microsoft.com/office/drawing/2014/main" id="{1AD36D9E-3D24-A469-986E-1C03ABBA7989}"/>
                      </a:ext>
                    </a:extLst>
                  </p:cNvPr>
                  <p:cNvSpPr/>
                  <p:nvPr/>
                </p:nvSpPr>
                <p:spPr>
                  <a:xfrm>
                    <a:off x="9376594" y="2132856"/>
                    <a:ext cx="94784" cy="94784"/>
                  </a:xfrm>
                  <a:prstGeom prst="rect">
                    <a:avLst/>
                  </a:prstGeom>
                  <a:solidFill>
                    <a:srgbClr val="679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606" name="직사각형 605">
                    <a:extLst>
                      <a:ext uri="{FF2B5EF4-FFF2-40B4-BE49-F238E27FC236}">
                        <a16:creationId xmlns:a16="http://schemas.microsoft.com/office/drawing/2014/main" id="{80CE4C78-A4B6-D818-9763-DADD9474619C}"/>
                      </a:ext>
                    </a:extLst>
                  </p:cNvPr>
                  <p:cNvSpPr/>
                  <p:nvPr/>
                </p:nvSpPr>
                <p:spPr>
                  <a:xfrm>
                    <a:off x="9504723" y="2132856"/>
                    <a:ext cx="94784" cy="94784"/>
                  </a:xfrm>
                  <a:prstGeom prst="rect">
                    <a:avLst/>
                  </a:prstGeom>
                  <a:solidFill>
                    <a:srgbClr val="679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607" name="직사각형 606">
                    <a:extLst>
                      <a:ext uri="{FF2B5EF4-FFF2-40B4-BE49-F238E27FC236}">
                        <a16:creationId xmlns:a16="http://schemas.microsoft.com/office/drawing/2014/main" id="{655DFD25-7D87-E475-D82D-21695449480E}"/>
                      </a:ext>
                    </a:extLst>
                  </p:cNvPr>
                  <p:cNvSpPr/>
                  <p:nvPr/>
                </p:nvSpPr>
                <p:spPr>
                  <a:xfrm>
                    <a:off x="9632852" y="2132856"/>
                    <a:ext cx="94784" cy="94784"/>
                  </a:xfrm>
                  <a:prstGeom prst="rect">
                    <a:avLst/>
                  </a:prstGeom>
                  <a:solidFill>
                    <a:srgbClr val="679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608" name="직사각형 607">
                    <a:extLst>
                      <a:ext uri="{FF2B5EF4-FFF2-40B4-BE49-F238E27FC236}">
                        <a16:creationId xmlns:a16="http://schemas.microsoft.com/office/drawing/2014/main" id="{BDACFB8B-8E08-9371-0CB4-144E9167FAC6}"/>
                      </a:ext>
                    </a:extLst>
                  </p:cNvPr>
                  <p:cNvSpPr/>
                  <p:nvPr/>
                </p:nvSpPr>
                <p:spPr>
                  <a:xfrm>
                    <a:off x="9760981" y="2132856"/>
                    <a:ext cx="94784" cy="94784"/>
                  </a:xfrm>
                  <a:prstGeom prst="rect">
                    <a:avLst/>
                  </a:prstGeom>
                  <a:solidFill>
                    <a:srgbClr val="679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609" name="직사각형 608">
                    <a:extLst>
                      <a:ext uri="{FF2B5EF4-FFF2-40B4-BE49-F238E27FC236}">
                        <a16:creationId xmlns:a16="http://schemas.microsoft.com/office/drawing/2014/main" id="{81CD1E0A-FC1D-F4E7-EA8A-E8CD1D3AD4BC}"/>
                      </a:ext>
                    </a:extLst>
                  </p:cNvPr>
                  <p:cNvSpPr/>
                  <p:nvPr/>
                </p:nvSpPr>
                <p:spPr>
                  <a:xfrm>
                    <a:off x="9889110" y="2132856"/>
                    <a:ext cx="94784" cy="94784"/>
                  </a:xfrm>
                  <a:prstGeom prst="rect">
                    <a:avLst/>
                  </a:prstGeom>
                  <a:solidFill>
                    <a:srgbClr val="679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610" name="직사각형 609">
                    <a:extLst>
                      <a:ext uri="{FF2B5EF4-FFF2-40B4-BE49-F238E27FC236}">
                        <a16:creationId xmlns:a16="http://schemas.microsoft.com/office/drawing/2014/main" id="{5533B8A5-E200-6616-9F98-94135C53612B}"/>
                      </a:ext>
                    </a:extLst>
                  </p:cNvPr>
                  <p:cNvSpPr/>
                  <p:nvPr/>
                </p:nvSpPr>
                <p:spPr>
                  <a:xfrm>
                    <a:off x="10017239" y="2132856"/>
                    <a:ext cx="94784" cy="94784"/>
                  </a:xfrm>
                  <a:prstGeom prst="rect">
                    <a:avLst/>
                  </a:prstGeom>
                  <a:solidFill>
                    <a:srgbClr val="679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611" name="직사각형 610">
                    <a:extLst>
                      <a:ext uri="{FF2B5EF4-FFF2-40B4-BE49-F238E27FC236}">
                        <a16:creationId xmlns:a16="http://schemas.microsoft.com/office/drawing/2014/main" id="{A64A12F3-365E-F174-C612-2CEC41897008}"/>
                      </a:ext>
                    </a:extLst>
                  </p:cNvPr>
                  <p:cNvSpPr/>
                  <p:nvPr/>
                </p:nvSpPr>
                <p:spPr>
                  <a:xfrm>
                    <a:off x="10145368" y="2132856"/>
                    <a:ext cx="94784" cy="94784"/>
                  </a:xfrm>
                  <a:prstGeom prst="rect">
                    <a:avLst/>
                  </a:prstGeom>
                  <a:solidFill>
                    <a:srgbClr val="679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612" name="직사각형 611">
                    <a:extLst>
                      <a:ext uri="{FF2B5EF4-FFF2-40B4-BE49-F238E27FC236}">
                        <a16:creationId xmlns:a16="http://schemas.microsoft.com/office/drawing/2014/main" id="{62A40FB9-7261-A008-009C-D730C8CB633B}"/>
                      </a:ext>
                    </a:extLst>
                  </p:cNvPr>
                  <p:cNvSpPr/>
                  <p:nvPr/>
                </p:nvSpPr>
                <p:spPr>
                  <a:xfrm>
                    <a:off x="10273496" y="2132856"/>
                    <a:ext cx="94784" cy="94784"/>
                  </a:xfrm>
                  <a:prstGeom prst="rect">
                    <a:avLst/>
                  </a:prstGeom>
                  <a:solidFill>
                    <a:srgbClr val="679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grpSp>
            <p:grpSp>
              <p:nvGrpSpPr>
                <p:cNvPr id="69" name="그룹 68">
                  <a:extLst>
                    <a:ext uri="{FF2B5EF4-FFF2-40B4-BE49-F238E27FC236}">
                      <a16:creationId xmlns:a16="http://schemas.microsoft.com/office/drawing/2014/main" id="{0CF272F1-6020-74D2-D5D7-6460B0E4C7C7}"/>
                    </a:ext>
                  </a:extLst>
                </p:cNvPr>
                <p:cNvGrpSpPr/>
                <p:nvPr/>
              </p:nvGrpSpPr>
              <p:grpSpPr>
                <a:xfrm>
                  <a:off x="6026554" y="3600116"/>
                  <a:ext cx="610972" cy="46405"/>
                  <a:chOff x="9120336" y="2132856"/>
                  <a:chExt cx="1247944" cy="94784"/>
                </a:xfrm>
              </p:grpSpPr>
              <p:sp>
                <p:nvSpPr>
                  <p:cNvPr id="593" name="직사각형 592">
                    <a:extLst>
                      <a:ext uri="{FF2B5EF4-FFF2-40B4-BE49-F238E27FC236}">
                        <a16:creationId xmlns:a16="http://schemas.microsoft.com/office/drawing/2014/main" id="{FC7C3A56-BA65-A46E-3644-606534D5F854}"/>
                      </a:ext>
                    </a:extLst>
                  </p:cNvPr>
                  <p:cNvSpPr/>
                  <p:nvPr/>
                </p:nvSpPr>
                <p:spPr>
                  <a:xfrm>
                    <a:off x="9120336" y="2132856"/>
                    <a:ext cx="94784" cy="94784"/>
                  </a:xfrm>
                  <a:prstGeom prst="rect">
                    <a:avLst/>
                  </a:prstGeom>
                  <a:solidFill>
                    <a:srgbClr val="679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594" name="직사각형 593">
                    <a:extLst>
                      <a:ext uri="{FF2B5EF4-FFF2-40B4-BE49-F238E27FC236}">
                        <a16:creationId xmlns:a16="http://schemas.microsoft.com/office/drawing/2014/main" id="{698331C9-B45B-DABE-FBD4-C533C5F15741}"/>
                      </a:ext>
                    </a:extLst>
                  </p:cNvPr>
                  <p:cNvSpPr/>
                  <p:nvPr/>
                </p:nvSpPr>
                <p:spPr>
                  <a:xfrm>
                    <a:off x="9248465" y="2132856"/>
                    <a:ext cx="94784" cy="94784"/>
                  </a:xfrm>
                  <a:prstGeom prst="rect">
                    <a:avLst/>
                  </a:prstGeom>
                  <a:solidFill>
                    <a:srgbClr val="679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595" name="직사각형 594">
                    <a:extLst>
                      <a:ext uri="{FF2B5EF4-FFF2-40B4-BE49-F238E27FC236}">
                        <a16:creationId xmlns:a16="http://schemas.microsoft.com/office/drawing/2014/main" id="{79158242-0D75-AD91-BEF7-A669AE9619A5}"/>
                      </a:ext>
                    </a:extLst>
                  </p:cNvPr>
                  <p:cNvSpPr/>
                  <p:nvPr/>
                </p:nvSpPr>
                <p:spPr>
                  <a:xfrm>
                    <a:off x="9376594" y="2132856"/>
                    <a:ext cx="94784" cy="94784"/>
                  </a:xfrm>
                  <a:prstGeom prst="rect">
                    <a:avLst/>
                  </a:prstGeom>
                  <a:solidFill>
                    <a:srgbClr val="679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596" name="직사각형 595">
                    <a:extLst>
                      <a:ext uri="{FF2B5EF4-FFF2-40B4-BE49-F238E27FC236}">
                        <a16:creationId xmlns:a16="http://schemas.microsoft.com/office/drawing/2014/main" id="{17A75AE9-818D-E021-CA9F-36DE8B4C6F33}"/>
                      </a:ext>
                    </a:extLst>
                  </p:cNvPr>
                  <p:cNvSpPr/>
                  <p:nvPr/>
                </p:nvSpPr>
                <p:spPr>
                  <a:xfrm>
                    <a:off x="9504723" y="2132856"/>
                    <a:ext cx="94784" cy="94784"/>
                  </a:xfrm>
                  <a:prstGeom prst="rect">
                    <a:avLst/>
                  </a:prstGeom>
                  <a:solidFill>
                    <a:srgbClr val="679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597" name="직사각형 596">
                    <a:extLst>
                      <a:ext uri="{FF2B5EF4-FFF2-40B4-BE49-F238E27FC236}">
                        <a16:creationId xmlns:a16="http://schemas.microsoft.com/office/drawing/2014/main" id="{D524BEDE-F0DC-A029-BC19-8FB0642D3F83}"/>
                      </a:ext>
                    </a:extLst>
                  </p:cNvPr>
                  <p:cNvSpPr/>
                  <p:nvPr/>
                </p:nvSpPr>
                <p:spPr>
                  <a:xfrm>
                    <a:off x="9632852" y="2132856"/>
                    <a:ext cx="94784" cy="94784"/>
                  </a:xfrm>
                  <a:prstGeom prst="rect">
                    <a:avLst/>
                  </a:prstGeom>
                  <a:solidFill>
                    <a:srgbClr val="679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598" name="직사각형 597">
                    <a:extLst>
                      <a:ext uri="{FF2B5EF4-FFF2-40B4-BE49-F238E27FC236}">
                        <a16:creationId xmlns:a16="http://schemas.microsoft.com/office/drawing/2014/main" id="{B25FA6EE-E471-1E76-B122-CAC4560D3452}"/>
                      </a:ext>
                    </a:extLst>
                  </p:cNvPr>
                  <p:cNvSpPr/>
                  <p:nvPr/>
                </p:nvSpPr>
                <p:spPr>
                  <a:xfrm>
                    <a:off x="9760981" y="2132856"/>
                    <a:ext cx="94784" cy="94784"/>
                  </a:xfrm>
                  <a:prstGeom prst="rect">
                    <a:avLst/>
                  </a:prstGeom>
                  <a:solidFill>
                    <a:srgbClr val="679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599" name="직사각형 598">
                    <a:extLst>
                      <a:ext uri="{FF2B5EF4-FFF2-40B4-BE49-F238E27FC236}">
                        <a16:creationId xmlns:a16="http://schemas.microsoft.com/office/drawing/2014/main" id="{94A8F830-F9C9-236F-34E7-70E1E9FD7213}"/>
                      </a:ext>
                    </a:extLst>
                  </p:cNvPr>
                  <p:cNvSpPr/>
                  <p:nvPr/>
                </p:nvSpPr>
                <p:spPr>
                  <a:xfrm>
                    <a:off x="9889110" y="2132856"/>
                    <a:ext cx="94784" cy="94784"/>
                  </a:xfrm>
                  <a:prstGeom prst="rect">
                    <a:avLst/>
                  </a:prstGeom>
                  <a:solidFill>
                    <a:srgbClr val="679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600" name="직사각형 599">
                    <a:extLst>
                      <a:ext uri="{FF2B5EF4-FFF2-40B4-BE49-F238E27FC236}">
                        <a16:creationId xmlns:a16="http://schemas.microsoft.com/office/drawing/2014/main" id="{6C44713F-D6E9-CB59-E094-0DCEF3876F81}"/>
                      </a:ext>
                    </a:extLst>
                  </p:cNvPr>
                  <p:cNvSpPr/>
                  <p:nvPr/>
                </p:nvSpPr>
                <p:spPr>
                  <a:xfrm>
                    <a:off x="10017239" y="2132856"/>
                    <a:ext cx="94784" cy="94784"/>
                  </a:xfrm>
                  <a:prstGeom prst="rect">
                    <a:avLst/>
                  </a:prstGeom>
                  <a:solidFill>
                    <a:srgbClr val="679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601" name="직사각형 600">
                    <a:extLst>
                      <a:ext uri="{FF2B5EF4-FFF2-40B4-BE49-F238E27FC236}">
                        <a16:creationId xmlns:a16="http://schemas.microsoft.com/office/drawing/2014/main" id="{EF54680F-102B-9FBE-CA96-85543860FAB8}"/>
                      </a:ext>
                    </a:extLst>
                  </p:cNvPr>
                  <p:cNvSpPr/>
                  <p:nvPr/>
                </p:nvSpPr>
                <p:spPr>
                  <a:xfrm>
                    <a:off x="10145368" y="2132856"/>
                    <a:ext cx="94784" cy="94784"/>
                  </a:xfrm>
                  <a:prstGeom prst="rect">
                    <a:avLst/>
                  </a:prstGeom>
                  <a:solidFill>
                    <a:srgbClr val="679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602" name="직사각형 601">
                    <a:extLst>
                      <a:ext uri="{FF2B5EF4-FFF2-40B4-BE49-F238E27FC236}">
                        <a16:creationId xmlns:a16="http://schemas.microsoft.com/office/drawing/2014/main" id="{F4EACABB-6C46-7463-887D-6A7A1605F653}"/>
                      </a:ext>
                    </a:extLst>
                  </p:cNvPr>
                  <p:cNvSpPr/>
                  <p:nvPr/>
                </p:nvSpPr>
                <p:spPr>
                  <a:xfrm>
                    <a:off x="10273496" y="2132856"/>
                    <a:ext cx="94784" cy="94784"/>
                  </a:xfrm>
                  <a:prstGeom prst="rect">
                    <a:avLst/>
                  </a:prstGeom>
                  <a:solidFill>
                    <a:srgbClr val="679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grpSp>
            <p:grpSp>
              <p:nvGrpSpPr>
                <p:cNvPr id="70" name="그룹 69">
                  <a:extLst>
                    <a:ext uri="{FF2B5EF4-FFF2-40B4-BE49-F238E27FC236}">
                      <a16:creationId xmlns:a16="http://schemas.microsoft.com/office/drawing/2014/main" id="{09436A9A-59A9-BD8A-91DC-538CDEA0B533}"/>
                    </a:ext>
                  </a:extLst>
                </p:cNvPr>
                <p:cNvGrpSpPr/>
                <p:nvPr/>
              </p:nvGrpSpPr>
              <p:grpSpPr>
                <a:xfrm>
                  <a:off x="6026554" y="3664469"/>
                  <a:ext cx="610972" cy="46405"/>
                  <a:chOff x="9120336" y="2132856"/>
                  <a:chExt cx="1247944" cy="94784"/>
                </a:xfrm>
              </p:grpSpPr>
              <p:sp>
                <p:nvSpPr>
                  <p:cNvPr id="583" name="직사각형 582">
                    <a:extLst>
                      <a:ext uri="{FF2B5EF4-FFF2-40B4-BE49-F238E27FC236}">
                        <a16:creationId xmlns:a16="http://schemas.microsoft.com/office/drawing/2014/main" id="{352CDE04-F90A-4E36-C09A-A757E0A5FB3A}"/>
                      </a:ext>
                    </a:extLst>
                  </p:cNvPr>
                  <p:cNvSpPr/>
                  <p:nvPr/>
                </p:nvSpPr>
                <p:spPr>
                  <a:xfrm>
                    <a:off x="9120336" y="2132856"/>
                    <a:ext cx="94784" cy="94784"/>
                  </a:xfrm>
                  <a:prstGeom prst="rect">
                    <a:avLst/>
                  </a:prstGeom>
                  <a:solidFill>
                    <a:srgbClr val="679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584" name="직사각형 583">
                    <a:extLst>
                      <a:ext uri="{FF2B5EF4-FFF2-40B4-BE49-F238E27FC236}">
                        <a16:creationId xmlns:a16="http://schemas.microsoft.com/office/drawing/2014/main" id="{727ACB2D-875B-6C75-2BA3-A3DDE7D84D86}"/>
                      </a:ext>
                    </a:extLst>
                  </p:cNvPr>
                  <p:cNvSpPr/>
                  <p:nvPr/>
                </p:nvSpPr>
                <p:spPr>
                  <a:xfrm>
                    <a:off x="9248465" y="2132856"/>
                    <a:ext cx="94784" cy="94784"/>
                  </a:xfrm>
                  <a:prstGeom prst="rect">
                    <a:avLst/>
                  </a:prstGeom>
                  <a:solidFill>
                    <a:srgbClr val="679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585" name="직사각형 584">
                    <a:extLst>
                      <a:ext uri="{FF2B5EF4-FFF2-40B4-BE49-F238E27FC236}">
                        <a16:creationId xmlns:a16="http://schemas.microsoft.com/office/drawing/2014/main" id="{C957169D-2DB3-6C9B-180D-9F988BDA47AE}"/>
                      </a:ext>
                    </a:extLst>
                  </p:cNvPr>
                  <p:cNvSpPr/>
                  <p:nvPr/>
                </p:nvSpPr>
                <p:spPr>
                  <a:xfrm>
                    <a:off x="9376594" y="2132856"/>
                    <a:ext cx="94784" cy="94784"/>
                  </a:xfrm>
                  <a:prstGeom prst="rect">
                    <a:avLst/>
                  </a:prstGeom>
                  <a:solidFill>
                    <a:srgbClr val="679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586" name="직사각형 585">
                    <a:extLst>
                      <a:ext uri="{FF2B5EF4-FFF2-40B4-BE49-F238E27FC236}">
                        <a16:creationId xmlns:a16="http://schemas.microsoft.com/office/drawing/2014/main" id="{06C71081-6249-A768-A839-A0AE5B07C2BC}"/>
                      </a:ext>
                    </a:extLst>
                  </p:cNvPr>
                  <p:cNvSpPr/>
                  <p:nvPr/>
                </p:nvSpPr>
                <p:spPr>
                  <a:xfrm>
                    <a:off x="9504723" y="2132856"/>
                    <a:ext cx="94784" cy="94784"/>
                  </a:xfrm>
                  <a:prstGeom prst="rect">
                    <a:avLst/>
                  </a:prstGeom>
                  <a:solidFill>
                    <a:srgbClr val="679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587" name="직사각형 586">
                    <a:extLst>
                      <a:ext uri="{FF2B5EF4-FFF2-40B4-BE49-F238E27FC236}">
                        <a16:creationId xmlns:a16="http://schemas.microsoft.com/office/drawing/2014/main" id="{4659DA14-20F1-5F74-B132-E0F70C264CCC}"/>
                      </a:ext>
                    </a:extLst>
                  </p:cNvPr>
                  <p:cNvSpPr/>
                  <p:nvPr/>
                </p:nvSpPr>
                <p:spPr>
                  <a:xfrm>
                    <a:off x="9632852" y="2132856"/>
                    <a:ext cx="94784" cy="94784"/>
                  </a:xfrm>
                  <a:prstGeom prst="rect">
                    <a:avLst/>
                  </a:prstGeom>
                  <a:solidFill>
                    <a:srgbClr val="679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588" name="직사각형 587">
                    <a:extLst>
                      <a:ext uri="{FF2B5EF4-FFF2-40B4-BE49-F238E27FC236}">
                        <a16:creationId xmlns:a16="http://schemas.microsoft.com/office/drawing/2014/main" id="{6332EF55-F4FE-5D0D-02BF-C2D09722A356}"/>
                      </a:ext>
                    </a:extLst>
                  </p:cNvPr>
                  <p:cNvSpPr/>
                  <p:nvPr/>
                </p:nvSpPr>
                <p:spPr>
                  <a:xfrm>
                    <a:off x="9760981" y="2132856"/>
                    <a:ext cx="94784" cy="94784"/>
                  </a:xfrm>
                  <a:prstGeom prst="rect">
                    <a:avLst/>
                  </a:prstGeom>
                  <a:solidFill>
                    <a:srgbClr val="679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589" name="직사각형 588">
                    <a:extLst>
                      <a:ext uri="{FF2B5EF4-FFF2-40B4-BE49-F238E27FC236}">
                        <a16:creationId xmlns:a16="http://schemas.microsoft.com/office/drawing/2014/main" id="{8D4D15E1-ECB2-8B47-59C0-193E5666DED7}"/>
                      </a:ext>
                    </a:extLst>
                  </p:cNvPr>
                  <p:cNvSpPr/>
                  <p:nvPr/>
                </p:nvSpPr>
                <p:spPr>
                  <a:xfrm>
                    <a:off x="9889110" y="2132856"/>
                    <a:ext cx="94784" cy="94784"/>
                  </a:xfrm>
                  <a:prstGeom prst="rect">
                    <a:avLst/>
                  </a:prstGeom>
                  <a:solidFill>
                    <a:srgbClr val="679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590" name="직사각형 589">
                    <a:extLst>
                      <a:ext uri="{FF2B5EF4-FFF2-40B4-BE49-F238E27FC236}">
                        <a16:creationId xmlns:a16="http://schemas.microsoft.com/office/drawing/2014/main" id="{0CC09FAD-38BF-36F4-0BCF-250BCC848079}"/>
                      </a:ext>
                    </a:extLst>
                  </p:cNvPr>
                  <p:cNvSpPr/>
                  <p:nvPr/>
                </p:nvSpPr>
                <p:spPr>
                  <a:xfrm>
                    <a:off x="10017239" y="2132856"/>
                    <a:ext cx="94784" cy="94784"/>
                  </a:xfrm>
                  <a:prstGeom prst="rect">
                    <a:avLst/>
                  </a:prstGeom>
                  <a:solidFill>
                    <a:srgbClr val="679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591" name="직사각형 590">
                    <a:extLst>
                      <a:ext uri="{FF2B5EF4-FFF2-40B4-BE49-F238E27FC236}">
                        <a16:creationId xmlns:a16="http://schemas.microsoft.com/office/drawing/2014/main" id="{40B613A9-E768-F61D-A426-4991840342FE}"/>
                      </a:ext>
                    </a:extLst>
                  </p:cNvPr>
                  <p:cNvSpPr/>
                  <p:nvPr/>
                </p:nvSpPr>
                <p:spPr>
                  <a:xfrm>
                    <a:off x="10145368" y="2132856"/>
                    <a:ext cx="94784" cy="94784"/>
                  </a:xfrm>
                  <a:prstGeom prst="rect">
                    <a:avLst/>
                  </a:prstGeom>
                  <a:solidFill>
                    <a:srgbClr val="679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592" name="직사각형 591">
                    <a:extLst>
                      <a:ext uri="{FF2B5EF4-FFF2-40B4-BE49-F238E27FC236}">
                        <a16:creationId xmlns:a16="http://schemas.microsoft.com/office/drawing/2014/main" id="{108B4CF1-68BC-B67A-4E3E-308C88901618}"/>
                      </a:ext>
                    </a:extLst>
                  </p:cNvPr>
                  <p:cNvSpPr/>
                  <p:nvPr/>
                </p:nvSpPr>
                <p:spPr>
                  <a:xfrm>
                    <a:off x="10273496" y="2132856"/>
                    <a:ext cx="94784" cy="94784"/>
                  </a:xfrm>
                  <a:prstGeom prst="rect">
                    <a:avLst/>
                  </a:prstGeom>
                  <a:solidFill>
                    <a:srgbClr val="679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grpSp>
            <p:grpSp>
              <p:nvGrpSpPr>
                <p:cNvPr id="73" name="그룹 72">
                  <a:extLst>
                    <a:ext uri="{FF2B5EF4-FFF2-40B4-BE49-F238E27FC236}">
                      <a16:creationId xmlns:a16="http://schemas.microsoft.com/office/drawing/2014/main" id="{B39150E2-342E-8DD7-9291-9D0E9C9AA59C}"/>
                    </a:ext>
                  </a:extLst>
                </p:cNvPr>
                <p:cNvGrpSpPr/>
                <p:nvPr/>
              </p:nvGrpSpPr>
              <p:grpSpPr>
                <a:xfrm>
                  <a:off x="6026554" y="3728822"/>
                  <a:ext cx="610972" cy="46405"/>
                  <a:chOff x="9120336" y="2132856"/>
                  <a:chExt cx="1247944" cy="94784"/>
                </a:xfrm>
              </p:grpSpPr>
              <p:sp>
                <p:nvSpPr>
                  <p:cNvPr id="573" name="직사각형 572">
                    <a:extLst>
                      <a:ext uri="{FF2B5EF4-FFF2-40B4-BE49-F238E27FC236}">
                        <a16:creationId xmlns:a16="http://schemas.microsoft.com/office/drawing/2014/main" id="{D66541BB-AFD5-B9D7-03FF-C24693691792}"/>
                      </a:ext>
                    </a:extLst>
                  </p:cNvPr>
                  <p:cNvSpPr/>
                  <p:nvPr/>
                </p:nvSpPr>
                <p:spPr>
                  <a:xfrm>
                    <a:off x="9120336" y="2132856"/>
                    <a:ext cx="94784" cy="94784"/>
                  </a:xfrm>
                  <a:prstGeom prst="rect">
                    <a:avLst/>
                  </a:prstGeom>
                  <a:solidFill>
                    <a:srgbClr val="679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574" name="직사각형 573">
                    <a:extLst>
                      <a:ext uri="{FF2B5EF4-FFF2-40B4-BE49-F238E27FC236}">
                        <a16:creationId xmlns:a16="http://schemas.microsoft.com/office/drawing/2014/main" id="{88399329-04DE-7A0B-841C-76F9B05ADC0C}"/>
                      </a:ext>
                    </a:extLst>
                  </p:cNvPr>
                  <p:cNvSpPr/>
                  <p:nvPr/>
                </p:nvSpPr>
                <p:spPr>
                  <a:xfrm>
                    <a:off x="9248465" y="2132856"/>
                    <a:ext cx="94784" cy="94784"/>
                  </a:xfrm>
                  <a:prstGeom prst="rect">
                    <a:avLst/>
                  </a:prstGeom>
                  <a:solidFill>
                    <a:srgbClr val="679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575" name="직사각형 574">
                    <a:extLst>
                      <a:ext uri="{FF2B5EF4-FFF2-40B4-BE49-F238E27FC236}">
                        <a16:creationId xmlns:a16="http://schemas.microsoft.com/office/drawing/2014/main" id="{2FB20A65-6EBD-9968-6777-626FA612FF99}"/>
                      </a:ext>
                    </a:extLst>
                  </p:cNvPr>
                  <p:cNvSpPr/>
                  <p:nvPr/>
                </p:nvSpPr>
                <p:spPr>
                  <a:xfrm>
                    <a:off x="9376594" y="2132856"/>
                    <a:ext cx="94784" cy="94784"/>
                  </a:xfrm>
                  <a:prstGeom prst="rect">
                    <a:avLst/>
                  </a:prstGeom>
                  <a:solidFill>
                    <a:srgbClr val="679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576" name="직사각형 575">
                    <a:extLst>
                      <a:ext uri="{FF2B5EF4-FFF2-40B4-BE49-F238E27FC236}">
                        <a16:creationId xmlns:a16="http://schemas.microsoft.com/office/drawing/2014/main" id="{A18C4EAB-CD4F-5D7D-F6FB-B9021E84C5F8}"/>
                      </a:ext>
                    </a:extLst>
                  </p:cNvPr>
                  <p:cNvSpPr/>
                  <p:nvPr/>
                </p:nvSpPr>
                <p:spPr>
                  <a:xfrm>
                    <a:off x="9504723" y="2132856"/>
                    <a:ext cx="94784" cy="94784"/>
                  </a:xfrm>
                  <a:prstGeom prst="rect">
                    <a:avLst/>
                  </a:prstGeom>
                  <a:solidFill>
                    <a:srgbClr val="679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577" name="직사각형 576">
                    <a:extLst>
                      <a:ext uri="{FF2B5EF4-FFF2-40B4-BE49-F238E27FC236}">
                        <a16:creationId xmlns:a16="http://schemas.microsoft.com/office/drawing/2014/main" id="{8AFDADCC-6D62-982E-6FF9-F09B6367FF27}"/>
                      </a:ext>
                    </a:extLst>
                  </p:cNvPr>
                  <p:cNvSpPr/>
                  <p:nvPr/>
                </p:nvSpPr>
                <p:spPr>
                  <a:xfrm>
                    <a:off x="9632852" y="2132856"/>
                    <a:ext cx="94784" cy="94784"/>
                  </a:xfrm>
                  <a:prstGeom prst="rect">
                    <a:avLst/>
                  </a:prstGeom>
                  <a:solidFill>
                    <a:srgbClr val="679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578" name="직사각형 577">
                    <a:extLst>
                      <a:ext uri="{FF2B5EF4-FFF2-40B4-BE49-F238E27FC236}">
                        <a16:creationId xmlns:a16="http://schemas.microsoft.com/office/drawing/2014/main" id="{D0F8A98D-4FDF-785F-5097-C09800D7E727}"/>
                      </a:ext>
                    </a:extLst>
                  </p:cNvPr>
                  <p:cNvSpPr/>
                  <p:nvPr/>
                </p:nvSpPr>
                <p:spPr>
                  <a:xfrm>
                    <a:off x="9760981" y="2132856"/>
                    <a:ext cx="94784" cy="94784"/>
                  </a:xfrm>
                  <a:prstGeom prst="rect">
                    <a:avLst/>
                  </a:prstGeom>
                  <a:solidFill>
                    <a:srgbClr val="679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579" name="직사각형 578">
                    <a:extLst>
                      <a:ext uri="{FF2B5EF4-FFF2-40B4-BE49-F238E27FC236}">
                        <a16:creationId xmlns:a16="http://schemas.microsoft.com/office/drawing/2014/main" id="{A7B19FD5-6404-37AC-AD79-87C196AEED71}"/>
                      </a:ext>
                    </a:extLst>
                  </p:cNvPr>
                  <p:cNvSpPr/>
                  <p:nvPr/>
                </p:nvSpPr>
                <p:spPr>
                  <a:xfrm>
                    <a:off x="9889110" y="2132856"/>
                    <a:ext cx="94784" cy="94784"/>
                  </a:xfrm>
                  <a:prstGeom prst="rect">
                    <a:avLst/>
                  </a:prstGeom>
                  <a:solidFill>
                    <a:srgbClr val="679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580" name="직사각형 579">
                    <a:extLst>
                      <a:ext uri="{FF2B5EF4-FFF2-40B4-BE49-F238E27FC236}">
                        <a16:creationId xmlns:a16="http://schemas.microsoft.com/office/drawing/2014/main" id="{502509AE-1464-25CC-DB50-4248172AC664}"/>
                      </a:ext>
                    </a:extLst>
                  </p:cNvPr>
                  <p:cNvSpPr/>
                  <p:nvPr/>
                </p:nvSpPr>
                <p:spPr>
                  <a:xfrm>
                    <a:off x="10017239" y="2132856"/>
                    <a:ext cx="94784" cy="94784"/>
                  </a:xfrm>
                  <a:prstGeom prst="rect">
                    <a:avLst/>
                  </a:prstGeom>
                  <a:solidFill>
                    <a:srgbClr val="679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581" name="직사각형 580">
                    <a:extLst>
                      <a:ext uri="{FF2B5EF4-FFF2-40B4-BE49-F238E27FC236}">
                        <a16:creationId xmlns:a16="http://schemas.microsoft.com/office/drawing/2014/main" id="{491AB251-7F55-82EC-61D2-7A320D1AB4EF}"/>
                      </a:ext>
                    </a:extLst>
                  </p:cNvPr>
                  <p:cNvSpPr/>
                  <p:nvPr/>
                </p:nvSpPr>
                <p:spPr>
                  <a:xfrm>
                    <a:off x="10145368" y="2132856"/>
                    <a:ext cx="94784" cy="94784"/>
                  </a:xfrm>
                  <a:prstGeom prst="rect">
                    <a:avLst/>
                  </a:prstGeom>
                  <a:solidFill>
                    <a:srgbClr val="679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582" name="직사각형 581">
                    <a:extLst>
                      <a:ext uri="{FF2B5EF4-FFF2-40B4-BE49-F238E27FC236}">
                        <a16:creationId xmlns:a16="http://schemas.microsoft.com/office/drawing/2014/main" id="{9DA8DA72-5F52-6266-2824-E7914F18EF07}"/>
                      </a:ext>
                    </a:extLst>
                  </p:cNvPr>
                  <p:cNvSpPr/>
                  <p:nvPr/>
                </p:nvSpPr>
                <p:spPr>
                  <a:xfrm>
                    <a:off x="10273496" y="2132856"/>
                    <a:ext cx="94784" cy="94784"/>
                  </a:xfrm>
                  <a:prstGeom prst="rect">
                    <a:avLst/>
                  </a:prstGeom>
                  <a:solidFill>
                    <a:srgbClr val="679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grpSp>
            <p:grpSp>
              <p:nvGrpSpPr>
                <p:cNvPr id="74" name="그룹 73">
                  <a:extLst>
                    <a:ext uri="{FF2B5EF4-FFF2-40B4-BE49-F238E27FC236}">
                      <a16:creationId xmlns:a16="http://schemas.microsoft.com/office/drawing/2014/main" id="{D8E898A3-7D28-38CD-EF30-A6140469B0A5}"/>
                    </a:ext>
                  </a:extLst>
                </p:cNvPr>
                <p:cNvGrpSpPr/>
                <p:nvPr/>
              </p:nvGrpSpPr>
              <p:grpSpPr>
                <a:xfrm>
                  <a:off x="6026554" y="3793176"/>
                  <a:ext cx="610972" cy="46405"/>
                  <a:chOff x="9120336" y="2132856"/>
                  <a:chExt cx="1247944" cy="94784"/>
                </a:xfrm>
              </p:grpSpPr>
              <p:sp>
                <p:nvSpPr>
                  <p:cNvPr id="563" name="직사각형 562">
                    <a:extLst>
                      <a:ext uri="{FF2B5EF4-FFF2-40B4-BE49-F238E27FC236}">
                        <a16:creationId xmlns:a16="http://schemas.microsoft.com/office/drawing/2014/main" id="{EE45186C-9261-FD03-64F0-409F693B02B1}"/>
                      </a:ext>
                    </a:extLst>
                  </p:cNvPr>
                  <p:cNvSpPr/>
                  <p:nvPr/>
                </p:nvSpPr>
                <p:spPr>
                  <a:xfrm>
                    <a:off x="9120336" y="2132856"/>
                    <a:ext cx="94784" cy="94784"/>
                  </a:xfrm>
                  <a:prstGeom prst="rect">
                    <a:avLst/>
                  </a:prstGeom>
                  <a:solidFill>
                    <a:srgbClr val="679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564" name="직사각형 563">
                    <a:extLst>
                      <a:ext uri="{FF2B5EF4-FFF2-40B4-BE49-F238E27FC236}">
                        <a16:creationId xmlns:a16="http://schemas.microsoft.com/office/drawing/2014/main" id="{DAC3008A-ED43-40A9-028A-0F6B0B18DB58}"/>
                      </a:ext>
                    </a:extLst>
                  </p:cNvPr>
                  <p:cNvSpPr/>
                  <p:nvPr/>
                </p:nvSpPr>
                <p:spPr>
                  <a:xfrm>
                    <a:off x="9248465" y="2132856"/>
                    <a:ext cx="94784" cy="94784"/>
                  </a:xfrm>
                  <a:prstGeom prst="rect">
                    <a:avLst/>
                  </a:prstGeom>
                  <a:solidFill>
                    <a:srgbClr val="679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565" name="직사각형 564">
                    <a:extLst>
                      <a:ext uri="{FF2B5EF4-FFF2-40B4-BE49-F238E27FC236}">
                        <a16:creationId xmlns:a16="http://schemas.microsoft.com/office/drawing/2014/main" id="{AE114326-B8BD-2BC7-6136-37139C8ED1A5}"/>
                      </a:ext>
                    </a:extLst>
                  </p:cNvPr>
                  <p:cNvSpPr/>
                  <p:nvPr/>
                </p:nvSpPr>
                <p:spPr>
                  <a:xfrm>
                    <a:off x="9376594" y="2132856"/>
                    <a:ext cx="94784" cy="94784"/>
                  </a:xfrm>
                  <a:prstGeom prst="rect">
                    <a:avLst/>
                  </a:prstGeom>
                  <a:solidFill>
                    <a:srgbClr val="679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566" name="직사각형 565">
                    <a:extLst>
                      <a:ext uri="{FF2B5EF4-FFF2-40B4-BE49-F238E27FC236}">
                        <a16:creationId xmlns:a16="http://schemas.microsoft.com/office/drawing/2014/main" id="{D47BEB91-E909-BCA9-F3BD-9D110B38A080}"/>
                      </a:ext>
                    </a:extLst>
                  </p:cNvPr>
                  <p:cNvSpPr/>
                  <p:nvPr/>
                </p:nvSpPr>
                <p:spPr>
                  <a:xfrm>
                    <a:off x="9504723" y="2132856"/>
                    <a:ext cx="94784" cy="94784"/>
                  </a:xfrm>
                  <a:prstGeom prst="rect">
                    <a:avLst/>
                  </a:prstGeom>
                  <a:solidFill>
                    <a:srgbClr val="679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567" name="직사각형 566">
                    <a:extLst>
                      <a:ext uri="{FF2B5EF4-FFF2-40B4-BE49-F238E27FC236}">
                        <a16:creationId xmlns:a16="http://schemas.microsoft.com/office/drawing/2014/main" id="{D160159F-A47A-8841-0CEA-9E55634FE398}"/>
                      </a:ext>
                    </a:extLst>
                  </p:cNvPr>
                  <p:cNvSpPr/>
                  <p:nvPr/>
                </p:nvSpPr>
                <p:spPr>
                  <a:xfrm>
                    <a:off x="9632852" y="2132856"/>
                    <a:ext cx="94784" cy="94784"/>
                  </a:xfrm>
                  <a:prstGeom prst="rect">
                    <a:avLst/>
                  </a:prstGeom>
                  <a:solidFill>
                    <a:srgbClr val="679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568" name="직사각형 567">
                    <a:extLst>
                      <a:ext uri="{FF2B5EF4-FFF2-40B4-BE49-F238E27FC236}">
                        <a16:creationId xmlns:a16="http://schemas.microsoft.com/office/drawing/2014/main" id="{29DDEF23-20DE-2E56-36CF-E6F865F6059E}"/>
                      </a:ext>
                    </a:extLst>
                  </p:cNvPr>
                  <p:cNvSpPr/>
                  <p:nvPr/>
                </p:nvSpPr>
                <p:spPr>
                  <a:xfrm>
                    <a:off x="9760981" y="2132856"/>
                    <a:ext cx="94784" cy="94784"/>
                  </a:xfrm>
                  <a:prstGeom prst="rect">
                    <a:avLst/>
                  </a:prstGeom>
                  <a:solidFill>
                    <a:srgbClr val="679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569" name="직사각형 568">
                    <a:extLst>
                      <a:ext uri="{FF2B5EF4-FFF2-40B4-BE49-F238E27FC236}">
                        <a16:creationId xmlns:a16="http://schemas.microsoft.com/office/drawing/2014/main" id="{DA641556-4A4E-AACE-EEBA-72C0438A425B}"/>
                      </a:ext>
                    </a:extLst>
                  </p:cNvPr>
                  <p:cNvSpPr/>
                  <p:nvPr/>
                </p:nvSpPr>
                <p:spPr>
                  <a:xfrm>
                    <a:off x="9889110" y="2132856"/>
                    <a:ext cx="94784" cy="94784"/>
                  </a:xfrm>
                  <a:prstGeom prst="rect">
                    <a:avLst/>
                  </a:prstGeom>
                  <a:solidFill>
                    <a:srgbClr val="679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570" name="직사각형 569">
                    <a:extLst>
                      <a:ext uri="{FF2B5EF4-FFF2-40B4-BE49-F238E27FC236}">
                        <a16:creationId xmlns:a16="http://schemas.microsoft.com/office/drawing/2014/main" id="{91A49971-E7F7-EEEA-11FE-A7FBE82AD8E9}"/>
                      </a:ext>
                    </a:extLst>
                  </p:cNvPr>
                  <p:cNvSpPr/>
                  <p:nvPr/>
                </p:nvSpPr>
                <p:spPr>
                  <a:xfrm>
                    <a:off x="10017239" y="2132856"/>
                    <a:ext cx="94784" cy="94784"/>
                  </a:xfrm>
                  <a:prstGeom prst="rect">
                    <a:avLst/>
                  </a:prstGeom>
                  <a:solidFill>
                    <a:srgbClr val="679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571" name="직사각형 570">
                    <a:extLst>
                      <a:ext uri="{FF2B5EF4-FFF2-40B4-BE49-F238E27FC236}">
                        <a16:creationId xmlns:a16="http://schemas.microsoft.com/office/drawing/2014/main" id="{3BC07FAB-AA69-F490-AC3A-3232D2932E0D}"/>
                      </a:ext>
                    </a:extLst>
                  </p:cNvPr>
                  <p:cNvSpPr/>
                  <p:nvPr/>
                </p:nvSpPr>
                <p:spPr>
                  <a:xfrm>
                    <a:off x="10145368" y="2132856"/>
                    <a:ext cx="94784" cy="94784"/>
                  </a:xfrm>
                  <a:prstGeom prst="rect">
                    <a:avLst/>
                  </a:prstGeom>
                  <a:solidFill>
                    <a:srgbClr val="679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572" name="직사각형 571">
                    <a:extLst>
                      <a:ext uri="{FF2B5EF4-FFF2-40B4-BE49-F238E27FC236}">
                        <a16:creationId xmlns:a16="http://schemas.microsoft.com/office/drawing/2014/main" id="{1D01B164-67CA-8808-5E3D-9976D56952D4}"/>
                      </a:ext>
                    </a:extLst>
                  </p:cNvPr>
                  <p:cNvSpPr/>
                  <p:nvPr/>
                </p:nvSpPr>
                <p:spPr>
                  <a:xfrm>
                    <a:off x="10273496" y="2132856"/>
                    <a:ext cx="94784" cy="94784"/>
                  </a:xfrm>
                  <a:prstGeom prst="rect">
                    <a:avLst/>
                  </a:prstGeom>
                  <a:solidFill>
                    <a:srgbClr val="679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grpSp>
            <p:grpSp>
              <p:nvGrpSpPr>
                <p:cNvPr id="75" name="그룹 74">
                  <a:extLst>
                    <a:ext uri="{FF2B5EF4-FFF2-40B4-BE49-F238E27FC236}">
                      <a16:creationId xmlns:a16="http://schemas.microsoft.com/office/drawing/2014/main" id="{ADD2DE6D-8B89-259A-2CD9-30737954570A}"/>
                    </a:ext>
                  </a:extLst>
                </p:cNvPr>
                <p:cNvGrpSpPr/>
                <p:nvPr/>
              </p:nvGrpSpPr>
              <p:grpSpPr>
                <a:xfrm>
                  <a:off x="6026554" y="3857529"/>
                  <a:ext cx="610972" cy="46405"/>
                  <a:chOff x="9120336" y="2132856"/>
                  <a:chExt cx="1247944" cy="94784"/>
                </a:xfrm>
              </p:grpSpPr>
              <p:sp>
                <p:nvSpPr>
                  <p:cNvPr id="553" name="직사각형 552">
                    <a:extLst>
                      <a:ext uri="{FF2B5EF4-FFF2-40B4-BE49-F238E27FC236}">
                        <a16:creationId xmlns:a16="http://schemas.microsoft.com/office/drawing/2014/main" id="{3FE54627-CBDD-4A09-C028-226530D3596A}"/>
                      </a:ext>
                    </a:extLst>
                  </p:cNvPr>
                  <p:cNvSpPr/>
                  <p:nvPr/>
                </p:nvSpPr>
                <p:spPr>
                  <a:xfrm>
                    <a:off x="9120336" y="2132856"/>
                    <a:ext cx="94784" cy="94784"/>
                  </a:xfrm>
                  <a:prstGeom prst="rect">
                    <a:avLst/>
                  </a:prstGeom>
                  <a:solidFill>
                    <a:srgbClr val="679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554" name="직사각형 553">
                    <a:extLst>
                      <a:ext uri="{FF2B5EF4-FFF2-40B4-BE49-F238E27FC236}">
                        <a16:creationId xmlns:a16="http://schemas.microsoft.com/office/drawing/2014/main" id="{3ECD4F58-73DD-37DA-ECA6-135C4F34FFEE}"/>
                      </a:ext>
                    </a:extLst>
                  </p:cNvPr>
                  <p:cNvSpPr/>
                  <p:nvPr/>
                </p:nvSpPr>
                <p:spPr>
                  <a:xfrm>
                    <a:off x="9248465" y="2132856"/>
                    <a:ext cx="94784" cy="94784"/>
                  </a:xfrm>
                  <a:prstGeom prst="rect">
                    <a:avLst/>
                  </a:prstGeom>
                  <a:solidFill>
                    <a:srgbClr val="679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555" name="직사각형 554">
                    <a:extLst>
                      <a:ext uri="{FF2B5EF4-FFF2-40B4-BE49-F238E27FC236}">
                        <a16:creationId xmlns:a16="http://schemas.microsoft.com/office/drawing/2014/main" id="{27A6AD9D-1C86-A5C5-655B-DA9E28839BE9}"/>
                      </a:ext>
                    </a:extLst>
                  </p:cNvPr>
                  <p:cNvSpPr/>
                  <p:nvPr/>
                </p:nvSpPr>
                <p:spPr>
                  <a:xfrm>
                    <a:off x="9376594" y="2132856"/>
                    <a:ext cx="94784" cy="94784"/>
                  </a:xfrm>
                  <a:prstGeom prst="rect">
                    <a:avLst/>
                  </a:prstGeom>
                  <a:solidFill>
                    <a:srgbClr val="679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556" name="직사각형 555">
                    <a:extLst>
                      <a:ext uri="{FF2B5EF4-FFF2-40B4-BE49-F238E27FC236}">
                        <a16:creationId xmlns:a16="http://schemas.microsoft.com/office/drawing/2014/main" id="{13F405EF-8E18-B72D-6AE0-4183C6B5FE97}"/>
                      </a:ext>
                    </a:extLst>
                  </p:cNvPr>
                  <p:cNvSpPr/>
                  <p:nvPr/>
                </p:nvSpPr>
                <p:spPr>
                  <a:xfrm>
                    <a:off x="9504723" y="2132856"/>
                    <a:ext cx="94784" cy="94784"/>
                  </a:xfrm>
                  <a:prstGeom prst="rect">
                    <a:avLst/>
                  </a:prstGeom>
                  <a:solidFill>
                    <a:srgbClr val="679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557" name="직사각형 556">
                    <a:extLst>
                      <a:ext uri="{FF2B5EF4-FFF2-40B4-BE49-F238E27FC236}">
                        <a16:creationId xmlns:a16="http://schemas.microsoft.com/office/drawing/2014/main" id="{D95B4187-68C6-D07C-C050-D8FBC014D481}"/>
                      </a:ext>
                    </a:extLst>
                  </p:cNvPr>
                  <p:cNvSpPr/>
                  <p:nvPr/>
                </p:nvSpPr>
                <p:spPr>
                  <a:xfrm>
                    <a:off x="9632852" y="2132856"/>
                    <a:ext cx="94784" cy="94784"/>
                  </a:xfrm>
                  <a:prstGeom prst="rect">
                    <a:avLst/>
                  </a:prstGeom>
                  <a:solidFill>
                    <a:srgbClr val="679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558" name="직사각형 557">
                    <a:extLst>
                      <a:ext uri="{FF2B5EF4-FFF2-40B4-BE49-F238E27FC236}">
                        <a16:creationId xmlns:a16="http://schemas.microsoft.com/office/drawing/2014/main" id="{65E92FB7-91BD-ABF1-4FCD-A9C720EDD508}"/>
                      </a:ext>
                    </a:extLst>
                  </p:cNvPr>
                  <p:cNvSpPr/>
                  <p:nvPr/>
                </p:nvSpPr>
                <p:spPr>
                  <a:xfrm>
                    <a:off x="9760981" y="2132856"/>
                    <a:ext cx="94784" cy="94784"/>
                  </a:xfrm>
                  <a:prstGeom prst="rect">
                    <a:avLst/>
                  </a:prstGeom>
                  <a:solidFill>
                    <a:srgbClr val="679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559" name="직사각형 558">
                    <a:extLst>
                      <a:ext uri="{FF2B5EF4-FFF2-40B4-BE49-F238E27FC236}">
                        <a16:creationId xmlns:a16="http://schemas.microsoft.com/office/drawing/2014/main" id="{A95D1636-23A2-7BFB-4946-3ADF6F19D8FD}"/>
                      </a:ext>
                    </a:extLst>
                  </p:cNvPr>
                  <p:cNvSpPr/>
                  <p:nvPr/>
                </p:nvSpPr>
                <p:spPr>
                  <a:xfrm>
                    <a:off x="9889110" y="2132856"/>
                    <a:ext cx="94784" cy="94784"/>
                  </a:xfrm>
                  <a:prstGeom prst="rect">
                    <a:avLst/>
                  </a:prstGeom>
                  <a:solidFill>
                    <a:srgbClr val="679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560" name="직사각형 559">
                    <a:extLst>
                      <a:ext uri="{FF2B5EF4-FFF2-40B4-BE49-F238E27FC236}">
                        <a16:creationId xmlns:a16="http://schemas.microsoft.com/office/drawing/2014/main" id="{DCF75841-B1B8-991C-763E-E49056A34762}"/>
                      </a:ext>
                    </a:extLst>
                  </p:cNvPr>
                  <p:cNvSpPr/>
                  <p:nvPr/>
                </p:nvSpPr>
                <p:spPr>
                  <a:xfrm>
                    <a:off x="10017239" y="2132856"/>
                    <a:ext cx="94784" cy="94784"/>
                  </a:xfrm>
                  <a:prstGeom prst="rect">
                    <a:avLst/>
                  </a:prstGeom>
                  <a:solidFill>
                    <a:srgbClr val="679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561" name="직사각형 560">
                    <a:extLst>
                      <a:ext uri="{FF2B5EF4-FFF2-40B4-BE49-F238E27FC236}">
                        <a16:creationId xmlns:a16="http://schemas.microsoft.com/office/drawing/2014/main" id="{1CD6353F-1167-43FA-5515-9B48B7737C5F}"/>
                      </a:ext>
                    </a:extLst>
                  </p:cNvPr>
                  <p:cNvSpPr/>
                  <p:nvPr/>
                </p:nvSpPr>
                <p:spPr>
                  <a:xfrm>
                    <a:off x="10145368" y="2132856"/>
                    <a:ext cx="94784" cy="94784"/>
                  </a:xfrm>
                  <a:prstGeom prst="rect">
                    <a:avLst/>
                  </a:prstGeom>
                  <a:solidFill>
                    <a:srgbClr val="679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562" name="직사각형 561">
                    <a:extLst>
                      <a:ext uri="{FF2B5EF4-FFF2-40B4-BE49-F238E27FC236}">
                        <a16:creationId xmlns:a16="http://schemas.microsoft.com/office/drawing/2014/main" id="{ED9AA9DD-E5C5-352C-7A66-9EF4858D9177}"/>
                      </a:ext>
                    </a:extLst>
                  </p:cNvPr>
                  <p:cNvSpPr/>
                  <p:nvPr/>
                </p:nvSpPr>
                <p:spPr>
                  <a:xfrm>
                    <a:off x="10273496" y="2132856"/>
                    <a:ext cx="94784" cy="94784"/>
                  </a:xfrm>
                  <a:prstGeom prst="rect">
                    <a:avLst/>
                  </a:prstGeom>
                  <a:solidFill>
                    <a:srgbClr val="679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grpSp>
            <p:grpSp>
              <p:nvGrpSpPr>
                <p:cNvPr id="76" name="그룹 75">
                  <a:extLst>
                    <a:ext uri="{FF2B5EF4-FFF2-40B4-BE49-F238E27FC236}">
                      <a16:creationId xmlns:a16="http://schemas.microsoft.com/office/drawing/2014/main" id="{1FCD5455-C818-8591-014C-3415F3DC7257}"/>
                    </a:ext>
                  </a:extLst>
                </p:cNvPr>
                <p:cNvGrpSpPr/>
                <p:nvPr/>
              </p:nvGrpSpPr>
              <p:grpSpPr>
                <a:xfrm>
                  <a:off x="6026554" y="3921882"/>
                  <a:ext cx="610972" cy="46405"/>
                  <a:chOff x="9120336" y="2132856"/>
                  <a:chExt cx="1247944" cy="94784"/>
                </a:xfrm>
              </p:grpSpPr>
              <p:sp>
                <p:nvSpPr>
                  <p:cNvPr id="543" name="직사각형 542">
                    <a:extLst>
                      <a:ext uri="{FF2B5EF4-FFF2-40B4-BE49-F238E27FC236}">
                        <a16:creationId xmlns:a16="http://schemas.microsoft.com/office/drawing/2014/main" id="{EFB5409D-9301-C535-1181-C47D656B2BD1}"/>
                      </a:ext>
                    </a:extLst>
                  </p:cNvPr>
                  <p:cNvSpPr/>
                  <p:nvPr/>
                </p:nvSpPr>
                <p:spPr>
                  <a:xfrm>
                    <a:off x="9120336" y="2132856"/>
                    <a:ext cx="94784" cy="94784"/>
                  </a:xfrm>
                  <a:prstGeom prst="rect">
                    <a:avLst/>
                  </a:prstGeom>
                  <a:solidFill>
                    <a:srgbClr val="679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544" name="직사각형 543">
                    <a:extLst>
                      <a:ext uri="{FF2B5EF4-FFF2-40B4-BE49-F238E27FC236}">
                        <a16:creationId xmlns:a16="http://schemas.microsoft.com/office/drawing/2014/main" id="{B0048ED2-885B-E6EE-B39E-26AC1BE8D1E6}"/>
                      </a:ext>
                    </a:extLst>
                  </p:cNvPr>
                  <p:cNvSpPr/>
                  <p:nvPr/>
                </p:nvSpPr>
                <p:spPr>
                  <a:xfrm>
                    <a:off x="9248465" y="2132856"/>
                    <a:ext cx="94784" cy="94784"/>
                  </a:xfrm>
                  <a:prstGeom prst="rect">
                    <a:avLst/>
                  </a:prstGeom>
                  <a:solidFill>
                    <a:srgbClr val="679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545" name="직사각형 544">
                    <a:extLst>
                      <a:ext uri="{FF2B5EF4-FFF2-40B4-BE49-F238E27FC236}">
                        <a16:creationId xmlns:a16="http://schemas.microsoft.com/office/drawing/2014/main" id="{A660392D-8F89-81A0-B02D-CEE48D68AB6E}"/>
                      </a:ext>
                    </a:extLst>
                  </p:cNvPr>
                  <p:cNvSpPr/>
                  <p:nvPr/>
                </p:nvSpPr>
                <p:spPr>
                  <a:xfrm>
                    <a:off x="9376594" y="2132856"/>
                    <a:ext cx="94784" cy="94784"/>
                  </a:xfrm>
                  <a:prstGeom prst="rect">
                    <a:avLst/>
                  </a:prstGeom>
                  <a:solidFill>
                    <a:srgbClr val="679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546" name="직사각형 545">
                    <a:extLst>
                      <a:ext uri="{FF2B5EF4-FFF2-40B4-BE49-F238E27FC236}">
                        <a16:creationId xmlns:a16="http://schemas.microsoft.com/office/drawing/2014/main" id="{40E1C74E-EFE1-DC9A-3664-4F56BCC6F413}"/>
                      </a:ext>
                    </a:extLst>
                  </p:cNvPr>
                  <p:cNvSpPr/>
                  <p:nvPr/>
                </p:nvSpPr>
                <p:spPr>
                  <a:xfrm>
                    <a:off x="9504723" y="2132856"/>
                    <a:ext cx="94784" cy="94784"/>
                  </a:xfrm>
                  <a:prstGeom prst="rect">
                    <a:avLst/>
                  </a:prstGeom>
                  <a:solidFill>
                    <a:srgbClr val="679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547" name="직사각형 546">
                    <a:extLst>
                      <a:ext uri="{FF2B5EF4-FFF2-40B4-BE49-F238E27FC236}">
                        <a16:creationId xmlns:a16="http://schemas.microsoft.com/office/drawing/2014/main" id="{46F0726D-0B3F-CA5A-4B14-F35E1B612BBE}"/>
                      </a:ext>
                    </a:extLst>
                  </p:cNvPr>
                  <p:cNvSpPr/>
                  <p:nvPr/>
                </p:nvSpPr>
                <p:spPr>
                  <a:xfrm>
                    <a:off x="9632852" y="2132856"/>
                    <a:ext cx="94784" cy="94784"/>
                  </a:xfrm>
                  <a:prstGeom prst="rect">
                    <a:avLst/>
                  </a:prstGeom>
                  <a:solidFill>
                    <a:srgbClr val="679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548" name="직사각형 547">
                    <a:extLst>
                      <a:ext uri="{FF2B5EF4-FFF2-40B4-BE49-F238E27FC236}">
                        <a16:creationId xmlns:a16="http://schemas.microsoft.com/office/drawing/2014/main" id="{3F7BDAF5-ADA0-933E-FC93-41BD02E12412}"/>
                      </a:ext>
                    </a:extLst>
                  </p:cNvPr>
                  <p:cNvSpPr/>
                  <p:nvPr/>
                </p:nvSpPr>
                <p:spPr>
                  <a:xfrm>
                    <a:off x="9760981" y="2132856"/>
                    <a:ext cx="94784" cy="94784"/>
                  </a:xfrm>
                  <a:prstGeom prst="rect">
                    <a:avLst/>
                  </a:prstGeom>
                  <a:solidFill>
                    <a:srgbClr val="679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549" name="직사각형 548">
                    <a:extLst>
                      <a:ext uri="{FF2B5EF4-FFF2-40B4-BE49-F238E27FC236}">
                        <a16:creationId xmlns:a16="http://schemas.microsoft.com/office/drawing/2014/main" id="{7F1D9A25-66E8-33A2-FC02-36B5D6A915FE}"/>
                      </a:ext>
                    </a:extLst>
                  </p:cNvPr>
                  <p:cNvSpPr/>
                  <p:nvPr/>
                </p:nvSpPr>
                <p:spPr>
                  <a:xfrm>
                    <a:off x="9889110" y="2132856"/>
                    <a:ext cx="94784" cy="94784"/>
                  </a:xfrm>
                  <a:prstGeom prst="rect">
                    <a:avLst/>
                  </a:prstGeom>
                  <a:solidFill>
                    <a:srgbClr val="679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550" name="직사각형 549">
                    <a:extLst>
                      <a:ext uri="{FF2B5EF4-FFF2-40B4-BE49-F238E27FC236}">
                        <a16:creationId xmlns:a16="http://schemas.microsoft.com/office/drawing/2014/main" id="{11CF0D66-0A7A-9F7C-4C2C-3418D4A1DACD}"/>
                      </a:ext>
                    </a:extLst>
                  </p:cNvPr>
                  <p:cNvSpPr/>
                  <p:nvPr/>
                </p:nvSpPr>
                <p:spPr>
                  <a:xfrm>
                    <a:off x="10017239" y="2132856"/>
                    <a:ext cx="94784" cy="94784"/>
                  </a:xfrm>
                  <a:prstGeom prst="rect">
                    <a:avLst/>
                  </a:prstGeom>
                  <a:solidFill>
                    <a:srgbClr val="679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551" name="직사각형 550">
                    <a:extLst>
                      <a:ext uri="{FF2B5EF4-FFF2-40B4-BE49-F238E27FC236}">
                        <a16:creationId xmlns:a16="http://schemas.microsoft.com/office/drawing/2014/main" id="{9AAA000D-8DA9-85B6-2F58-F96EC99164CF}"/>
                      </a:ext>
                    </a:extLst>
                  </p:cNvPr>
                  <p:cNvSpPr/>
                  <p:nvPr/>
                </p:nvSpPr>
                <p:spPr>
                  <a:xfrm>
                    <a:off x="10145368" y="2132856"/>
                    <a:ext cx="94784" cy="94784"/>
                  </a:xfrm>
                  <a:prstGeom prst="rect">
                    <a:avLst/>
                  </a:prstGeom>
                  <a:solidFill>
                    <a:srgbClr val="679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552" name="직사각형 551">
                    <a:extLst>
                      <a:ext uri="{FF2B5EF4-FFF2-40B4-BE49-F238E27FC236}">
                        <a16:creationId xmlns:a16="http://schemas.microsoft.com/office/drawing/2014/main" id="{505AB72A-78A2-F984-2156-CF9BF9FCB64C}"/>
                      </a:ext>
                    </a:extLst>
                  </p:cNvPr>
                  <p:cNvSpPr/>
                  <p:nvPr/>
                </p:nvSpPr>
                <p:spPr>
                  <a:xfrm>
                    <a:off x="10273496" y="2132856"/>
                    <a:ext cx="94784" cy="94784"/>
                  </a:xfrm>
                  <a:prstGeom prst="rect">
                    <a:avLst/>
                  </a:prstGeom>
                  <a:solidFill>
                    <a:srgbClr val="679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grpSp>
            <p:grpSp>
              <p:nvGrpSpPr>
                <p:cNvPr id="77" name="그룹 76">
                  <a:extLst>
                    <a:ext uri="{FF2B5EF4-FFF2-40B4-BE49-F238E27FC236}">
                      <a16:creationId xmlns:a16="http://schemas.microsoft.com/office/drawing/2014/main" id="{E5EBF87A-08EA-46A8-78C1-A8B38816D155}"/>
                    </a:ext>
                  </a:extLst>
                </p:cNvPr>
                <p:cNvGrpSpPr/>
                <p:nvPr/>
              </p:nvGrpSpPr>
              <p:grpSpPr>
                <a:xfrm>
                  <a:off x="6026554" y="3986235"/>
                  <a:ext cx="610972" cy="46405"/>
                  <a:chOff x="9120336" y="2132856"/>
                  <a:chExt cx="1247944" cy="94784"/>
                </a:xfrm>
              </p:grpSpPr>
              <p:sp>
                <p:nvSpPr>
                  <p:cNvPr id="533" name="직사각형 532">
                    <a:extLst>
                      <a:ext uri="{FF2B5EF4-FFF2-40B4-BE49-F238E27FC236}">
                        <a16:creationId xmlns:a16="http://schemas.microsoft.com/office/drawing/2014/main" id="{749B3911-AB0E-0263-FD6C-3536E0839B47}"/>
                      </a:ext>
                    </a:extLst>
                  </p:cNvPr>
                  <p:cNvSpPr/>
                  <p:nvPr/>
                </p:nvSpPr>
                <p:spPr>
                  <a:xfrm>
                    <a:off x="9120336" y="2132856"/>
                    <a:ext cx="94784" cy="94784"/>
                  </a:xfrm>
                  <a:prstGeom prst="rect">
                    <a:avLst/>
                  </a:prstGeom>
                  <a:solidFill>
                    <a:srgbClr val="679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534" name="직사각형 533">
                    <a:extLst>
                      <a:ext uri="{FF2B5EF4-FFF2-40B4-BE49-F238E27FC236}">
                        <a16:creationId xmlns:a16="http://schemas.microsoft.com/office/drawing/2014/main" id="{467E7737-A078-B7B3-B0FD-61BDA534FCEA}"/>
                      </a:ext>
                    </a:extLst>
                  </p:cNvPr>
                  <p:cNvSpPr/>
                  <p:nvPr/>
                </p:nvSpPr>
                <p:spPr>
                  <a:xfrm>
                    <a:off x="9248465" y="2132856"/>
                    <a:ext cx="94784" cy="94784"/>
                  </a:xfrm>
                  <a:prstGeom prst="rect">
                    <a:avLst/>
                  </a:prstGeom>
                  <a:solidFill>
                    <a:srgbClr val="679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535" name="직사각형 534">
                    <a:extLst>
                      <a:ext uri="{FF2B5EF4-FFF2-40B4-BE49-F238E27FC236}">
                        <a16:creationId xmlns:a16="http://schemas.microsoft.com/office/drawing/2014/main" id="{267A9EA6-D125-FDAF-A67F-BAB0EF389787}"/>
                      </a:ext>
                    </a:extLst>
                  </p:cNvPr>
                  <p:cNvSpPr/>
                  <p:nvPr/>
                </p:nvSpPr>
                <p:spPr>
                  <a:xfrm>
                    <a:off x="9376594" y="2132856"/>
                    <a:ext cx="94784" cy="94784"/>
                  </a:xfrm>
                  <a:prstGeom prst="rect">
                    <a:avLst/>
                  </a:prstGeom>
                  <a:solidFill>
                    <a:srgbClr val="679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536" name="직사각형 535">
                    <a:extLst>
                      <a:ext uri="{FF2B5EF4-FFF2-40B4-BE49-F238E27FC236}">
                        <a16:creationId xmlns:a16="http://schemas.microsoft.com/office/drawing/2014/main" id="{10960999-FA03-ED90-778E-5E971D0CA82C}"/>
                      </a:ext>
                    </a:extLst>
                  </p:cNvPr>
                  <p:cNvSpPr/>
                  <p:nvPr/>
                </p:nvSpPr>
                <p:spPr>
                  <a:xfrm>
                    <a:off x="9504723" y="2132856"/>
                    <a:ext cx="94784" cy="94784"/>
                  </a:xfrm>
                  <a:prstGeom prst="rect">
                    <a:avLst/>
                  </a:prstGeom>
                  <a:solidFill>
                    <a:srgbClr val="679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537" name="직사각형 536">
                    <a:extLst>
                      <a:ext uri="{FF2B5EF4-FFF2-40B4-BE49-F238E27FC236}">
                        <a16:creationId xmlns:a16="http://schemas.microsoft.com/office/drawing/2014/main" id="{7DD6929E-57BD-5FF3-A5C0-675DD7F23D9B}"/>
                      </a:ext>
                    </a:extLst>
                  </p:cNvPr>
                  <p:cNvSpPr/>
                  <p:nvPr/>
                </p:nvSpPr>
                <p:spPr>
                  <a:xfrm>
                    <a:off x="9632852" y="2132856"/>
                    <a:ext cx="94784" cy="94784"/>
                  </a:xfrm>
                  <a:prstGeom prst="rect">
                    <a:avLst/>
                  </a:prstGeom>
                  <a:solidFill>
                    <a:srgbClr val="679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538" name="직사각형 537">
                    <a:extLst>
                      <a:ext uri="{FF2B5EF4-FFF2-40B4-BE49-F238E27FC236}">
                        <a16:creationId xmlns:a16="http://schemas.microsoft.com/office/drawing/2014/main" id="{392672F5-999B-5D5D-C01C-8C75C14E26C4}"/>
                      </a:ext>
                    </a:extLst>
                  </p:cNvPr>
                  <p:cNvSpPr/>
                  <p:nvPr/>
                </p:nvSpPr>
                <p:spPr>
                  <a:xfrm>
                    <a:off x="9760981" y="2132856"/>
                    <a:ext cx="94784" cy="94784"/>
                  </a:xfrm>
                  <a:prstGeom prst="rect">
                    <a:avLst/>
                  </a:prstGeom>
                  <a:solidFill>
                    <a:srgbClr val="679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539" name="직사각형 538">
                    <a:extLst>
                      <a:ext uri="{FF2B5EF4-FFF2-40B4-BE49-F238E27FC236}">
                        <a16:creationId xmlns:a16="http://schemas.microsoft.com/office/drawing/2014/main" id="{A5BCC2B7-E582-8929-9BA5-0C1A8CA132B2}"/>
                      </a:ext>
                    </a:extLst>
                  </p:cNvPr>
                  <p:cNvSpPr/>
                  <p:nvPr/>
                </p:nvSpPr>
                <p:spPr>
                  <a:xfrm>
                    <a:off x="9889110" y="2132856"/>
                    <a:ext cx="94784" cy="94784"/>
                  </a:xfrm>
                  <a:prstGeom prst="rect">
                    <a:avLst/>
                  </a:prstGeom>
                  <a:solidFill>
                    <a:srgbClr val="679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540" name="직사각형 539">
                    <a:extLst>
                      <a:ext uri="{FF2B5EF4-FFF2-40B4-BE49-F238E27FC236}">
                        <a16:creationId xmlns:a16="http://schemas.microsoft.com/office/drawing/2014/main" id="{6966F8D5-A03B-1E02-28BD-BC4A11FDDDFE}"/>
                      </a:ext>
                    </a:extLst>
                  </p:cNvPr>
                  <p:cNvSpPr/>
                  <p:nvPr/>
                </p:nvSpPr>
                <p:spPr>
                  <a:xfrm>
                    <a:off x="10017239" y="2132856"/>
                    <a:ext cx="94784" cy="94784"/>
                  </a:xfrm>
                  <a:prstGeom prst="rect">
                    <a:avLst/>
                  </a:prstGeom>
                  <a:solidFill>
                    <a:srgbClr val="679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541" name="직사각형 540">
                    <a:extLst>
                      <a:ext uri="{FF2B5EF4-FFF2-40B4-BE49-F238E27FC236}">
                        <a16:creationId xmlns:a16="http://schemas.microsoft.com/office/drawing/2014/main" id="{22848876-FADD-AFD2-34A9-63F970543195}"/>
                      </a:ext>
                    </a:extLst>
                  </p:cNvPr>
                  <p:cNvSpPr/>
                  <p:nvPr/>
                </p:nvSpPr>
                <p:spPr>
                  <a:xfrm>
                    <a:off x="10145368" y="2132856"/>
                    <a:ext cx="94784" cy="94784"/>
                  </a:xfrm>
                  <a:prstGeom prst="rect">
                    <a:avLst/>
                  </a:prstGeom>
                  <a:solidFill>
                    <a:srgbClr val="679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542" name="직사각형 541">
                    <a:extLst>
                      <a:ext uri="{FF2B5EF4-FFF2-40B4-BE49-F238E27FC236}">
                        <a16:creationId xmlns:a16="http://schemas.microsoft.com/office/drawing/2014/main" id="{C3EECD25-1064-2FB6-40B3-2A2F110A608D}"/>
                      </a:ext>
                    </a:extLst>
                  </p:cNvPr>
                  <p:cNvSpPr/>
                  <p:nvPr/>
                </p:nvSpPr>
                <p:spPr>
                  <a:xfrm>
                    <a:off x="10273496" y="2132856"/>
                    <a:ext cx="94784" cy="94784"/>
                  </a:xfrm>
                  <a:prstGeom prst="rect">
                    <a:avLst/>
                  </a:prstGeom>
                  <a:solidFill>
                    <a:srgbClr val="679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grpSp>
            <p:grpSp>
              <p:nvGrpSpPr>
                <p:cNvPr id="78" name="그룹 77">
                  <a:extLst>
                    <a:ext uri="{FF2B5EF4-FFF2-40B4-BE49-F238E27FC236}">
                      <a16:creationId xmlns:a16="http://schemas.microsoft.com/office/drawing/2014/main" id="{22D09274-F2D4-7EEF-409E-D9C704C20598}"/>
                    </a:ext>
                  </a:extLst>
                </p:cNvPr>
                <p:cNvGrpSpPr/>
                <p:nvPr/>
              </p:nvGrpSpPr>
              <p:grpSpPr>
                <a:xfrm>
                  <a:off x="7589888" y="3471409"/>
                  <a:ext cx="297324" cy="46405"/>
                  <a:chOff x="9120336" y="2132856"/>
                  <a:chExt cx="607300" cy="94784"/>
                </a:xfrm>
                <a:solidFill>
                  <a:srgbClr val="6791A4">
                    <a:alpha val="50000"/>
                  </a:srgbClr>
                </a:solidFill>
              </p:grpSpPr>
              <p:sp>
                <p:nvSpPr>
                  <p:cNvPr id="528" name="직사각형 527">
                    <a:extLst>
                      <a:ext uri="{FF2B5EF4-FFF2-40B4-BE49-F238E27FC236}">
                        <a16:creationId xmlns:a16="http://schemas.microsoft.com/office/drawing/2014/main" id="{FFAF794E-B3C7-221C-2C6F-0F8273D7C448}"/>
                      </a:ext>
                    </a:extLst>
                  </p:cNvPr>
                  <p:cNvSpPr/>
                  <p:nvPr/>
                </p:nvSpPr>
                <p:spPr>
                  <a:xfrm>
                    <a:off x="9120336" y="2132856"/>
                    <a:ext cx="94784" cy="947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529" name="직사각형 528">
                    <a:extLst>
                      <a:ext uri="{FF2B5EF4-FFF2-40B4-BE49-F238E27FC236}">
                        <a16:creationId xmlns:a16="http://schemas.microsoft.com/office/drawing/2014/main" id="{28D7C25A-05A6-F1DF-C867-77B3F9B6AF87}"/>
                      </a:ext>
                    </a:extLst>
                  </p:cNvPr>
                  <p:cNvSpPr/>
                  <p:nvPr/>
                </p:nvSpPr>
                <p:spPr>
                  <a:xfrm>
                    <a:off x="9248465" y="2132856"/>
                    <a:ext cx="94784" cy="947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530" name="직사각형 529">
                    <a:extLst>
                      <a:ext uri="{FF2B5EF4-FFF2-40B4-BE49-F238E27FC236}">
                        <a16:creationId xmlns:a16="http://schemas.microsoft.com/office/drawing/2014/main" id="{C24718E5-391C-BCF3-3720-4AE78885D6AA}"/>
                      </a:ext>
                    </a:extLst>
                  </p:cNvPr>
                  <p:cNvSpPr/>
                  <p:nvPr/>
                </p:nvSpPr>
                <p:spPr>
                  <a:xfrm>
                    <a:off x="9376594" y="2132856"/>
                    <a:ext cx="94784" cy="947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531" name="직사각형 530">
                    <a:extLst>
                      <a:ext uri="{FF2B5EF4-FFF2-40B4-BE49-F238E27FC236}">
                        <a16:creationId xmlns:a16="http://schemas.microsoft.com/office/drawing/2014/main" id="{F2A4085B-81E4-E047-E38E-F8271FA1F446}"/>
                      </a:ext>
                    </a:extLst>
                  </p:cNvPr>
                  <p:cNvSpPr/>
                  <p:nvPr/>
                </p:nvSpPr>
                <p:spPr>
                  <a:xfrm>
                    <a:off x="9504723" y="2132856"/>
                    <a:ext cx="94784" cy="947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532" name="직사각형 531">
                    <a:extLst>
                      <a:ext uri="{FF2B5EF4-FFF2-40B4-BE49-F238E27FC236}">
                        <a16:creationId xmlns:a16="http://schemas.microsoft.com/office/drawing/2014/main" id="{3A75AC6C-98AF-80AB-07A8-27CA25CB1C8C}"/>
                      </a:ext>
                    </a:extLst>
                  </p:cNvPr>
                  <p:cNvSpPr/>
                  <p:nvPr/>
                </p:nvSpPr>
                <p:spPr>
                  <a:xfrm>
                    <a:off x="9632852" y="2132856"/>
                    <a:ext cx="94784" cy="947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grpSp>
            <p:grpSp>
              <p:nvGrpSpPr>
                <p:cNvPr id="79" name="그룹 78">
                  <a:extLst>
                    <a:ext uri="{FF2B5EF4-FFF2-40B4-BE49-F238E27FC236}">
                      <a16:creationId xmlns:a16="http://schemas.microsoft.com/office/drawing/2014/main" id="{071F791C-5A16-DB24-FBF8-50AFB4C35A6C}"/>
                    </a:ext>
                  </a:extLst>
                </p:cNvPr>
                <p:cNvGrpSpPr/>
                <p:nvPr/>
              </p:nvGrpSpPr>
              <p:grpSpPr>
                <a:xfrm>
                  <a:off x="7589883" y="3535763"/>
                  <a:ext cx="610972" cy="46405"/>
                  <a:chOff x="9120336" y="2132856"/>
                  <a:chExt cx="1247944" cy="94784"/>
                </a:xfrm>
                <a:solidFill>
                  <a:srgbClr val="6791A4">
                    <a:alpha val="50000"/>
                  </a:srgbClr>
                </a:solidFill>
              </p:grpSpPr>
              <p:sp>
                <p:nvSpPr>
                  <p:cNvPr id="518" name="직사각형 517">
                    <a:extLst>
                      <a:ext uri="{FF2B5EF4-FFF2-40B4-BE49-F238E27FC236}">
                        <a16:creationId xmlns:a16="http://schemas.microsoft.com/office/drawing/2014/main" id="{E93A6B8A-86F1-CB46-271D-D8F61A911F0E}"/>
                      </a:ext>
                    </a:extLst>
                  </p:cNvPr>
                  <p:cNvSpPr/>
                  <p:nvPr/>
                </p:nvSpPr>
                <p:spPr>
                  <a:xfrm>
                    <a:off x="9120336" y="2132856"/>
                    <a:ext cx="94784" cy="947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519" name="직사각형 518">
                    <a:extLst>
                      <a:ext uri="{FF2B5EF4-FFF2-40B4-BE49-F238E27FC236}">
                        <a16:creationId xmlns:a16="http://schemas.microsoft.com/office/drawing/2014/main" id="{B6FC3B14-D682-D2BC-7ED6-05D553C2F01B}"/>
                      </a:ext>
                    </a:extLst>
                  </p:cNvPr>
                  <p:cNvSpPr/>
                  <p:nvPr/>
                </p:nvSpPr>
                <p:spPr>
                  <a:xfrm>
                    <a:off x="9248465" y="2132856"/>
                    <a:ext cx="94784" cy="947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520" name="직사각형 519">
                    <a:extLst>
                      <a:ext uri="{FF2B5EF4-FFF2-40B4-BE49-F238E27FC236}">
                        <a16:creationId xmlns:a16="http://schemas.microsoft.com/office/drawing/2014/main" id="{9BFC0F6E-6815-5C4E-5B73-B746B6A0E930}"/>
                      </a:ext>
                    </a:extLst>
                  </p:cNvPr>
                  <p:cNvSpPr/>
                  <p:nvPr/>
                </p:nvSpPr>
                <p:spPr>
                  <a:xfrm>
                    <a:off x="9376594" y="2132856"/>
                    <a:ext cx="94784" cy="947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521" name="직사각형 520">
                    <a:extLst>
                      <a:ext uri="{FF2B5EF4-FFF2-40B4-BE49-F238E27FC236}">
                        <a16:creationId xmlns:a16="http://schemas.microsoft.com/office/drawing/2014/main" id="{AB027D4B-AC76-95EC-6A65-2DBE7D98032B}"/>
                      </a:ext>
                    </a:extLst>
                  </p:cNvPr>
                  <p:cNvSpPr/>
                  <p:nvPr/>
                </p:nvSpPr>
                <p:spPr>
                  <a:xfrm>
                    <a:off x="9504723" y="2132856"/>
                    <a:ext cx="94784" cy="947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522" name="직사각형 521">
                    <a:extLst>
                      <a:ext uri="{FF2B5EF4-FFF2-40B4-BE49-F238E27FC236}">
                        <a16:creationId xmlns:a16="http://schemas.microsoft.com/office/drawing/2014/main" id="{7FB5D3A6-3477-30BB-B5B6-F3BF0AD204FB}"/>
                      </a:ext>
                    </a:extLst>
                  </p:cNvPr>
                  <p:cNvSpPr/>
                  <p:nvPr/>
                </p:nvSpPr>
                <p:spPr>
                  <a:xfrm>
                    <a:off x="9632852" y="2132856"/>
                    <a:ext cx="94784" cy="947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523" name="직사각형 522">
                    <a:extLst>
                      <a:ext uri="{FF2B5EF4-FFF2-40B4-BE49-F238E27FC236}">
                        <a16:creationId xmlns:a16="http://schemas.microsoft.com/office/drawing/2014/main" id="{74754ED7-B668-B75B-5AAF-58E6777E5886}"/>
                      </a:ext>
                    </a:extLst>
                  </p:cNvPr>
                  <p:cNvSpPr/>
                  <p:nvPr/>
                </p:nvSpPr>
                <p:spPr>
                  <a:xfrm>
                    <a:off x="9760981" y="2132856"/>
                    <a:ext cx="94784" cy="947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524" name="직사각형 523">
                    <a:extLst>
                      <a:ext uri="{FF2B5EF4-FFF2-40B4-BE49-F238E27FC236}">
                        <a16:creationId xmlns:a16="http://schemas.microsoft.com/office/drawing/2014/main" id="{F916C390-118B-F3C2-65DA-B70637CD3C2F}"/>
                      </a:ext>
                    </a:extLst>
                  </p:cNvPr>
                  <p:cNvSpPr/>
                  <p:nvPr/>
                </p:nvSpPr>
                <p:spPr>
                  <a:xfrm>
                    <a:off x="9889110" y="2132856"/>
                    <a:ext cx="94784" cy="947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525" name="직사각형 524">
                    <a:extLst>
                      <a:ext uri="{FF2B5EF4-FFF2-40B4-BE49-F238E27FC236}">
                        <a16:creationId xmlns:a16="http://schemas.microsoft.com/office/drawing/2014/main" id="{4BFF5061-C160-9350-F341-6027258108B5}"/>
                      </a:ext>
                    </a:extLst>
                  </p:cNvPr>
                  <p:cNvSpPr/>
                  <p:nvPr/>
                </p:nvSpPr>
                <p:spPr>
                  <a:xfrm>
                    <a:off x="10017239" y="2132856"/>
                    <a:ext cx="94784" cy="947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526" name="직사각형 525">
                    <a:extLst>
                      <a:ext uri="{FF2B5EF4-FFF2-40B4-BE49-F238E27FC236}">
                        <a16:creationId xmlns:a16="http://schemas.microsoft.com/office/drawing/2014/main" id="{B4CE2DF8-709A-14F5-3ADC-C2D0940EE447}"/>
                      </a:ext>
                    </a:extLst>
                  </p:cNvPr>
                  <p:cNvSpPr/>
                  <p:nvPr/>
                </p:nvSpPr>
                <p:spPr>
                  <a:xfrm>
                    <a:off x="10145368" y="2132856"/>
                    <a:ext cx="94784" cy="947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527" name="직사각형 526">
                    <a:extLst>
                      <a:ext uri="{FF2B5EF4-FFF2-40B4-BE49-F238E27FC236}">
                        <a16:creationId xmlns:a16="http://schemas.microsoft.com/office/drawing/2014/main" id="{0F4CC93F-D5FB-BB88-B1C5-9AE68A9EAEE5}"/>
                      </a:ext>
                    </a:extLst>
                  </p:cNvPr>
                  <p:cNvSpPr/>
                  <p:nvPr/>
                </p:nvSpPr>
                <p:spPr>
                  <a:xfrm>
                    <a:off x="10273496" y="2132856"/>
                    <a:ext cx="94784" cy="947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grpSp>
            <p:grpSp>
              <p:nvGrpSpPr>
                <p:cNvPr id="80" name="그룹 79">
                  <a:extLst>
                    <a:ext uri="{FF2B5EF4-FFF2-40B4-BE49-F238E27FC236}">
                      <a16:creationId xmlns:a16="http://schemas.microsoft.com/office/drawing/2014/main" id="{C3C2D010-3DC8-4A1C-9AA0-CA6A4DCD2FE8}"/>
                    </a:ext>
                  </a:extLst>
                </p:cNvPr>
                <p:cNvGrpSpPr/>
                <p:nvPr/>
              </p:nvGrpSpPr>
              <p:grpSpPr>
                <a:xfrm>
                  <a:off x="7589883" y="3600116"/>
                  <a:ext cx="610972" cy="46405"/>
                  <a:chOff x="9120336" y="2132856"/>
                  <a:chExt cx="1247944" cy="94784"/>
                </a:xfrm>
              </p:grpSpPr>
              <p:sp>
                <p:nvSpPr>
                  <p:cNvPr id="508" name="직사각형 507">
                    <a:extLst>
                      <a:ext uri="{FF2B5EF4-FFF2-40B4-BE49-F238E27FC236}">
                        <a16:creationId xmlns:a16="http://schemas.microsoft.com/office/drawing/2014/main" id="{31DD9795-2AE2-73EB-F407-C1C3E77C363D}"/>
                      </a:ext>
                    </a:extLst>
                  </p:cNvPr>
                  <p:cNvSpPr/>
                  <p:nvPr/>
                </p:nvSpPr>
                <p:spPr>
                  <a:xfrm>
                    <a:off x="9120336" y="2132856"/>
                    <a:ext cx="94784" cy="94784"/>
                  </a:xfrm>
                  <a:prstGeom prst="rect">
                    <a:avLst/>
                  </a:prstGeom>
                  <a:solidFill>
                    <a:srgbClr val="679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509" name="직사각형 508">
                    <a:extLst>
                      <a:ext uri="{FF2B5EF4-FFF2-40B4-BE49-F238E27FC236}">
                        <a16:creationId xmlns:a16="http://schemas.microsoft.com/office/drawing/2014/main" id="{52D857A0-E58C-9EA6-ACDE-83B645392552}"/>
                      </a:ext>
                    </a:extLst>
                  </p:cNvPr>
                  <p:cNvSpPr/>
                  <p:nvPr/>
                </p:nvSpPr>
                <p:spPr>
                  <a:xfrm>
                    <a:off x="9248465" y="2132856"/>
                    <a:ext cx="94784" cy="94784"/>
                  </a:xfrm>
                  <a:prstGeom prst="rect">
                    <a:avLst/>
                  </a:prstGeom>
                  <a:solidFill>
                    <a:srgbClr val="679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510" name="직사각형 509">
                    <a:extLst>
                      <a:ext uri="{FF2B5EF4-FFF2-40B4-BE49-F238E27FC236}">
                        <a16:creationId xmlns:a16="http://schemas.microsoft.com/office/drawing/2014/main" id="{A6FFFE9D-0E65-1F5A-FEC8-6E953C17281E}"/>
                      </a:ext>
                    </a:extLst>
                  </p:cNvPr>
                  <p:cNvSpPr/>
                  <p:nvPr/>
                </p:nvSpPr>
                <p:spPr>
                  <a:xfrm>
                    <a:off x="9376594" y="2132856"/>
                    <a:ext cx="94784" cy="94784"/>
                  </a:xfrm>
                  <a:prstGeom prst="rect">
                    <a:avLst/>
                  </a:prstGeom>
                  <a:solidFill>
                    <a:srgbClr val="679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511" name="직사각형 510">
                    <a:extLst>
                      <a:ext uri="{FF2B5EF4-FFF2-40B4-BE49-F238E27FC236}">
                        <a16:creationId xmlns:a16="http://schemas.microsoft.com/office/drawing/2014/main" id="{E4D70DA0-782D-5318-0BED-9AB1F0A6B1C5}"/>
                      </a:ext>
                    </a:extLst>
                  </p:cNvPr>
                  <p:cNvSpPr/>
                  <p:nvPr/>
                </p:nvSpPr>
                <p:spPr>
                  <a:xfrm>
                    <a:off x="9504723" y="2132856"/>
                    <a:ext cx="94784" cy="94784"/>
                  </a:xfrm>
                  <a:prstGeom prst="rect">
                    <a:avLst/>
                  </a:prstGeom>
                  <a:solidFill>
                    <a:srgbClr val="679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512" name="직사각형 511">
                    <a:extLst>
                      <a:ext uri="{FF2B5EF4-FFF2-40B4-BE49-F238E27FC236}">
                        <a16:creationId xmlns:a16="http://schemas.microsoft.com/office/drawing/2014/main" id="{C1821A56-CEBE-7F77-417C-9B0EC701B7CC}"/>
                      </a:ext>
                    </a:extLst>
                  </p:cNvPr>
                  <p:cNvSpPr/>
                  <p:nvPr/>
                </p:nvSpPr>
                <p:spPr>
                  <a:xfrm>
                    <a:off x="9632852" y="2132856"/>
                    <a:ext cx="94784" cy="94784"/>
                  </a:xfrm>
                  <a:prstGeom prst="rect">
                    <a:avLst/>
                  </a:prstGeom>
                  <a:solidFill>
                    <a:srgbClr val="679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513" name="직사각형 512">
                    <a:extLst>
                      <a:ext uri="{FF2B5EF4-FFF2-40B4-BE49-F238E27FC236}">
                        <a16:creationId xmlns:a16="http://schemas.microsoft.com/office/drawing/2014/main" id="{5E88BA5E-2F71-20A3-2B57-9866D42354F6}"/>
                      </a:ext>
                    </a:extLst>
                  </p:cNvPr>
                  <p:cNvSpPr/>
                  <p:nvPr/>
                </p:nvSpPr>
                <p:spPr>
                  <a:xfrm>
                    <a:off x="9760981" y="2132856"/>
                    <a:ext cx="94784" cy="94784"/>
                  </a:xfrm>
                  <a:prstGeom prst="rect">
                    <a:avLst/>
                  </a:prstGeom>
                  <a:solidFill>
                    <a:srgbClr val="679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514" name="직사각형 513">
                    <a:extLst>
                      <a:ext uri="{FF2B5EF4-FFF2-40B4-BE49-F238E27FC236}">
                        <a16:creationId xmlns:a16="http://schemas.microsoft.com/office/drawing/2014/main" id="{72ABD93A-146C-3884-23ED-D1B08F28AB77}"/>
                      </a:ext>
                    </a:extLst>
                  </p:cNvPr>
                  <p:cNvSpPr/>
                  <p:nvPr/>
                </p:nvSpPr>
                <p:spPr>
                  <a:xfrm>
                    <a:off x="9889110" y="2132856"/>
                    <a:ext cx="94784" cy="94784"/>
                  </a:xfrm>
                  <a:prstGeom prst="rect">
                    <a:avLst/>
                  </a:prstGeom>
                  <a:solidFill>
                    <a:srgbClr val="679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515" name="직사각형 514">
                    <a:extLst>
                      <a:ext uri="{FF2B5EF4-FFF2-40B4-BE49-F238E27FC236}">
                        <a16:creationId xmlns:a16="http://schemas.microsoft.com/office/drawing/2014/main" id="{D37ECDB7-A31F-402C-6364-A3E129D5BDF4}"/>
                      </a:ext>
                    </a:extLst>
                  </p:cNvPr>
                  <p:cNvSpPr/>
                  <p:nvPr/>
                </p:nvSpPr>
                <p:spPr>
                  <a:xfrm>
                    <a:off x="10017239" y="2132856"/>
                    <a:ext cx="94784" cy="94784"/>
                  </a:xfrm>
                  <a:prstGeom prst="rect">
                    <a:avLst/>
                  </a:prstGeom>
                  <a:solidFill>
                    <a:srgbClr val="679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516" name="직사각형 515">
                    <a:extLst>
                      <a:ext uri="{FF2B5EF4-FFF2-40B4-BE49-F238E27FC236}">
                        <a16:creationId xmlns:a16="http://schemas.microsoft.com/office/drawing/2014/main" id="{E82A8010-9AA7-C4F3-AF49-BD35F6992B81}"/>
                      </a:ext>
                    </a:extLst>
                  </p:cNvPr>
                  <p:cNvSpPr/>
                  <p:nvPr/>
                </p:nvSpPr>
                <p:spPr>
                  <a:xfrm>
                    <a:off x="10145368" y="2132856"/>
                    <a:ext cx="94784" cy="94784"/>
                  </a:xfrm>
                  <a:prstGeom prst="rect">
                    <a:avLst/>
                  </a:prstGeom>
                  <a:solidFill>
                    <a:srgbClr val="679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517" name="직사각형 516">
                    <a:extLst>
                      <a:ext uri="{FF2B5EF4-FFF2-40B4-BE49-F238E27FC236}">
                        <a16:creationId xmlns:a16="http://schemas.microsoft.com/office/drawing/2014/main" id="{D73DF982-EF36-1BA9-34CC-5F63D2C664B3}"/>
                      </a:ext>
                    </a:extLst>
                  </p:cNvPr>
                  <p:cNvSpPr/>
                  <p:nvPr/>
                </p:nvSpPr>
                <p:spPr>
                  <a:xfrm>
                    <a:off x="10273496" y="2132856"/>
                    <a:ext cx="94784" cy="94784"/>
                  </a:xfrm>
                  <a:prstGeom prst="rect">
                    <a:avLst/>
                  </a:prstGeom>
                  <a:solidFill>
                    <a:srgbClr val="679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grpSp>
            <p:grpSp>
              <p:nvGrpSpPr>
                <p:cNvPr id="81" name="그룹 80">
                  <a:extLst>
                    <a:ext uri="{FF2B5EF4-FFF2-40B4-BE49-F238E27FC236}">
                      <a16:creationId xmlns:a16="http://schemas.microsoft.com/office/drawing/2014/main" id="{4308E38F-D038-9A56-A079-A81464DA0201}"/>
                    </a:ext>
                  </a:extLst>
                </p:cNvPr>
                <p:cNvGrpSpPr/>
                <p:nvPr/>
              </p:nvGrpSpPr>
              <p:grpSpPr>
                <a:xfrm>
                  <a:off x="7589883" y="3664469"/>
                  <a:ext cx="610972" cy="46405"/>
                  <a:chOff x="9120336" y="2132856"/>
                  <a:chExt cx="1247944" cy="94784"/>
                </a:xfrm>
              </p:grpSpPr>
              <p:sp>
                <p:nvSpPr>
                  <p:cNvPr id="498" name="직사각형 497">
                    <a:extLst>
                      <a:ext uri="{FF2B5EF4-FFF2-40B4-BE49-F238E27FC236}">
                        <a16:creationId xmlns:a16="http://schemas.microsoft.com/office/drawing/2014/main" id="{4058E954-E61F-9E82-032A-55A9EC93BCCF}"/>
                      </a:ext>
                    </a:extLst>
                  </p:cNvPr>
                  <p:cNvSpPr/>
                  <p:nvPr/>
                </p:nvSpPr>
                <p:spPr>
                  <a:xfrm>
                    <a:off x="9120336" y="2132856"/>
                    <a:ext cx="94784" cy="94784"/>
                  </a:xfrm>
                  <a:prstGeom prst="rect">
                    <a:avLst/>
                  </a:prstGeom>
                  <a:solidFill>
                    <a:srgbClr val="679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499" name="직사각형 498">
                    <a:extLst>
                      <a:ext uri="{FF2B5EF4-FFF2-40B4-BE49-F238E27FC236}">
                        <a16:creationId xmlns:a16="http://schemas.microsoft.com/office/drawing/2014/main" id="{8587BB3C-B9C8-527B-5A42-06858477B008}"/>
                      </a:ext>
                    </a:extLst>
                  </p:cNvPr>
                  <p:cNvSpPr/>
                  <p:nvPr/>
                </p:nvSpPr>
                <p:spPr>
                  <a:xfrm>
                    <a:off x="9248465" y="2132856"/>
                    <a:ext cx="94784" cy="94784"/>
                  </a:xfrm>
                  <a:prstGeom prst="rect">
                    <a:avLst/>
                  </a:prstGeom>
                  <a:solidFill>
                    <a:srgbClr val="679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500" name="직사각형 499">
                    <a:extLst>
                      <a:ext uri="{FF2B5EF4-FFF2-40B4-BE49-F238E27FC236}">
                        <a16:creationId xmlns:a16="http://schemas.microsoft.com/office/drawing/2014/main" id="{41AFC4AF-3055-FD5E-9893-1C38CE49FEE4}"/>
                      </a:ext>
                    </a:extLst>
                  </p:cNvPr>
                  <p:cNvSpPr/>
                  <p:nvPr/>
                </p:nvSpPr>
                <p:spPr>
                  <a:xfrm>
                    <a:off x="9376594" y="2132856"/>
                    <a:ext cx="94784" cy="94784"/>
                  </a:xfrm>
                  <a:prstGeom prst="rect">
                    <a:avLst/>
                  </a:prstGeom>
                  <a:solidFill>
                    <a:srgbClr val="679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501" name="직사각형 500">
                    <a:extLst>
                      <a:ext uri="{FF2B5EF4-FFF2-40B4-BE49-F238E27FC236}">
                        <a16:creationId xmlns:a16="http://schemas.microsoft.com/office/drawing/2014/main" id="{D64EA369-4CE6-5DA3-18DC-0A7D7B4A087E}"/>
                      </a:ext>
                    </a:extLst>
                  </p:cNvPr>
                  <p:cNvSpPr/>
                  <p:nvPr/>
                </p:nvSpPr>
                <p:spPr>
                  <a:xfrm>
                    <a:off x="9504723" y="2132856"/>
                    <a:ext cx="94784" cy="94784"/>
                  </a:xfrm>
                  <a:prstGeom prst="rect">
                    <a:avLst/>
                  </a:prstGeom>
                  <a:solidFill>
                    <a:srgbClr val="679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502" name="직사각형 501">
                    <a:extLst>
                      <a:ext uri="{FF2B5EF4-FFF2-40B4-BE49-F238E27FC236}">
                        <a16:creationId xmlns:a16="http://schemas.microsoft.com/office/drawing/2014/main" id="{9940F702-9196-D13B-606D-0CF3E424F0D4}"/>
                      </a:ext>
                    </a:extLst>
                  </p:cNvPr>
                  <p:cNvSpPr/>
                  <p:nvPr/>
                </p:nvSpPr>
                <p:spPr>
                  <a:xfrm>
                    <a:off x="9632852" y="2132856"/>
                    <a:ext cx="94784" cy="94784"/>
                  </a:xfrm>
                  <a:prstGeom prst="rect">
                    <a:avLst/>
                  </a:prstGeom>
                  <a:solidFill>
                    <a:srgbClr val="679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503" name="직사각형 502">
                    <a:extLst>
                      <a:ext uri="{FF2B5EF4-FFF2-40B4-BE49-F238E27FC236}">
                        <a16:creationId xmlns:a16="http://schemas.microsoft.com/office/drawing/2014/main" id="{DACDDEB0-744C-29F3-96E1-016311209CAF}"/>
                      </a:ext>
                    </a:extLst>
                  </p:cNvPr>
                  <p:cNvSpPr/>
                  <p:nvPr/>
                </p:nvSpPr>
                <p:spPr>
                  <a:xfrm>
                    <a:off x="9760981" y="2132856"/>
                    <a:ext cx="94784" cy="94784"/>
                  </a:xfrm>
                  <a:prstGeom prst="rect">
                    <a:avLst/>
                  </a:prstGeom>
                  <a:solidFill>
                    <a:srgbClr val="679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504" name="직사각형 503">
                    <a:extLst>
                      <a:ext uri="{FF2B5EF4-FFF2-40B4-BE49-F238E27FC236}">
                        <a16:creationId xmlns:a16="http://schemas.microsoft.com/office/drawing/2014/main" id="{D4D078F3-59FC-D826-7AA9-23FB4D8897A3}"/>
                      </a:ext>
                    </a:extLst>
                  </p:cNvPr>
                  <p:cNvSpPr/>
                  <p:nvPr/>
                </p:nvSpPr>
                <p:spPr>
                  <a:xfrm>
                    <a:off x="9889110" y="2132856"/>
                    <a:ext cx="94784" cy="94784"/>
                  </a:xfrm>
                  <a:prstGeom prst="rect">
                    <a:avLst/>
                  </a:prstGeom>
                  <a:solidFill>
                    <a:srgbClr val="679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505" name="직사각형 504">
                    <a:extLst>
                      <a:ext uri="{FF2B5EF4-FFF2-40B4-BE49-F238E27FC236}">
                        <a16:creationId xmlns:a16="http://schemas.microsoft.com/office/drawing/2014/main" id="{5B7E08AF-9552-F806-E1ED-7D847F3F71D2}"/>
                      </a:ext>
                    </a:extLst>
                  </p:cNvPr>
                  <p:cNvSpPr/>
                  <p:nvPr/>
                </p:nvSpPr>
                <p:spPr>
                  <a:xfrm>
                    <a:off x="10017239" y="2132856"/>
                    <a:ext cx="94784" cy="94784"/>
                  </a:xfrm>
                  <a:prstGeom prst="rect">
                    <a:avLst/>
                  </a:prstGeom>
                  <a:solidFill>
                    <a:srgbClr val="679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506" name="직사각형 505">
                    <a:extLst>
                      <a:ext uri="{FF2B5EF4-FFF2-40B4-BE49-F238E27FC236}">
                        <a16:creationId xmlns:a16="http://schemas.microsoft.com/office/drawing/2014/main" id="{944545E3-C104-6C49-F4E6-21B8D48F22B5}"/>
                      </a:ext>
                    </a:extLst>
                  </p:cNvPr>
                  <p:cNvSpPr/>
                  <p:nvPr/>
                </p:nvSpPr>
                <p:spPr>
                  <a:xfrm>
                    <a:off x="10145368" y="2132856"/>
                    <a:ext cx="94784" cy="94784"/>
                  </a:xfrm>
                  <a:prstGeom prst="rect">
                    <a:avLst/>
                  </a:prstGeom>
                  <a:solidFill>
                    <a:srgbClr val="679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507" name="직사각형 506">
                    <a:extLst>
                      <a:ext uri="{FF2B5EF4-FFF2-40B4-BE49-F238E27FC236}">
                        <a16:creationId xmlns:a16="http://schemas.microsoft.com/office/drawing/2014/main" id="{5ACC1BA3-A44E-9C23-EDF7-F11B343DC168}"/>
                      </a:ext>
                    </a:extLst>
                  </p:cNvPr>
                  <p:cNvSpPr/>
                  <p:nvPr/>
                </p:nvSpPr>
                <p:spPr>
                  <a:xfrm>
                    <a:off x="10273496" y="2132856"/>
                    <a:ext cx="94784" cy="94784"/>
                  </a:xfrm>
                  <a:prstGeom prst="rect">
                    <a:avLst/>
                  </a:prstGeom>
                  <a:solidFill>
                    <a:srgbClr val="679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grpSp>
            <p:grpSp>
              <p:nvGrpSpPr>
                <p:cNvPr id="82" name="그룹 81">
                  <a:extLst>
                    <a:ext uri="{FF2B5EF4-FFF2-40B4-BE49-F238E27FC236}">
                      <a16:creationId xmlns:a16="http://schemas.microsoft.com/office/drawing/2014/main" id="{0401B833-0C2D-FCF3-8084-52D999C2C69D}"/>
                    </a:ext>
                  </a:extLst>
                </p:cNvPr>
                <p:cNvGrpSpPr/>
                <p:nvPr/>
              </p:nvGrpSpPr>
              <p:grpSpPr>
                <a:xfrm>
                  <a:off x="7589883" y="3728822"/>
                  <a:ext cx="610972" cy="46405"/>
                  <a:chOff x="9120336" y="2132856"/>
                  <a:chExt cx="1247944" cy="94784"/>
                </a:xfrm>
              </p:grpSpPr>
              <p:sp>
                <p:nvSpPr>
                  <p:cNvPr id="488" name="직사각형 487">
                    <a:extLst>
                      <a:ext uri="{FF2B5EF4-FFF2-40B4-BE49-F238E27FC236}">
                        <a16:creationId xmlns:a16="http://schemas.microsoft.com/office/drawing/2014/main" id="{C876683B-2C7C-1966-6666-B2DA786A34ED}"/>
                      </a:ext>
                    </a:extLst>
                  </p:cNvPr>
                  <p:cNvSpPr/>
                  <p:nvPr/>
                </p:nvSpPr>
                <p:spPr>
                  <a:xfrm>
                    <a:off x="9120336" y="2132856"/>
                    <a:ext cx="94784" cy="94784"/>
                  </a:xfrm>
                  <a:prstGeom prst="rect">
                    <a:avLst/>
                  </a:prstGeom>
                  <a:solidFill>
                    <a:srgbClr val="679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489" name="직사각형 488">
                    <a:extLst>
                      <a:ext uri="{FF2B5EF4-FFF2-40B4-BE49-F238E27FC236}">
                        <a16:creationId xmlns:a16="http://schemas.microsoft.com/office/drawing/2014/main" id="{0948A916-0FA2-21B8-F3B8-416E359CDFC7}"/>
                      </a:ext>
                    </a:extLst>
                  </p:cNvPr>
                  <p:cNvSpPr/>
                  <p:nvPr/>
                </p:nvSpPr>
                <p:spPr>
                  <a:xfrm>
                    <a:off x="9248465" y="2132856"/>
                    <a:ext cx="94784" cy="94784"/>
                  </a:xfrm>
                  <a:prstGeom prst="rect">
                    <a:avLst/>
                  </a:prstGeom>
                  <a:solidFill>
                    <a:srgbClr val="679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490" name="직사각형 489">
                    <a:extLst>
                      <a:ext uri="{FF2B5EF4-FFF2-40B4-BE49-F238E27FC236}">
                        <a16:creationId xmlns:a16="http://schemas.microsoft.com/office/drawing/2014/main" id="{C66BF630-823B-7C14-6B3D-1A8964CE5F8E}"/>
                      </a:ext>
                    </a:extLst>
                  </p:cNvPr>
                  <p:cNvSpPr/>
                  <p:nvPr/>
                </p:nvSpPr>
                <p:spPr>
                  <a:xfrm>
                    <a:off x="9376594" y="2132856"/>
                    <a:ext cx="94784" cy="94784"/>
                  </a:xfrm>
                  <a:prstGeom prst="rect">
                    <a:avLst/>
                  </a:prstGeom>
                  <a:solidFill>
                    <a:srgbClr val="679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491" name="직사각형 490">
                    <a:extLst>
                      <a:ext uri="{FF2B5EF4-FFF2-40B4-BE49-F238E27FC236}">
                        <a16:creationId xmlns:a16="http://schemas.microsoft.com/office/drawing/2014/main" id="{65E3C061-A439-9855-2705-62763D709F2D}"/>
                      </a:ext>
                    </a:extLst>
                  </p:cNvPr>
                  <p:cNvSpPr/>
                  <p:nvPr/>
                </p:nvSpPr>
                <p:spPr>
                  <a:xfrm>
                    <a:off x="9504723" y="2132856"/>
                    <a:ext cx="94784" cy="94784"/>
                  </a:xfrm>
                  <a:prstGeom prst="rect">
                    <a:avLst/>
                  </a:prstGeom>
                  <a:solidFill>
                    <a:srgbClr val="679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492" name="직사각형 491">
                    <a:extLst>
                      <a:ext uri="{FF2B5EF4-FFF2-40B4-BE49-F238E27FC236}">
                        <a16:creationId xmlns:a16="http://schemas.microsoft.com/office/drawing/2014/main" id="{9B0DF25B-F957-B1FA-A5AB-51ADE48B5300}"/>
                      </a:ext>
                    </a:extLst>
                  </p:cNvPr>
                  <p:cNvSpPr/>
                  <p:nvPr/>
                </p:nvSpPr>
                <p:spPr>
                  <a:xfrm>
                    <a:off x="9632852" y="2132856"/>
                    <a:ext cx="94784" cy="94784"/>
                  </a:xfrm>
                  <a:prstGeom prst="rect">
                    <a:avLst/>
                  </a:prstGeom>
                  <a:solidFill>
                    <a:srgbClr val="679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493" name="직사각형 492">
                    <a:extLst>
                      <a:ext uri="{FF2B5EF4-FFF2-40B4-BE49-F238E27FC236}">
                        <a16:creationId xmlns:a16="http://schemas.microsoft.com/office/drawing/2014/main" id="{B3314582-E05C-C9A1-13D8-16E8DCC11C14}"/>
                      </a:ext>
                    </a:extLst>
                  </p:cNvPr>
                  <p:cNvSpPr/>
                  <p:nvPr/>
                </p:nvSpPr>
                <p:spPr>
                  <a:xfrm>
                    <a:off x="9760981" y="2132856"/>
                    <a:ext cx="94784" cy="94784"/>
                  </a:xfrm>
                  <a:prstGeom prst="rect">
                    <a:avLst/>
                  </a:prstGeom>
                  <a:solidFill>
                    <a:srgbClr val="679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494" name="직사각형 493">
                    <a:extLst>
                      <a:ext uri="{FF2B5EF4-FFF2-40B4-BE49-F238E27FC236}">
                        <a16:creationId xmlns:a16="http://schemas.microsoft.com/office/drawing/2014/main" id="{18DA7D75-DA12-9E8C-1231-D3BEB85C6306}"/>
                      </a:ext>
                    </a:extLst>
                  </p:cNvPr>
                  <p:cNvSpPr/>
                  <p:nvPr/>
                </p:nvSpPr>
                <p:spPr>
                  <a:xfrm>
                    <a:off x="9889110" y="2132856"/>
                    <a:ext cx="94784" cy="94784"/>
                  </a:xfrm>
                  <a:prstGeom prst="rect">
                    <a:avLst/>
                  </a:prstGeom>
                  <a:solidFill>
                    <a:srgbClr val="679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495" name="직사각형 494">
                    <a:extLst>
                      <a:ext uri="{FF2B5EF4-FFF2-40B4-BE49-F238E27FC236}">
                        <a16:creationId xmlns:a16="http://schemas.microsoft.com/office/drawing/2014/main" id="{96A3D233-099C-4D7D-6AF7-9ADF96BE9E24}"/>
                      </a:ext>
                    </a:extLst>
                  </p:cNvPr>
                  <p:cNvSpPr/>
                  <p:nvPr/>
                </p:nvSpPr>
                <p:spPr>
                  <a:xfrm>
                    <a:off x="10017239" y="2132856"/>
                    <a:ext cx="94784" cy="94784"/>
                  </a:xfrm>
                  <a:prstGeom prst="rect">
                    <a:avLst/>
                  </a:prstGeom>
                  <a:solidFill>
                    <a:srgbClr val="679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496" name="직사각형 495">
                    <a:extLst>
                      <a:ext uri="{FF2B5EF4-FFF2-40B4-BE49-F238E27FC236}">
                        <a16:creationId xmlns:a16="http://schemas.microsoft.com/office/drawing/2014/main" id="{42662C8F-7FFA-56B5-D651-6CF831BC4433}"/>
                      </a:ext>
                    </a:extLst>
                  </p:cNvPr>
                  <p:cNvSpPr/>
                  <p:nvPr/>
                </p:nvSpPr>
                <p:spPr>
                  <a:xfrm>
                    <a:off x="10145368" y="2132856"/>
                    <a:ext cx="94784" cy="94784"/>
                  </a:xfrm>
                  <a:prstGeom prst="rect">
                    <a:avLst/>
                  </a:prstGeom>
                  <a:solidFill>
                    <a:srgbClr val="679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497" name="직사각형 496">
                    <a:extLst>
                      <a:ext uri="{FF2B5EF4-FFF2-40B4-BE49-F238E27FC236}">
                        <a16:creationId xmlns:a16="http://schemas.microsoft.com/office/drawing/2014/main" id="{B1907774-D23F-8036-A200-9E9A2ADEB218}"/>
                      </a:ext>
                    </a:extLst>
                  </p:cNvPr>
                  <p:cNvSpPr/>
                  <p:nvPr/>
                </p:nvSpPr>
                <p:spPr>
                  <a:xfrm>
                    <a:off x="10273496" y="2132856"/>
                    <a:ext cx="94784" cy="94784"/>
                  </a:xfrm>
                  <a:prstGeom prst="rect">
                    <a:avLst/>
                  </a:prstGeom>
                  <a:solidFill>
                    <a:srgbClr val="679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grpSp>
            <p:grpSp>
              <p:nvGrpSpPr>
                <p:cNvPr id="83" name="그룹 82">
                  <a:extLst>
                    <a:ext uri="{FF2B5EF4-FFF2-40B4-BE49-F238E27FC236}">
                      <a16:creationId xmlns:a16="http://schemas.microsoft.com/office/drawing/2014/main" id="{367D16D7-DBBC-C255-CF0C-0C278BCE441F}"/>
                    </a:ext>
                  </a:extLst>
                </p:cNvPr>
                <p:cNvGrpSpPr/>
                <p:nvPr/>
              </p:nvGrpSpPr>
              <p:grpSpPr>
                <a:xfrm>
                  <a:off x="7589883" y="3793176"/>
                  <a:ext cx="610972" cy="46405"/>
                  <a:chOff x="9120336" y="2132856"/>
                  <a:chExt cx="1247944" cy="94784"/>
                </a:xfrm>
              </p:grpSpPr>
              <p:sp>
                <p:nvSpPr>
                  <p:cNvPr id="478" name="직사각형 477">
                    <a:extLst>
                      <a:ext uri="{FF2B5EF4-FFF2-40B4-BE49-F238E27FC236}">
                        <a16:creationId xmlns:a16="http://schemas.microsoft.com/office/drawing/2014/main" id="{2896FD96-45A3-8ED6-A353-250D7E3D98B4}"/>
                      </a:ext>
                    </a:extLst>
                  </p:cNvPr>
                  <p:cNvSpPr/>
                  <p:nvPr/>
                </p:nvSpPr>
                <p:spPr>
                  <a:xfrm>
                    <a:off x="9120336" y="2132856"/>
                    <a:ext cx="94784" cy="94784"/>
                  </a:xfrm>
                  <a:prstGeom prst="rect">
                    <a:avLst/>
                  </a:prstGeom>
                  <a:solidFill>
                    <a:srgbClr val="679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479" name="직사각형 478">
                    <a:extLst>
                      <a:ext uri="{FF2B5EF4-FFF2-40B4-BE49-F238E27FC236}">
                        <a16:creationId xmlns:a16="http://schemas.microsoft.com/office/drawing/2014/main" id="{59111F15-ACAE-A370-715D-07AB27C8EFDE}"/>
                      </a:ext>
                    </a:extLst>
                  </p:cNvPr>
                  <p:cNvSpPr/>
                  <p:nvPr/>
                </p:nvSpPr>
                <p:spPr>
                  <a:xfrm>
                    <a:off x="9248465" y="2132856"/>
                    <a:ext cx="94784" cy="94784"/>
                  </a:xfrm>
                  <a:prstGeom prst="rect">
                    <a:avLst/>
                  </a:prstGeom>
                  <a:solidFill>
                    <a:srgbClr val="679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480" name="직사각형 479">
                    <a:extLst>
                      <a:ext uri="{FF2B5EF4-FFF2-40B4-BE49-F238E27FC236}">
                        <a16:creationId xmlns:a16="http://schemas.microsoft.com/office/drawing/2014/main" id="{6027F0B7-841D-7837-20A9-0E452BDFA6EF}"/>
                      </a:ext>
                    </a:extLst>
                  </p:cNvPr>
                  <p:cNvSpPr/>
                  <p:nvPr/>
                </p:nvSpPr>
                <p:spPr>
                  <a:xfrm>
                    <a:off x="9376594" y="2132856"/>
                    <a:ext cx="94784" cy="94784"/>
                  </a:xfrm>
                  <a:prstGeom prst="rect">
                    <a:avLst/>
                  </a:prstGeom>
                  <a:solidFill>
                    <a:srgbClr val="679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481" name="직사각형 480">
                    <a:extLst>
                      <a:ext uri="{FF2B5EF4-FFF2-40B4-BE49-F238E27FC236}">
                        <a16:creationId xmlns:a16="http://schemas.microsoft.com/office/drawing/2014/main" id="{1F8EB70B-7C93-7E13-19B5-6C66CB634A4F}"/>
                      </a:ext>
                    </a:extLst>
                  </p:cNvPr>
                  <p:cNvSpPr/>
                  <p:nvPr/>
                </p:nvSpPr>
                <p:spPr>
                  <a:xfrm>
                    <a:off x="9504723" y="2132856"/>
                    <a:ext cx="94784" cy="94784"/>
                  </a:xfrm>
                  <a:prstGeom prst="rect">
                    <a:avLst/>
                  </a:prstGeom>
                  <a:solidFill>
                    <a:srgbClr val="679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482" name="직사각형 481">
                    <a:extLst>
                      <a:ext uri="{FF2B5EF4-FFF2-40B4-BE49-F238E27FC236}">
                        <a16:creationId xmlns:a16="http://schemas.microsoft.com/office/drawing/2014/main" id="{B90EF898-1BD5-F4AB-8BAB-0A3EAEB58681}"/>
                      </a:ext>
                    </a:extLst>
                  </p:cNvPr>
                  <p:cNvSpPr/>
                  <p:nvPr/>
                </p:nvSpPr>
                <p:spPr>
                  <a:xfrm>
                    <a:off x="9632852" y="2132856"/>
                    <a:ext cx="94784" cy="94784"/>
                  </a:xfrm>
                  <a:prstGeom prst="rect">
                    <a:avLst/>
                  </a:prstGeom>
                  <a:solidFill>
                    <a:srgbClr val="679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483" name="직사각형 482">
                    <a:extLst>
                      <a:ext uri="{FF2B5EF4-FFF2-40B4-BE49-F238E27FC236}">
                        <a16:creationId xmlns:a16="http://schemas.microsoft.com/office/drawing/2014/main" id="{E914E249-6FEE-D8B4-74F0-05D4C4929B6C}"/>
                      </a:ext>
                    </a:extLst>
                  </p:cNvPr>
                  <p:cNvSpPr/>
                  <p:nvPr/>
                </p:nvSpPr>
                <p:spPr>
                  <a:xfrm>
                    <a:off x="9760981" y="2132856"/>
                    <a:ext cx="94784" cy="94784"/>
                  </a:xfrm>
                  <a:prstGeom prst="rect">
                    <a:avLst/>
                  </a:prstGeom>
                  <a:solidFill>
                    <a:srgbClr val="679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484" name="직사각형 483">
                    <a:extLst>
                      <a:ext uri="{FF2B5EF4-FFF2-40B4-BE49-F238E27FC236}">
                        <a16:creationId xmlns:a16="http://schemas.microsoft.com/office/drawing/2014/main" id="{F764A964-4943-30BB-05FB-E8E01A348901}"/>
                      </a:ext>
                    </a:extLst>
                  </p:cNvPr>
                  <p:cNvSpPr/>
                  <p:nvPr/>
                </p:nvSpPr>
                <p:spPr>
                  <a:xfrm>
                    <a:off x="9889110" y="2132856"/>
                    <a:ext cx="94784" cy="94784"/>
                  </a:xfrm>
                  <a:prstGeom prst="rect">
                    <a:avLst/>
                  </a:prstGeom>
                  <a:solidFill>
                    <a:srgbClr val="679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485" name="직사각형 484">
                    <a:extLst>
                      <a:ext uri="{FF2B5EF4-FFF2-40B4-BE49-F238E27FC236}">
                        <a16:creationId xmlns:a16="http://schemas.microsoft.com/office/drawing/2014/main" id="{4FA6468D-64CC-D16C-AD47-82ADF71A9F03}"/>
                      </a:ext>
                    </a:extLst>
                  </p:cNvPr>
                  <p:cNvSpPr/>
                  <p:nvPr/>
                </p:nvSpPr>
                <p:spPr>
                  <a:xfrm>
                    <a:off x="10017239" y="2132856"/>
                    <a:ext cx="94784" cy="94784"/>
                  </a:xfrm>
                  <a:prstGeom prst="rect">
                    <a:avLst/>
                  </a:prstGeom>
                  <a:solidFill>
                    <a:srgbClr val="679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486" name="직사각형 485">
                    <a:extLst>
                      <a:ext uri="{FF2B5EF4-FFF2-40B4-BE49-F238E27FC236}">
                        <a16:creationId xmlns:a16="http://schemas.microsoft.com/office/drawing/2014/main" id="{4D3BB4E3-1A2E-BE1C-7285-BE60429C5CF1}"/>
                      </a:ext>
                    </a:extLst>
                  </p:cNvPr>
                  <p:cNvSpPr/>
                  <p:nvPr/>
                </p:nvSpPr>
                <p:spPr>
                  <a:xfrm>
                    <a:off x="10145368" y="2132856"/>
                    <a:ext cx="94784" cy="94784"/>
                  </a:xfrm>
                  <a:prstGeom prst="rect">
                    <a:avLst/>
                  </a:prstGeom>
                  <a:solidFill>
                    <a:srgbClr val="679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487" name="직사각형 486">
                    <a:extLst>
                      <a:ext uri="{FF2B5EF4-FFF2-40B4-BE49-F238E27FC236}">
                        <a16:creationId xmlns:a16="http://schemas.microsoft.com/office/drawing/2014/main" id="{51BD0860-9D20-3AF6-D05D-190C4B39C508}"/>
                      </a:ext>
                    </a:extLst>
                  </p:cNvPr>
                  <p:cNvSpPr/>
                  <p:nvPr/>
                </p:nvSpPr>
                <p:spPr>
                  <a:xfrm>
                    <a:off x="10273496" y="2132856"/>
                    <a:ext cx="94784" cy="94784"/>
                  </a:xfrm>
                  <a:prstGeom prst="rect">
                    <a:avLst/>
                  </a:prstGeom>
                  <a:solidFill>
                    <a:srgbClr val="679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grpSp>
            <p:grpSp>
              <p:nvGrpSpPr>
                <p:cNvPr id="84" name="그룹 83">
                  <a:extLst>
                    <a:ext uri="{FF2B5EF4-FFF2-40B4-BE49-F238E27FC236}">
                      <a16:creationId xmlns:a16="http://schemas.microsoft.com/office/drawing/2014/main" id="{1CC8E83D-E034-4171-C38E-18A567017562}"/>
                    </a:ext>
                  </a:extLst>
                </p:cNvPr>
                <p:cNvGrpSpPr/>
                <p:nvPr/>
              </p:nvGrpSpPr>
              <p:grpSpPr>
                <a:xfrm>
                  <a:off x="7589883" y="3857529"/>
                  <a:ext cx="610972" cy="46405"/>
                  <a:chOff x="9120336" y="2132856"/>
                  <a:chExt cx="1247944" cy="94784"/>
                </a:xfrm>
              </p:grpSpPr>
              <p:sp>
                <p:nvSpPr>
                  <p:cNvPr id="468" name="직사각형 467">
                    <a:extLst>
                      <a:ext uri="{FF2B5EF4-FFF2-40B4-BE49-F238E27FC236}">
                        <a16:creationId xmlns:a16="http://schemas.microsoft.com/office/drawing/2014/main" id="{CEDE9BE7-B6B3-906D-3B17-B2AB77CF2DD1}"/>
                      </a:ext>
                    </a:extLst>
                  </p:cNvPr>
                  <p:cNvSpPr/>
                  <p:nvPr/>
                </p:nvSpPr>
                <p:spPr>
                  <a:xfrm>
                    <a:off x="9120336" y="2132856"/>
                    <a:ext cx="94784" cy="94784"/>
                  </a:xfrm>
                  <a:prstGeom prst="rect">
                    <a:avLst/>
                  </a:prstGeom>
                  <a:solidFill>
                    <a:srgbClr val="679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469" name="직사각형 468">
                    <a:extLst>
                      <a:ext uri="{FF2B5EF4-FFF2-40B4-BE49-F238E27FC236}">
                        <a16:creationId xmlns:a16="http://schemas.microsoft.com/office/drawing/2014/main" id="{5BA45498-9579-907E-E808-959A6FA08FE2}"/>
                      </a:ext>
                    </a:extLst>
                  </p:cNvPr>
                  <p:cNvSpPr/>
                  <p:nvPr/>
                </p:nvSpPr>
                <p:spPr>
                  <a:xfrm>
                    <a:off x="9248465" y="2132856"/>
                    <a:ext cx="94784" cy="94784"/>
                  </a:xfrm>
                  <a:prstGeom prst="rect">
                    <a:avLst/>
                  </a:prstGeom>
                  <a:solidFill>
                    <a:srgbClr val="679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470" name="직사각형 469">
                    <a:extLst>
                      <a:ext uri="{FF2B5EF4-FFF2-40B4-BE49-F238E27FC236}">
                        <a16:creationId xmlns:a16="http://schemas.microsoft.com/office/drawing/2014/main" id="{E2995A96-0FC4-A364-450C-405B7568E748}"/>
                      </a:ext>
                    </a:extLst>
                  </p:cNvPr>
                  <p:cNvSpPr/>
                  <p:nvPr/>
                </p:nvSpPr>
                <p:spPr>
                  <a:xfrm>
                    <a:off x="9376594" y="2132856"/>
                    <a:ext cx="94784" cy="94784"/>
                  </a:xfrm>
                  <a:prstGeom prst="rect">
                    <a:avLst/>
                  </a:prstGeom>
                  <a:solidFill>
                    <a:srgbClr val="679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471" name="직사각형 470">
                    <a:extLst>
                      <a:ext uri="{FF2B5EF4-FFF2-40B4-BE49-F238E27FC236}">
                        <a16:creationId xmlns:a16="http://schemas.microsoft.com/office/drawing/2014/main" id="{2DCF9AD6-16B9-1E7A-2CE8-06F71723429C}"/>
                      </a:ext>
                    </a:extLst>
                  </p:cNvPr>
                  <p:cNvSpPr/>
                  <p:nvPr/>
                </p:nvSpPr>
                <p:spPr>
                  <a:xfrm>
                    <a:off x="9504723" y="2132856"/>
                    <a:ext cx="94784" cy="94784"/>
                  </a:xfrm>
                  <a:prstGeom prst="rect">
                    <a:avLst/>
                  </a:prstGeom>
                  <a:solidFill>
                    <a:srgbClr val="679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472" name="직사각형 471">
                    <a:extLst>
                      <a:ext uri="{FF2B5EF4-FFF2-40B4-BE49-F238E27FC236}">
                        <a16:creationId xmlns:a16="http://schemas.microsoft.com/office/drawing/2014/main" id="{FD2FDC9F-475B-DEFD-CD8D-3736A166B6BF}"/>
                      </a:ext>
                    </a:extLst>
                  </p:cNvPr>
                  <p:cNvSpPr/>
                  <p:nvPr/>
                </p:nvSpPr>
                <p:spPr>
                  <a:xfrm>
                    <a:off x="9632852" y="2132856"/>
                    <a:ext cx="94784" cy="94784"/>
                  </a:xfrm>
                  <a:prstGeom prst="rect">
                    <a:avLst/>
                  </a:prstGeom>
                  <a:solidFill>
                    <a:srgbClr val="679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473" name="직사각형 472">
                    <a:extLst>
                      <a:ext uri="{FF2B5EF4-FFF2-40B4-BE49-F238E27FC236}">
                        <a16:creationId xmlns:a16="http://schemas.microsoft.com/office/drawing/2014/main" id="{4C3C1653-9C77-0888-5A4F-F2BC02D94E67}"/>
                      </a:ext>
                    </a:extLst>
                  </p:cNvPr>
                  <p:cNvSpPr/>
                  <p:nvPr/>
                </p:nvSpPr>
                <p:spPr>
                  <a:xfrm>
                    <a:off x="9760981" y="2132856"/>
                    <a:ext cx="94784" cy="94784"/>
                  </a:xfrm>
                  <a:prstGeom prst="rect">
                    <a:avLst/>
                  </a:prstGeom>
                  <a:solidFill>
                    <a:srgbClr val="679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474" name="직사각형 473">
                    <a:extLst>
                      <a:ext uri="{FF2B5EF4-FFF2-40B4-BE49-F238E27FC236}">
                        <a16:creationId xmlns:a16="http://schemas.microsoft.com/office/drawing/2014/main" id="{33860414-620F-E08D-EE76-370636DADCF7}"/>
                      </a:ext>
                    </a:extLst>
                  </p:cNvPr>
                  <p:cNvSpPr/>
                  <p:nvPr/>
                </p:nvSpPr>
                <p:spPr>
                  <a:xfrm>
                    <a:off x="9889110" y="2132856"/>
                    <a:ext cx="94784" cy="94784"/>
                  </a:xfrm>
                  <a:prstGeom prst="rect">
                    <a:avLst/>
                  </a:prstGeom>
                  <a:solidFill>
                    <a:srgbClr val="679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475" name="직사각형 474">
                    <a:extLst>
                      <a:ext uri="{FF2B5EF4-FFF2-40B4-BE49-F238E27FC236}">
                        <a16:creationId xmlns:a16="http://schemas.microsoft.com/office/drawing/2014/main" id="{D9737F57-11A7-F5FC-6ED5-6B12AC78AF0E}"/>
                      </a:ext>
                    </a:extLst>
                  </p:cNvPr>
                  <p:cNvSpPr/>
                  <p:nvPr/>
                </p:nvSpPr>
                <p:spPr>
                  <a:xfrm>
                    <a:off x="10017239" y="2132856"/>
                    <a:ext cx="94784" cy="94784"/>
                  </a:xfrm>
                  <a:prstGeom prst="rect">
                    <a:avLst/>
                  </a:prstGeom>
                  <a:solidFill>
                    <a:srgbClr val="679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476" name="직사각형 475">
                    <a:extLst>
                      <a:ext uri="{FF2B5EF4-FFF2-40B4-BE49-F238E27FC236}">
                        <a16:creationId xmlns:a16="http://schemas.microsoft.com/office/drawing/2014/main" id="{5F81D022-6E4B-05B4-56D1-E045C4D4F116}"/>
                      </a:ext>
                    </a:extLst>
                  </p:cNvPr>
                  <p:cNvSpPr/>
                  <p:nvPr/>
                </p:nvSpPr>
                <p:spPr>
                  <a:xfrm>
                    <a:off x="10145368" y="2132856"/>
                    <a:ext cx="94784" cy="94784"/>
                  </a:xfrm>
                  <a:prstGeom prst="rect">
                    <a:avLst/>
                  </a:prstGeom>
                  <a:solidFill>
                    <a:srgbClr val="679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477" name="직사각형 476">
                    <a:extLst>
                      <a:ext uri="{FF2B5EF4-FFF2-40B4-BE49-F238E27FC236}">
                        <a16:creationId xmlns:a16="http://schemas.microsoft.com/office/drawing/2014/main" id="{BED20D16-734E-379C-D82B-96D0DA4E1FBD}"/>
                      </a:ext>
                    </a:extLst>
                  </p:cNvPr>
                  <p:cNvSpPr/>
                  <p:nvPr/>
                </p:nvSpPr>
                <p:spPr>
                  <a:xfrm>
                    <a:off x="10273496" y="2132856"/>
                    <a:ext cx="94784" cy="94784"/>
                  </a:xfrm>
                  <a:prstGeom prst="rect">
                    <a:avLst/>
                  </a:prstGeom>
                  <a:solidFill>
                    <a:srgbClr val="679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grpSp>
            <p:grpSp>
              <p:nvGrpSpPr>
                <p:cNvPr id="85" name="그룹 84">
                  <a:extLst>
                    <a:ext uri="{FF2B5EF4-FFF2-40B4-BE49-F238E27FC236}">
                      <a16:creationId xmlns:a16="http://schemas.microsoft.com/office/drawing/2014/main" id="{5A6E8742-A0A8-46AE-9480-046B49926B66}"/>
                    </a:ext>
                  </a:extLst>
                </p:cNvPr>
                <p:cNvGrpSpPr/>
                <p:nvPr/>
              </p:nvGrpSpPr>
              <p:grpSpPr>
                <a:xfrm>
                  <a:off x="7589883" y="3921882"/>
                  <a:ext cx="610972" cy="46405"/>
                  <a:chOff x="9120336" y="2132856"/>
                  <a:chExt cx="1247944" cy="94784"/>
                </a:xfrm>
              </p:grpSpPr>
              <p:sp>
                <p:nvSpPr>
                  <p:cNvPr id="458" name="직사각형 457">
                    <a:extLst>
                      <a:ext uri="{FF2B5EF4-FFF2-40B4-BE49-F238E27FC236}">
                        <a16:creationId xmlns:a16="http://schemas.microsoft.com/office/drawing/2014/main" id="{6ADC03D1-D68E-DD9E-B94A-4A15CDC639FB}"/>
                      </a:ext>
                    </a:extLst>
                  </p:cNvPr>
                  <p:cNvSpPr/>
                  <p:nvPr/>
                </p:nvSpPr>
                <p:spPr>
                  <a:xfrm>
                    <a:off x="9120336" y="2132856"/>
                    <a:ext cx="94784" cy="94784"/>
                  </a:xfrm>
                  <a:prstGeom prst="rect">
                    <a:avLst/>
                  </a:prstGeom>
                  <a:solidFill>
                    <a:srgbClr val="679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459" name="직사각형 458">
                    <a:extLst>
                      <a:ext uri="{FF2B5EF4-FFF2-40B4-BE49-F238E27FC236}">
                        <a16:creationId xmlns:a16="http://schemas.microsoft.com/office/drawing/2014/main" id="{3D5E58BD-94B8-DEF4-B1B9-EE430AE52A5B}"/>
                      </a:ext>
                    </a:extLst>
                  </p:cNvPr>
                  <p:cNvSpPr/>
                  <p:nvPr/>
                </p:nvSpPr>
                <p:spPr>
                  <a:xfrm>
                    <a:off x="9248465" y="2132856"/>
                    <a:ext cx="94784" cy="94784"/>
                  </a:xfrm>
                  <a:prstGeom prst="rect">
                    <a:avLst/>
                  </a:prstGeom>
                  <a:solidFill>
                    <a:srgbClr val="679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460" name="직사각형 459">
                    <a:extLst>
                      <a:ext uri="{FF2B5EF4-FFF2-40B4-BE49-F238E27FC236}">
                        <a16:creationId xmlns:a16="http://schemas.microsoft.com/office/drawing/2014/main" id="{9698372B-2D8E-4CFE-1E1E-5BEEE47A4B70}"/>
                      </a:ext>
                    </a:extLst>
                  </p:cNvPr>
                  <p:cNvSpPr/>
                  <p:nvPr/>
                </p:nvSpPr>
                <p:spPr>
                  <a:xfrm>
                    <a:off x="9376594" y="2132856"/>
                    <a:ext cx="94784" cy="94784"/>
                  </a:xfrm>
                  <a:prstGeom prst="rect">
                    <a:avLst/>
                  </a:prstGeom>
                  <a:solidFill>
                    <a:srgbClr val="679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461" name="직사각형 460">
                    <a:extLst>
                      <a:ext uri="{FF2B5EF4-FFF2-40B4-BE49-F238E27FC236}">
                        <a16:creationId xmlns:a16="http://schemas.microsoft.com/office/drawing/2014/main" id="{19CA3D10-CB10-A43B-C479-C190647A7B35}"/>
                      </a:ext>
                    </a:extLst>
                  </p:cNvPr>
                  <p:cNvSpPr/>
                  <p:nvPr/>
                </p:nvSpPr>
                <p:spPr>
                  <a:xfrm>
                    <a:off x="9504723" y="2132856"/>
                    <a:ext cx="94784" cy="94784"/>
                  </a:xfrm>
                  <a:prstGeom prst="rect">
                    <a:avLst/>
                  </a:prstGeom>
                  <a:solidFill>
                    <a:srgbClr val="679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462" name="직사각형 461">
                    <a:extLst>
                      <a:ext uri="{FF2B5EF4-FFF2-40B4-BE49-F238E27FC236}">
                        <a16:creationId xmlns:a16="http://schemas.microsoft.com/office/drawing/2014/main" id="{31863CE6-6EFF-0D54-D974-910C5AACD057}"/>
                      </a:ext>
                    </a:extLst>
                  </p:cNvPr>
                  <p:cNvSpPr/>
                  <p:nvPr/>
                </p:nvSpPr>
                <p:spPr>
                  <a:xfrm>
                    <a:off x="9632852" y="2132856"/>
                    <a:ext cx="94784" cy="94784"/>
                  </a:xfrm>
                  <a:prstGeom prst="rect">
                    <a:avLst/>
                  </a:prstGeom>
                  <a:solidFill>
                    <a:srgbClr val="679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463" name="직사각형 462">
                    <a:extLst>
                      <a:ext uri="{FF2B5EF4-FFF2-40B4-BE49-F238E27FC236}">
                        <a16:creationId xmlns:a16="http://schemas.microsoft.com/office/drawing/2014/main" id="{44A22AD2-8F0C-3A58-37D0-83C7F2564D31}"/>
                      </a:ext>
                    </a:extLst>
                  </p:cNvPr>
                  <p:cNvSpPr/>
                  <p:nvPr/>
                </p:nvSpPr>
                <p:spPr>
                  <a:xfrm>
                    <a:off x="9760981" y="2132856"/>
                    <a:ext cx="94784" cy="94784"/>
                  </a:xfrm>
                  <a:prstGeom prst="rect">
                    <a:avLst/>
                  </a:prstGeom>
                  <a:solidFill>
                    <a:srgbClr val="679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464" name="직사각형 463">
                    <a:extLst>
                      <a:ext uri="{FF2B5EF4-FFF2-40B4-BE49-F238E27FC236}">
                        <a16:creationId xmlns:a16="http://schemas.microsoft.com/office/drawing/2014/main" id="{04F06368-3327-D84B-AAF9-C5E89D8ADD56}"/>
                      </a:ext>
                    </a:extLst>
                  </p:cNvPr>
                  <p:cNvSpPr/>
                  <p:nvPr/>
                </p:nvSpPr>
                <p:spPr>
                  <a:xfrm>
                    <a:off x="9889110" y="2132856"/>
                    <a:ext cx="94784" cy="94784"/>
                  </a:xfrm>
                  <a:prstGeom prst="rect">
                    <a:avLst/>
                  </a:prstGeom>
                  <a:solidFill>
                    <a:srgbClr val="679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465" name="직사각형 464">
                    <a:extLst>
                      <a:ext uri="{FF2B5EF4-FFF2-40B4-BE49-F238E27FC236}">
                        <a16:creationId xmlns:a16="http://schemas.microsoft.com/office/drawing/2014/main" id="{291DD254-8E6A-1F4F-3F9F-6E95E712DC79}"/>
                      </a:ext>
                    </a:extLst>
                  </p:cNvPr>
                  <p:cNvSpPr/>
                  <p:nvPr/>
                </p:nvSpPr>
                <p:spPr>
                  <a:xfrm>
                    <a:off x="10017239" y="2132856"/>
                    <a:ext cx="94784" cy="94784"/>
                  </a:xfrm>
                  <a:prstGeom prst="rect">
                    <a:avLst/>
                  </a:prstGeom>
                  <a:solidFill>
                    <a:srgbClr val="679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466" name="직사각형 465">
                    <a:extLst>
                      <a:ext uri="{FF2B5EF4-FFF2-40B4-BE49-F238E27FC236}">
                        <a16:creationId xmlns:a16="http://schemas.microsoft.com/office/drawing/2014/main" id="{6901CF54-D7B5-DCF4-D541-75C380E49D40}"/>
                      </a:ext>
                    </a:extLst>
                  </p:cNvPr>
                  <p:cNvSpPr/>
                  <p:nvPr/>
                </p:nvSpPr>
                <p:spPr>
                  <a:xfrm>
                    <a:off x="10145368" y="2132856"/>
                    <a:ext cx="94784" cy="94784"/>
                  </a:xfrm>
                  <a:prstGeom prst="rect">
                    <a:avLst/>
                  </a:prstGeom>
                  <a:solidFill>
                    <a:srgbClr val="679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467" name="직사각형 466">
                    <a:extLst>
                      <a:ext uri="{FF2B5EF4-FFF2-40B4-BE49-F238E27FC236}">
                        <a16:creationId xmlns:a16="http://schemas.microsoft.com/office/drawing/2014/main" id="{5CB80855-EBCF-2124-D220-652DEC728CF1}"/>
                      </a:ext>
                    </a:extLst>
                  </p:cNvPr>
                  <p:cNvSpPr/>
                  <p:nvPr/>
                </p:nvSpPr>
                <p:spPr>
                  <a:xfrm>
                    <a:off x="10273496" y="2132856"/>
                    <a:ext cx="94784" cy="94784"/>
                  </a:xfrm>
                  <a:prstGeom prst="rect">
                    <a:avLst/>
                  </a:prstGeom>
                  <a:solidFill>
                    <a:srgbClr val="679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grpSp>
            <p:grpSp>
              <p:nvGrpSpPr>
                <p:cNvPr id="86" name="그룹 85">
                  <a:extLst>
                    <a:ext uri="{FF2B5EF4-FFF2-40B4-BE49-F238E27FC236}">
                      <a16:creationId xmlns:a16="http://schemas.microsoft.com/office/drawing/2014/main" id="{51E180C5-9FC3-07E8-1D68-CED4E4410DCA}"/>
                    </a:ext>
                  </a:extLst>
                </p:cNvPr>
                <p:cNvGrpSpPr/>
                <p:nvPr/>
              </p:nvGrpSpPr>
              <p:grpSpPr>
                <a:xfrm>
                  <a:off x="7589883" y="3986235"/>
                  <a:ext cx="610972" cy="46405"/>
                  <a:chOff x="9120336" y="2132856"/>
                  <a:chExt cx="1247944" cy="94784"/>
                </a:xfrm>
              </p:grpSpPr>
              <p:sp>
                <p:nvSpPr>
                  <p:cNvPr id="448" name="직사각형 447">
                    <a:extLst>
                      <a:ext uri="{FF2B5EF4-FFF2-40B4-BE49-F238E27FC236}">
                        <a16:creationId xmlns:a16="http://schemas.microsoft.com/office/drawing/2014/main" id="{CD22E277-2C27-2DE7-6C4E-4E2740C20AEF}"/>
                      </a:ext>
                    </a:extLst>
                  </p:cNvPr>
                  <p:cNvSpPr/>
                  <p:nvPr/>
                </p:nvSpPr>
                <p:spPr>
                  <a:xfrm>
                    <a:off x="9120336" y="2132856"/>
                    <a:ext cx="94784" cy="94784"/>
                  </a:xfrm>
                  <a:prstGeom prst="rect">
                    <a:avLst/>
                  </a:prstGeom>
                  <a:solidFill>
                    <a:srgbClr val="679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449" name="직사각형 448">
                    <a:extLst>
                      <a:ext uri="{FF2B5EF4-FFF2-40B4-BE49-F238E27FC236}">
                        <a16:creationId xmlns:a16="http://schemas.microsoft.com/office/drawing/2014/main" id="{C378D26D-3070-7ECB-1B34-148635899463}"/>
                      </a:ext>
                    </a:extLst>
                  </p:cNvPr>
                  <p:cNvSpPr/>
                  <p:nvPr/>
                </p:nvSpPr>
                <p:spPr>
                  <a:xfrm>
                    <a:off x="9248465" y="2132856"/>
                    <a:ext cx="94784" cy="94784"/>
                  </a:xfrm>
                  <a:prstGeom prst="rect">
                    <a:avLst/>
                  </a:prstGeom>
                  <a:solidFill>
                    <a:srgbClr val="679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450" name="직사각형 449">
                    <a:extLst>
                      <a:ext uri="{FF2B5EF4-FFF2-40B4-BE49-F238E27FC236}">
                        <a16:creationId xmlns:a16="http://schemas.microsoft.com/office/drawing/2014/main" id="{DD1DCBF5-9F06-C03B-42A4-CA2AAC684DB4}"/>
                      </a:ext>
                    </a:extLst>
                  </p:cNvPr>
                  <p:cNvSpPr/>
                  <p:nvPr/>
                </p:nvSpPr>
                <p:spPr>
                  <a:xfrm>
                    <a:off x="9376594" y="2132856"/>
                    <a:ext cx="94784" cy="94784"/>
                  </a:xfrm>
                  <a:prstGeom prst="rect">
                    <a:avLst/>
                  </a:prstGeom>
                  <a:solidFill>
                    <a:srgbClr val="679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451" name="직사각형 450">
                    <a:extLst>
                      <a:ext uri="{FF2B5EF4-FFF2-40B4-BE49-F238E27FC236}">
                        <a16:creationId xmlns:a16="http://schemas.microsoft.com/office/drawing/2014/main" id="{3B320958-DBFE-502A-AE10-9BEAAE27122B}"/>
                      </a:ext>
                    </a:extLst>
                  </p:cNvPr>
                  <p:cNvSpPr/>
                  <p:nvPr/>
                </p:nvSpPr>
                <p:spPr>
                  <a:xfrm>
                    <a:off x="9504723" y="2132856"/>
                    <a:ext cx="94784" cy="94784"/>
                  </a:xfrm>
                  <a:prstGeom prst="rect">
                    <a:avLst/>
                  </a:prstGeom>
                  <a:solidFill>
                    <a:srgbClr val="679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452" name="직사각형 451">
                    <a:extLst>
                      <a:ext uri="{FF2B5EF4-FFF2-40B4-BE49-F238E27FC236}">
                        <a16:creationId xmlns:a16="http://schemas.microsoft.com/office/drawing/2014/main" id="{7F35C78D-19CF-17C7-26B2-51C26B083AC1}"/>
                      </a:ext>
                    </a:extLst>
                  </p:cNvPr>
                  <p:cNvSpPr/>
                  <p:nvPr/>
                </p:nvSpPr>
                <p:spPr>
                  <a:xfrm>
                    <a:off x="9632852" y="2132856"/>
                    <a:ext cx="94784" cy="94784"/>
                  </a:xfrm>
                  <a:prstGeom prst="rect">
                    <a:avLst/>
                  </a:prstGeom>
                  <a:solidFill>
                    <a:srgbClr val="679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453" name="직사각형 452">
                    <a:extLst>
                      <a:ext uri="{FF2B5EF4-FFF2-40B4-BE49-F238E27FC236}">
                        <a16:creationId xmlns:a16="http://schemas.microsoft.com/office/drawing/2014/main" id="{737A6C67-C927-C5C0-4568-85B08D481245}"/>
                      </a:ext>
                    </a:extLst>
                  </p:cNvPr>
                  <p:cNvSpPr/>
                  <p:nvPr/>
                </p:nvSpPr>
                <p:spPr>
                  <a:xfrm>
                    <a:off x="9760981" y="2132856"/>
                    <a:ext cx="94784" cy="94784"/>
                  </a:xfrm>
                  <a:prstGeom prst="rect">
                    <a:avLst/>
                  </a:prstGeom>
                  <a:solidFill>
                    <a:srgbClr val="679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454" name="직사각형 453">
                    <a:extLst>
                      <a:ext uri="{FF2B5EF4-FFF2-40B4-BE49-F238E27FC236}">
                        <a16:creationId xmlns:a16="http://schemas.microsoft.com/office/drawing/2014/main" id="{46C3EDCD-CCED-9AB5-406A-3D22EA602BE7}"/>
                      </a:ext>
                    </a:extLst>
                  </p:cNvPr>
                  <p:cNvSpPr/>
                  <p:nvPr/>
                </p:nvSpPr>
                <p:spPr>
                  <a:xfrm>
                    <a:off x="9889110" y="2132856"/>
                    <a:ext cx="94784" cy="94784"/>
                  </a:xfrm>
                  <a:prstGeom prst="rect">
                    <a:avLst/>
                  </a:prstGeom>
                  <a:solidFill>
                    <a:srgbClr val="679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455" name="직사각형 454">
                    <a:extLst>
                      <a:ext uri="{FF2B5EF4-FFF2-40B4-BE49-F238E27FC236}">
                        <a16:creationId xmlns:a16="http://schemas.microsoft.com/office/drawing/2014/main" id="{846DF6F2-3574-43FA-908E-0C8EF1103434}"/>
                      </a:ext>
                    </a:extLst>
                  </p:cNvPr>
                  <p:cNvSpPr/>
                  <p:nvPr/>
                </p:nvSpPr>
                <p:spPr>
                  <a:xfrm>
                    <a:off x="10017239" y="2132856"/>
                    <a:ext cx="94784" cy="94784"/>
                  </a:xfrm>
                  <a:prstGeom prst="rect">
                    <a:avLst/>
                  </a:prstGeom>
                  <a:solidFill>
                    <a:srgbClr val="679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456" name="직사각형 455">
                    <a:extLst>
                      <a:ext uri="{FF2B5EF4-FFF2-40B4-BE49-F238E27FC236}">
                        <a16:creationId xmlns:a16="http://schemas.microsoft.com/office/drawing/2014/main" id="{9D1B8C78-2FCF-E021-9459-1717AFF90F48}"/>
                      </a:ext>
                    </a:extLst>
                  </p:cNvPr>
                  <p:cNvSpPr/>
                  <p:nvPr/>
                </p:nvSpPr>
                <p:spPr>
                  <a:xfrm>
                    <a:off x="10145368" y="2132856"/>
                    <a:ext cx="94784" cy="94784"/>
                  </a:xfrm>
                  <a:prstGeom prst="rect">
                    <a:avLst/>
                  </a:prstGeom>
                  <a:solidFill>
                    <a:srgbClr val="679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457" name="직사각형 456">
                    <a:extLst>
                      <a:ext uri="{FF2B5EF4-FFF2-40B4-BE49-F238E27FC236}">
                        <a16:creationId xmlns:a16="http://schemas.microsoft.com/office/drawing/2014/main" id="{7D302128-B836-D1D1-7E20-33A713A42CF0}"/>
                      </a:ext>
                    </a:extLst>
                  </p:cNvPr>
                  <p:cNvSpPr/>
                  <p:nvPr/>
                </p:nvSpPr>
                <p:spPr>
                  <a:xfrm>
                    <a:off x="10273496" y="2132856"/>
                    <a:ext cx="94784" cy="94784"/>
                  </a:xfrm>
                  <a:prstGeom prst="rect">
                    <a:avLst/>
                  </a:prstGeom>
                  <a:solidFill>
                    <a:srgbClr val="679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grpSp>
            <p:grpSp>
              <p:nvGrpSpPr>
                <p:cNvPr id="87" name="그룹 86">
                  <a:extLst>
                    <a:ext uri="{FF2B5EF4-FFF2-40B4-BE49-F238E27FC236}">
                      <a16:creationId xmlns:a16="http://schemas.microsoft.com/office/drawing/2014/main" id="{53560626-C1D7-4EE5-80BC-809B132A2A42}"/>
                    </a:ext>
                  </a:extLst>
                </p:cNvPr>
                <p:cNvGrpSpPr/>
                <p:nvPr/>
              </p:nvGrpSpPr>
              <p:grpSpPr>
                <a:xfrm>
                  <a:off x="6008701" y="3248737"/>
                  <a:ext cx="690705" cy="249318"/>
                  <a:chOff x="9089104" y="2160877"/>
                  <a:chExt cx="690705" cy="249318"/>
                </a:xfrm>
              </p:grpSpPr>
              <p:sp>
                <p:nvSpPr>
                  <p:cNvPr id="446" name="TextBox 445">
                    <a:extLst>
                      <a:ext uri="{FF2B5EF4-FFF2-40B4-BE49-F238E27FC236}">
                        <a16:creationId xmlns:a16="http://schemas.microsoft.com/office/drawing/2014/main" id="{EFC3C9DE-A821-0776-BAE1-354C01FA5D9B}"/>
                      </a:ext>
                    </a:extLst>
                  </p:cNvPr>
                  <p:cNvSpPr txBox="1"/>
                  <p:nvPr/>
                </p:nvSpPr>
                <p:spPr>
                  <a:xfrm>
                    <a:off x="9134138" y="2160877"/>
                    <a:ext cx="645671" cy="249318"/>
                  </a:xfrm>
                  <a:prstGeom prst="rect">
                    <a:avLst/>
                  </a:prstGeom>
                  <a:noFill/>
                </p:spPr>
                <p:txBody>
                  <a:bodyPr wrap="none" rtlCol="0" anchor="ctr">
                    <a:spAutoFit/>
                  </a:bodyPr>
                  <a:lstStyle/>
                  <a:p>
                    <a:r>
                      <a:rPr lang="en-US" altLang="ko-KR" sz="700" kern="0">
                        <a:ln>
                          <a:solidFill>
                            <a:prstClr val="white">
                              <a:alpha val="0"/>
                            </a:prstClr>
                          </a:solidFill>
                        </a:ln>
                        <a:latin typeface="나눔스퀘어" panose="020B0600000101010101" pitchFamily="50" charset="-127"/>
                        <a:ea typeface="나눔스퀘어" panose="020B0600000101010101" pitchFamily="50" charset="-127"/>
                        <a:cs typeface="Calibri" panose="020F0502020204030204" pitchFamily="34" charset="0"/>
                      </a:rPr>
                      <a:t>10-15%</a:t>
                    </a:r>
                    <a:endParaRPr lang="ko-KR" altLang="en-US" sz="700" kern="0" dirty="0">
                      <a:ln>
                        <a:solidFill>
                          <a:prstClr val="white">
                            <a:alpha val="0"/>
                          </a:prstClr>
                        </a:solidFill>
                      </a:ln>
                      <a:latin typeface="나눔스퀘어" panose="020B0600000101010101" pitchFamily="50" charset="-127"/>
                      <a:ea typeface="나눔스퀘어" panose="020B0600000101010101" pitchFamily="50" charset="-127"/>
                      <a:cs typeface="Calibri" panose="020F0502020204030204" pitchFamily="34" charset="0"/>
                    </a:endParaRPr>
                  </a:p>
                </p:txBody>
              </p:sp>
              <p:sp>
                <p:nvSpPr>
                  <p:cNvPr id="447" name="이등변 삼각형 446">
                    <a:extLst>
                      <a:ext uri="{FF2B5EF4-FFF2-40B4-BE49-F238E27FC236}">
                        <a16:creationId xmlns:a16="http://schemas.microsoft.com/office/drawing/2014/main" id="{A8AE6E45-6F2C-CF03-FCE0-ADD61CDAF48C}"/>
                      </a:ext>
                    </a:extLst>
                  </p:cNvPr>
                  <p:cNvSpPr/>
                  <p:nvPr/>
                </p:nvSpPr>
                <p:spPr>
                  <a:xfrm rot="10800000">
                    <a:off x="9089104" y="2236031"/>
                    <a:ext cx="102829" cy="80586"/>
                  </a:xfrm>
                  <a:prstGeom prst="triangle">
                    <a:avLst/>
                  </a:prstGeom>
                  <a:solidFill>
                    <a:srgbClr val="679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grpSp>
            <p:grpSp>
              <p:nvGrpSpPr>
                <p:cNvPr id="88" name="그룹 87">
                  <a:extLst>
                    <a:ext uri="{FF2B5EF4-FFF2-40B4-BE49-F238E27FC236}">
                      <a16:creationId xmlns:a16="http://schemas.microsoft.com/office/drawing/2014/main" id="{1E6A2C2C-B380-F1FE-3F49-AD3AED140B93}"/>
                    </a:ext>
                  </a:extLst>
                </p:cNvPr>
                <p:cNvGrpSpPr/>
                <p:nvPr/>
              </p:nvGrpSpPr>
              <p:grpSpPr>
                <a:xfrm>
                  <a:off x="7561128" y="3269057"/>
                  <a:ext cx="690705" cy="249318"/>
                  <a:chOff x="9089104" y="2160877"/>
                  <a:chExt cx="690705" cy="249318"/>
                </a:xfrm>
              </p:grpSpPr>
              <p:sp>
                <p:nvSpPr>
                  <p:cNvPr id="444" name="TextBox 443">
                    <a:extLst>
                      <a:ext uri="{FF2B5EF4-FFF2-40B4-BE49-F238E27FC236}">
                        <a16:creationId xmlns:a16="http://schemas.microsoft.com/office/drawing/2014/main" id="{CBD28C56-6C91-E064-2EC8-F160FBAD0E51}"/>
                      </a:ext>
                    </a:extLst>
                  </p:cNvPr>
                  <p:cNvSpPr txBox="1"/>
                  <p:nvPr/>
                </p:nvSpPr>
                <p:spPr>
                  <a:xfrm>
                    <a:off x="9134138" y="2160877"/>
                    <a:ext cx="645671" cy="249318"/>
                  </a:xfrm>
                  <a:prstGeom prst="rect">
                    <a:avLst/>
                  </a:prstGeom>
                  <a:noFill/>
                </p:spPr>
                <p:txBody>
                  <a:bodyPr wrap="none" rtlCol="0" anchor="ctr">
                    <a:spAutoFit/>
                  </a:bodyPr>
                  <a:lstStyle/>
                  <a:p>
                    <a:r>
                      <a:rPr lang="en-US" altLang="ko-KR" sz="700" kern="0">
                        <a:ln>
                          <a:solidFill>
                            <a:prstClr val="white">
                              <a:alpha val="0"/>
                            </a:prstClr>
                          </a:solidFill>
                        </a:ln>
                        <a:latin typeface="나눔스퀘어" panose="020B0600000101010101" pitchFamily="50" charset="-127"/>
                        <a:ea typeface="나눔스퀘어" panose="020B0600000101010101" pitchFamily="50" charset="-127"/>
                        <a:cs typeface="Calibri" panose="020F0502020204030204" pitchFamily="34" charset="0"/>
                      </a:rPr>
                      <a:t>15-30%</a:t>
                    </a:r>
                    <a:endParaRPr lang="ko-KR" altLang="en-US" sz="700" kern="0" dirty="0">
                      <a:ln>
                        <a:solidFill>
                          <a:prstClr val="white">
                            <a:alpha val="0"/>
                          </a:prstClr>
                        </a:solidFill>
                      </a:ln>
                      <a:latin typeface="나눔스퀘어" panose="020B0600000101010101" pitchFamily="50" charset="-127"/>
                      <a:ea typeface="나눔스퀘어" panose="020B0600000101010101" pitchFamily="50" charset="-127"/>
                      <a:cs typeface="Calibri" panose="020F0502020204030204" pitchFamily="34" charset="0"/>
                    </a:endParaRPr>
                  </a:p>
                </p:txBody>
              </p:sp>
              <p:sp>
                <p:nvSpPr>
                  <p:cNvPr id="445" name="이등변 삼각형 444">
                    <a:extLst>
                      <a:ext uri="{FF2B5EF4-FFF2-40B4-BE49-F238E27FC236}">
                        <a16:creationId xmlns:a16="http://schemas.microsoft.com/office/drawing/2014/main" id="{1B75D503-F5DE-EA5A-4D23-DC808F3B4B63}"/>
                      </a:ext>
                    </a:extLst>
                  </p:cNvPr>
                  <p:cNvSpPr/>
                  <p:nvPr/>
                </p:nvSpPr>
                <p:spPr>
                  <a:xfrm rot="10800000">
                    <a:off x="9089104" y="2236031"/>
                    <a:ext cx="102829" cy="80586"/>
                  </a:xfrm>
                  <a:prstGeom prst="triangle">
                    <a:avLst/>
                  </a:prstGeom>
                  <a:solidFill>
                    <a:srgbClr val="679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grpSp>
            <p:sp>
              <p:nvSpPr>
                <p:cNvPr id="89" name="TextBox 88">
                  <a:extLst>
                    <a:ext uri="{FF2B5EF4-FFF2-40B4-BE49-F238E27FC236}">
                      <a16:creationId xmlns:a16="http://schemas.microsoft.com/office/drawing/2014/main" id="{A49EE1A7-DDEF-8326-00B4-244EA53F45B6}"/>
                    </a:ext>
                  </a:extLst>
                </p:cNvPr>
                <p:cNvSpPr txBox="1"/>
                <p:nvPr/>
              </p:nvSpPr>
              <p:spPr>
                <a:xfrm>
                  <a:off x="2775357" y="4398467"/>
                  <a:ext cx="1330895" cy="306853"/>
                </a:xfrm>
                <a:prstGeom prst="rect">
                  <a:avLst/>
                </a:prstGeom>
                <a:noFill/>
              </p:spPr>
              <p:txBody>
                <a:bodyPr wrap="none" rtlCol="0" anchor="ctr">
                  <a:spAutoFit/>
                </a:bodyPr>
                <a:lstStyle/>
                <a:p>
                  <a:pPr algn="r"/>
                  <a:r>
                    <a:rPr lang="en-US" altLang="ko-KR" sz="1000" kern="0">
                      <a:ln>
                        <a:solidFill>
                          <a:prstClr val="white">
                            <a:alpha val="0"/>
                          </a:prstClr>
                        </a:solidFill>
                      </a:ln>
                      <a:latin typeface="나눔스퀘어 Bold" panose="020B0600000101010101" pitchFamily="50" charset="-127"/>
                      <a:ea typeface="나눔스퀘어 Bold" panose="020B0600000101010101" pitchFamily="50" charset="-127"/>
                      <a:cs typeface="Calibri" panose="020F0502020204030204" pitchFamily="34" charset="0"/>
                    </a:rPr>
                    <a:t>Administrative</a:t>
                  </a:r>
                  <a:endParaRPr lang="ko-KR" altLang="en-US" sz="1000" kern="0" dirty="0">
                    <a:ln>
                      <a:solidFill>
                        <a:prstClr val="white">
                          <a:alpha val="0"/>
                        </a:prstClr>
                      </a:solidFill>
                    </a:ln>
                    <a:latin typeface="나눔스퀘어 Bold" panose="020B0600000101010101" pitchFamily="50" charset="-127"/>
                    <a:ea typeface="나눔스퀘어 Bold" panose="020B0600000101010101" pitchFamily="50" charset="-127"/>
                    <a:cs typeface="Calibri" panose="020F0502020204030204" pitchFamily="34" charset="0"/>
                  </a:endParaRPr>
                </a:p>
              </p:txBody>
            </p:sp>
            <p:grpSp>
              <p:nvGrpSpPr>
                <p:cNvPr id="90" name="그룹 89">
                  <a:extLst>
                    <a:ext uri="{FF2B5EF4-FFF2-40B4-BE49-F238E27FC236}">
                      <a16:creationId xmlns:a16="http://schemas.microsoft.com/office/drawing/2014/main" id="{3ED97965-8AA7-FE67-5FE8-C5F8381F9858}"/>
                    </a:ext>
                  </a:extLst>
                </p:cNvPr>
                <p:cNvGrpSpPr/>
                <p:nvPr/>
              </p:nvGrpSpPr>
              <p:grpSpPr>
                <a:xfrm>
                  <a:off x="4463225" y="4321820"/>
                  <a:ext cx="610972" cy="625584"/>
                  <a:chOff x="9120336" y="2132856"/>
                  <a:chExt cx="1247944" cy="1277789"/>
                </a:xfrm>
              </p:grpSpPr>
              <p:grpSp>
                <p:nvGrpSpPr>
                  <p:cNvPr id="334" name="그룹 333">
                    <a:extLst>
                      <a:ext uri="{FF2B5EF4-FFF2-40B4-BE49-F238E27FC236}">
                        <a16:creationId xmlns:a16="http://schemas.microsoft.com/office/drawing/2014/main" id="{E3E004BB-8E0D-46F2-936D-AC34107DB10A}"/>
                      </a:ext>
                    </a:extLst>
                  </p:cNvPr>
                  <p:cNvGrpSpPr/>
                  <p:nvPr/>
                </p:nvGrpSpPr>
                <p:grpSpPr>
                  <a:xfrm>
                    <a:off x="9120336" y="2132856"/>
                    <a:ext cx="1247944" cy="94784"/>
                    <a:chOff x="9120336" y="2132856"/>
                    <a:chExt cx="1247944" cy="94784"/>
                  </a:xfrm>
                </p:grpSpPr>
                <p:sp>
                  <p:nvSpPr>
                    <p:cNvPr id="434" name="직사각형 433">
                      <a:extLst>
                        <a:ext uri="{FF2B5EF4-FFF2-40B4-BE49-F238E27FC236}">
                          <a16:creationId xmlns:a16="http://schemas.microsoft.com/office/drawing/2014/main" id="{500DF502-1185-9666-5358-7430480CC16E}"/>
                        </a:ext>
                      </a:extLst>
                    </p:cNvPr>
                    <p:cNvSpPr/>
                    <p:nvPr/>
                  </p:nvSpPr>
                  <p:spPr>
                    <a:xfrm>
                      <a:off x="9120336" y="2132856"/>
                      <a:ext cx="94784" cy="94784"/>
                    </a:xfrm>
                    <a:prstGeom prst="rect">
                      <a:avLst/>
                    </a:prstGeom>
                    <a:solidFill>
                      <a:srgbClr val="679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435" name="직사각형 434">
                      <a:extLst>
                        <a:ext uri="{FF2B5EF4-FFF2-40B4-BE49-F238E27FC236}">
                          <a16:creationId xmlns:a16="http://schemas.microsoft.com/office/drawing/2014/main" id="{FD8D39FB-C92E-041B-7DB2-69C3B707704F}"/>
                        </a:ext>
                      </a:extLst>
                    </p:cNvPr>
                    <p:cNvSpPr/>
                    <p:nvPr/>
                  </p:nvSpPr>
                  <p:spPr>
                    <a:xfrm>
                      <a:off x="9248465" y="2132856"/>
                      <a:ext cx="94784" cy="94784"/>
                    </a:xfrm>
                    <a:prstGeom prst="rect">
                      <a:avLst/>
                    </a:prstGeom>
                    <a:solidFill>
                      <a:srgbClr val="679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436" name="직사각형 435">
                      <a:extLst>
                        <a:ext uri="{FF2B5EF4-FFF2-40B4-BE49-F238E27FC236}">
                          <a16:creationId xmlns:a16="http://schemas.microsoft.com/office/drawing/2014/main" id="{2F3FA67F-141B-A539-4B49-22B525C8984B}"/>
                        </a:ext>
                      </a:extLst>
                    </p:cNvPr>
                    <p:cNvSpPr/>
                    <p:nvPr/>
                  </p:nvSpPr>
                  <p:spPr>
                    <a:xfrm>
                      <a:off x="9376594" y="2132856"/>
                      <a:ext cx="94784" cy="94784"/>
                    </a:xfrm>
                    <a:prstGeom prst="rect">
                      <a:avLst/>
                    </a:prstGeom>
                    <a:solidFill>
                      <a:srgbClr val="679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437" name="직사각형 436">
                      <a:extLst>
                        <a:ext uri="{FF2B5EF4-FFF2-40B4-BE49-F238E27FC236}">
                          <a16:creationId xmlns:a16="http://schemas.microsoft.com/office/drawing/2014/main" id="{1F560C65-4D72-B229-A2F6-6A8CB52EDDD7}"/>
                        </a:ext>
                      </a:extLst>
                    </p:cNvPr>
                    <p:cNvSpPr/>
                    <p:nvPr/>
                  </p:nvSpPr>
                  <p:spPr>
                    <a:xfrm>
                      <a:off x="9504723" y="2132856"/>
                      <a:ext cx="94784" cy="94784"/>
                    </a:xfrm>
                    <a:prstGeom prst="rect">
                      <a:avLst/>
                    </a:prstGeom>
                    <a:solidFill>
                      <a:srgbClr val="679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438" name="직사각형 437">
                      <a:extLst>
                        <a:ext uri="{FF2B5EF4-FFF2-40B4-BE49-F238E27FC236}">
                          <a16:creationId xmlns:a16="http://schemas.microsoft.com/office/drawing/2014/main" id="{5AD90C67-1E4F-4BBF-27DB-CDB7A1C3A874}"/>
                        </a:ext>
                      </a:extLst>
                    </p:cNvPr>
                    <p:cNvSpPr/>
                    <p:nvPr/>
                  </p:nvSpPr>
                  <p:spPr>
                    <a:xfrm>
                      <a:off x="9632852" y="2132856"/>
                      <a:ext cx="94784" cy="94784"/>
                    </a:xfrm>
                    <a:prstGeom prst="rect">
                      <a:avLst/>
                    </a:prstGeom>
                    <a:solidFill>
                      <a:srgbClr val="679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439" name="직사각형 438">
                      <a:extLst>
                        <a:ext uri="{FF2B5EF4-FFF2-40B4-BE49-F238E27FC236}">
                          <a16:creationId xmlns:a16="http://schemas.microsoft.com/office/drawing/2014/main" id="{0090C19C-3A63-E6D0-5431-EF3115D5DB55}"/>
                        </a:ext>
                      </a:extLst>
                    </p:cNvPr>
                    <p:cNvSpPr/>
                    <p:nvPr/>
                  </p:nvSpPr>
                  <p:spPr>
                    <a:xfrm>
                      <a:off x="9760981" y="2132856"/>
                      <a:ext cx="94784" cy="94784"/>
                    </a:xfrm>
                    <a:prstGeom prst="rect">
                      <a:avLst/>
                    </a:prstGeom>
                    <a:solidFill>
                      <a:srgbClr val="679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440" name="직사각형 439">
                      <a:extLst>
                        <a:ext uri="{FF2B5EF4-FFF2-40B4-BE49-F238E27FC236}">
                          <a16:creationId xmlns:a16="http://schemas.microsoft.com/office/drawing/2014/main" id="{F1C7B645-AE7F-CA91-377C-09326E6FC614}"/>
                        </a:ext>
                      </a:extLst>
                    </p:cNvPr>
                    <p:cNvSpPr/>
                    <p:nvPr/>
                  </p:nvSpPr>
                  <p:spPr>
                    <a:xfrm>
                      <a:off x="9889110" y="2132856"/>
                      <a:ext cx="94784" cy="94784"/>
                    </a:xfrm>
                    <a:prstGeom prst="rect">
                      <a:avLst/>
                    </a:prstGeom>
                    <a:solidFill>
                      <a:srgbClr val="679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441" name="직사각형 440">
                      <a:extLst>
                        <a:ext uri="{FF2B5EF4-FFF2-40B4-BE49-F238E27FC236}">
                          <a16:creationId xmlns:a16="http://schemas.microsoft.com/office/drawing/2014/main" id="{944D1FC9-474B-140F-F931-64DCDC107EED}"/>
                        </a:ext>
                      </a:extLst>
                    </p:cNvPr>
                    <p:cNvSpPr/>
                    <p:nvPr/>
                  </p:nvSpPr>
                  <p:spPr>
                    <a:xfrm>
                      <a:off x="10017239" y="2132856"/>
                      <a:ext cx="94784" cy="94784"/>
                    </a:xfrm>
                    <a:prstGeom prst="rect">
                      <a:avLst/>
                    </a:prstGeom>
                    <a:solidFill>
                      <a:srgbClr val="679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442" name="직사각형 441">
                      <a:extLst>
                        <a:ext uri="{FF2B5EF4-FFF2-40B4-BE49-F238E27FC236}">
                          <a16:creationId xmlns:a16="http://schemas.microsoft.com/office/drawing/2014/main" id="{EA861B03-D971-BF50-ED3A-A6E39D1D6248}"/>
                        </a:ext>
                      </a:extLst>
                    </p:cNvPr>
                    <p:cNvSpPr/>
                    <p:nvPr/>
                  </p:nvSpPr>
                  <p:spPr>
                    <a:xfrm>
                      <a:off x="10145368" y="2132856"/>
                      <a:ext cx="94784" cy="94784"/>
                    </a:xfrm>
                    <a:prstGeom prst="rect">
                      <a:avLst/>
                    </a:prstGeom>
                    <a:solidFill>
                      <a:srgbClr val="679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443" name="직사각형 442">
                      <a:extLst>
                        <a:ext uri="{FF2B5EF4-FFF2-40B4-BE49-F238E27FC236}">
                          <a16:creationId xmlns:a16="http://schemas.microsoft.com/office/drawing/2014/main" id="{2BD88838-1F37-9031-92CA-2099E3E78A57}"/>
                        </a:ext>
                      </a:extLst>
                    </p:cNvPr>
                    <p:cNvSpPr/>
                    <p:nvPr/>
                  </p:nvSpPr>
                  <p:spPr>
                    <a:xfrm>
                      <a:off x="10273496" y="2132856"/>
                      <a:ext cx="94784" cy="94784"/>
                    </a:xfrm>
                    <a:prstGeom prst="rect">
                      <a:avLst/>
                    </a:prstGeom>
                    <a:solidFill>
                      <a:srgbClr val="679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grpSp>
              <p:grpSp>
                <p:nvGrpSpPr>
                  <p:cNvPr id="335" name="그룹 334">
                    <a:extLst>
                      <a:ext uri="{FF2B5EF4-FFF2-40B4-BE49-F238E27FC236}">
                        <a16:creationId xmlns:a16="http://schemas.microsoft.com/office/drawing/2014/main" id="{E3BEEC21-8E74-5323-11A5-028FBD0397EA}"/>
                      </a:ext>
                    </a:extLst>
                  </p:cNvPr>
                  <p:cNvGrpSpPr/>
                  <p:nvPr/>
                </p:nvGrpSpPr>
                <p:grpSpPr>
                  <a:xfrm>
                    <a:off x="9120336" y="2264301"/>
                    <a:ext cx="1247944" cy="94784"/>
                    <a:chOff x="9120336" y="2132856"/>
                    <a:chExt cx="1247944" cy="94784"/>
                  </a:xfrm>
                </p:grpSpPr>
                <p:sp>
                  <p:nvSpPr>
                    <p:cNvPr id="424" name="직사각형 423">
                      <a:extLst>
                        <a:ext uri="{FF2B5EF4-FFF2-40B4-BE49-F238E27FC236}">
                          <a16:creationId xmlns:a16="http://schemas.microsoft.com/office/drawing/2014/main" id="{43AF63D0-E8AA-A6F4-B94A-1954AADB4292}"/>
                        </a:ext>
                      </a:extLst>
                    </p:cNvPr>
                    <p:cNvSpPr/>
                    <p:nvPr/>
                  </p:nvSpPr>
                  <p:spPr>
                    <a:xfrm>
                      <a:off x="9120336" y="2132856"/>
                      <a:ext cx="94784" cy="94784"/>
                    </a:xfrm>
                    <a:prstGeom prst="rect">
                      <a:avLst/>
                    </a:prstGeom>
                    <a:solidFill>
                      <a:srgbClr val="679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425" name="직사각형 424">
                      <a:extLst>
                        <a:ext uri="{FF2B5EF4-FFF2-40B4-BE49-F238E27FC236}">
                          <a16:creationId xmlns:a16="http://schemas.microsoft.com/office/drawing/2014/main" id="{7C8649F4-8F31-EEFA-82C3-A8EA25F330D2}"/>
                        </a:ext>
                      </a:extLst>
                    </p:cNvPr>
                    <p:cNvSpPr/>
                    <p:nvPr/>
                  </p:nvSpPr>
                  <p:spPr>
                    <a:xfrm>
                      <a:off x="9248465" y="2132856"/>
                      <a:ext cx="94784" cy="94784"/>
                    </a:xfrm>
                    <a:prstGeom prst="rect">
                      <a:avLst/>
                    </a:prstGeom>
                    <a:solidFill>
                      <a:srgbClr val="679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426" name="직사각형 425">
                      <a:extLst>
                        <a:ext uri="{FF2B5EF4-FFF2-40B4-BE49-F238E27FC236}">
                          <a16:creationId xmlns:a16="http://schemas.microsoft.com/office/drawing/2014/main" id="{40E3FFCA-EF1C-6893-9065-164C566C7AE9}"/>
                        </a:ext>
                      </a:extLst>
                    </p:cNvPr>
                    <p:cNvSpPr/>
                    <p:nvPr/>
                  </p:nvSpPr>
                  <p:spPr>
                    <a:xfrm>
                      <a:off x="9376594" y="2132856"/>
                      <a:ext cx="94784" cy="94784"/>
                    </a:xfrm>
                    <a:prstGeom prst="rect">
                      <a:avLst/>
                    </a:prstGeom>
                    <a:solidFill>
                      <a:srgbClr val="679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427" name="직사각형 426">
                      <a:extLst>
                        <a:ext uri="{FF2B5EF4-FFF2-40B4-BE49-F238E27FC236}">
                          <a16:creationId xmlns:a16="http://schemas.microsoft.com/office/drawing/2014/main" id="{B51ED5AF-6086-5A98-6123-AA6893E0CE8A}"/>
                        </a:ext>
                      </a:extLst>
                    </p:cNvPr>
                    <p:cNvSpPr/>
                    <p:nvPr/>
                  </p:nvSpPr>
                  <p:spPr>
                    <a:xfrm>
                      <a:off x="9504723" y="2132856"/>
                      <a:ext cx="94784" cy="94784"/>
                    </a:xfrm>
                    <a:prstGeom prst="rect">
                      <a:avLst/>
                    </a:prstGeom>
                    <a:solidFill>
                      <a:srgbClr val="679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428" name="직사각형 427">
                      <a:extLst>
                        <a:ext uri="{FF2B5EF4-FFF2-40B4-BE49-F238E27FC236}">
                          <a16:creationId xmlns:a16="http://schemas.microsoft.com/office/drawing/2014/main" id="{7FBCDC08-FBAA-AE86-4913-7999251CFD93}"/>
                        </a:ext>
                      </a:extLst>
                    </p:cNvPr>
                    <p:cNvSpPr/>
                    <p:nvPr/>
                  </p:nvSpPr>
                  <p:spPr>
                    <a:xfrm>
                      <a:off x="9632852" y="2132856"/>
                      <a:ext cx="94784" cy="94784"/>
                    </a:xfrm>
                    <a:prstGeom prst="rect">
                      <a:avLst/>
                    </a:prstGeom>
                    <a:solidFill>
                      <a:srgbClr val="679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429" name="직사각형 428">
                      <a:extLst>
                        <a:ext uri="{FF2B5EF4-FFF2-40B4-BE49-F238E27FC236}">
                          <a16:creationId xmlns:a16="http://schemas.microsoft.com/office/drawing/2014/main" id="{57103AEE-3807-66EA-5114-50D91C40230A}"/>
                        </a:ext>
                      </a:extLst>
                    </p:cNvPr>
                    <p:cNvSpPr/>
                    <p:nvPr/>
                  </p:nvSpPr>
                  <p:spPr>
                    <a:xfrm>
                      <a:off x="9760981" y="2132856"/>
                      <a:ext cx="94784" cy="94784"/>
                    </a:xfrm>
                    <a:prstGeom prst="rect">
                      <a:avLst/>
                    </a:prstGeom>
                    <a:solidFill>
                      <a:srgbClr val="679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430" name="직사각형 429">
                      <a:extLst>
                        <a:ext uri="{FF2B5EF4-FFF2-40B4-BE49-F238E27FC236}">
                          <a16:creationId xmlns:a16="http://schemas.microsoft.com/office/drawing/2014/main" id="{648B1219-C3C6-F4E9-0D0D-4857961CF6C1}"/>
                        </a:ext>
                      </a:extLst>
                    </p:cNvPr>
                    <p:cNvSpPr/>
                    <p:nvPr/>
                  </p:nvSpPr>
                  <p:spPr>
                    <a:xfrm>
                      <a:off x="9889110" y="2132856"/>
                      <a:ext cx="94784" cy="94784"/>
                    </a:xfrm>
                    <a:prstGeom prst="rect">
                      <a:avLst/>
                    </a:prstGeom>
                    <a:solidFill>
                      <a:srgbClr val="679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431" name="직사각형 430">
                      <a:extLst>
                        <a:ext uri="{FF2B5EF4-FFF2-40B4-BE49-F238E27FC236}">
                          <a16:creationId xmlns:a16="http://schemas.microsoft.com/office/drawing/2014/main" id="{2475682A-CF7E-D7E8-9F3B-910D68B59437}"/>
                        </a:ext>
                      </a:extLst>
                    </p:cNvPr>
                    <p:cNvSpPr/>
                    <p:nvPr/>
                  </p:nvSpPr>
                  <p:spPr>
                    <a:xfrm>
                      <a:off x="10017239" y="2132856"/>
                      <a:ext cx="94784" cy="94784"/>
                    </a:xfrm>
                    <a:prstGeom prst="rect">
                      <a:avLst/>
                    </a:prstGeom>
                    <a:solidFill>
                      <a:srgbClr val="679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432" name="직사각형 431">
                      <a:extLst>
                        <a:ext uri="{FF2B5EF4-FFF2-40B4-BE49-F238E27FC236}">
                          <a16:creationId xmlns:a16="http://schemas.microsoft.com/office/drawing/2014/main" id="{DC590999-C1CE-A17C-6460-036D46B6F280}"/>
                        </a:ext>
                      </a:extLst>
                    </p:cNvPr>
                    <p:cNvSpPr/>
                    <p:nvPr/>
                  </p:nvSpPr>
                  <p:spPr>
                    <a:xfrm>
                      <a:off x="10145368" y="2132856"/>
                      <a:ext cx="94784" cy="94784"/>
                    </a:xfrm>
                    <a:prstGeom prst="rect">
                      <a:avLst/>
                    </a:prstGeom>
                    <a:solidFill>
                      <a:srgbClr val="679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433" name="직사각형 432">
                      <a:extLst>
                        <a:ext uri="{FF2B5EF4-FFF2-40B4-BE49-F238E27FC236}">
                          <a16:creationId xmlns:a16="http://schemas.microsoft.com/office/drawing/2014/main" id="{E0DD033A-3D56-BC76-9A79-BA9591103C74}"/>
                        </a:ext>
                      </a:extLst>
                    </p:cNvPr>
                    <p:cNvSpPr/>
                    <p:nvPr/>
                  </p:nvSpPr>
                  <p:spPr>
                    <a:xfrm>
                      <a:off x="10273496" y="2132856"/>
                      <a:ext cx="94784" cy="94784"/>
                    </a:xfrm>
                    <a:prstGeom prst="rect">
                      <a:avLst/>
                    </a:prstGeom>
                    <a:solidFill>
                      <a:srgbClr val="679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grpSp>
              <p:grpSp>
                <p:nvGrpSpPr>
                  <p:cNvPr id="336" name="그룹 335">
                    <a:extLst>
                      <a:ext uri="{FF2B5EF4-FFF2-40B4-BE49-F238E27FC236}">
                        <a16:creationId xmlns:a16="http://schemas.microsoft.com/office/drawing/2014/main" id="{17DD5C48-F1B5-E818-DBAF-AE0AF603DCA3}"/>
                      </a:ext>
                    </a:extLst>
                  </p:cNvPr>
                  <p:cNvGrpSpPr/>
                  <p:nvPr/>
                </p:nvGrpSpPr>
                <p:grpSpPr>
                  <a:xfrm>
                    <a:off x="9120336" y="2395746"/>
                    <a:ext cx="1247944" cy="94784"/>
                    <a:chOff x="9120336" y="2132856"/>
                    <a:chExt cx="1247944" cy="94784"/>
                  </a:xfrm>
                </p:grpSpPr>
                <p:sp>
                  <p:nvSpPr>
                    <p:cNvPr id="414" name="직사각형 413">
                      <a:extLst>
                        <a:ext uri="{FF2B5EF4-FFF2-40B4-BE49-F238E27FC236}">
                          <a16:creationId xmlns:a16="http://schemas.microsoft.com/office/drawing/2014/main" id="{0F985407-A513-8956-007C-99923825DC74}"/>
                        </a:ext>
                      </a:extLst>
                    </p:cNvPr>
                    <p:cNvSpPr/>
                    <p:nvPr/>
                  </p:nvSpPr>
                  <p:spPr>
                    <a:xfrm>
                      <a:off x="9120336" y="2132856"/>
                      <a:ext cx="94784" cy="94784"/>
                    </a:xfrm>
                    <a:prstGeom prst="rect">
                      <a:avLst/>
                    </a:prstGeom>
                    <a:solidFill>
                      <a:srgbClr val="679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415" name="직사각형 414">
                      <a:extLst>
                        <a:ext uri="{FF2B5EF4-FFF2-40B4-BE49-F238E27FC236}">
                          <a16:creationId xmlns:a16="http://schemas.microsoft.com/office/drawing/2014/main" id="{06846998-A305-11C8-3333-7084342DB2D7}"/>
                        </a:ext>
                      </a:extLst>
                    </p:cNvPr>
                    <p:cNvSpPr/>
                    <p:nvPr/>
                  </p:nvSpPr>
                  <p:spPr>
                    <a:xfrm>
                      <a:off x="9248465" y="2132856"/>
                      <a:ext cx="94784" cy="94784"/>
                    </a:xfrm>
                    <a:prstGeom prst="rect">
                      <a:avLst/>
                    </a:prstGeom>
                    <a:solidFill>
                      <a:srgbClr val="679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416" name="직사각형 415">
                      <a:extLst>
                        <a:ext uri="{FF2B5EF4-FFF2-40B4-BE49-F238E27FC236}">
                          <a16:creationId xmlns:a16="http://schemas.microsoft.com/office/drawing/2014/main" id="{A9BDAEE7-1116-D8BB-B178-76F8C475BB1D}"/>
                        </a:ext>
                      </a:extLst>
                    </p:cNvPr>
                    <p:cNvSpPr/>
                    <p:nvPr/>
                  </p:nvSpPr>
                  <p:spPr>
                    <a:xfrm>
                      <a:off x="9376594" y="2132856"/>
                      <a:ext cx="94784" cy="94784"/>
                    </a:xfrm>
                    <a:prstGeom prst="rect">
                      <a:avLst/>
                    </a:prstGeom>
                    <a:solidFill>
                      <a:srgbClr val="679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417" name="직사각형 416">
                      <a:extLst>
                        <a:ext uri="{FF2B5EF4-FFF2-40B4-BE49-F238E27FC236}">
                          <a16:creationId xmlns:a16="http://schemas.microsoft.com/office/drawing/2014/main" id="{E119B933-91AB-91B1-95C1-778A12F14022}"/>
                        </a:ext>
                      </a:extLst>
                    </p:cNvPr>
                    <p:cNvSpPr/>
                    <p:nvPr/>
                  </p:nvSpPr>
                  <p:spPr>
                    <a:xfrm>
                      <a:off x="9504723" y="2132856"/>
                      <a:ext cx="94784" cy="94784"/>
                    </a:xfrm>
                    <a:prstGeom prst="rect">
                      <a:avLst/>
                    </a:prstGeom>
                    <a:solidFill>
                      <a:srgbClr val="679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418" name="직사각형 417">
                      <a:extLst>
                        <a:ext uri="{FF2B5EF4-FFF2-40B4-BE49-F238E27FC236}">
                          <a16:creationId xmlns:a16="http://schemas.microsoft.com/office/drawing/2014/main" id="{542F12C4-44BC-ABDB-6A62-B289B1535714}"/>
                        </a:ext>
                      </a:extLst>
                    </p:cNvPr>
                    <p:cNvSpPr/>
                    <p:nvPr/>
                  </p:nvSpPr>
                  <p:spPr>
                    <a:xfrm>
                      <a:off x="9632852" y="2132856"/>
                      <a:ext cx="94784" cy="94784"/>
                    </a:xfrm>
                    <a:prstGeom prst="rect">
                      <a:avLst/>
                    </a:prstGeom>
                    <a:solidFill>
                      <a:srgbClr val="679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419" name="직사각형 418">
                      <a:extLst>
                        <a:ext uri="{FF2B5EF4-FFF2-40B4-BE49-F238E27FC236}">
                          <a16:creationId xmlns:a16="http://schemas.microsoft.com/office/drawing/2014/main" id="{E8C4CDFB-6523-99C3-62E1-F29312EF79BF}"/>
                        </a:ext>
                      </a:extLst>
                    </p:cNvPr>
                    <p:cNvSpPr/>
                    <p:nvPr/>
                  </p:nvSpPr>
                  <p:spPr>
                    <a:xfrm>
                      <a:off x="9760981" y="2132856"/>
                      <a:ext cx="94784" cy="94784"/>
                    </a:xfrm>
                    <a:prstGeom prst="rect">
                      <a:avLst/>
                    </a:prstGeom>
                    <a:solidFill>
                      <a:srgbClr val="679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420" name="직사각형 419">
                      <a:extLst>
                        <a:ext uri="{FF2B5EF4-FFF2-40B4-BE49-F238E27FC236}">
                          <a16:creationId xmlns:a16="http://schemas.microsoft.com/office/drawing/2014/main" id="{1C19ABF3-B46F-D14C-E824-9E888DC7B1B1}"/>
                        </a:ext>
                      </a:extLst>
                    </p:cNvPr>
                    <p:cNvSpPr/>
                    <p:nvPr/>
                  </p:nvSpPr>
                  <p:spPr>
                    <a:xfrm>
                      <a:off x="9889110" y="2132856"/>
                      <a:ext cx="94784" cy="94784"/>
                    </a:xfrm>
                    <a:prstGeom prst="rect">
                      <a:avLst/>
                    </a:prstGeom>
                    <a:solidFill>
                      <a:srgbClr val="679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421" name="직사각형 420">
                      <a:extLst>
                        <a:ext uri="{FF2B5EF4-FFF2-40B4-BE49-F238E27FC236}">
                          <a16:creationId xmlns:a16="http://schemas.microsoft.com/office/drawing/2014/main" id="{CD0A8CF1-4469-3E22-1FB3-A788E350F16A}"/>
                        </a:ext>
                      </a:extLst>
                    </p:cNvPr>
                    <p:cNvSpPr/>
                    <p:nvPr/>
                  </p:nvSpPr>
                  <p:spPr>
                    <a:xfrm>
                      <a:off x="10017239" y="2132856"/>
                      <a:ext cx="94784" cy="94784"/>
                    </a:xfrm>
                    <a:prstGeom prst="rect">
                      <a:avLst/>
                    </a:prstGeom>
                    <a:solidFill>
                      <a:srgbClr val="679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422" name="직사각형 421">
                      <a:extLst>
                        <a:ext uri="{FF2B5EF4-FFF2-40B4-BE49-F238E27FC236}">
                          <a16:creationId xmlns:a16="http://schemas.microsoft.com/office/drawing/2014/main" id="{AD77A8BF-9026-1DB2-9F39-3624299D5CD8}"/>
                        </a:ext>
                      </a:extLst>
                    </p:cNvPr>
                    <p:cNvSpPr/>
                    <p:nvPr/>
                  </p:nvSpPr>
                  <p:spPr>
                    <a:xfrm>
                      <a:off x="10145368" y="2132856"/>
                      <a:ext cx="94784" cy="94784"/>
                    </a:xfrm>
                    <a:prstGeom prst="rect">
                      <a:avLst/>
                    </a:prstGeom>
                    <a:solidFill>
                      <a:srgbClr val="679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423" name="직사각형 422">
                      <a:extLst>
                        <a:ext uri="{FF2B5EF4-FFF2-40B4-BE49-F238E27FC236}">
                          <a16:creationId xmlns:a16="http://schemas.microsoft.com/office/drawing/2014/main" id="{8C9D31BA-A78A-7681-D4D1-1FA332D2AF96}"/>
                        </a:ext>
                      </a:extLst>
                    </p:cNvPr>
                    <p:cNvSpPr/>
                    <p:nvPr/>
                  </p:nvSpPr>
                  <p:spPr>
                    <a:xfrm>
                      <a:off x="10273496" y="2132856"/>
                      <a:ext cx="94784" cy="94784"/>
                    </a:xfrm>
                    <a:prstGeom prst="rect">
                      <a:avLst/>
                    </a:prstGeom>
                    <a:solidFill>
                      <a:srgbClr val="679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grpSp>
              <p:grpSp>
                <p:nvGrpSpPr>
                  <p:cNvPr id="337" name="그룹 336">
                    <a:extLst>
                      <a:ext uri="{FF2B5EF4-FFF2-40B4-BE49-F238E27FC236}">
                        <a16:creationId xmlns:a16="http://schemas.microsoft.com/office/drawing/2014/main" id="{3CFCC27E-E667-F703-1AAD-C0F244B0F4DD}"/>
                      </a:ext>
                    </a:extLst>
                  </p:cNvPr>
                  <p:cNvGrpSpPr/>
                  <p:nvPr/>
                </p:nvGrpSpPr>
                <p:grpSpPr>
                  <a:xfrm>
                    <a:off x="9120336" y="2527191"/>
                    <a:ext cx="1247944" cy="94784"/>
                    <a:chOff x="9120336" y="2132856"/>
                    <a:chExt cx="1247944" cy="94784"/>
                  </a:xfrm>
                </p:grpSpPr>
                <p:sp>
                  <p:nvSpPr>
                    <p:cNvPr id="404" name="직사각형 403">
                      <a:extLst>
                        <a:ext uri="{FF2B5EF4-FFF2-40B4-BE49-F238E27FC236}">
                          <a16:creationId xmlns:a16="http://schemas.microsoft.com/office/drawing/2014/main" id="{E0867487-FD2D-72D0-AC6B-1163D6425FC0}"/>
                        </a:ext>
                      </a:extLst>
                    </p:cNvPr>
                    <p:cNvSpPr/>
                    <p:nvPr/>
                  </p:nvSpPr>
                  <p:spPr>
                    <a:xfrm>
                      <a:off x="9120336" y="2132856"/>
                      <a:ext cx="94784" cy="94784"/>
                    </a:xfrm>
                    <a:prstGeom prst="rect">
                      <a:avLst/>
                    </a:prstGeom>
                    <a:solidFill>
                      <a:srgbClr val="679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405" name="직사각형 404">
                      <a:extLst>
                        <a:ext uri="{FF2B5EF4-FFF2-40B4-BE49-F238E27FC236}">
                          <a16:creationId xmlns:a16="http://schemas.microsoft.com/office/drawing/2014/main" id="{E29FCF6E-5B40-16FF-9C80-3EE9F4A99589}"/>
                        </a:ext>
                      </a:extLst>
                    </p:cNvPr>
                    <p:cNvSpPr/>
                    <p:nvPr/>
                  </p:nvSpPr>
                  <p:spPr>
                    <a:xfrm>
                      <a:off x="9248465" y="2132856"/>
                      <a:ext cx="94784" cy="94784"/>
                    </a:xfrm>
                    <a:prstGeom prst="rect">
                      <a:avLst/>
                    </a:prstGeom>
                    <a:solidFill>
                      <a:srgbClr val="679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406" name="직사각형 405">
                      <a:extLst>
                        <a:ext uri="{FF2B5EF4-FFF2-40B4-BE49-F238E27FC236}">
                          <a16:creationId xmlns:a16="http://schemas.microsoft.com/office/drawing/2014/main" id="{680A4ED6-5BCB-AA26-F906-0BF8B13C5F91}"/>
                        </a:ext>
                      </a:extLst>
                    </p:cNvPr>
                    <p:cNvSpPr/>
                    <p:nvPr/>
                  </p:nvSpPr>
                  <p:spPr>
                    <a:xfrm>
                      <a:off x="9376594" y="2132856"/>
                      <a:ext cx="94784" cy="94784"/>
                    </a:xfrm>
                    <a:prstGeom prst="rect">
                      <a:avLst/>
                    </a:prstGeom>
                    <a:solidFill>
                      <a:srgbClr val="679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407" name="직사각형 406">
                      <a:extLst>
                        <a:ext uri="{FF2B5EF4-FFF2-40B4-BE49-F238E27FC236}">
                          <a16:creationId xmlns:a16="http://schemas.microsoft.com/office/drawing/2014/main" id="{C27F20DF-7A56-D0D4-05CE-1DBAFC7ACF7D}"/>
                        </a:ext>
                      </a:extLst>
                    </p:cNvPr>
                    <p:cNvSpPr/>
                    <p:nvPr/>
                  </p:nvSpPr>
                  <p:spPr>
                    <a:xfrm>
                      <a:off x="9504723" y="2132856"/>
                      <a:ext cx="94784" cy="94784"/>
                    </a:xfrm>
                    <a:prstGeom prst="rect">
                      <a:avLst/>
                    </a:prstGeom>
                    <a:solidFill>
                      <a:srgbClr val="679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408" name="직사각형 407">
                      <a:extLst>
                        <a:ext uri="{FF2B5EF4-FFF2-40B4-BE49-F238E27FC236}">
                          <a16:creationId xmlns:a16="http://schemas.microsoft.com/office/drawing/2014/main" id="{A1F4D368-453D-A803-E00A-1C021043BBAB}"/>
                        </a:ext>
                      </a:extLst>
                    </p:cNvPr>
                    <p:cNvSpPr/>
                    <p:nvPr/>
                  </p:nvSpPr>
                  <p:spPr>
                    <a:xfrm>
                      <a:off x="9632852" y="2132856"/>
                      <a:ext cx="94784" cy="94784"/>
                    </a:xfrm>
                    <a:prstGeom prst="rect">
                      <a:avLst/>
                    </a:prstGeom>
                    <a:solidFill>
                      <a:srgbClr val="679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409" name="직사각형 408">
                      <a:extLst>
                        <a:ext uri="{FF2B5EF4-FFF2-40B4-BE49-F238E27FC236}">
                          <a16:creationId xmlns:a16="http://schemas.microsoft.com/office/drawing/2014/main" id="{FC8368C2-91E4-B9A9-0543-45D024826ACF}"/>
                        </a:ext>
                      </a:extLst>
                    </p:cNvPr>
                    <p:cNvSpPr/>
                    <p:nvPr/>
                  </p:nvSpPr>
                  <p:spPr>
                    <a:xfrm>
                      <a:off x="9760981" y="2132856"/>
                      <a:ext cx="94784" cy="94784"/>
                    </a:xfrm>
                    <a:prstGeom prst="rect">
                      <a:avLst/>
                    </a:prstGeom>
                    <a:solidFill>
                      <a:srgbClr val="679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410" name="직사각형 409">
                      <a:extLst>
                        <a:ext uri="{FF2B5EF4-FFF2-40B4-BE49-F238E27FC236}">
                          <a16:creationId xmlns:a16="http://schemas.microsoft.com/office/drawing/2014/main" id="{CC669976-7329-1B6D-32E5-51F0C9F4D868}"/>
                        </a:ext>
                      </a:extLst>
                    </p:cNvPr>
                    <p:cNvSpPr/>
                    <p:nvPr/>
                  </p:nvSpPr>
                  <p:spPr>
                    <a:xfrm>
                      <a:off x="9889110" y="2132856"/>
                      <a:ext cx="94784" cy="94784"/>
                    </a:xfrm>
                    <a:prstGeom prst="rect">
                      <a:avLst/>
                    </a:prstGeom>
                    <a:solidFill>
                      <a:srgbClr val="679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411" name="직사각형 410">
                      <a:extLst>
                        <a:ext uri="{FF2B5EF4-FFF2-40B4-BE49-F238E27FC236}">
                          <a16:creationId xmlns:a16="http://schemas.microsoft.com/office/drawing/2014/main" id="{16F5829C-7435-F532-CE60-AE5B3333B921}"/>
                        </a:ext>
                      </a:extLst>
                    </p:cNvPr>
                    <p:cNvSpPr/>
                    <p:nvPr/>
                  </p:nvSpPr>
                  <p:spPr>
                    <a:xfrm>
                      <a:off x="10017239" y="2132856"/>
                      <a:ext cx="94784" cy="94784"/>
                    </a:xfrm>
                    <a:prstGeom prst="rect">
                      <a:avLst/>
                    </a:prstGeom>
                    <a:solidFill>
                      <a:srgbClr val="679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412" name="직사각형 411">
                      <a:extLst>
                        <a:ext uri="{FF2B5EF4-FFF2-40B4-BE49-F238E27FC236}">
                          <a16:creationId xmlns:a16="http://schemas.microsoft.com/office/drawing/2014/main" id="{1AFF5A55-689A-092A-EF06-6DDBABA09AAF}"/>
                        </a:ext>
                      </a:extLst>
                    </p:cNvPr>
                    <p:cNvSpPr/>
                    <p:nvPr/>
                  </p:nvSpPr>
                  <p:spPr>
                    <a:xfrm>
                      <a:off x="10145368" y="2132856"/>
                      <a:ext cx="94784" cy="94784"/>
                    </a:xfrm>
                    <a:prstGeom prst="rect">
                      <a:avLst/>
                    </a:prstGeom>
                    <a:solidFill>
                      <a:srgbClr val="679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413" name="직사각형 412">
                      <a:extLst>
                        <a:ext uri="{FF2B5EF4-FFF2-40B4-BE49-F238E27FC236}">
                          <a16:creationId xmlns:a16="http://schemas.microsoft.com/office/drawing/2014/main" id="{E4488DA8-FCFA-7942-5578-A990633CEFA8}"/>
                        </a:ext>
                      </a:extLst>
                    </p:cNvPr>
                    <p:cNvSpPr/>
                    <p:nvPr/>
                  </p:nvSpPr>
                  <p:spPr>
                    <a:xfrm>
                      <a:off x="10273496" y="2132856"/>
                      <a:ext cx="94784" cy="94784"/>
                    </a:xfrm>
                    <a:prstGeom prst="rect">
                      <a:avLst/>
                    </a:prstGeom>
                    <a:solidFill>
                      <a:srgbClr val="679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grpSp>
              <p:grpSp>
                <p:nvGrpSpPr>
                  <p:cNvPr id="338" name="그룹 337">
                    <a:extLst>
                      <a:ext uri="{FF2B5EF4-FFF2-40B4-BE49-F238E27FC236}">
                        <a16:creationId xmlns:a16="http://schemas.microsoft.com/office/drawing/2014/main" id="{6D7FF61D-3CAF-6187-720B-CD472DFCA492}"/>
                      </a:ext>
                    </a:extLst>
                  </p:cNvPr>
                  <p:cNvGrpSpPr/>
                  <p:nvPr/>
                </p:nvGrpSpPr>
                <p:grpSpPr>
                  <a:xfrm>
                    <a:off x="9120336" y="2658636"/>
                    <a:ext cx="1247944" cy="94784"/>
                    <a:chOff x="9120336" y="2132856"/>
                    <a:chExt cx="1247944" cy="94784"/>
                  </a:xfrm>
                </p:grpSpPr>
                <p:sp>
                  <p:nvSpPr>
                    <p:cNvPr id="394" name="직사각형 393">
                      <a:extLst>
                        <a:ext uri="{FF2B5EF4-FFF2-40B4-BE49-F238E27FC236}">
                          <a16:creationId xmlns:a16="http://schemas.microsoft.com/office/drawing/2014/main" id="{DF7122AF-8588-B4F7-C427-FC132A20F608}"/>
                        </a:ext>
                      </a:extLst>
                    </p:cNvPr>
                    <p:cNvSpPr/>
                    <p:nvPr/>
                  </p:nvSpPr>
                  <p:spPr>
                    <a:xfrm>
                      <a:off x="9120336" y="2132856"/>
                      <a:ext cx="94784" cy="94784"/>
                    </a:xfrm>
                    <a:prstGeom prst="rect">
                      <a:avLst/>
                    </a:prstGeom>
                    <a:solidFill>
                      <a:srgbClr val="679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395" name="직사각형 394">
                      <a:extLst>
                        <a:ext uri="{FF2B5EF4-FFF2-40B4-BE49-F238E27FC236}">
                          <a16:creationId xmlns:a16="http://schemas.microsoft.com/office/drawing/2014/main" id="{8D2F5506-B21B-C302-43BB-43F031E18E3B}"/>
                        </a:ext>
                      </a:extLst>
                    </p:cNvPr>
                    <p:cNvSpPr/>
                    <p:nvPr/>
                  </p:nvSpPr>
                  <p:spPr>
                    <a:xfrm>
                      <a:off x="9248465" y="2132856"/>
                      <a:ext cx="94784" cy="94784"/>
                    </a:xfrm>
                    <a:prstGeom prst="rect">
                      <a:avLst/>
                    </a:prstGeom>
                    <a:solidFill>
                      <a:srgbClr val="679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396" name="직사각형 395">
                      <a:extLst>
                        <a:ext uri="{FF2B5EF4-FFF2-40B4-BE49-F238E27FC236}">
                          <a16:creationId xmlns:a16="http://schemas.microsoft.com/office/drawing/2014/main" id="{1D3ED9E7-9142-AA51-3582-71987EAC9DB1}"/>
                        </a:ext>
                      </a:extLst>
                    </p:cNvPr>
                    <p:cNvSpPr/>
                    <p:nvPr/>
                  </p:nvSpPr>
                  <p:spPr>
                    <a:xfrm>
                      <a:off x="9376594" y="2132856"/>
                      <a:ext cx="94784" cy="94784"/>
                    </a:xfrm>
                    <a:prstGeom prst="rect">
                      <a:avLst/>
                    </a:prstGeom>
                    <a:solidFill>
                      <a:srgbClr val="679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397" name="직사각형 396">
                      <a:extLst>
                        <a:ext uri="{FF2B5EF4-FFF2-40B4-BE49-F238E27FC236}">
                          <a16:creationId xmlns:a16="http://schemas.microsoft.com/office/drawing/2014/main" id="{EAE53356-080A-ADEA-FAE9-42A897DEF01F}"/>
                        </a:ext>
                      </a:extLst>
                    </p:cNvPr>
                    <p:cNvSpPr/>
                    <p:nvPr/>
                  </p:nvSpPr>
                  <p:spPr>
                    <a:xfrm>
                      <a:off x="9504723" y="2132856"/>
                      <a:ext cx="94784" cy="94784"/>
                    </a:xfrm>
                    <a:prstGeom prst="rect">
                      <a:avLst/>
                    </a:prstGeom>
                    <a:solidFill>
                      <a:srgbClr val="679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398" name="직사각형 397">
                      <a:extLst>
                        <a:ext uri="{FF2B5EF4-FFF2-40B4-BE49-F238E27FC236}">
                          <a16:creationId xmlns:a16="http://schemas.microsoft.com/office/drawing/2014/main" id="{8DD17F38-10BE-8CCA-A021-739D64C8EA28}"/>
                        </a:ext>
                      </a:extLst>
                    </p:cNvPr>
                    <p:cNvSpPr/>
                    <p:nvPr/>
                  </p:nvSpPr>
                  <p:spPr>
                    <a:xfrm>
                      <a:off x="9632852" y="2132856"/>
                      <a:ext cx="94784" cy="94784"/>
                    </a:xfrm>
                    <a:prstGeom prst="rect">
                      <a:avLst/>
                    </a:prstGeom>
                    <a:solidFill>
                      <a:srgbClr val="679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399" name="직사각형 398">
                      <a:extLst>
                        <a:ext uri="{FF2B5EF4-FFF2-40B4-BE49-F238E27FC236}">
                          <a16:creationId xmlns:a16="http://schemas.microsoft.com/office/drawing/2014/main" id="{CC53CB8F-A2BE-CF23-2A9B-DE4E1F436791}"/>
                        </a:ext>
                      </a:extLst>
                    </p:cNvPr>
                    <p:cNvSpPr/>
                    <p:nvPr/>
                  </p:nvSpPr>
                  <p:spPr>
                    <a:xfrm>
                      <a:off x="9760981" y="2132856"/>
                      <a:ext cx="94784" cy="94784"/>
                    </a:xfrm>
                    <a:prstGeom prst="rect">
                      <a:avLst/>
                    </a:prstGeom>
                    <a:solidFill>
                      <a:srgbClr val="679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400" name="직사각형 399">
                      <a:extLst>
                        <a:ext uri="{FF2B5EF4-FFF2-40B4-BE49-F238E27FC236}">
                          <a16:creationId xmlns:a16="http://schemas.microsoft.com/office/drawing/2014/main" id="{C9A7AF28-64D2-E98B-A309-7C7922F7D4C1}"/>
                        </a:ext>
                      </a:extLst>
                    </p:cNvPr>
                    <p:cNvSpPr/>
                    <p:nvPr/>
                  </p:nvSpPr>
                  <p:spPr>
                    <a:xfrm>
                      <a:off x="9889110" y="2132856"/>
                      <a:ext cx="94784" cy="94784"/>
                    </a:xfrm>
                    <a:prstGeom prst="rect">
                      <a:avLst/>
                    </a:prstGeom>
                    <a:solidFill>
                      <a:srgbClr val="679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401" name="직사각형 400">
                      <a:extLst>
                        <a:ext uri="{FF2B5EF4-FFF2-40B4-BE49-F238E27FC236}">
                          <a16:creationId xmlns:a16="http://schemas.microsoft.com/office/drawing/2014/main" id="{3E8CBBC2-B846-A323-FCD1-C9B1291E5DD7}"/>
                        </a:ext>
                      </a:extLst>
                    </p:cNvPr>
                    <p:cNvSpPr/>
                    <p:nvPr/>
                  </p:nvSpPr>
                  <p:spPr>
                    <a:xfrm>
                      <a:off x="10017239" y="2132856"/>
                      <a:ext cx="94784" cy="94784"/>
                    </a:xfrm>
                    <a:prstGeom prst="rect">
                      <a:avLst/>
                    </a:prstGeom>
                    <a:solidFill>
                      <a:srgbClr val="679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402" name="직사각형 401">
                      <a:extLst>
                        <a:ext uri="{FF2B5EF4-FFF2-40B4-BE49-F238E27FC236}">
                          <a16:creationId xmlns:a16="http://schemas.microsoft.com/office/drawing/2014/main" id="{1BEC3B32-201F-94A3-8E4F-9C0153CEA3B7}"/>
                        </a:ext>
                      </a:extLst>
                    </p:cNvPr>
                    <p:cNvSpPr/>
                    <p:nvPr/>
                  </p:nvSpPr>
                  <p:spPr>
                    <a:xfrm>
                      <a:off x="10145368" y="2132856"/>
                      <a:ext cx="94784" cy="94784"/>
                    </a:xfrm>
                    <a:prstGeom prst="rect">
                      <a:avLst/>
                    </a:prstGeom>
                    <a:solidFill>
                      <a:srgbClr val="679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403" name="직사각형 402">
                      <a:extLst>
                        <a:ext uri="{FF2B5EF4-FFF2-40B4-BE49-F238E27FC236}">
                          <a16:creationId xmlns:a16="http://schemas.microsoft.com/office/drawing/2014/main" id="{5FCF9BCC-2B47-B13E-0EAD-7E9C6F30C84E}"/>
                        </a:ext>
                      </a:extLst>
                    </p:cNvPr>
                    <p:cNvSpPr/>
                    <p:nvPr/>
                  </p:nvSpPr>
                  <p:spPr>
                    <a:xfrm>
                      <a:off x="10273496" y="2132856"/>
                      <a:ext cx="94784" cy="94784"/>
                    </a:xfrm>
                    <a:prstGeom prst="rect">
                      <a:avLst/>
                    </a:prstGeom>
                    <a:solidFill>
                      <a:srgbClr val="679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grpSp>
              <p:grpSp>
                <p:nvGrpSpPr>
                  <p:cNvPr id="339" name="그룹 338">
                    <a:extLst>
                      <a:ext uri="{FF2B5EF4-FFF2-40B4-BE49-F238E27FC236}">
                        <a16:creationId xmlns:a16="http://schemas.microsoft.com/office/drawing/2014/main" id="{F9BD8D34-88DA-CF1F-D365-BE0D988B368D}"/>
                      </a:ext>
                    </a:extLst>
                  </p:cNvPr>
                  <p:cNvGrpSpPr/>
                  <p:nvPr/>
                </p:nvGrpSpPr>
                <p:grpSpPr>
                  <a:xfrm>
                    <a:off x="9120336" y="2790081"/>
                    <a:ext cx="1247944" cy="94784"/>
                    <a:chOff x="9120336" y="2132856"/>
                    <a:chExt cx="1247944" cy="94784"/>
                  </a:xfrm>
                </p:grpSpPr>
                <p:sp>
                  <p:nvSpPr>
                    <p:cNvPr id="384" name="직사각형 383">
                      <a:extLst>
                        <a:ext uri="{FF2B5EF4-FFF2-40B4-BE49-F238E27FC236}">
                          <a16:creationId xmlns:a16="http://schemas.microsoft.com/office/drawing/2014/main" id="{D5EA2162-481A-6441-6DC5-F3AC99983261}"/>
                        </a:ext>
                      </a:extLst>
                    </p:cNvPr>
                    <p:cNvSpPr/>
                    <p:nvPr/>
                  </p:nvSpPr>
                  <p:spPr>
                    <a:xfrm>
                      <a:off x="9120336" y="2132856"/>
                      <a:ext cx="94784" cy="94784"/>
                    </a:xfrm>
                    <a:prstGeom prst="rect">
                      <a:avLst/>
                    </a:prstGeom>
                    <a:solidFill>
                      <a:srgbClr val="679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385" name="직사각형 384">
                      <a:extLst>
                        <a:ext uri="{FF2B5EF4-FFF2-40B4-BE49-F238E27FC236}">
                          <a16:creationId xmlns:a16="http://schemas.microsoft.com/office/drawing/2014/main" id="{5DB7BFA2-EF30-B7B9-1FE7-A7F522477F83}"/>
                        </a:ext>
                      </a:extLst>
                    </p:cNvPr>
                    <p:cNvSpPr/>
                    <p:nvPr/>
                  </p:nvSpPr>
                  <p:spPr>
                    <a:xfrm>
                      <a:off x="9248465" y="2132856"/>
                      <a:ext cx="94784" cy="94784"/>
                    </a:xfrm>
                    <a:prstGeom prst="rect">
                      <a:avLst/>
                    </a:prstGeom>
                    <a:solidFill>
                      <a:srgbClr val="679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386" name="직사각형 385">
                      <a:extLst>
                        <a:ext uri="{FF2B5EF4-FFF2-40B4-BE49-F238E27FC236}">
                          <a16:creationId xmlns:a16="http://schemas.microsoft.com/office/drawing/2014/main" id="{BA3C62A7-6EDB-2BAF-508D-1A443D91A843}"/>
                        </a:ext>
                      </a:extLst>
                    </p:cNvPr>
                    <p:cNvSpPr/>
                    <p:nvPr/>
                  </p:nvSpPr>
                  <p:spPr>
                    <a:xfrm>
                      <a:off x="9376594" y="2132856"/>
                      <a:ext cx="94784" cy="94784"/>
                    </a:xfrm>
                    <a:prstGeom prst="rect">
                      <a:avLst/>
                    </a:prstGeom>
                    <a:solidFill>
                      <a:srgbClr val="679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387" name="직사각형 386">
                      <a:extLst>
                        <a:ext uri="{FF2B5EF4-FFF2-40B4-BE49-F238E27FC236}">
                          <a16:creationId xmlns:a16="http://schemas.microsoft.com/office/drawing/2014/main" id="{719D01A3-83B6-07DE-4004-98D03AFD052D}"/>
                        </a:ext>
                      </a:extLst>
                    </p:cNvPr>
                    <p:cNvSpPr/>
                    <p:nvPr/>
                  </p:nvSpPr>
                  <p:spPr>
                    <a:xfrm>
                      <a:off x="9504723" y="2132856"/>
                      <a:ext cx="94784" cy="94784"/>
                    </a:xfrm>
                    <a:prstGeom prst="rect">
                      <a:avLst/>
                    </a:prstGeom>
                    <a:solidFill>
                      <a:srgbClr val="679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388" name="직사각형 387">
                      <a:extLst>
                        <a:ext uri="{FF2B5EF4-FFF2-40B4-BE49-F238E27FC236}">
                          <a16:creationId xmlns:a16="http://schemas.microsoft.com/office/drawing/2014/main" id="{539A2ADA-216E-3304-3273-4F21EB115E13}"/>
                        </a:ext>
                      </a:extLst>
                    </p:cNvPr>
                    <p:cNvSpPr/>
                    <p:nvPr/>
                  </p:nvSpPr>
                  <p:spPr>
                    <a:xfrm>
                      <a:off x="9632852" y="2132856"/>
                      <a:ext cx="94784" cy="94784"/>
                    </a:xfrm>
                    <a:prstGeom prst="rect">
                      <a:avLst/>
                    </a:prstGeom>
                    <a:solidFill>
                      <a:srgbClr val="679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389" name="직사각형 388">
                      <a:extLst>
                        <a:ext uri="{FF2B5EF4-FFF2-40B4-BE49-F238E27FC236}">
                          <a16:creationId xmlns:a16="http://schemas.microsoft.com/office/drawing/2014/main" id="{04279CB1-4606-113C-A0A0-3438DFC0407E}"/>
                        </a:ext>
                      </a:extLst>
                    </p:cNvPr>
                    <p:cNvSpPr/>
                    <p:nvPr/>
                  </p:nvSpPr>
                  <p:spPr>
                    <a:xfrm>
                      <a:off x="9760981" y="2132856"/>
                      <a:ext cx="94784" cy="94784"/>
                    </a:xfrm>
                    <a:prstGeom prst="rect">
                      <a:avLst/>
                    </a:prstGeom>
                    <a:solidFill>
                      <a:srgbClr val="679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390" name="직사각형 389">
                      <a:extLst>
                        <a:ext uri="{FF2B5EF4-FFF2-40B4-BE49-F238E27FC236}">
                          <a16:creationId xmlns:a16="http://schemas.microsoft.com/office/drawing/2014/main" id="{0D9D7DAD-7C61-6DEB-0CE1-315E0BE62DB1}"/>
                        </a:ext>
                      </a:extLst>
                    </p:cNvPr>
                    <p:cNvSpPr/>
                    <p:nvPr/>
                  </p:nvSpPr>
                  <p:spPr>
                    <a:xfrm>
                      <a:off x="9889110" y="2132856"/>
                      <a:ext cx="94784" cy="94784"/>
                    </a:xfrm>
                    <a:prstGeom prst="rect">
                      <a:avLst/>
                    </a:prstGeom>
                    <a:solidFill>
                      <a:srgbClr val="679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391" name="직사각형 390">
                      <a:extLst>
                        <a:ext uri="{FF2B5EF4-FFF2-40B4-BE49-F238E27FC236}">
                          <a16:creationId xmlns:a16="http://schemas.microsoft.com/office/drawing/2014/main" id="{53354C55-F875-085C-F5F2-D2DDFC3EAA77}"/>
                        </a:ext>
                      </a:extLst>
                    </p:cNvPr>
                    <p:cNvSpPr/>
                    <p:nvPr/>
                  </p:nvSpPr>
                  <p:spPr>
                    <a:xfrm>
                      <a:off x="10017239" y="2132856"/>
                      <a:ext cx="94784" cy="94784"/>
                    </a:xfrm>
                    <a:prstGeom prst="rect">
                      <a:avLst/>
                    </a:prstGeom>
                    <a:solidFill>
                      <a:srgbClr val="679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392" name="직사각형 391">
                      <a:extLst>
                        <a:ext uri="{FF2B5EF4-FFF2-40B4-BE49-F238E27FC236}">
                          <a16:creationId xmlns:a16="http://schemas.microsoft.com/office/drawing/2014/main" id="{D75B34D2-CF6A-144B-589A-E4D99EA900F2}"/>
                        </a:ext>
                      </a:extLst>
                    </p:cNvPr>
                    <p:cNvSpPr/>
                    <p:nvPr/>
                  </p:nvSpPr>
                  <p:spPr>
                    <a:xfrm>
                      <a:off x="10145368" y="2132856"/>
                      <a:ext cx="94784" cy="94784"/>
                    </a:xfrm>
                    <a:prstGeom prst="rect">
                      <a:avLst/>
                    </a:prstGeom>
                    <a:solidFill>
                      <a:srgbClr val="679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393" name="직사각형 392">
                      <a:extLst>
                        <a:ext uri="{FF2B5EF4-FFF2-40B4-BE49-F238E27FC236}">
                          <a16:creationId xmlns:a16="http://schemas.microsoft.com/office/drawing/2014/main" id="{9B06662F-5090-7CFF-1723-B1761A0D265B}"/>
                        </a:ext>
                      </a:extLst>
                    </p:cNvPr>
                    <p:cNvSpPr/>
                    <p:nvPr/>
                  </p:nvSpPr>
                  <p:spPr>
                    <a:xfrm>
                      <a:off x="10273496" y="2132856"/>
                      <a:ext cx="94784" cy="94784"/>
                    </a:xfrm>
                    <a:prstGeom prst="rect">
                      <a:avLst/>
                    </a:prstGeom>
                    <a:solidFill>
                      <a:srgbClr val="679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grpSp>
              <p:grpSp>
                <p:nvGrpSpPr>
                  <p:cNvPr id="340" name="그룹 339">
                    <a:extLst>
                      <a:ext uri="{FF2B5EF4-FFF2-40B4-BE49-F238E27FC236}">
                        <a16:creationId xmlns:a16="http://schemas.microsoft.com/office/drawing/2014/main" id="{F0CD8945-E9E6-2138-4BBC-D05DBED1369F}"/>
                      </a:ext>
                    </a:extLst>
                  </p:cNvPr>
                  <p:cNvGrpSpPr/>
                  <p:nvPr/>
                </p:nvGrpSpPr>
                <p:grpSpPr>
                  <a:xfrm>
                    <a:off x="9120336" y="2921526"/>
                    <a:ext cx="1247944" cy="94784"/>
                    <a:chOff x="9120336" y="2132856"/>
                    <a:chExt cx="1247944" cy="94784"/>
                  </a:xfrm>
                </p:grpSpPr>
                <p:sp>
                  <p:nvSpPr>
                    <p:cNvPr id="374" name="직사각형 373">
                      <a:extLst>
                        <a:ext uri="{FF2B5EF4-FFF2-40B4-BE49-F238E27FC236}">
                          <a16:creationId xmlns:a16="http://schemas.microsoft.com/office/drawing/2014/main" id="{521521A0-D001-65D3-5A7F-1820506F74CB}"/>
                        </a:ext>
                      </a:extLst>
                    </p:cNvPr>
                    <p:cNvSpPr/>
                    <p:nvPr/>
                  </p:nvSpPr>
                  <p:spPr>
                    <a:xfrm>
                      <a:off x="9120336" y="2132856"/>
                      <a:ext cx="94784" cy="94784"/>
                    </a:xfrm>
                    <a:prstGeom prst="rect">
                      <a:avLst/>
                    </a:prstGeom>
                    <a:solidFill>
                      <a:srgbClr val="679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375" name="직사각형 374">
                      <a:extLst>
                        <a:ext uri="{FF2B5EF4-FFF2-40B4-BE49-F238E27FC236}">
                          <a16:creationId xmlns:a16="http://schemas.microsoft.com/office/drawing/2014/main" id="{FA76DC03-D8E6-01FD-627D-7DD7E80E122B}"/>
                        </a:ext>
                      </a:extLst>
                    </p:cNvPr>
                    <p:cNvSpPr/>
                    <p:nvPr/>
                  </p:nvSpPr>
                  <p:spPr>
                    <a:xfrm>
                      <a:off x="9248465" y="2132856"/>
                      <a:ext cx="94784" cy="94784"/>
                    </a:xfrm>
                    <a:prstGeom prst="rect">
                      <a:avLst/>
                    </a:prstGeom>
                    <a:solidFill>
                      <a:srgbClr val="679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376" name="직사각형 375">
                      <a:extLst>
                        <a:ext uri="{FF2B5EF4-FFF2-40B4-BE49-F238E27FC236}">
                          <a16:creationId xmlns:a16="http://schemas.microsoft.com/office/drawing/2014/main" id="{4100CC27-E69A-4ABA-DD4F-5E66EFECF236}"/>
                        </a:ext>
                      </a:extLst>
                    </p:cNvPr>
                    <p:cNvSpPr/>
                    <p:nvPr/>
                  </p:nvSpPr>
                  <p:spPr>
                    <a:xfrm>
                      <a:off x="9376594" y="2132856"/>
                      <a:ext cx="94784" cy="94784"/>
                    </a:xfrm>
                    <a:prstGeom prst="rect">
                      <a:avLst/>
                    </a:prstGeom>
                    <a:solidFill>
                      <a:srgbClr val="679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377" name="직사각형 376">
                      <a:extLst>
                        <a:ext uri="{FF2B5EF4-FFF2-40B4-BE49-F238E27FC236}">
                          <a16:creationId xmlns:a16="http://schemas.microsoft.com/office/drawing/2014/main" id="{9535362A-98CB-AF12-7DFC-B52F738A3FC7}"/>
                        </a:ext>
                      </a:extLst>
                    </p:cNvPr>
                    <p:cNvSpPr/>
                    <p:nvPr/>
                  </p:nvSpPr>
                  <p:spPr>
                    <a:xfrm>
                      <a:off x="9504723" y="2132856"/>
                      <a:ext cx="94784" cy="94784"/>
                    </a:xfrm>
                    <a:prstGeom prst="rect">
                      <a:avLst/>
                    </a:prstGeom>
                    <a:solidFill>
                      <a:srgbClr val="679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378" name="직사각형 377">
                      <a:extLst>
                        <a:ext uri="{FF2B5EF4-FFF2-40B4-BE49-F238E27FC236}">
                          <a16:creationId xmlns:a16="http://schemas.microsoft.com/office/drawing/2014/main" id="{6855B8F6-9856-ADD0-9A83-D5F15BDCBA94}"/>
                        </a:ext>
                      </a:extLst>
                    </p:cNvPr>
                    <p:cNvSpPr/>
                    <p:nvPr/>
                  </p:nvSpPr>
                  <p:spPr>
                    <a:xfrm>
                      <a:off x="9632852" y="2132856"/>
                      <a:ext cx="94784" cy="94784"/>
                    </a:xfrm>
                    <a:prstGeom prst="rect">
                      <a:avLst/>
                    </a:prstGeom>
                    <a:solidFill>
                      <a:srgbClr val="679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379" name="직사각형 378">
                      <a:extLst>
                        <a:ext uri="{FF2B5EF4-FFF2-40B4-BE49-F238E27FC236}">
                          <a16:creationId xmlns:a16="http://schemas.microsoft.com/office/drawing/2014/main" id="{7602BD38-F172-ECFB-AFCF-1BDA4DACFDD3}"/>
                        </a:ext>
                      </a:extLst>
                    </p:cNvPr>
                    <p:cNvSpPr/>
                    <p:nvPr/>
                  </p:nvSpPr>
                  <p:spPr>
                    <a:xfrm>
                      <a:off x="9760981" y="2132856"/>
                      <a:ext cx="94784" cy="94784"/>
                    </a:xfrm>
                    <a:prstGeom prst="rect">
                      <a:avLst/>
                    </a:prstGeom>
                    <a:solidFill>
                      <a:srgbClr val="679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380" name="직사각형 379">
                      <a:extLst>
                        <a:ext uri="{FF2B5EF4-FFF2-40B4-BE49-F238E27FC236}">
                          <a16:creationId xmlns:a16="http://schemas.microsoft.com/office/drawing/2014/main" id="{EA008952-B069-E8F9-9732-062DE9BED85B}"/>
                        </a:ext>
                      </a:extLst>
                    </p:cNvPr>
                    <p:cNvSpPr/>
                    <p:nvPr/>
                  </p:nvSpPr>
                  <p:spPr>
                    <a:xfrm>
                      <a:off x="9889110" y="2132856"/>
                      <a:ext cx="94784" cy="94784"/>
                    </a:xfrm>
                    <a:prstGeom prst="rect">
                      <a:avLst/>
                    </a:prstGeom>
                    <a:solidFill>
                      <a:srgbClr val="679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381" name="직사각형 380">
                      <a:extLst>
                        <a:ext uri="{FF2B5EF4-FFF2-40B4-BE49-F238E27FC236}">
                          <a16:creationId xmlns:a16="http://schemas.microsoft.com/office/drawing/2014/main" id="{26234585-AD6B-938E-8624-78AFD76C4AA9}"/>
                        </a:ext>
                      </a:extLst>
                    </p:cNvPr>
                    <p:cNvSpPr/>
                    <p:nvPr/>
                  </p:nvSpPr>
                  <p:spPr>
                    <a:xfrm>
                      <a:off x="10017239" y="2132856"/>
                      <a:ext cx="94784" cy="94784"/>
                    </a:xfrm>
                    <a:prstGeom prst="rect">
                      <a:avLst/>
                    </a:prstGeom>
                    <a:solidFill>
                      <a:srgbClr val="679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382" name="직사각형 381">
                      <a:extLst>
                        <a:ext uri="{FF2B5EF4-FFF2-40B4-BE49-F238E27FC236}">
                          <a16:creationId xmlns:a16="http://schemas.microsoft.com/office/drawing/2014/main" id="{AA3E6099-5DB2-5D81-B005-CF489367D472}"/>
                        </a:ext>
                      </a:extLst>
                    </p:cNvPr>
                    <p:cNvSpPr/>
                    <p:nvPr/>
                  </p:nvSpPr>
                  <p:spPr>
                    <a:xfrm>
                      <a:off x="10145368" y="2132856"/>
                      <a:ext cx="94784" cy="94784"/>
                    </a:xfrm>
                    <a:prstGeom prst="rect">
                      <a:avLst/>
                    </a:prstGeom>
                    <a:solidFill>
                      <a:srgbClr val="679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383" name="직사각형 382">
                      <a:extLst>
                        <a:ext uri="{FF2B5EF4-FFF2-40B4-BE49-F238E27FC236}">
                          <a16:creationId xmlns:a16="http://schemas.microsoft.com/office/drawing/2014/main" id="{0506D4B4-39D7-E37E-92CC-7D872029CE3C}"/>
                        </a:ext>
                      </a:extLst>
                    </p:cNvPr>
                    <p:cNvSpPr/>
                    <p:nvPr/>
                  </p:nvSpPr>
                  <p:spPr>
                    <a:xfrm>
                      <a:off x="10273496" y="2132856"/>
                      <a:ext cx="94784" cy="94784"/>
                    </a:xfrm>
                    <a:prstGeom prst="rect">
                      <a:avLst/>
                    </a:prstGeom>
                    <a:solidFill>
                      <a:srgbClr val="679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grpSp>
              <p:grpSp>
                <p:nvGrpSpPr>
                  <p:cNvPr id="341" name="그룹 340">
                    <a:extLst>
                      <a:ext uri="{FF2B5EF4-FFF2-40B4-BE49-F238E27FC236}">
                        <a16:creationId xmlns:a16="http://schemas.microsoft.com/office/drawing/2014/main" id="{8676C9AE-FCCE-D022-4BC5-AC72CB045B7C}"/>
                      </a:ext>
                    </a:extLst>
                  </p:cNvPr>
                  <p:cNvGrpSpPr/>
                  <p:nvPr/>
                </p:nvGrpSpPr>
                <p:grpSpPr>
                  <a:xfrm>
                    <a:off x="9120336" y="3052971"/>
                    <a:ext cx="1247944" cy="94784"/>
                    <a:chOff x="9120336" y="2132856"/>
                    <a:chExt cx="1247944" cy="94784"/>
                  </a:xfrm>
                </p:grpSpPr>
                <p:sp>
                  <p:nvSpPr>
                    <p:cNvPr id="364" name="직사각형 363">
                      <a:extLst>
                        <a:ext uri="{FF2B5EF4-FFF2-40B4-BE49-F238E27FC236}">
                          <a16:creationId xmlns:a16="http://schemas.microsoft.com/office/drawing/2014/main" id="{69ABD573-78F2-C466-B6DF-7FCB009ACED1}"/>
                        </a:ext>
                      </a:extLst>
                    </p:cNvPr>
                    <p:cNvSpPr/>
                    <p:nvPr/>
                  </p:nvSpPr>
                  <p:spPr>
                    <a:xfrm>
                      <a:off x="9120336" y="2132856"/>
                      <a:ext cx="94784" cy="94784"/>
                    </a:xfrm>
                    <a:prstGeom prst="rect">
                      <a:avLst/>
                    </a:prstGeom>
                    <a:solidFill>
                      <a:srgbClr val="679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365" name="직사각형 364">
                      <a:extLst>
                        <a:ext uri="{FF2B5EF4-FFF2-40B4-BE49-F238E27FC236}">
                          <a16:creationId xmlns:a16="http://schemas.microsoft.com/office/drawing/2014/main" id="{E606515F-4B84-8F53-6DB3-D849AE25410F}"/>
                        </a:ext>
                      </a:extLst>
                    </p:cNvPr>
                    <p:cNvSpPr/>
                    <p:nvPr/>
                  </p:nvSpPr>
                  <p:spPr>
                    <a:xfrm>
                      <a:off x="9248465" y="2132856"/>
                      <a:ext cx="94784" cy="94784"/>
                    </a:xfrm>
                    <a:prstGeom prst="rect">
                      <a:avLst/>
                    </a:prstGeom>
                    <a:solidFill>
                      <a:srgbClr val="679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366" name="직사각형 365">
                      <a:extLst>
                        <a:ext uri="{FF2B5EF4-FFF2-40B4-BE49-F238E27FC236}">
                          <a16:creationId xmlns:a16="http://schemas.microsoft.com/office/drawing/2014/main" id="{77171D1A-A516-C7FA-7C98-3C12AE35E378}"/>
                        </a:ext>
                      </a:extLst>
                    </p:cNvPr>
                    <p:cNvSpPr/>
                    <p:nvPr/>
                  </p:nvSpPr>
                  <p:spPr>
                    <a:xfrm>
                      <a:off x="9376594" y="2132856"/>
                      <a:ext cx="94784" cy="94784"/>
                    </a:xfrm>
                    <a:prstGeom prst="rect">
                      <a:avLst/>
                    </a:prstGeom>
                    <a:solidFill>
                      <a:srgbClr val="679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367" name="직사각형 366">
                      <a:extLst>
                        <a:ext uri="{FF2B5EF4-FFF2-40B4-BE49-F238E27FC236}">
                          <a16:creationId xmlns:a16="http://schemas.microsoft.com/office/drawing/2014/main" id="{F9E07E8F-9F23-A192-B206-12F33EFF4798}"/>
                        </a:ext>
                      </a:extLst>
                    </p:cNvPr>
                    <p:cNvSpPr/>
                    <p:nvPr/>
                  </p:nvSpPr>
                  <p:spPr>
                    <a:xfrm>
                      <a:off x="9504723" y="2132856"/>
                      <a:ext cx="94784" cy="94784"/>
                    </a:xfrm>
                    <a:prstGeom prst="rect">
                      <a:avLst/>
                    </a:prstGeom>
                    <a:solidFill>
                      <a:srgbClr val="679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368" name="직사각형 367">
                      <a:extLst>
                        <a:ext uri="{FF2B5EF4-FFF2-40B4-BE49-F238E27FC236}">
                          <a16:creationId xmlns:a16="http://schemas.microsoft.com/office/drawing/2014/main" id="{7FB11135-16A2-2296-B4FB-1105AFA1FC17}"/>
                        </a:ext>
                      </a:extLst>
                    </p:cNvPr>
                    <p:cNvSpPr/>
                    <p:nvPr/>
                  </p:nvSpPr>
                  <p:spPr>
                    <a:xfrm>
                      <a:off x="9632852" y="2132856"/>
                      <a:ext cx="94784" cy="94784"/>
                    </a:xfrm>
                    <a:prstGeom prst="rect">
                      <a:avLst/>
                    </a:prstGeom>
                    <a:solidFill>
                      <a:srgbClr val="679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369" name="직사각형 368">
                      <a:extLst>
                        <a:ext uri="{FF2B5EF4-FFF2-40B4-BE49-F238E27FC236}">
                          <a16:creationId xmlns:a16="http://schemas.microsoft.com/office/drawing/2014/main" id="{E67FD894-2A67-0C85-4ED2-017137BFFDE7}"/>
                        </a:ext>
                      </a:extLst>
                    </p:cNvPr>
                    <p:cNvSpPr/>
                    <p:nvPr/>
                  </p:nvSpPr>
                  <p:spPr>
                    <a:xfrm>
                      <a:off x="9760981" y="2132856"/>
                      <a:ext cx="94784" cy="94784"/>
                    </a:xfrm>
                    <a:prstGeom prst="rect">
                      <a:avLst/>
                    </a:prstGeom>
                    <a:solidFill>
                      <a:srgbClr val="679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370" name="직사각형 369">
                      <a:extLst>
                        <a:ext uri="{FF2B5EF4-FFF2-40B4-BE49-F238E27FC236}">
                          <a16:creationId xmlns:a16="http://schemas.microsoft.com/office/drawing/2014/main" id="{71170BA8-2750-114A-2998-5062311870C9}"/>
                        </a:ext>
                      </a:extLst>
                    </p:cNvPr>
                    <p:cNvSpPr/>
                    <p:nvPr/>
                  </p:nvSpPr>
                  <p:spPr>
                    <a:xfrm>
                      <a:off x="9889110" y="2132856"/>
                      <a:ext cx="94784" cy="94784"/>
                    </a:xfrm>
                    <a:prstGeom prst="rect">
                      <a:avLst/>
                    </a:prstGeom>
                    <a:solidFill>
                      <a:srgbClr val="679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371" name="직사각형 370">
                      <a:extLst>
                        <a:ext uri="{FF2B5EF4-FFF2-40B4-BE49-F238E27FC236}">
                          <a16:creationId xmlns:a16="http://schemas.microsoft.com/office/drawing/2014/main" id="{E2D861F6-EE2C-8314-203F-17D669304FB0}"/>
                        </a:ext>
                      </a:extLst>
                    </p:cNvPr>
                    <p:cNvSpPr/>
                    <p:nvPr/>
                  </p:nvSpPr>
                  <p:spPr>
                    <a:xfrm>
                      <a:off x="10017239" y="2132856"/>
                      <a:ext cx="94784" cy="94784"/>
                    </a:xfrm>
                    <a:prstGeom prst="rect">
                      <a:avLst/>
                    </a:prstGeom>
                    <a:solidFill>
                      <a:srgbClr val="679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372" name="직사각형 371">
                      <a:extLst>
                        <a:ext uri="{FF2B5EF4-FFF2-40B4-BE49-F238E27FC236}">
                          <a16:creationId xmlns:a16="http://schemas.microsoft.com/office/drawing/2014/main" id="{8CE576D3-DEEA-4412-95CA-ABFA661B935D}"/>
                        </a:ext>
                      </a:extLst>
                    </p:cNvPr>
                    <p:cNvSpPr/>
                    <p:nvPr/>
                  </p:nvSpPr>
                  <p:spPr>
                    <a:xfrm>
                      <a:off x="10145368" y="2132856"/>
                      <a:ext cx="94784" cy="94784"/>
                    </a:xfrm>
                    <a:prstGeom prst="rect">
                      <a:avLst/>
                    </a:prstGeom>
                    <a:solidFill>
                      <a:srgbClr val="679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373" name="직사각형 372">
                      <a:extLst>
                        <a:ext uri="{FF2B5EF4-FFF2-40B4-BE49-F238E27FC236}">
                          <a16:creationId xmlns:a16="http://schemas.microsoft.com/office/drawing/2014/main" id="{2A373C8D-8F14-8DA3-A934-2776A9B9E021}"/>
                        </a:ext>
                      </a:extLst>
                    </p:cNvPr>
                    <p:cNvSpPr/>
                    <p:nvPr/>
                  </p:nvSpPr>
                  <p:spPr>
                    <a:xfrm>
                      <a:off x="10273496" y="2132856"/>
                      <a:ext cx="94784" cy="94784"/>
                    </a:xfrm>
                    <a:prstGeom prst="rect">
                      <a:avLst/>
                    </a:prstGeom>
                    <a:solidFill>
                      <a:srgbClr val="679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grpSp>
              <p:grpSp>
                <p:nvGrpSpPr>
                  <p:cNvPr id="342" name="그룹 341">
                    <a:extLst>
                      <a:ext uri="{FF2B5EF4-FFF2-40B4-BE49-F238E27FC236}">
                        <a16:creationId xmlns:a16="http://schemas.microsoft.com/office/drawing/2014/main" id="{9900C474-C0AE-0360-EF50-87165D5DF346}"/>
                      </a:ext>
                    </a:extLst>
                  </p:cNvPr>
                  <p:cNvGrpSpPr/>
                  <p:nvPr/>
                </p:nvGrpSpPr>
                <p:grpSpPr>
                  <a:xfrm>
                    <a:off x="9120336" y="3184416"/>
                    <a:ext cx="1247944" cy="94784"/>
                    <a:chOff x="9120336" y="2132856"/>
                    <a:chExt cx="1247944" cy="94784"/>
                  </a:xfrm>
                </p:grpSpPr>
                <p:sp>
                  <p:nvSpPr>
                    <p:cNvPr id="354" name="직사각형 353">
                      <a:extLst>
                        <a:ext uri="{FF2B5EF4-FFF2-40B4-BE49-F238E27FC236}">
                          <a16:creationId xmlns:a16="http://schemas.microsoft.com/office/drawing/2014/main" id="{867C423B-22E4-C87B-7D63-AA74CE0BC3D2}"/>
                        </a:ext>
                      </a:extLst>
                    </p:cNvPr>
                    <p:cNvSpPr/>
                    <p:nvPr/>
                  </p:nvSpPr>
                  <p:spPr>
                    <a:xfrm>
                      <a:off x="9120336" y="2132856"/>
                      <a:ext cx="94784" cy="94784"/>
                    </a:xfrm>
                    <a:prstGeom prst="rect">
                      <a:avLst/>
                    </a:prstGeom>
                    <a:solidFill>
                      <a:srgbClr val="679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355" name="직사각형 354">
                      <a:extLst>
                        <a:ext uri="{FF2B5EF4-FFF2-40B4-BE49-F238E27FC236}">
                          <a16:creationId xmlns:a16="http://schemas.microsoft.com/office/drawing/2014/main" id="{6D8DBAB0-C91E-9860-64E4-1790FFA9144D}"/>
                        </a:ext>
                      </a:extLst>
                    </p:cNvPr>
                    <p:cNvSpPr/>
                    <p:nvPr/>
                  </p:nvSpPr>
                  <p:spPr>
                    <a:xfrm>
                      <a:off x="9248465" y="2132856"/>
                      <a:ext cx="94784" cy="94784"/>
                    </a:xfrm>
                    <a:prstGeom prst="rect">
                      <a:avLst/>
                    </a:prstGeom>
                    <a:solidFill>
                      <a:srgbClr val="679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356" name="직사각형 355">
                      <a:extLst>
                        <a:ext uri="{FF2B5EF4-FFF2-40B4-BE49-F238E27FC236}">
                          <a16:creationId xmlns:a16="http://schemas.microsoft.com/office/drawing/2014/main" id="{D5A791B6-B716-766C-C0D7-5133EE6F982D}"/>
                        </a:ext>
                      </a:extLst>
                    </p:cNvPr>
                    <p:cNvSpPr/>
                    <p:nvPr/>
                  </p:nvSpPr>
                  <p:spPr>
                    <a:xfrm>
                      <a:off x="9376594" y="2132856"/>
                      <a:ext cx="94784" cy="94784"/>
                    </a:xfrm>
                    <a:prstGeom prst="rect">
                      <a:avLst/>
                    </a:prstGeom>
                    <a:solidFill>
                      <a:srgbClr val="679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357" name="직사각형 356">
                      <a:extLst>
                        <a:ext uri="{FF2B5EF4-FFF2-40B4-BE49-F238E27FC236}">
                          <a16:creationId xmlns:a16="http://schemas.microsoft.com/office/drawing/2014/main" id="{FF115FDE-0884-A174-0D66-2A1D9B5347D8}"/>
                        </a:ext>
                      </a:extLst>
                    </p:cNvPr>
                    <p:cNvSpPr/>
                    <p:nvPr/>
                  </p:nvSpPr>
                  <p:spPr>
                    <a:xfrm>
                      <a:off x="9504723" y="2132856"/>
                      <a:ext cx="94784" cy="94784"/>
                    </a:xfrm>
                    <a:prstGeom prst="rect">
                      <a:avLst/>
                    </a:prstGeom>
                    <a:solidFill>
                      <a:srgbClr val="679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358" name="직사각형 357">
                      <a:extLst>
                        <a:ext uri="{FF2B5EF4-FFF2-40B4-BE49-F238E27FC236}">
                          <a16:creationId xmlns:a16="http://schemas.microsoft.com/office/drawing/2014/main" id="{50B2A369-AD7A-95CD-44F7-1413A70CC36F}"/>
                        </a:ext>
                      </a:extLst>
                    </p:cNvPr>
                    <p:cNvSpPr/>
                    <p:nvPr/>
                  </p:nvSpPr>
                  <p:spPr>
                    <a:xfrm>
                      <a:off x="9632852" y="2132856"/>
                      <a:ext cx="94784" cy="94784"/>
                    </a:xfrm>
                    <a:prstGeom prst="rect">
                      <a:avLst/>
                    </a:prstGeom>
                    <a:solidFill>
                      <a:srgbClr val="679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359" name="직사각형 358">
                      <a:extLst>
                        <a:ext uri="{FF2B5EF4-FFF2-40B4-BE49-F238E27FC236}">
                          <a16:creationId xmlns:a16="http://schemas.microsoft.com/office/drawing/2014/main" id="{B9CA4824-3195-65FA-94AD-79B6BE67D801}"/>
                        </a:ext>
                      </a:extLst>
                    </p:cNvPr>
                    <p:cNvSpPr/>
                    <p:nvPr/>
                  </p:nvSpPr>
                  <p:spPr>
                    <a:xfrm>
                      <a:off x="9760981" y="2132856"/>
                      <a:ext cx="94784" cy="94784"/>
                    </a:xfrm>
                    <a:prstGeom prst="rect">
                      <a:avLst/>
                    </a:prstGeom>
                    <a:solidFill>
                      <a:srgbClr val="679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360" name="직사각형 359">
                      <a:extLst>
                        <a:ext uri="{FF2B5EF4-FFF2-40B4-BE49-F238E27FC236}">
                          <a16:creationId xmlns:a16="http://schemas.microsoft.com/office/drawing/2014/main" id="{66D972A8-5787-4456-DDE8-F13A7F2982A0}"/>
                        </a:ext>
                      </a:extLst>
                    </p:cNvPr>
                    <p:cNvSpPr/>
                    <p:nvPr/>
                  </p:nvSpPr>
                  <p:spPr>
                    <a:xfrm>
                      <a:off x="9889110" y="2132856"/>
                      <a:ext cx="94784" cy="94784"/>
                    </a:xfrm>
                    <a:prstGeom prst="rect">
                      <a:avLst/>
                    </a:prstGeom>
                    <a:solidFill>
                      <a:srgbClr val="679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361" name="직사각형 360">
                      <a:extLst>
                        <a:ext uri="{FF2B5EF4-FFF2-40B4-BE49-F238E27FC236}">
                          <a16:creationId xmlns:a16="http://schemas.microsoft.com/office/drawing/2014/main" id="{EC6EC8AB-EC76-4D1A-D22F-0C584401189C}"/>
                        </a:ext>
                      </a:extLst>
                    </p:cNvPr>
                    <p:cNvSpPr/>
                    <p:nvPr/>
                  </p:nvSpPr>
                  <p:spPr>
                    <a:xfrm>
                      <a:off x="10017239" y="2132856"/>
                      <a:ext cx="94784" cy="94784"/>
                    </a:xfrm>
                    <a:prstGeom prst="rect">
                      <a:avLst/>
                    </a:prstGeom>
                    <a:solidFill>
                      <a:srgbClr val="679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362" name="직사각형 361">
                      <a:extLst>
                        <a:ext uri="{FF2B5EF4-FFF2-40B4-BE49-F238E27FC236}">
                          <a16:creationId xmlns:a16="http://schemas.microsoft.com/office/drawing/2014/main" id="{11C29E3C-4D13-5B7D-85DB-DEF6C800B062}"/>
                        </a:ext>
                      </a:extLst>
                    </p:cNvPr>
                    <p:cNvSpPr/>
                    <p:nvPr/>
                  </p:nvSpPr>
                  <p:spPr>
                    <a:xfrm>
                      <a:off x="10145368" y="2132856"/>
                      <a:ext cx="94784" cy="94784"/>
                    </a:xfrm>
                    <a:prstGeom prst="rect">
                      <a:avLst/>
                    </a:prstGeom>
                    <a:solidFill>
                      <a:srgbClr val="679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363" name="직사각형 362">
                      <a:extLst>
                        <a:ext uri="{FF2B5EF4-FFF2-40B4-BE49-F238E27FC236}">
                          <a16:creationId xmlns:a16="http://schemas.microsoft.com/office/drawing/2014/main" id="{508DF31F-57D4-F39E-FA72-F79B0060BEE2}"/>
                        </a:ext>
                      </a:extLst>
                    </p:cNvPr>
                    <p:cNvSpPr/>
                    <p:nvPr/>
                  </p:nvSpPr>
                  <p:spPr>
                    <a:xfrm>
                      <a:off x="10273496" y="2132856"/>
                      <a:ext cx="94784" cy="94784"/>
                    </a:xfrm>
                    <a:prstGeom prst="rect">
                      <a:avLst/>
                    </a:prstGeom>
                    <a:solidFill>
                      <a:srgbClr val="679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grpSp>
              <p:grpSp>
                <p:nvGrpSpPr>
                  <p:cNvPr id="343" name="그룹 342">
                    <a:extLst>
                      <a:ext uri="{FF2B5EF4-FFF2-40B4-BE49-F238E27FC236}">
                        <a16:creationId xmlns:a16="http://schemas.microsoft.com/office/drawing/2014/main" id="{DBA0B90D-A2FD-0B95-81DB-49295B792EBA}"/>
                      </a:ext>
                    </a:extLst>
                  </p:cNvPr>
                  <p:cNvGrpSpPr/>
                  <p:nvPr/>
                </p:nvGrpSpPr>
                <p:grpSpPr>
                  <a:xfrm>
                    <a:off x="9120336" y="3315861"/>
                    <a:ext cx="1247944" cy="94784"/>
                    <a:chOff x="9120336" y="2132856"/>
                    <a:chExt cx="1247944" cy="94784"/>
                  </a:xfrm>
                </p:grpSpPr>
                <p:sp>
                  <p:nvSpPr>
                    <p:cNvPr id="344" name="직사각형 343">
                      <a:extLst>
                        <a:ext uri="{FF2B5EF4-FFF2-40B4-BE49-F238E27FC236}">
                          <a16:creationId xmlns:a16="http://schemas.microsoft.com/office/drawing/2014/main" id="{1D43896D-91C9-CFAD-150F-FB48E8D88162}"/>
                        </a:ext>
                      </a:extLst>
                    </p:cNvPr>
                    <p:cNvSpPr/>
                    <p:nvPr/>
                  </p:nvSpPr>
                  <p:spPr>
                    <a:xfrm>
                      <a:off x="9120336" y="2132856"/>
                      <a:ext cx="94784" cy="94784"/>
                    </a:xfrm>
                    <a:prstGeom prst="rect">
                      <a:avLst/>
                    </a:prstGeom>
                    <a:solidFill>
                      <a:srgbClr val="679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345" name="직사각형 344">
                      <a:extLst>
                        <a:ext uri="{FF2B5EF4-FFF2-40B4-BE49-F238E27FC236}">
                          <a16:creationId xmlns:a16="http://schemas.microsoft.com/office/drawing/2014/main" id="{F5123E38-E83B-CBEE-3EAC-A26BC5D17141}"/>
                        </a:ext>
                      </a:extLst>
                    </p:cNvPr>
                    <p:cNvSpPr/>
                    <p:nvPr/>
                  </p:nvSpPr>
                  <p:spPr>
                    <a:xfrm>
                      <a:off x="9248465" y="2132856"/>
                      <a:ext cx="94784" cy="94784"/>
                    </a:xfrm>
                    <a:prstGeom prst="rect">
                      <a:avLst/>
                    </a:prstGeom>
                    <a:solidFill>
                      <a:srgbClr val="679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346" name="직사각형 345">
                      <a:extLst>
                        <a:ext uri="{FF2B5EF4-FFF2-40B4-BE49-F238E27FC236}">
                          <a16:creationId xmlns:a16="http://schemas.microsoft.com/office/drawing/2014/main" id="{981F46CF-75AD-64B1-EF09-E05474856FAA}"/>
                        </a:ext>
                      </a:extLst>
                    </p:cNvPr>
                    <p:cNvSpPr/>
                    <p:nvPr/>
                  </p:nvSpPr>
                  <p:spPr>
                    <a:xfrm>
                      <a:off x="9376594" y="2132856"/>
                      <a:ext cx="94784" cy="94784"/>
                    </a:xfrm>
                    <a:prstGeom prst="rect">
                      <a:avLst/>
                    </a:prstGeom>
                    <a:solidFill>
                      <a:srgbClr val="679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347" name="직사각형 346">
                      <a:extLst>
                        <a:ext uri="{FF2B5EF4-FFF2-40B4-BE49-F238E27FC236}">
                          <a16:creationId xmlns:a16="http://schemas.microsoft.com/office/drawing/2014/main" id="{EC990180-0E1A-1C60-0BE8-370D63A397D5}"/>
                        </a:ext>
                      </a:extLst>
                    </p:cNvPr>
                    <p:cNvSpPr/>
                    <p:nvPr/>
                  </p:nvSpPr>
                  <p:spPr>
                    <a:xfrm>
                      <a:off x="9504723" y="2132856"/>
                      <a:ext cx="94784" cy="94784"/>
                    </a:xfrm>
                    <a:prstGeom prst="rect">
                      <a:avLst/>
                    </a:prstGeom>
                    <a:solidFill>
                      <a:srgbClr val="679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348" name="직사각형 347">
                      <a:extLst>
                        <a:ext uri="{FF2B5EF4-FFF2-40B4-BE49-F238E27FC236}">
                          <a16:creationId xmlns:a16="http://schemas.microsoft.com/office/drawing/2014/main" id="{5E8C278A-3A93-9997-9FDC-30FCAFC24CF4}"/>
                        </a:ext>
                      </a:extLst>
                    </p:cNvPr>
                    <p:cNvSpPr/>
                    <p:nvPr/>
                  </p:nvSpPr>
                  <p:spPr>
                    <a:xfrm>
                      <a:off x="9632852" y="2132856"/>
                      <a:ext cx="94784" cy="94784"/>
                    </a:xfrm>
                    <a:prstGeom prst="rect">
                      <a:avLst/>
                    </a:prstGeom>
                    <a:solidFill>
                      <a:srgbClr val="679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349" name="직사각형 348">
                      <a:extLst>
                        <a:ext uri="{FF2B5EF4-FFF2-40B4-BE49-F238E27FC236}">
                          <a16:creationId xmlns:a16="http://schemas.microsoft.com/office/drawing/2014/main" id="{33523B86-B2A2-254C-988F-7503F9A31103}"/>
                        </a:ext>
                      </a:extLst>
                    </p:cNvPr>
                    <p:cNvSpPr/>
                    <p:nvPr/>
                  </p:nvSpPr>
                  <p:spPr>
                    <a:xfrm>
                      <a:off x="9760981" y="2132856"/>
                      <a:ext cx="94784" cy="94784"/>
                    </a:xfrm>
                    <a:prstGeom prst="rect">
                      <a:avLst/>
                    </a:prstGeom>
                    <a:solidFill>
                      <a:srgbClr val="679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350" name="직사각형 349">
                      <a:extLst>
                        <a:ext uri="{FF2B5EF4-FFF2-40B4-BE49-F238E27FC236}">
                          <a16:creationId xmlns:a16="http://schemas.microsoft.com/office/drawing/2014/main" id="{013E2DCB-5B75-4FD5-8376-2DDEF075A1B0}"/>
                        </a:ext>
                      </a:extLst>
                    </p:cNvPr>
                    <p:cNvSpPr/>
                    <p:nvPr/>
                  </p:nvSpPr>
                  <p:spPr>
                    <a:xfrm>
                      <a:off x="9889110" y="2132856"/>
                      <a:ext cx="94784" cy="94784"/>
                    </a:xfrm>
                    <a:prstGeom prst="rect">
                      <a:avLst/>
                    </a:prstGeom>
                    <a:solidFill>
                      <a:srgbClr val="679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351" name="직사각형 350">
                      <a:extLst>
                        <a:ext uri="{FF2B5EF4-FFF2-40B4-BE49-F238E27FC236}">
                          <a16:creationId xmlns:a16="http://schemas.microsoft.com/office/drawing/2014/main" id="{B2F3B34D-1FB9-7789-CA66-F2473B1AED0C}"/>
                        </a:ext>
                      </a:extLst>
                    </p:cNvPr>
                    <p:cNvSpPr/>
                    <p:nvPr/>
                  </p:nvSpPr>
                  <p:spPr>
                    <a:xfrm>
                      <a:off x="10017239" y="2132856"/>
                      <a:ext cx="94784" cy="94784"/>
                    </a:xfrm>
                    <a:prstGeom prst="rect">
                      <a:avLst/>
                    </a:prstGeom>
                    <a:solidFill>
                      <a:srgbClr val="679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352" name="직사각형 351">
                      <a:extLst>
                        <a:ext uri="{FF2B5EF4-FFF2-40B4-BE49-F238E27FC236}">
                          <a16:creationId xmlns:a16="http://schemas.microsoft.com/office/drawing/2014/main" id="{F01A6CBD-E456-6166-A13E-DF9069E39067}"/>
                        </a:ext>
                      </a:extLst>
                    </p:cNvPr>
                    <p:cNvSpPr/>
                    <p:nvPr/>
                  </p:nvSpPr>
                  <p:spPr>
                    <a:xfrm>
                      <a:off x="10145368" y="2132856"/>
                      <a:ext cx="94784" cy="94784"/>
                    </a:xfrm>
                    <a:prstGeom prst="rect">
                      <a:avLst/>
                    </a:prstGeom>
                    <a:solidFill>
                      <a:srgbClr val="679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353" name="직사각형 352">
                      <a:extLst>
                        <a:ext uri="{FF2B5EF4-FFF2-40B4-BE49-F238E27FC236}">
                          <a16:creationId xmlns:a16="http://schemas.microsoft.com/office/drawing/2014/main" id="{8BD4A16E-C732-8EB6-6D57-15ACE733B962}"/>
                        </a:ext>
                      </a:extLst>
                    </p:cNvPr>
                    <p:cNvSpPr/>
                    <p:nvPr/>
                  </p:nvSpPr>
                  <p:spPr>
                    <a:xfrm>
                      <a:off x="10273496" y="2132856"/>
                      <a:ext cx="94784" cy="94784"/>
                    </a:xfrm>
                    <a:prstGeom prst="rect">
                      <a:avLst/>
                    </a:prstGeom>
                    <a:solidFill>
                      <a:srgbClr val="679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grpSp>
            </p:grpSp>
            <p:grpSp>
              <p:nvGrpSpPr>
                <p:cNvPr id="91" name="그룹 90">
                  <a:extLst>
                    <a:ext uri="{FF2B5EF4-FFF2-40B4-BE49-F238E27FC236}">
                      <a16:creationId xmlns:a16="http://schemas.microsoft.com/office/drawing/2014/main" id="{8822B02F-E9F7-047E-E46B-7AE6CB98122C}"/>
                    </a:ext>
                  </a:extLst>
                </p:cNvPr>
                <p:cNvGrpSpPr/>
                <p:nvPr/>
              </p:nvGrpSpPr>
              <p:grpSpPr>
                <a:xfrm>
                  <a:off x="6026554" y="4321820"/>
                  <a:ext cx="297324" cy="46405"/>
                  <a:chOff x="9120336" y="2132856"/>
                  <a:chExt cx="607300" cy="94784"/>
                </a:xfrm>
                <a:solidFill>
                  <a:srgbClr val="6791A4">
                    <a:alpha val="50000"/>
                  </a:srgbClr>
                </a:solidFill>
              </p:grpSpPr>
              <p:sp>
                <p:nvSpPr>
                  <p:cNvPr id="329" name="직사각형 328">
                    <a:extLst>
                      <a:ext uri="{FF2B5EF4-FFF2-40B4-BE49-F238E27FC236}">
                        <a16:creationId xmlns:a16="http://schemas.microsoft.com/office/drawing/2014/main" id="{CC268B65-393C-8D94-343D-C110B57C0825}"/>
                      </a:ext>
                    </a:extLst>
                  </p:cNvPr>
                  <p:cNvSpPr/>
                  <p:nvPr/>
                </p:nvSpPr>
                <p:spPr>
                  <a:xfrm>
                    <a:off x="9120336" y="2132856"/>
                    <a:ext cx="94784" cy="947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330" name="직사각형 329">
                    <a:extLst>
                      <a:ext uri="{FF2B5EF4-FFF2-40B4-BE49-F238E27FC236}">
                        <a16:creationId xmlns:a16="http://schemas.microsoft.com/office/drawing/2014/main" id="{ED5FFEE3-E5F5-5436-6E71-9FC6F25B2B45}"/>
                      </a:ext>
                    </a:extLst>
                  </p:cNvPr>
                  <p:cNvSpPr/>
                  <p:nvPr/>
                </p:nvSpPr>
                <p:spPr>
                  <a:xfrm>
                    <a:off x="9248465" y="2132856"/>
                    <a:ext cx="94784" cy="947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331" name="직사각형 330">
                    <a:extLst>
                      <a:ext uri="{FF2B5EF4-FFF2-40B4-BE49-F238E27FC236}">
                        <a16:creationId xmlns:a16="http://schemas.microsoft.com/office/drawing/2014/main" id="{B0B9F905-68F8-7897-A509-C90DFBD2B1D2}"/>
                      </a:ext>
                    </a:extLst>
                  </p:cNvPr>
                  <p:cNvSpPr/>
                  <p:nvPr/>
                </p:nvSpPr>
                <p:spPr>
                  <a:xfrm>
                    <a:off x="9376594" y="2132856"/>
                    <a:ext cx="94784" cy="947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332" name="직사각형 331">
                    <a:extLst>
                      <a:ext uri="{FF2B5EF4-FFF2-40B4-BE49-F238E27FC236}">
                        <a16:creationId xmlns:a16="http://schemas.microsoft.com/office/drawing/2014/main" id="{863D4365-73E7-8712-2E80-905208877787}"/>
                      </a:ext>
                    </a:extLst>
                  </p:cNvPr>
                  <p:cNvSpPr/>
                  <p:nvPr/>
                </p:nvSpPr>
                <p:spPr>
                  <a:xfrm>
                    <a:off x="9504723" y="2132856"/>
                    <a:ext cx="94784" cy="947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333" name="직사각형 332">
                    <a:extLst>
                      <a:ext uri="{FF2B5EF4-FFF2-40B4-BE49-F238E27FC236}">
                        <a16:creationId xmlns:a16="http://schemas.microsoft.com/office/drawing/2014/main" id="{6F8910EF-9029-8DC8-365C-3064963D5418}"/>
                      </a:ext>
                    </a:extLst>
                  </p:cNvPr>
                  <p:cNvSpPr/>
                  <p:nvPr/>
                </p:nvSpPr>
                <p:spPr>
                  <a:xfrm>
                    <a:off x="9632852" y="2132856"/>
                    <a:ext cx="94784" cy="947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grpSp>
            <p:grpSp>
              <p:nvGrpSpPr>
                <p:cNvPr id="92" name="그룹 91">
                  <a:extLst>
                    <a:ext uri="{FF2B5EF4-FFF2-40B4-BE49-F238E27FC236}">
                      <a16:creationId xmlns:a16="http://schemas.microsoft.com/office/drawing/2014/main" id="{B14C6260-FD24-C159-CA41-F6867DD945AC}"/>
                    </a:ext>
                  </a:extLst>
                </p:cNvPr>
                <p:cNvGrpSpPr/>
                <p:nvPr/>
              </p:nvGrpSpPr>
              <p:grpSpPr>
                <a:xfrm>
                  <a:off x="6026554" y="4386173"/>
                  <a:ext cx="610972" cy="46405"/>
                  <a:chOff x="9120336" y="2132856"/>
                  <a:chExt cx="1247944" cy="94784"/>
                </a:xfrm>
              </p:grpSpPr>
              <p:sp>
                <p:nvSpPr>
                  <p:cNvPr id="319" name="직사각형 318">
                    <a:extLst>
                      <a:ext uri="{FF2B5EF4-FFF2-40B4-BE49-F238E27FC236}">
                        <a16:creationId xmlns:a16="http://schemas.microsoft.com/office/drawing/2014/main" id="{DB5578B1-3FBE-761F-09CD-D8D1DF897B7D}"/>
                      </a:ext>
                    </a:extLst>
                  </p:cNvPr>
                  <p:cNvSpPr/>
                  <p:nvPr/>
                </p:nvSpPr>
                <p:spPr>
                  <a:xfrm>
                    <a:off x="9120336" y="2132856"/>
                    <a:ext cx="94784" cy="94784"/>
                  </a:xfrm>
                  <a:prstGeom prst="rect">
                    <a:avLst/>
                  </a:prstGeom>
                  <a:solidFill>
                    <a:srgbClr val="679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320" name="직사각형 319">
                    <a:extLst>
                      <a:ext uri="{FF2B5EF4-FFF2-40B4-BE49-F238E27FC236}">
                        <a16:creationId xmlns:a16="http://schemas.microsoft.com/office/drawing/2014/main" id="{C9952684-72DD-F653-4A9F-F226BFD19DF6}"/>
                      </a:ext>
                    </a:extLst>
                  </p:cNvPr>
                  <p:cNvSpPr/>
                  <p:nvPr/>
                </p:nvSpPr>
                <p:spPr>
                  <a:xfrm>
                    <a:off x="9248465" y="2132856"/>
                    <a:ext cx="94784" cy="94784"/>
                  </a:xfrm>
                  <a:prstGeom prst="rect">
                    <a:avLst/>
                  </a:prstGeom>
                  <a:solidFill>
                    <a:srgbClr val="679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321" name="직사각형 320">
                    <a:extLst>
                      <a:ext uri="{FF2B5EF4-FFF2-40B4-BE49-F238E27FC236}">
                        <a16:creationId xmlns:a16="http://schemas.microsoft.com/office/drawing/2014/main" id="{F6E79DA1-70DE-4DAA-A3A3-6753CDCAD670}"/>
                      </a:ext>
                    </a:extLst>
                  </p:cNvPr>
                  <p:cNvSpPr/>
                  <p:nvPr/>
                </p:nvSpPr>
                <p:spPr>
                  <a:xfrm>
                    <a:off x="9376594" y="2132856"/>
                    <a:ext cx="94784" cy="94784"/>
                  </a:xfrm>
                  <a:prstGeom prst="rect">
                    <a:avLst/>
                  </a:prstGeom>
                  <a:solidFill>
                    <a:srgbClr val="679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322" name="직사각형 321">
                    <a:extLst>
                      <a:ext uri="{FF2B5EF4-FFF2-40B4-BE49-F238E27FC236}">
                        <a16:creationId xmlns:a16="http://schemas.microsoft.com/office/drawing/2014/main" id="{C7202693-9EE8-DABB-0FCA-5195D6139C55}"/>
                      </a:ext>
                    </a:extLst>
                  </p:cNvPr>
                  <p:cNvSpPr/>
                  <p:nvPr/>
                </p:nvSpPr>
                <p:spPr>
                  <a:xfrm>
                    <a:off x="9504723" y="2132856"/>
                    <a:ext cx="94784" cy="94784"/>
                  </a:xfrm>
                  <a:prstGeom prst="rect">
                    <a:avLst/>
                  </a:prstGeom>
                  <a:solidFill>
                    <a:srgbClr val="679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323" name="직사각형 322">
                    <a:extLst>
                      <a:ext uri="{FF2B5EF4-FFF2-40B4-BE49-F238E27FC236}">
                        <a16:creationId xmlns:a16="http://schemas.microsoft.com/office/drawing/2014/main" id="{81D5A8AE-1972-5869-01B9-85F41A6AFDFF}"/>
                      </a:ext>
                    </a:extLst>
                  </p:cNvPr>
                  <p:cNvSpPr/>
                  <p:nvPr/>
                </p:nvSpPr>
                <p:spPr>
                  <a:xfrm>
                    <a:off x="9632852" y="2132856"/>
                    <a:ext cx="94784" cy="94784"/>
                  </a:xfrm>
                  <a:prstGeom prst="rect">
                    <a:avLst/>
                  </a:prstGeom>
                  <a:solidFill>
                    <a:srgbClr val="679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324" name="직사각형 323">
                    <a:extLst>
                      <a:ext uri="{FF2B5EF4-FFF2-40B4-BE49-F238E27FC236}">
                        <a16:creationId xmlns:a16="http://schemas.microsoft.com/office/drawing/2014/main" id="{8DD9F010-9A68-CFD2-C59A-C1A37D89747F}"/>
                      </a:ext>
                    </a:extLst>
                  </p:cNvPr>
                  <p:cNvSpPr/>
                  <p:nvPr/>
                </p:nvSpPr>
                <p:spPr>
                  <a:xfrm>
                    <a:off x="9760981" y="2132856"/>
                    <a:ext cx="94784" cy="94784"/>
                  </a:xfrm>
                  <a:prstGeom prst="rect">
                    <a:avLst/>
                  </a:prstGeom>
                  <a:solidFill>
                    <a:srgbClr val="679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325" name="직사각형 324">
                    <a:extLst>
                      <a:ext uri="{FF2B5EF4-FFF2-40B4-BE49-F238E27FC236}">
                        <a16:creationId xmlns:a16="http://schemas.microsoft.com/office/drawing/2014/main" id="{A10852F5-62DD-4AE2-8BFC-F320446DCD14}"/>
                      </a:ext>
                    </a:extLst>
                  </p:cNvPr>
                  <p:cNvSpPr/>
                  <p:nvPr/>
                </p:nvSpPr>
                <p:spPr>
                  <a:xfrm>
                    <a:off x="9889110" y="2132856"/>
                    <a:ext cx="94784" cy="94784"/>
                  </a:xfrm>
                  <a:prstGeom prst="rect">
                    <a:avLst/>
                  </a:prstGeom>
                  <a:solidFill>
                    <a:srgbClr val="679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326" name="직사각형 325">
                    <a:extLst>
                      <a:ext uri="{FF2B5EF4-FFF2-40B4-BE49-F238E27FC236}">
                        <a16:creationId xmlns:a16="http://schemas.microsoft.com/office/drawing/2014/main" id="{8CD5B37C-66A2-1BB7-2D78-A905B1D15459}"/>
                      </a:ext>
                    </a:extLst>
                  </p:cNvPr>
                  <p:cNvSpPr/>
                  <p:nvPr/>
                </p:nvSpPr>
                <p:spPr>
                  <a:xfrm>
                    <a:off x="10017239" y="2132856"/>
                    <a:ext cx="94784" cy="94784"/>
                  </a:xfrm>
                  <a:prstGeom prst="rect">
                    <a:avLst/>
                  </a:prstGeom>
                  <a:solidFill>
                    <a:srgbClr val="679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327" name="직사각형 326">
                    <a:extLst>
                      <a:ext uri="{FF2B5EF4-FFF2-40B4-BE49-F238E27FC236}">
                        <a16:creationId xmlns:a16="http://schemas.microsoft.com/office/drawing/2014/main" id="{04F43DB4-EB1E-5402-1B12-5607BA28447E}"/>
                      </a:ext>
                    </a:extLst>
                  </p:cNvPr>
                  <p:cNvSpPr/>
                  <p:nvPr/>
                </p:nvSpPr>
                <p:spPr>
                  <a:xfrm>
                    <a:off x="10145368" y="2132856"/>
                    <a:ext cx="94784" cy="94784"/>
                  </a:xfrm>
                  <a:prstGeom prst="rect">
                    <a:avLst/>
                  </a:prstGeom>
                  <a:solidFill>
                    <a:srgbClr val="679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328" name="직사각형 327">
                    <a:extLst>
                      <a:ext uri="{FF2B5EF4-FFF2-40B4-BE49-F238E27FC236}">
                        <a16:creationId xmlns:a16="http://schemas.microsoft.com/office/drawing/2014/main" id="{DD6A72E8-E6B5-D073-2ABD-3356F700F045}"/>
                      </a:ext>
                    </a:extLst>
                  </p:cNvPr>
                  <p:cNvSpPr/>
                  <p:nvPr/>
                </p:nvSpPr>
                <p:spPr>
                  <a:xfrm>
                    <a:off x="10273496" y="2132856"/>
                    <a:ext cx="94784" cy="94784"/>
                  </a:xfrm>
                  <a:prstGeom prst="rect">
                    <a:avLst/>
                  </a:prstGeom>
                  <a:solidFill>
                    <a:srgbClr val="679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grpSp>
            <p:grpSp>
              <p:nvGrpSpPr>
                <p:cNvPr id="93" name="그룹 92">
                  <a:extLst>
                    <a:ext uri="{FF2B5EF4-FFF2-40B4-BE49-F238E27FC236}">
                      <a16:creationId xmlns:a16="http://schemas.microsoft.com/office/drawing/2014/main" id="{A17A9B6D-D667-D601-3BF8-3A8D412C9E2C}"/>
                    </a:ext>
                  </a:extLst>
                </p:cNvPr>
                <p:cNvGrpSpPr/>
                <p:nvPr/>
              </p:nvGrpSpPr>
              <p:grpSpPr>
                <a:xfrm>
                  <a:off x="6026554" y="4450527"/>
                  <a:ext cx="610972" cy="46405"/>
                  <a:chOff x="9120336" y="2132856"/>
                  <a:chExt cx="1247944" cy="94784"/>
                </a:xfrm>
              </p:grpSpPr>
              <p:sp>
                <p:nvSpPr>
                  <p:cNvPr id="309" name="직사각형 308">
                    <a:extLst>
                      <a:ext uri="{FF2B5EF4-FFF2-40B4-BE49-F238E27FC236}">
                        <a16:creationId xmlns:a16="http://schemas.microsoft.com/office/drawing/2014/main" id="{E17A9C89-1D0F-CFF0-184B-AA5D710E9B73}"/>
                      </a:ext>
                    </a:extLst>
                  </p:cNvPr>
                  <p:cNvSpPr/>
                  <p:nvPr/>
                </p:nvSpPr>
                <p:spPr>
                  <a:xfrm>
                    <a:off x="9120336" y="2132856"/>
                    <a:ext cx="94784" cy="94784"/>
                  </a:xfrm>
                  <a:prstGeom prst="rect">
                    <a:avLst/>
                  </a:prstGeom>
                  <a:solidFill>
                    <a:srgbClr val="679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310" name="직사각형 309">
                    <a:extLst>
                      <a:ext uri="{FF2B5EF4-FFF2-40B4-BE49-F238E27FC236}">
                        <a16:creationId xmlns:a16="http://schemas.microsoft.com/office/drawing/2014/main" id="{DBAECEF8-A8A2-15E3-D71E-151CBF5BC817}"/>
                      </a:ext>
                    </a:extLst>
                  </p:cNvPr>
                  <p:cNvSpPr/>
                  <p:nvPr/>
                </p:nvSpPr>
                <p:spPr>
                  <a:xfrm>
                    <a:off x="9248465" y="2132856"/>
                    <a:ext cx="94784" cy="94784"/>
                  </a:xfrm>
                  <a:prstGeom prst="rect">
                    <a:avLst/>
                  </a:prstGeom>
                  <a:solidFill>
                    <a:srgbClr val="679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311" name="직사각형 310">
                    <a:extLst>
                      <a:ext uri="{FF2B5EF4-FFF2-40B4-BE49-F238E27FC236}">
                        <a16:creationId xmlns:a16="http://schemas.microsoft.com/office/drawing/2014/main" id="{F5CBAD11-40B7-3E36-76BC-525CE4916AA6}"/>
                      </a:ext>
                    </a:extLst>
                  </p:cNvPr>
                  <p:cNvSpPr/>
                  <p:nvPr/>
                </p:nvSpPr>
                <p:spPr>
                  <a:xfrm>
                    <a:off x="9376594" y="2132856"/>
                    <a:ext cx="94784" cy="94784"/>
                  </a:xfrm>
                  <a:prstGeom prst="rect">
                    <a:avLst/>
                  </a:prstGeom>
                  <a:solidFill>
                    <a:srgbClr val="679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312" name="직사각형 311">
                    <a:extLst>
                      <a:ext uri="{FF2B5EF4-FFF2-40B4-BE49-F238E27FC236}">
                        <a16:creationId xmlns:a16="http://schemas.microsoft.com/office/drawing/2014/main" id="{6D333923-4B45-8E1A-5F36-B0F36D0F6EF6}"/>
                      </a:ext>
                    </a:extLst>
                  </p:cNvPr>
                  <p:cNvSpPr/>
                  <p:nvPr/>
                </p:nvSpPr>
                <p:spPr>
                  <a:xfrm>
                    <a:off x="9504723" y="2132856"/>
                    <a:ext cx="94784" cy="94784"/>
                  </a:xfrm>
                  <a:prstGeom prst="rect">
                    <a:avLst/>
                  </a:prstGeom>
                  <a:solidFill>
                    <a:srgbClr val="679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313" name="직사각형 312">
                    <a:extLst>
                      <a:ext uri="{FF2B5EF4-FFF2-40B4-BE49-F238E27FC236}">
                        <a16:creationId xmlns:a16="http://schemas.microsoft.com/office/drawing/2014/main" id="{A801A4A1-734C-9537-F99F-A8A152A99E41}"/>
                      </a:ext>
                    </a:extLst>
                  </p:cNvPr>
                  <p:cNvSpPr/>
                  <p:nvPr/>
                </p:nvSpPr>
                <p:spPr>
                  <a:xfrm>
                    <a:off x="9632852" y="2132856"/>
                    <a:ext cx="94784" cy="94784"/>
                  </a:xfrm>
                  <a:prstGeom prst="rect">
                    <a:avLst/>
                  </a:prstGeom>
                  <a:solidFill>
                    <a:srgbClr val="679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314" name="직사각형 313">
                    <a:extLst>
                      <a:ext uri="{FF2B5EF4-FFF2-40B4-BE49-F238E27FC236}">
                        <a16:creationId xmlns:a16="http://schemas.microsoft.com/office/drawing/2014/main" id="{8706697E-015A-647D-8FA6-2465DC34724B}"/>
                      </a:ext>
                    </a:extLst>
                  </p:cNvPr>
                  <p:cNvSpPr/>
                  <p:nvPr/>
                </p:nvSpPr>
                <p:spPr>
                  <a:xfrm>
                    <a:off x="9760981" y="2132856"/>
                    <a:ext cx="94784" cy="94784"/>
                  </a:xfrm>
                  <a:prstGeom prst="rect">
                    <a:avLst/>
                  </a:prstGeom>
                  <a:solidFill>
                    <a:srgbClr val="679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315" name="직사각형 314">
                    <a:extLst>
                      <a:ext uri="{FF2B5EF4-FFF2-40B4-BE49-F238E27FC236}">
                        <a16:creationId xmlns:a16="http://schemas.microsoft.com/office/drawing/2014/main" id="{1FD3A140-9D25-996F-9C23-542DCD7789EE}"/>
                      </a:ext>
                    </a:extLst>
                  </p:cNvPr>
                  <p:cNvSpPr/>
                  <p:nvPr/>
                </p:nvSpPr>
                <p:spPr>
                  <a:xfrm>
                    <a:off x="9889110" y="2132856"/>
                    <a:ext cx="94784" cy="94784"/>
                  </a:xfrm>
                  <a:prstGeom prst="rect">
                    <a:avLst/>
                  </a:prstGeom>
                  <a:solidFill>
                    <a:srgbClr val="679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316" name="직사각형 315">
                    <a:extLst>
                      <a:ext uri="{FF2B5EF4-FFF2-40B4-BE49-F238E27FC236}">
                        <a16:creationId xmlns:a16="http://schemas.microsoft.com/office/drawing/2014/main" id="{89649C78-C996-A02F-65B2-70182A621313}"/>
                      </a:ext>
                    </a:extLst>
                  </p:cNvPr>
                  <p:cNvSpPr/>
                  <p:nvPr/>
                </p:nvSpPr>
                <p:spPr>
                  <a:xfrm>
                    <a:off x="10017239" y="2132856"/>
                    <a:ext cx="94784" cy="94784"/>
                  </a:xfrm>
                  <a:prstGeom prst="rect">
                    <a:avLst/>
                  </a:prstGeom>
                  <a:solidFill>
                    <a:srgbClr val="679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317" name="직사각형 316">
                    <a:extLst>
                      <a:ext uri="{FF2B5EF4-FFF2-40B4-BE49-F238E27FC236}">
                        <a16:creationId xmlns:a16="http://schemas.microsoft.com/office/drawing/2014/main" id="{1AD2294B-8F0A-40E0-C75F-01E00128B976}"/>
                      </a:ext>
                    </a:extLst>
                  </p:cNvPr>
                  <p:cNvSpPr/>
                  <p:nvPr/>
                </p:nvSpPr>
                <p:spPr>
                  <a:xfrm>
                    <a:off x="10145368" y="2132856"/>
                    <a:ext cx="94784" cy="94784"/>
                  </a:xfrm>
                  <a:prstGeom prst="rect">
                    <a:avLst/>
                  </a:prstGeom>
                  <a:solidFill>
                    <a:srgbClr val="679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318" name="직사각형 317">
                    <a:extLst>
                      <a:ext uri="{FF2B5EF4-FFF2-40B4-BE49-F238E27FC236}">
                        <a16:creationId xmlns:a16="http://schemas.microsoft.com/office/drawing/2014/main" id="{471BDABD-8463-1F92-C9FF-3DCEF4AC00FE}"/>
                      </a:ext>
                    </a:extLst>
                  </p:cNvPr>
                  <p:cNvSpPr/>
                  <p:nvPr/>
                </p:nvSpPr>
                <p:spPr>
                  <a:xfrm>
                    <a:off x="10273496" y="2132856"/>
                    <a:ext cx="94784" cy="94784"/>
                  </a:xfrm>
                  <a:prstGeom prst="rect">
                    <a:avLst/>
                  </a:prstGeom>
                  <a:solidFill>
                    <a:srgbClr val="679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grpSp>
            <p:grpSp>
              <p:nvGrpSpPr>
                <p:cNvPr id="94" name="그룹 93">
                  <a:extLst>
                    <a:ext uri="{FF2B5EF4-FFF2-40B4-BE49-F238E27FC236}">
                      <a16:creationId xmlns:a16="http://schemas.microsoft.com/office/drawing/2014/main" id="{B973681A-07ED-2ACE-723B-F408C06DC669}"/>
                    </a:ext>
                  </a:extLst>
                </p:cNvPr>
                <p:cNvGrpSpPr/>
                <p:nvPr/>
              </p:nvGrpSpPr>
              <p:grpSpPr>
                <a:xfrm>
                  <a:off x="6026554" y="4514880"/>
                  <a:ext cx="610972" cy="46405"/>
                  <a:chOff x="9120336" y="2132856"/>
                  <a:chExt cx="1247944" cy="94784"/>
                </a:xfrm>
              </p:grpSpPr>
              <p:sp>
                <p:nvSpPr>
                  <p:cNvPr id="299" name="직사각형 298">
                    <a:extLst>
                      <a:ext uri="{FF2B5EF4-FFF2-40B4-BE49-F238E27FC236}">
                        <a16:creationId xmlns:a16="http://schemas.microsoft.com/office/drawing/2014/main" id="{6DB0C7E1-FECE-2D4F-B6ED-E682BE533677}"/>
                      </a:ext>
                    </a:extLst>
                  </p:cNvPr>
                  <p:cNvSpPr/>
                  <p:nvPr/>
                </p:nvSpPr>
                <p:spPr>
                  <a:xfrm>
                    <a:off x="9120336" y="2132856"/>
                    <a:ext cx="94784" cy="94784"/>
                  </a:xfrm>
                  <a:prstGeom prst="rect">
                    <a:avLst/>
                  </a:prstGeom>
                  <a:solidFill>
                    <a:srgbClr val="679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300" name="직사각형 299">
                    <a:extLst>
                      <a:ext uri="{FF2B5EF4-FFF2-40B4-BE49-F238E27FC236}">
                        <a16:creationId xmlns:a16="http://schemas.microsoft.com/office/drawing/2014/main" id="{9B5BDF72-17A3-A232-B254-A4D44461BC98}"/>
                      </a:ext>
                    </a:extLst>
                  </p:cNvPr>
                  <p:cNvSpPr/>
                  <p:nvPr/>
                </p:nvSpPr>
                <p:spPr>
                  <a:xfrm>
                    <a:off x="9248465" y="2132856"/>
                    <a:ext cx="94784" cy="94784"/>
                  </a:xfrm>
                  <a:prstGeom prst="rect">
                    <a:avLst/>
                  </a:prstGeom>
                  <a:solidFill>
                    <a:srgbClr val="679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301" name="직사각형 300">
                    <a:extLst>
                      <a:ext uri="{FF2B5EF4-FFF2-40B4-BE49-F238E27FC236}">
                        <a16:creationId xmlns:a16="http://schemas.microsoft.com/office/drawing/2014/main" id="{5575D4E7-9CE6-208B-6451-EE37CFCCE7CB}"/>
                      </a:ext>
                    </a:extLst>
                  </p:cNvPr>
                  <p:cNvSpPr/>
                  <p:nvPr/>
                </p:nvSpPr>
                <p:spPr>
                  <a:xfrm>
                    <a:off x="9376594" y="2132856"/>
                    <a:ext cx="94784" cy="94784"/>
                  </a:xfrm>
                  <a:prstGeom prst="rect">
                    <a:avLst/>
                  </a:prstGeom>
                  <a:solidFill>
                    <a:srgbClr val="679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302" name="직사각형 301">
                    <a:extLst>
                      <a:ext uri="{FF2B5EF4-FFF2-40B4-BE49-F238E27FC236}">
                        <a16:creationId xmlns:a16="http://schemas.microsoft.com/office/drawing/2014/main" id="{34585041-3700-F85D-79FB-FC3291A2F800}"/>
                      </a:ext>
                    </a:extLst>
                  </p:cNvPr>
                  <p:cNvSpPr/>
                  <p:nvPr/>
                </p:nvSpPr>
                <p:spPr>
                  <a:xfrm>
                    <a:off x="9504723" y="2132856"/>
                    <a:ext cx="94784" cy="94784"/>
                  </a:xfrm>
                  <a:prstGeom prst="rect">
                    <a:avLst/>
                  </a:prstGeom>
                  <a:solidFill>
                    <a:srgbClr val="679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303" name="직사각형 302">
                    <a:extLst>
                      <a:ext uri="{FF2B5EF4-FFF2-40B4-BE49-F238E27FC236}">
                        <a16:creationId xmlns:a16="http://schemas.microsoft.com/office/drawing/2014/main" id="{06F6E7A8-E012-78D0-4845-66B53950F056}"/>
                      </a:ext>
                    </a:extLst>
                  </p:cNvPr>
                  <p:cNvSpPr/>
                  <p:nvPr/>
                </p:nvSpPr>
                <p:spPr>
                  <a:xfrm>
                    <a:off x="9632852" y="2132856"/>
                    <a:ext cx="94784" cy="94784"/>
                  </a:xfrm>
                  <a:prstGeom prst="rect">
                    <a:avLst/>
                  </a:prstGeom>
                  <a:solidFill>
                    <a:srgbClr val="679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304" name="직사각형 303">
                    <a:extLst>
                      <a:ext uri="{FF2B5EF4-FFF2-40B4-BE49-F238E27FC236}">
                        <a16:creationId xmlns:a16="http://schemas.microsoft.com/office/drawing/2014/main" id="{F44DFB6A-D4E4-A5A7-7A12-754184F3FE25}"/>
                      </a:ext>
                    </a:extLst>
                  </p:cNvPr>
                  <p:cNvSpPr/>
                  <p:nvPr/>
                </p:nvSpPr>
                <p:spPr>
                  <a:xfrm>
                    <a:off x="9760981" y="2132856"/>
                    <a:ext cx="94784" cy="94784"/>
                  </a:xfrm>
                  <a:prstGeom prst="rect">
                    <a:avLst/>
                  </a:prstGeom>
                  <a:solidFill>
                    <a:srgbClr val="679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305" name="직사각형 304">
                    <a:extLst>
                      <a:ext uri="{FF2B5EF4-FFF2-40B4-BE49-F238E27FC236}">
                        <a16:creationId xmlns:a16="http://schemas.microsoft.com/office/drawing/2014/main" id="{9E84B981-0827-E305-6CBA-1D7322960E84}"/>
                      </a:ext>
                    </a:extLst>
                  </p:cNvPr>
                  <p:cNvSpPr/>
                  <p:nvPr/>
                </p:nvSpPr>
                <p:spPr>
                  <a:xfrm>
                    <a:off x="9889110" y="2132856"/>
                    <a:ext cx="94784" cy="94784"/>
                  </a:xfrm>
                  <a:prstGeom prst="rect">
                    <a:avLst/>
                  </a:prstGeom>
                  <a:solidFill>
                    <a:srgbClr val="679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306" name="직사각형 305">
                    <a:extLst>
                      <a:ext uri="{FF2B5EF4-FFF2-40B4-BE49-F238E27FC236}">
                        <a16:creationId xmlns:a16="http://schemas.microsoft.com/office/drawing/2014/main" id="{57435D0C-53D2-F5C4-AFA3-C1C7BD639F6C}"/>
                      </a:ext>
                    </a:extLst>
                  </p:cNvPr>
                  <p:cNvSpPr/>
                  <p:nvPr/>
                </p:nvSpPr>
                <p:spPr>
                  <a:xfrm>
                    <a:off x="10017239" y="2132856"/>
                    <a:ext cx="94784" cy="94784"/>
                  </a:xfrm>
                  <a:prstGeom prst="rect">
                    <a:avLst/>
                  </a:prstGeom>
                  <a:solidFill>
                    <a:srgbClr val="679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307" name="직사각형 306">
                    <a:extLst>
                      <a:ext uri="{FF2B5EF4-FFF2-40B4-BE49-F238E27FC236}">
                        <a16:creationId xmlns:a16="http://schemas.microsoft.com/office/drawing/2014/main" id="{A43C4572-93AB-E5B4-F15B-4029C91F81DD}"/>
                      </a:ext>
                    </a:extLst>
                  </p:cNvPr>
                  <p:cNvSpPr/>
                  <p:nvPr/>
                </p:nvSpPr>
                <p:spPr>
                  <a:xfrm>
                    <a:off x="10145368" y="2132856"/>
                    <a:ext cx="94784" cy="94784"/>
                  </a:xfrm>
                  <a:prstGeom prst="rect">
                    <a:avLst/>
                  </a:prstGeom>
                  <a:solidFill>
                    <a:srgbClr val="679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308" name="직사각형 307">
                    <a:extLst>
                      <a:ext uri="{FF2B5EF4-FFF2-40B4-BE49-F238E27FC236}">
                        <a16:creationId xmlns:a16="http://schemas.microsoft.com/office/drawing/2014/main" id="{39ACDA26-3ECD-D8F9-DDED-ACBA1533D7CE}"/>
                      </a:ext>
                    </a:extLst>
                  </p:cNvPr>
                  <p:cNvSpPr/>
                  <p:nvPr/>
                </p:nvSpPr>
                <p:spPr>
                  <a:xfrm>
                    <a:off x="10273496" y="2132856"/>
                    <a:ext cx="94784" cy="94784"/>
                  </a:xfrm>
                  <a:prstGeom prst="rect">
                    <a:avLst/>
                  </a:prstGeom>
                  <a:solidFill>
                    <a:srgbClr val="679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grpSp>
            <p:grpSp>
              <p:nvGrpSpPr>
                <p:cNvPr id="95" name="그룹 94">
                  <a:extLst>
                    <a:ext uri="{FF2B5EF4-FFF2-40B4-BE49-F238E27FC236}">
                      <a16:creationId xmlns:a16="http://schemas.microsoft.com/office/drawing/2014/main" id="{BC922BA6-6561-C31C-C482-82B187CD7717}"/>
                    </a:ext>
                  </a:extLst>
                </p:cNvPr>
                <p:cNvGrpSpPr/>
                <p:nvPr/>
              </p:nvGrpSpPr>
              <p:grpSpPr>
                <a:xfrm>
                  <a:off x="6026554" y="4579233"/>
                  <a:ext cx="610972" cy="46405"/>
                  <a:chOff x="9120336" y="2132856"/>
                  <a:chExt cx="1247944" cy="94784"/>
                </a:xfrm>
              </p:grpSpPr>
              <p:sp>
                <p:nvSpPr>
                  <p:cNvPr id="289" name="직사각형 288">
                    <a:extLst>
                      <a:ext uri="{FF2B5EF4-FFF2-40B4-BE49-F238E27FC236}">
                        <a16:creationId xmlns:a16="http://schemas.microsoft.com/office/drawing/2014/main" id="{B875B131-4B26-41DE-DBA8-A1FEBC0E299B}"/>
                      </a:ext>
                    </a:extLst>
                  </p:cNvPr>
                  <p:cNvSpPr/>
                  <p:nvPr/>
                </p:nvSpPr>
                <p:spPr>
                  <a:xfrm>
                    <a:off x="9120336" y="2132856"/>
                    <a:ext cx="94784" cy="94784"/>
                  </a:xfrm>
                  <a:prstGeom prst="rect">
                    <a:avLst/>
                  </a:prstGeom>
                  <a:solidFill>
                    <a:srgbClr val="679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290" name="직사각형 289">
                    <a:extLst>
                      <a:ext uri="{FF2B5EF4-FFF2-40B4-BE49-F238E27FC236}">
                        <a16:creationId xmlns:a16="http://schemas.microsoft.com/office/drawing/2014/main" id="{BEF3D9F5-282F-3E47-6BCF-25DAF6C0CE30}"/>
                      </a:ext>
                    </a:extLst>
                  </p:cNvPr>
                  <p:cNvSpPr/>
                  <p:nvPr/>
                </p:nvSpPr>
                <p:spPr>
                  <a:xfrm>
                    <a:off x="9248465" y="2132856"/>
                    <a:ext cx="94784" cy="94784"/>
                  </a:xfrm>
                  <a:prstGeom prst="rect">
                    <a:avLst/>
                  </a:prstGeom>
                  <a:solidFill>
                    <a:srgbClr val="679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291" name="직사각형 290">
                    <a:extLst>
                      <a:ext uri="{FF2B5EF4-FFF2-40B4-BE49-F238E27FC236}">
                        <a16:creationId xmlns:a16="http://schemas.microsoft.com/office/drawing/2014/main" id="{2032BC80-2BF1-1EE4-B298-A4BEC1A06AD7}"/>
                      </a:ext>
                    </a:extLst>
                  </p:cNvPr>
                  <p:cNvSpPr/>
                  <p:nvPr/>
                </p:nvSpPr>
                <p:spPr>
                  <a:xfrm>
                    <a:off x="9376594" y="2132856"/>
                    <a:ext cx="94784" cy="94784"/>
                  </a:xfrm>
                  <a:prstGeom prst="rect">
                    <a:avLst/>
                  </a:prstGeom>
                  <a:solidFill>
                    <a:srgbClr val="679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292" name="직사각형 291">
                    <a:extLst>
                      <a:ext uri="{FF2B5EF4-FFF2-40B4-BE49-F238E27FC236}">
                        <a16:creationId xmlns:a16="http://schemas.microsoft.com/office/drawing/2014/main" id="{05A1A344-3E9D-2DB7-734D-1542756EE8E4}"/>
                      </a:ext>
                    </a:extLst>
                  </p:cNvPr>
                  <p:cNvSpPr/>
                  <p:nvPr/>
                </p:nvSpPr>
                <p:spPr>
                  <a:xfrm>
                    <a:off x="9504723" y="2132856"/>
                    <a:ext cx="94784" cy="94784"/>
                  </a:xfrm>
                  <a:prstGeom prst="rect">
                    <a:avLst/>
                  </a:prstGeom>
                  <a:solidFill>
                    <a:srgbClr val="679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293" name="직사각형 292">
                    <a:extLst>
                      <a:ext uri="{FF2B5EF4-FFF2-40B4-BE49-F238E27FC236}">
                        <a16:creationId xmlns:a16="http://schemas.microsoft.com/office/drawing/2014/main" id="{E2D18941-72A0-EE06-FDF9-1F48BF001947}"/>
                      </a:ext>
                    </a:extLst>
                  </p:cNvPr>
                  <p:cNvSpPr/>
                  <p:nvPr/>
                </p:nvSpPr>
                <p:spPr>
                  <a:xfrm>
                    <a:off x="9632852" y="2132856"/>
                    <a:ext cx="94784" cy="94784"/>
                  </a:xfrm>
                  <a:prstGeom prst="rect">
                    <a:avLst/>
                  </a:prstGeom>
                  <a:solidFill>
                    <a:srgbClr val="679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294" name="직사각형 293">
                    <a:extLst>
                      <a:ext uri="{FF2B5EF4-FFF2-40B4-BE49-F238E27FC236}">
                        <a16:creationId xmlns:a16="http://schemas.microsoft.com/office/drawing/2014/main" id="{7B46A0D7-943E-EAF2-57DF-DE79EF2EBF39}"/>
                      </a:ext>
                    </a:extLst>
                  </p:cNvPr>
                  <p:cNvSpPr/>
                  <p:nvPr/>
                </p:nvSpPr>
                <p:spPr>
                  <a:xfrm>
                    <a:off x="9760981" y="2132856"/>
                    <a:ext cx="94784" cy="94784"/>
                  </a:xfrm>
                  <a:prstGeom prst="rect">
                    <a:avLst/>
                  </a:prstGeom>
                  <a:solidFill>
                    <a:srgbClr val="679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295" name="직사각형 294">
                    <a:extLst>
                      <a:ext uri="{FF2B5EF4-FFF2-40B4-BE49-F238E27FC236}">
                        <a16:creationId xmlns:a16="http://schemas.microsoft.com/office/drawing/2014/main" id="{B1C50723-A3B7-11AC-FAB7-9AB82CBA4A7C}"/>
                      </a:ext>
                    </a:extLst>
                  </p:cNvPr>
                  <p:cNvSpPr/>
                  <p:nvPr/>
                </p:nvSpPr>
                <p:spPr>
                  <a:xfrm>
                    <a:off x="9889110" y="2132856"/>
                    <a:ext cx="94784" cy="94784"/>
                  </a:xfrm>
                  <a:prstGeom prst="rect">
                    <a:avLst/>
                  </a:prstGeom>
                  <a:solidFill>
                    <a:srgbClr val="679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296" name="직사각형 295">
                    <a:extLst>
                      <a:ext uri="{FF2B5EF4-FFF2-40B4-BE49-F238E27FC236}">
                        <a16:creationId xmlns:a16="http://schemas.microsoft.com/office/drawing/2014/main" id="{18103C3F-6B87-FF46-2E2B-225FF5FDAF63}"/>
                      </a:ext>
                    </a:extLst>
                  </p:cNvPr>
                  <p:cNvSpPr/>
                  <p:nvPr/>
                </p:nvSpPr>
                <p:spPr>
                  <a:xfrm>
                    <a:off x="10017239" y="2132856"/>
                    <a:ext cx="94784" cy="94784"/>
                  </a:xfrm>
                  <a:prstGeom prst="rect">
                    <a:avLst/>
                  </a:prstGeom>
                  <a:solidFill>
                    <a:srgbClr val="679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297" name="직사각형 296">
                    <a:extLst>
                      <a:ext uri="{FF2B5EF4-FFF2-40B4-BE49-F238E27FC236}">
                        <a16:creationId xmlns:a16="http://schemas.microsoft.com/office/drawing/2014/main" id="{77B7525D-B06A-511A-B257-8940EC1F9655}"/>
                      </a:ext>
                    </a:extLst>
                  </p:cNvPr>
                  <p:cNvSpPr/>
                  <p:nvPr/>
                </p:nvSpPr>
                <p:spPr>
                  <a:xfrm>
                    <a:off x="10145368" y="2132856"/>
                    <a:ext cx="94784" cy="94784"/>
                  </a:xfrm>
                  <a:prstGeom prst="rect">
                    <a:avLst/>
                  </a:prstGeom>
                  <a:solidFill>
                    <a:srgbClr val="679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298" name="직사각형 297">
                    <a:extLst>
                      <a:ext uri="{FF2B5EF4-FFF2-40B4-BE49-F238E27FC236}">
                        <a16:creationId xmlns:a16="http://schemas.microsoft.com/office/drawing/2014/main" id="{30924B81-6652-152A-3F25-EFCCDB9CA8EE}"/>
                      </a:ext>
                    </a:extLst>
                  </p:cNvPr>
                  <p:cNvSpPr/>
                  <p:nvPr/>
                </p:nvSpPr>
                <p:spPr>
                  <a:xfrm>
                    <a:off x="10273496" y="2132856"/>
                    <a:ext cx="94784" cy="94784"/>
                  </a:xfrm>
                  <a:prstGeom prst="rect">
                    <a:avLst/>
                  </a:prstGeom>
                  <a:solidFill>
                    <a:srgbClr val="679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grpSp>
            <p:grpSp>
              <p:nvGrpSpPr>
                <p:cNvPr id="96" name="그룹 95">
                  <a:extLst>
                    <a:ext uri="{FF2B5EF4-FFF2-40B4-BE49-F238E27FC236}">
                      <a16:creationId xmlns:a16="http://schemas.microsoft.com/office/drawing/2014/main" id="{CB4B23D0-865C-7B9C-CE7F-FA6FA5526056}"/>
                    </a:ext>
                  </a:extLst>
                </p:cNvPr>
                <p:cNvGrpSpPr/>
                <p:nvPr/>
              </p:nvGrpSpPr>
              <p:grpSpPr>
                <a:xfrm>
                  <a:off x="6026554" y="4643586"/>
                  <a:ext cx="610972" cy="46405"/>
                  <a:chOff x="9120336" y="2132856"/>
                  <a:chExt cx="1247944" cy="94784"/>
                </a:xfrm>
              </p:grpSpPr>
              <p:sp>
                <p:nvSpPr>
                  <p:cNvPr id="279" name="직사각형 278">
                    <a:extLst>
                      <a:ext uri="{FF2B5EF4-FFF2-40B4-BE49-F238E27FC236}">
                        <a16:creationId xmlns:a16="http://schemas.microsoft.com/office/drawing/2014/main" id="{3E338DFA-4F57-8C11-7933-AA6270B66AD4}"/>
                      </a:ext>
                    </a:extLst>
                  </p:cNvPr>
                  <p:cNvSpPr/>
                  <p:nvPr/>
                </p:nvSpPr>
                <p:spPr>
                  <a:xfrm>
                    <a:off x="9120336" y="2132856"/>
                    <a:ext cx="94784" cy="94784"/>
                  </a:xfrm>
                  <a:prstGeom prst="rect">
                    <a:avLst/>
                  </a:prstGeom>
                  <a:solidFill>
                    <a:srgbClr val="679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280" name="직사각형 279">
                    <a:extLst>
                      <a:ext uri="{FF2B5EF4-FFF2-40B4-BE49-F238E27FC236}">
                        <a16:creationId xmlns:a16="http://schemas.microsoft.com/office/drawing/2014/main" id="{7C0D5159-BCDF-A268-2145-364238966776}"/>
                      </a:ext>
                    </a:extLst>
                  </p:cNvPr>
                  <p:cNvSpPr/>
                  <p:nvPr/>
                </p:nvSpPr>
                <p:spPr>
                  <a:xfrm>
                    <a:off x="9248465" y="2132856"/>
                    <a:ext cx="94784" cy="94784"/>
                  </a:xfrm>
                  <a:prstGeom prst="rect">
                    <a:avLst/>
                  </a:prstGeom>
                  <a:solidFill>
                    <a:srgbClr val="679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281" name="직사각형 280">
                    <a:extLst>
                      <a:ext uri="{FF2B5EF4-FFF2-40B4-BE49-F238E27FC236}">
                        <a16:creationId xmlns:a16="http://schemas.microsoft.com/office/drawing/2014/main" id="{EF2D64C7-AA7B-3438-B577-9AED06230F06}"/>
                      </a:ext>
                    </a:extLst>
                  </p:cNvPr>
                  <p:cNvSpPr/>
                  <p:nvPr/>
                </p:nvSpPr>
                <p:spPr>
                  <a:xfrm>
                    <a:off x="9376594" y="2132856"/>
                    <a:ext cx="94784" cy="94784"/>
                  </a:xfrm>
                  <a:prstGeom prst="rect">
                    <a:avLst/>
                  </a:prstGeom>
                  <a:solidFill>
                    <a:srgbClr val="679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282" name="직사각형 281">
                    <a:extLst>
                      <a:ext uri="{FF2B5EF4-FFF2-40B4-BE49-F238E27FC236}">
                        <a16:creationId xmlns:a16="http://schemas.microsoft.com/office/drawing/2014/main" id="{5A72BA37-F0B2-8885-93BB-C559CB83A10C}"/>
                      </a:ext>
                    </a:extLst>
                  </p:cNvPr>
                  <p:cNvSpPr/>
                  <p:nvPr/>
                </p:nvSpPr>
                <p:spPr>
                  <a:xfrm>
                    <a:off x="9504723" y="2132856"/>
                    <a:ext cx="94784" cy="94784"/>
                  </a:xfrm>
                  <a:prstGeom prst="rect">
                    <a:avLst/>
                  </a:prstGeom>
                  <a:solidFill>
                    <a:srgbClr val="679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283" name="직사각형 282">
                    <a:extLst>
                      <a:ext uri="{FF2B5EF4-FFF2-40B4-BE49-F238E27FC236}">
                        <a16:creationId xmlns:a16="http://schemas.microsoft.com/office/drawing/2014/main" id="{F0792188-53C2-9CE7-2F5F-5E46813E1EF2}"/>
                      </a:ext>
                    </a:extLst>
                  </p:cNvPr>
                  <p:cNvSpPr/>
                  <p:nvPr/>
                </p:nvSpPr>
                <p:spPr>
                  <a:xfrm>
                    <a:off x="9632852" y="2132856"/>
                    <a:ext cx="94784" cy="94784"/>
                  </a:xfrm>
                  <a:prstGeom prst="rect">
                    <a:avLst/>
                  </a:prstGeom>
                  <a:solidFill>
                    <a:srgbClr val="679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284" name="직사각형 283">
                    <a:extLst>
                      <a:ext uri="{FF2B5EF4-FFF2-40B4-BE49-F238E27FC236}">
                        <a16:creationId xmlns:a16="http://schemas.microsoft.com/office/drawing/2014/main" id="{DB1AB0E2-9726-F4C5-D586-3A28D1E06D24}"/>
                      </a:ext>
                    </a:extLst>
                  </p:cNvPr>
                  <p:cNvSpPr/>
                  <p:nvPr/>
                </p:nvSpPr>
                <p:spPr>
                  <a:xfrm>
                    <a:off x="9760981" y="2132856"/>
                    <a:ext cx="94784" cy="94784"/>
                  </a:xfrm>
                  <a:prstGeom prst="rect">
                    <a:avLst/>
                  </a:prstGeom>
                  <a:solidFill>
                    <a:srgbClr val="679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285" name="직사각형 284">
                    <a:extLst>
                      <a:ext uri="{FF2B5EF4-FFF2-40B4-BE49-F238E27FC236}">
                        <a16:creationId xmlns:a16="http://schemas.microsoft.com/office/drawing/2014/main" id="{FBE84459-1271-4CC3-8455-59F77BBBF5E1}"/>
                      </a:ext>
                    </a:extLst>
                  </p:cNvPr>
                  <p:cNvSpPr/>
                  <p:nvPr/>
                </p:nvSpPr>
                <p:spPr>
                  <a:xfrm>
                    <a:off x="9889110" y="2132856"/>
                    <a:ext cx="94784" cy="94784"/>
                  </a:xfrm>
                  <a:prstGeom prst="rect">
                    <a:avLst/>
                  </a:prstGeom>
                  <a:solidFill>
                    <a:srgbClr val="679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286" name="직사각형 285">
                    <a:extLst>
                      <a:ext uri="{FF2B5EF4-FFF2-40B4-BE49-F238E27FC236}">
                        <a16:creationId xmlns:a16="http://schemas.microsoft.com/office/drawing/2014/main" id="{DFEB5F1B-45EB-6342-EFFA-92F42914F710}"/>
                      </a:ext>
                    </a:extLst>
                  </p:cNvPr>
                  <p:cNvSpPr/>
                  <p:nvPr/>
                </p:nvSpPr>
                <p:spPr>
                  <a:xfrm>
                    <a:off x="10017239" y="2132856"/>
                    <a:ext cx="94784" cy="94784"/>
                  </a:xfrm>
                  <a:prstGeom prst="rect">
                    <a:avLst/>
                  </a:prstGeom>
                  <a:solidFill>
                    <a:srgbClr val="679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287" name="직사각형 286">
                    <a:extLst>
                      <a:ext uri="{FF2B5EF4-FFF2-40B4-BE49-F238E27FC236}">
                        <a16:creationId xmlns:a16="http://schemas.microsoft.com/office/drawing/2014/main" id="{97BFD35B-6E1A-B93B-C2CC-942879AADB98}"/>
                      </a:ext>
                    </a:extLst>
                  </p:cNvPr>
                  <p:cNvSpPr/>
                  <p:nvPr/>
                </p:nvSpPr>
                <p:spPr>
                  <a:xfrm>
                    <a:off x="10145368" y="2132856"/>
                    <a:ext cx="94784" cy="94784"/>
                  </a:xfrm>
                  <a:prstGeom prst="rect">
                    <a:avLst/>
                  </a:prstGeom>
                  <a:solidFill>
                    <a:srgbClr val="679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288" name="직사각형 287">
                    <a:extLst>
                      <a:ext uri="{FF2B5EF4-FFF2-40B4-BE49-F238E27FC236}">
                        <a16:creationId xmlns:a16="http://schemas.microsoft.com/office/drawing/2014/main" id="{5184C680-9D6F-BC9C-1A2E-D4F330CA95F2}"/>
                      </a:ext>
                    </a:extLst>
                  </p:cNvPr>
                  <p:cNvSpPr/>
                  <p:nvPr/>
                </p:nvSpPr>
                <p:spPr>
                  <a:xfrm>
                    <a:off x="10273496" y="2132856"/>
                    <a:ext cx="94784" cy="94784"/>
                  </a:xfrm>
                  <a:prstGeom prst="rect">
                    <a:avLst/>
                  </a:prstGeom>
                  <a:solidFill>
                    <a:srgbClr val="679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grpSp>
            <p:grpSp>
              <p:nvGrpSpPr>
                <p:cNvPr id="97" name="그룹 96">
                  <a:extLst>
                    <a:ext uri="{FF2B5EF4-FFF2-40B4-BE49-F238E27FC236}">
                      <a16:creationId xmlns:a16="http://schemas.microsoft.com/office/drawing/2014/main" id="{C0192BA6-3DF2-908B-1BCD-D441809F2B63}"/>
                    </a:ext>
                  </a:extLst>
                </p:cNvPr>
                <p:cNvGrpSpPr/>
                <p:nvPr/>
              </p:nvGrpSpPr>
              <p:grpSpPr>
                <a:xfrm>
                  <a:off x="6026554" y="4707940"/>
                  <a:ext cx="610972" cy="46405"/>
                  <a:chOff x="9120336" y="2132856"/>
                  <a:chExt cx="1247944" cy="94784"/>
                </a:xfrm>
              </p:grpSpPr>
              <p:sp>
                <p:nvSpPr>
                  <p:cNvPr id="269" name="직사각형 268">
                    <a:extLst>
                      <a:ext uri="{FF2B5EF4-FFF2-40B4-BE49-F238E27FC236}">
                        <a16:creationId xmlns:a16="http://schemas.microsoft.com/office/drawing/2014/main" id="{ED3AA156-84EC-5F9C-0F08-C6EB8A848CA4}"/>
                      </a:ext>
                    </a:extLst>
                  </p:cNvPr>
                  <p:cNvSpPr/>
                  <p:nvPr/>
                </p:nvSpPr>
                <p:spPr>
                  <a:xfrm>
                    <a:off x="9120336" y="2132856"/>
                    <a:ext cx="94784" cy="94784"/>
                  </a:xfrm>
                  <a:prstGeom prst="rect">
                    <a:avLst/>
                  </a:prstGeom>
                  <a:solidFill>
                    <a:srgbClr val="679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270" name="직사각형 269">
                    <a:extLst>
                      <a:ext uri="{FF2B5EF4-FFF2-40B4-BE49-F238E27FC236}">
                        <a16:creationId xmlns:a16="http://schemas.microsoft.com/office/drawing/2014/main" id="{5F5EBB3A-C240-FBD1-7C3F-098764CABF28}"/>
                      </a:ext>
                    </a:extLst>
                  </p:cNvPr>
                  <p:cNvSpPr/>
                  <p:nvPr/>
                </p:nvSpPr>
                <p:spPr>
                  <a:xfrm>
                    <a:off x="9248465" y="2132856"/>
                    <a:ext cx="94784" cy="94784"/>
                  </a:xfrm>
                  <a:prstGeom prst="rect">
                    <a:avLst/>
                  </a:prstGeom>
                  <a:solidFill>
                    <a:srgbClr val="679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271" name="직사각형 270">
                    <a:extLst>
                      <a:ext uri="{FF2B5EF4-FFF2-40B4-BE49-F238E27FC236}">
                        <a16:creationId xmlns:a16="http://schemas.microsoft.com/office/drawing/2014/main" id="{2D562A5F-015B-9C94-24A4-092A183FE543}"/>
                      </a:ext>
                    </a:extLst>
                  </p:cNvPr>
                  <p:cNvSpPr/>
                  <p:nvPr/>
                </p:nvSpPr>
                <p:spPr>
                  <a:xfrm>
                    <a:off x="9376594" y="2132856"/>
                    <a:ext cx="94784" cy="94784"/>
                  </a:xfrm>
                  <a:prstGeom prst="rect">
                    <a:avLst/>
                  </a:prstGeom>
                  <a:solidFill>
                    <a:srgbClr val="679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272" name="직사각형 271">
                    <a:extLst>
                      <a:ext uri="{FF2B5EF4-FFF2-40B4-BE49-F238E27FC236}">
                        <a16:creationId xmlns:a16="http://schemas.microsoft.com/office/drawing/2014/main" id="{643CB3AB-32B7-4072-D934-D4CFF22333F6}"/>
                      </a:ext>
                    </a:extLst>
                  </p:cNvPr>
                  <p:cNvSpPr/>
                  <p:nvPr/>
                </p:nvSpPr>
                <p:spPr>
                  <a:xfrm>
                    <a:off x="9504723" y="2132856"/>
                    <a:ext cx="94784" cy="94784"/>
                  </a:xfrm>
                  <a:prstGeom prst="rect">
                    <a:avLst/>
                  </a:prstGeom>
                  <a:solidFill>
                    <a:srgbClr val="679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273" name="직사각형 272">
                    <a:extLst>
                      <a:ext uri="{FF2B5EF4-FFF2-40B4-BE49-F238E27FC236}">
                        <a16:creationId xmlns:a16="http://schemas.microsoft.com/office/drawing/2014/main" id="{C538FDEE-B928-04FE-2F35-C25F38515692}"/>
                      </a:ext>
                    </a:extLst>
                  </p:cNvPr>
                  <p:cNvSpPr/>
                  <p:nvPr/>
                </p:nvSpPr>
                <p:spPr>
                  <a:xfrm>
                    <a:off x="9632852" y="2132856"/>
                    <a:ext cx="94784" cy="94784"/>
                  </a:xfrm>
                  <a:prstGeom prst="rect">
                    <a:avLst/>
                  </a:prstGeom>
                  <a:solidFill>
                    <a:srgbClr val="679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274" name="직사각형 273">
                    <a:extLst>
                      <a:ext uri="{FF2B5EF4-FFF2-40B4-BE49-F238E27FC236}">
                        <a16:creationId xmlns:a16="http://schemas.microsoft.com/office/drawing/2014/main" id="{E68169C2-CB41-6C19-5F65-E92DCA8F069E}"/>
                      </a:ext>
                    </a:extLst>
                  </p:cNvPr>
                  <p:cNvSpPr/>
                  <p:nvPr/>
                </p:nvSpPr>
                <p:spPr>
                  <a:xfrm>
                    <a:off x="9760981" y="2132856"/>
                    <a:ext cx="94784" cy="94784"/>
                  </a:xfrm>
                  <a:prstGeom prst="rect">
                    <a:avLst/>
                  </a:prstGeom>
                  <a:solidFill>
                    <a:srgbClr val="679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275" name="직사각형 274">
                    <a:extLst>
                      <a:ext uri="{FF2B5EF4-FFF2-40B4-BE49-F238E27FC236}">
                        <a16:creationId xmlns:a16="http://schemas.microsoft.com/office/drawing/2014/main" id="{3FF574FF-B37D-8520-1820-44122C90AA89}"/>
                      </a:ext>
                    </a:extLst>
                  </p:cNvPr>
                  <p:cNvSpPr/>
                  <p:nvPr/>
                </p:nvSpPr>
                <p:spPr>
                  <a:xfrm>
                    <a:off x="9889110" y="2132856"/>
                    <a:ext cx="94784" cy="94784"/>
                  </a:xfrm>
                  <a:prstGeom prst="rect">
                    <a:avLst/>
                  </a:prstGeom>
                  <a:solidFill>
                    <a:srgbClr val="679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276" name="직사각형 275">
                    <a:extLst>
                      <a:ext uri="{FF2B5EF4-FFF2-40B4-BE49-F238E27FC236}">
                        <a16:creationId xmlns:a16="http://schemas.microsoft.com/office/drawing/2014/main" id="{1C658D3B-50D3-24BA-2D06-82578BF57F0A}"/>
                      </a:ext>
                    </a:extLst>
                  </p:cNvPr>
                  <p:cNvSpPr/>
                  <p:nvPr/>
                </p:nvSpPr>
                <p:spPr>
                  <a:xfrm>
                    <a:off x="10017239" y="2132856"/>
                    <a:ext cx="94784" cy="94784"/>
                  </a:xfrm>
                  <a:prstGeom prst="rect">
                    <a:avLst/>
                  </a:prstGeom>
                  <a:solidFill>
                    <a:srgbClr val="679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277" name="직사각형 276">
                    <a:extLst>
                      <a:ext uri="{FF2B5EF4-FFF2-40B4-BE49-F238E27FC236}">
                        <a16:creationId xmlns:a16="http://schemas.microsoft.com/office/drawing/2014/main" id="{75632B33-5C7D-6F30-C7D5-720E41646225}"/>
                      </a:ext>
                    </a:extLst>
                  </p:cNvPr>
                  <p:cNvSpPr/>
                  <p:nvPr/>
                </p:nvSpPr>
                <p:spPr>
                  <a:xfrm>
                    <a:off x="10145368" y="2132856"/>
                    <a:ext cx="94784" cy="94784"/>
                  </a:xfrm>
                  <a:prstGeom prst="rect">
                    <a:avLst/>
                  </a:prstGeom>
                  <a:solidFill>
                    <a:srgbClr val="679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278" name="직사각형 277">
                    <a:extLst>
                      <a:ext uri="{FF2B5EF4-FFF2-40B4-BE49-F238E27FC236}">
                        <a16:creationId xmlns:a16="http://schemas.microsoft.com/office/drawing/2014/main" id="{B0791BD9-B1EC-86AC-884C-462E6604195C}"/>
                      </a:ext>
                    </a:extLst>
                  </p:cNvPr>
                  <p:cNvSpPr/>
                  <p:nvPr/>
                </p:nvSpPr>
                <p:spPr>
                  <a:xfrm>
                    <a:off x="10273496" y="2132856"/>
                    <a:ext cx="94784" cy="94784"/>
                  </a:xfrm>
                  <a:prstGeom prst="rect">
                    <a:avLst/>
                  </a:prstGeom>
                  <a:solidFill>
                    <a:srgbClr val="679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grpSp>
            <p:grpSp>
              <p:nvGrpSpPr>
                <p:cNvPr id="98" name="그룹 97">
                  <a:extLst>
                    <a:ext uri="{FF2B5EF4-FFF2-40B4-BE49-F238E27FC236}">
                      <a16:creationId xmlns:a16="http://schemas.microsoft.com/office/drawing/2014/main" id="{29E55554-8820-A658-7656-BC90B82FC38B}"/>
                    </a:ext>
                  </a:extLst>
                </p:cNvPr>
                <p:cNvGrpSpPr/>
                <p:nvPr/>
              </p:nvGrpSpPr>
              <p:grpSpPr>
                <a:xfrm>
                  <a:off x="6026554" y="4772293"/>
                  <a:ext cx="610972" cy="46405"/>
                  <a:chOff x="9120336" y="2132856"/>
                  <a:chExt cx="1247944" cy="94784"/>
                </a:xfrm>
              </p:grpSpPr>
              <p:sp>
                <p:nvSpPr>
                  <p:cNvPr id="259" name="직사각형 258">
                    <a:extLst>
                      <a:ext uri="{FF2B5EF4-FFF2-40B4-BE49-F238E27FC236}">
                        <a16:creationId xmlns:a16="http://schemas.microsoft.com/office/drawing/2014/main" id="{20A0B7FB-B66A-4279-C12E-BA4520EC89A2}"/>
                      </a:ext>
                    </a:extLst>
                  </p:cNvPr>
                  <p:cNvSpPr/>
                  <p:nvPr/>
                </p:nvSpPr>
                <p:spPr>
                  <a:xfrm>
                    <a:off x="9120336" y="2132856"/>
                    <a:ext cx="94784" cy="94784"/>
                  </a:xfrm>
                  <a:prstGeom prst="rect">
                    <a:avLst/>
                  </a:prstGeom>
                  <a:solidFill>
                    <a:srgbClr val="679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260" name="직사각형 259">
                    <a:extLst>
                      <a:ext uri="{FF2B5EF4-FFF2-40B4-BE49-F238E27FC236}">
                        <a16:creationId xmlns:a16="http://schemas.microsoft.com/office/drawing/2014/main" id="{8C3DEAB3-50E1-7641-AA6C-98620B0AA092}"/>
                      </a:ext>
                    </a:extLst>
                  </p:cNvPr>
                  <p:cNvSpPr/>
                  <p:nvPr/>
                </p:nvSpPr>
                <p:spPr>
                  <a:xfrm>
                    <a:off x="9248465" y="2132856"/>
                    <a:ext cx="94784" cy="94784"/>
                  </a:xfrm>
                  <a:prstGeom prst="rect">
                    <a:avLst/>
                  </a:prstGeom>
                  <a:solidFill>
                    <a:srgbClr val="679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261" name="직사각형 260">
                    <a:extLst>
                      <a:ext uri="{FF2B5EF4-FFF2-40B4-BE49-F238E27FC236}">
                        <a16:creationId xmlns:a16="http://schemas.microsoft.com/office/drawing/2014/main" id="{7A377668-261F-6D06-FA5F-3AC65D00E01C}"/>
                      </a:ext>
                    </a:extLst>
                  </p:cNvPr>
                  <p:cNvSpPr/>
                  <p:nvPr/>
                </p:nvSpPr>
                <p:spPr>
                  <a:xfrm>
                    <a:off x="9376594" y="2132856"/>
                    <a:ext cx="94784" cy="94784"/>
                  </a:xfrm>
                  <a:prstGeom prst="rect">
                    <a:avLst/>
                  </a:prstGeom>
                  <a:solidFill>
                    <a:srgbClr val="679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262" name="직사각형 261">
                    <a:extLst>
                      <a:ext uri="{FF2B5EF4-FFF2-40B4-BE49-F238E27FC236}">
                        <a16:creationId xmlns:a16="http://schemas.microsoft.com/office/drawing/2014/main" id="{95F2027F-D017-5642-12C0-14EBD4F74E16}"/>
                      </a:ext>
                    </a:extLst>
                  </p:cNvPr>
                  <p:cNvSpPr/>
                  <p:nvPr/>
                </p:nvSpPr>
                <p:spPr>
                  <a:xfrm>
                    <a:off x="9504723" y="2132856"/>
                    <a:ext cx="94784" cy="94784"/>
                  </a:xfrm>
                  <a:prstGeom prst="rect">
                    <a:avLst/>
                  </a:prstGeom>
                  <a:solidFill>
                    <a:srgbClr val="679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263" name="직사각형 262">
                    <a:extLst>
                      <a:ext uri="{FF2B5EF4-FFF2-40B4-BE49-F238E27FC236}">
                        <a16:creationId xmlns:a16="http://schemas.microsoft.com/office/drawing/2014/main" id="{04307DCA-B3EE-CF58-521A-94F9DCDD3052}"/>
                      </a:ext>
                    </a:extLst>
                  </p:cNvPr>
                  <p:cNvSpPr/>
                  <p:nvPr/>
                </p:nvSpPr>
                <p:spPr>
                  <a:xfrm>
                    <a:off x="9632852" y="2132856"/>
                    <a:ext cx="94784" cy="94784"/>
                  </a:xfrm>
                  <a:prstGeom prst="rect">
                    <a:avLst/>
                  </a:prstGeom>
                  <a:solidFill>
                    <a:srgbClr val="679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264" name="직사각형 263">
                    <a:extLst>
                      <a:ext uri="{FF2B5EF4-FFF2-40B4-BE49-F238E27FC236}">
                        <a16:creationId xmlns:a16="http://schemas.microsoft.com/office/drawing/2014/main" id="{99B700CC-6FE5-07A4-9392-928F7B4609C6}"/>
                      </a:ext>
                    </a:extLst>
                  </p:cNvPr>
                  <p:cNvSpPr/>
                  <p:nvPr/>
                </p:nvSpPr>
                <p:spPr>
                  <a:xfrm>
                    <a:off x="9760981" y="2132856"/>
                    <a:ext cx="94784" cy="94784"/>
                  </a:xfrm>
                  <a:prstGeom prst="rect">
                    <a:avLst/>
                  </a:prstGeom>
                  <a:solidFill>
                    <a:srgbClr val="679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265" name="직사각형 264">
                    <a:extLst>
                      <a:ext uri="{FF2B5EF4-FFF2-40B4-BE49-F238E27FC236}">
                        <a16:creationId xmlns:a16="http://schemas.microsoft.com/office/drawing/2014/main" id="{CB0CBA05-5726-96BD-3D00-8623DB3E6B87}"/>
                      </a:ext>
                    </a:extLst>
                  </p:cNvPr>
                  <p:cNvSpPr/>
                  <p:nvPr/>
                </p:nvSpPr>
                <p:spPr>
                  <a:xfrm>
                    <a:off x="9889110" y="2132856"/>
                    <a:ext cx="94784" cy="94784"/>
                  </a:xfrm>
                  <a:prstGeom prst="rect">
                    <a:avLst/>
                  </a:prstGeom>
                  <a:solidFill>
                    <a:srgbClr val="679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266" name="직사각형 265">
                    <a:extLst>
                      <a:ext uri="{FF2B5EF4-FFF2-40B4-BE49-F238E27FC236}">
                        <a16:creationId xmlns:a16="http://schemas.microsoft.com/office/drawing/2014/main" id="{D16F9D5E-252A-AE26-51F2-0C25D0FB0AAA}"/>
                      </a:ext>
                    </a:extLst>
                  </p:cNvPr>
                  <p:cNvSpPr/>
                  <p:nvPr/>
                </p:nvSpPr>
                <p:spPr>
                  <a:xfrm>
                    <a:off x="10017239" y="2132856"/>
                    <a:ext cx="94784" cy="94784"/>
                  </a:xfrm>
                  <a:prstGeom prst="rect">
                    <a:avLst/>
                  </a:prstGeom>
                  <a:solidFill>
                    <a:srgbClr val="679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267" name="직사각형 266">
                    <a:extLst>
                      <a:ext uri="{FF2B5EF4-FFF2-40B4-BE49-F238E27FC236}">
                        <a16:creationId xmlns:a16="http://schemas.microsoft.com/office/drawing/2014/main" id="{516D2145-D20E-782C-D97B-7AFE9B07EDBE}"/>
                      </a:ext>
                    </a:extLst>
                  </p:cNvPr>
                  <p:cNvSpPr/>
                  <p:nvPr/>
                </p:nvSpPr>
                <p:spPr>
                  <a:xfrm>
                    <a:off x="10145368" y="2132856"/>
                    <a:ext cx="94784" cy="94784"/>
                  </a:xfrm>
                  <a:prstGeom prst="rect">
                    <a:avLst/>
                  </a:prstGeom>
                  <a:solidFill>
                    <a:srgbClr val="679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268" name="직사각형 267">
                    <a:extLst>
                      <a:ext uri="{FF2B5EF4-FFF2-40B4-BE49-F238E27FC236}">
                        <a16:creationId xmlns:a16="http://schemas.microsoft.com/office/drawing/2014/main" id="{B29732D8-4B83-EF07-425E-DE533C2DB84E}"/>
                      </a:ext>
                    </a:extLst>
                  </p:cNvPr>
                  <p:cNvSpPr/>
                  <p:nvPr/>
                </p:nvSpPr>
                <p:spPr>
                  <a:xfrm>
                    <a:off x="10273496" y="2132856"/>
                    <a:ext cx="94784" cy="94784"/>
                  </a:xfrm>
                  <a:prstGeom prst="rect">
                    <a:avLst/>
                  </a:prstGeom>
                  <a:solidFill>
                    <a:srgbClr val="679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grpSp>
            <p:grpSp>
              <p:nvGrpSpPr>
                <p:cNvPr id="99" name="그룹 98">
                  <a:extLst>
                    <a:ext uri="{FF2B5EF4-FFF2-40B4-BE49-F238E27FC236}">
                      <a16:creationId xmlns:a16="http://schemas.microsoft.com/office/drawing/2014/main" id="{BC290D0B-6943-8A15-49FD-228576649B67}"/>
                    </a:ext>
                  </a:extLst>
                </p:cNvPr>
                <p:cNvGrpSpPr/>
                <p:nvPr/>
              </p:nvGrpSpPr>
              <p:grpSpPr>
                <a:xfrm>
                  <a:off x="6026554" y="4836646"/>
                  <a:ext cx="610972" cy="46405"/>
                  <a:chOff x="9120336" y="2132856"/>
                  <a:chExt cx="1247944" cy="94784"/>
                </a:xfrm>
              </p:grpSpPr>
              <p:sp>
                <p:nvSpPr>
                  <p:cNvPr id="249" name="직사각형 248">
                    <a:extLst>
                      <a:ext uri="{FF2B5EF4-FFF2-40B4-BE49-F238E27FC236}">
                        <a16:creationId xmlns:a16="http://schemas.microsoft.com/office/drawing/2014/main" id="{208B5646-D0CA-3FC4-C5B1-D674834CE767}"/>
                      </a:ext>
                    </a:extLst>
                  </p:cNvPr>
                  <p:cNvSpPr/>
                  <p:nvPr/>
                </p:nvSpPr>
                <p:spPr>
                  <a:xfrm>
                    <a:off x="9120336" y="2132856"/>
                    <a:ext cx="94784" cy="94784"/>
                  </a:xfrm>
                  <a:prstGeom prst="rect">
                    <a:avLst/>
                  </a:prstGeom>
                  <a:solidFill>
                    <a:srgbClr val="679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250" name="직사각형 249">
                    <a:extLst>
                      <a:ext uri="{FF2B5EF4-FFF2-40B4-BE49-F238E27FC236}">
                        <a16:creationId xmlns:a16="http://schemas.microsoft.com/office/drawing/2014/main" id="{85640845-E1C5-5935-422B-B11613426BBE}"/>
                      </a:ext>
                    </a:extLst>
                  </p:cNvPr>
                  <p:cNvSpPr/>
                  <p:nvPr/>
                </p:nvSpPr>
                <p:spPr>
                  <a:xfrm>
                    <a:off x="9248465" y="2132856"/>
                    <a:ext cx="94784" cy="94784"/>
                  </a:xfrm>
                  <a:prstGeom prst="rect">
                    <a:avLst/>
                  </a:prstGeom>
                  <a:solidFill>
                    <a:srgbClr val="679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251" name="직사각형 250">
                    <a:extLst>
                      <a:ext uri="{FF2B5EF4-FFF2-40B4-BE49-F238E27FC236}">
                        <a16:creationId xmlns:a16="http://schemas.microsoft.com/office/drawing/2014/main" id="{A4404055-9274-34A3-8ECF-2FBB840B0354}"/>
                      </a:ext>
                    </a:extLst>
                  </p:cNvPr>
                  <p:cNvSpPr/>
                  <p:nvPr/>
                </p:nvSpPr>
                <p:spPr>
                  <a:xfrm>
                    <a:off x="9376594" y="2132856"/>
                    <a:ext cx="94784" cy="94784"/>
                  </a:xfrm>
                  <a:prstGeom prst="rect">
                    <a:avLst/>
                  </a:prstGeom>
                  <a:solidFill>
                    <a:srgbClr val="679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252" name="직사각형 251">
                    <a:extLst>
                      <a:ext uri="{FF2B5EF4-FFF2-40B4-BE49-F238E27FC236}">
                        <a16:creationId xmlns:a16="http://schemas.microsoft.com/office/drawing/2014/main" id="{555B96A5-4BE2-406F-2018-E7CAC9BE3120}"/>
                      </a:ext>
                    </a:extLst>
                  </p:cNvPr>
                  <p:cNvSpPr/>
                  <p:nvPr/>
                </p:nvSpPr>
                <p:spPr>
                  <a:xfrm>
                    <a:off x="9504723" y="2132856"/>
                    <a:ext cx="94784" cy="94784"/>
                  </a:xfrm>
                  <a:prstGeom prst="rect">
                    <a:avLst/>
                  </a:prstGeom>
                  <a:solidFill>
                    <a:srgbClr val="679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253" name="직사각형 252">
                    <a:extLst>
                      <a:ext uri="{FF2B5EF4-FFF2-40B4-BE49-F238E27FC236}">
                        <a16:creationId xmlns:a16="http://schemas.microsoft.com/office/drawing/2014/main" id="{FA0544DF-B5F8-42EE-E098-E194EC2DE782}"/>
                      </a:ext>
                    </a:extLst>
                  </p:cNvPr>
                  <p:cNvSpPr/>
                  <p:nvPr/>
                </p:nvSpPr>
                <p:spPr>
                  <a:xfrm>
                    <a:off x="9632852" y="2132856"/>
                    <a:ext cx="94784" cy="94784"/>
                  </a:xfrm>
                  <a:prstGeom prst="rect">
                    <a:avLst/>
                  </a:prstGeom>
                  <a:solidFill>
                    <a:srgbClr val="679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254" name="직사각형 253">
                    <a:extLst>
                      <a:ext uri="{FF2B5EF4-FFF2-40B4-BE49-F238E27FC236}">
                        <a16:creationId xmlns:a16="http://schemas.microsoft.com/office/drawing/2014/main" id="{0949CC39-188B-6694-AFD7-29B3E0FB1DD1}"/>
                      </a:ext>
                    </a:extLst>
                  </p:cNvPr>
                  <p:cNvSpPr/>
                  <p:nvPr/>
                </p:nvSpPr>
                <p:spPr>
                  <a:xfrm>
                    <a:off x="9760981" y="2132856"/>
                    <a:ext cx="94784" cy="94784"/>
                  </a:xfrm>
                  <a:prstGeom prst="rect">
                    <a:avLst/>
                  </a:prstGeom>
                  <a:solidFill>
                    <a:srgbClr val="679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255" name="직사각형 254">
                    <a:extLst>
                      <a:ext uri="{FF2B5EF4-FFF2-40B4-BE49-F238E27FC236}">
                        <a16:creationId xmlns:a16="http://schemas.microsoft.com/office/drawing/2014/main" id="{8D3899FD-DD1A-BCF0-857F-C5635ECEF862}"/>
                      </a:ext>
                    </a:extLst>
                  </p:cNvPr>
                  <p:cNvSpPr/>
                  <p:nvPr/>
                </p:nvSpPr>
                <p:spPr>
                  <a:xfrm>
                    <a:off x="9889110" y="2132856"/>
                    <a:ext cx="94784" cy="94784"/>
                  </a:xfrm>
                  <a:prstGeom prst="rect">
                    <a:avLst/>
                  </a:prstGeom>
                  <a:solidFill>
                    <a:srgbClr val="679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256" name="직사각형 255">
                    <a:extLst>
                      <a:ext uri="{FF2B5EF4-FFF2-40B4-BE49-F238E27FC236}">
                        <a16:creationId xmlns:a16="http://schemas.microsoft.com/office/drawing/2014/main" id="{A5419B0F-0BCF-1B0F-3409-DC015CFBB20F}"/>
                      </a:ext>
                    </a:extLst>
                  </p:cNvPr>
                  <p:cNvSpPr/>
                  <p:nvPr/>
                </p:nvSpPr>
                <p:spPr>
                  <a:xfrm>
                    <a:off x="10017239" y="2132856"/>
                    <a:ext cx="94784" cy="94784"/>
                  </a:xfrm>
                  <a:prstGeom prst="rect">
                    <a:avLst/>
                  </a:prstGeom>
                  <a:solidFill>
                    <a:srgbClr val="679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257" name="직사각형 256">
                    <a:extLst>
                      <a:ext uri="{FF2B5EF4-FFF2-40B4-BE49-F238E27FC236}">
                        <a16:creationId xmlns:a16="http://schemas.microsoft.com/office/drawing/2014/main" id="{12DA6FB1-2D08-F5DA-1299-721570AF59BD}"/>
                      </a:ext>
                    </a:extLst>
                  </p:cNvPr>
                  <p:cNvSpPr/>
                  <p:nvPr/>
                </p:nvSpPr>
                <p:spPr>
                  <a:xfrm>
                    <a:off x="10145368" y="2132856"/>
                    <a:ext cx="94784" cy="94784"/>
                  </a:xfrm>
                  <a:prstGeom prst="rect">
                    <a:avLst/>
                  </a:prstGeom>
                  <a:solidFill>
                    <a:srgbClr val="679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258" name="직사각형 257">
                    <a:extLst>
                      <a:ext uri="{FF2B5EF4-FFF2-40B4-BE49-F238E27FC236}">
                        <a16:creationId xmlns:a16="http://schemas.microsoft.com/office/drawing/2014/main" id="{8B592C80-75A5-58FD-FEEB-F48322494C71}"/>
                      </a:ext>
                    </a:extLst>
                  </p:cNvPr>
                  <p:cNvSpPr/>
                  <p:nvPr/>
                </p:nvSpPr>
                <p:spPr>
                  <a:xfrm>
                    <a:off x="10273496" y="2132856"/>
                    <a:ext cx="94784" cy="94784"/>
                  </a:xfrm>
                  <a:prstGeom prst="rect">
                    <a:avLst/>
                  </a:prstGeom>
                  <a:solidFill>
                    <a:srgbClr val="679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grpSp>
            <p:grpSp>
              <p:nvGrpSpPr>
                <p:cNvPr id="100" name="그룹 99">
                  <a:extLst>
                    <a:ext uri="{FF2B5EF4-FFF2-40B4-BE49-F238E27FC236}">
                      <a16:creationId xmlns:a16="http://schemas.microsoft.com/office/drawing/2014/main" id="{2957A258-DADA-730D-3F88-6837DC30A785}"/>
                    </a:ext>
                  </a:extLst>
                </p:cNvPr>
                <p:cNvGrpSpPr/>
                <p:nvPr/>
              </p:nvGrpSpPr>
              <p:grpSpPr>
                <a:xfrm>
                  <a:off x="6026554" y="4900999"/>
                  <a:ext cx="610972" cy="46405"/>
                  <a:chOff x="9120336" y="2132856"/>
                  <a:chExt cx="1247944" cy="94784"/>
                </a:xfrm>
              </p:grpSpPr>
              <p:sp>
                <p:nvSpPr>
                  <p:cNvPr id="239" name="직사각형 238">
                    <a:extLst>
                      <a:ext uri="{FF2B5EF4-FFF2-40B4-BE49-F238E27FC236}">
                        <a16:creationId xmlns:a16="http://schemas.microsoft.com/office/drawing/2014/main" id="{91EED41D-F21D-A102-8F5D-8FE1525BDD6A}"/>
                      </a:ext>
                    </a:extLst>
                  </p:cNvPr>
                  <p:cNvSpPr/>
                  <p:nvPr/>
                </p:nvSpPr>
                <p:spPr>
                  <a:xfrm>
                    <a:off x="9120336" y="2132856"/>
                    <a:ext cx="94784" cy="94784"/>
                  </a:xfrm>
                  <a:prstGeom prst="rect">
                    <a:avLst/>
                  </a:prstGeom>
                  <a:solidFill>
                    <a:srgbClr val="679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240" name="직사각형 239">
                    <a:extLst>
                      <a:ext uri="{FF2B5EF4-FFF2-40B4-BE49-F238E27FC236}">
                        <a16:creationId xmlns:a16="http://schemas.microsoft.com/office/drawing/2014/main" id="{28D80FAA-FDA5-889C-DF09-8618E7BB4275}"/>
                      </a:ext>
                    </a:extLst>
                  </p:cNvPr>
                  <p:cNvSpPr/>
                  <p:nvPr/>
                </p:nvSpPr>
                <p:spPr>
                  <a:xfrm>
                    <a:off x="9248465" y="2132856"/>
                    <a:ext cx="94784" cy="94784"/>
                  </a:xfrm>
                  <a:prstGeom prst="rect">
                    <a:avLst/>
                  </a:prstGeom>
                  <a:solidFill>
                    <a:srgbClr val="679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241" name="직사각형 240">
                    <a:extLst>
                      <a:ext uri="{FF2B5EF4-FFF2-40B4-BE49-F238E27FC236}">
                        <a16:creationId xmlns:a16="http://schemas.microsoft.com/office/drawing/2014/main" id="{7D2C471F-B9BB-522B-E88E-351B44F00CF6}"/>
                      </a:ext>
                    </a:extLst>
                  </p:cNvPr>
                  <p:cNvSpPr/>
                  <p:nvPr/>
                </p:nvSpPr>
                <p:spPr>
                  <a:xfrm>
                    <a:off x="9376594" y="2132856"/>
                    <a:ext cx="94784" cy="94784"/>
                  </a:xfrm>
                  <a:prstGeom prst="rect">
                    <a:avLst/>
                  </a:prstGeom>
                  <a:solidFill>
                    <a:srgbClr val="679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242" name="직사각형 241">
                    <a:extLst>
                      <a:ext uri="{FF2B5EF4-FFF2-40B4-BE49-F238E27FC236}">
                        <a16:creationId xmlns:a16="http://schemas.microsoft.com/office/drawing/2014/main" id="{2423DCF3-EAD0-E575-387D-FC3231FFE448}"/>
                      </a:ext>
                    </a:extLst>
                  </p:cNvPr>
                  <p:cNvSpPr/>
                  <p:nvPr/>
                </p:nvSpPr>
                <p:spPr>
                  <a:xfrm>
                    <a:off x="9504723" y="2132856"/>
                    <a:ext cx="94784" cy="94784"/>
                  </a:xfrm>
                  <a:prstGeom prst="rect">
                    <a:avLst/>
                  </a:prstGeom>
                  <a:solidFill>
                    <a:srgbClr val="679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243" name="직사각형 242">
                    <a:extLst>
                      <a:ext uri="{FF2B5EF4-FFF2-40B4-BE49-F238E27FC236}">
                        <a16:creationId xmlns:a16="http://schemas.microsoft.com/office/drawing/2014/main" id="{7846FF71-7DE4-A3AD-F8F5-0C5D8ECFFB0D}"/>
                      </a:ext>
                    </a:extLst>
                  </p:cNvPr>
                  <p:cNvSpPr/>
                  <p:nvPr/>
                </p:nvSpPr>
                <p:spPr>
                  <a:xfrm>
                    <a:off x="9632852" y="2132856"/>
                    <a:ext cx="94784" cy="94784"/>
                  </a:xfrm>
                  <a:prstGeom prst="rect">
                    <a:avLst/>
                  </a:prstGeom>
                  <a:solidFill>
                    <a:srgbClr val="679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244" name="직사각형 243">
                    <a:extLst>
                      <a:ext uri="{FF2B5EF4-FFF2-40B4-BE49-F238E27FC236}">
                        <a16:creationId xmlns:a16="http://schemas.microsoft.com/office/drawing/2014/main" id="{983926A1-806D-1900-0B89-F3DB080E312E}"/>
                      </a:ext>
                    </a:extLst>
                  </p:cNvPr>
                  <p:cNvSpPr/>
                  <p:nvPr/>
                </p:nvSpPr>
                <p:spPr>
                  <a:xfrm>
                    <a:off x="9760981" y="2132856"/>
                    <a:ext cx="94784" cy="94784"/>
                  </a:xfrm>
                  <a:prstGeom prst="rect">
                    <a:avLst/>
                  </a:prstGeom>
                  <a:solidFill>
                    <a:srgbClr val="679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245" name="직사각형 244">
                    <a:extLst>
                      <a:ext uri="{FF2B5EF4-FFF2-40B4-BE49-F238E27FC236}">
                        <a16:creationId xmlns:a16="http://schemas.microsoft.com/office/drawing/2014/main" id="{7A6CA9F1-E766-BBA6-6C56-9560F4CAACDD}"/>
                      </a:ext>
                    </a:extLst>
                  </p:cNvPr>
                  <p:cNvSpPr/>
                  <p:nvPr/>
                </p:nvSpPr>
                <p:spPr>
                  <a:xfrm>
                    <a:off x="9889110" y="2132856"/>
                    <a:ext cx="94784" cy="94784"/>
                  </a:xfrm>
                  <a:prstGeom prst="rect">
                    <a:avLst/>
                  </a:prstGeom>
                  <a:solidFill>
                    <a:srgbClr val="679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246" name="직사각형 245">
                    <a:extLst>
                      <a:ext uri="{FF2B5EF4-FFF2-40B4-BE49-F238E27FC236}">
                        <a16:creationId xmlns:a16="http://schemas.microsoft.com/office/drawing/2014/main" id="{55E7B8B9-23F3-B907-D31E-81492E0BEB1F}"/>
                      </a:ext>
                    </a:extLst>
                  </p:cNvPr>
                  <p:cNvSpPr/>
                  <p:nvPr/>
                </p:nvSpPr>
                <p:spPr>
                  <a:xfrm>
                    <a:off x="10017239" y="2132856"/>
                    <a:ext cx="94784" cy="94784"/>
                  </a:xfrm>
                  <a:prstGeom prst="rect">
                    <a:avLst/>
                  </a:prstGeom>
                  <a:solidFill>
                    <a:srgbClr val="679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247" name="직사각형 246">
                    <a:extLst>
                      <a:ext uri="{FF2B5EF4-FFF2-40B4-BE49-F238E27FC236}">
                        <a16:creationId xmlns:a16="http://schemas.microsoft.com/office/drawing/2014/main" id="{99EF04BD-F43C-140E-124C-0D1D191A161D}"/>
                      </a:ext>
                    </a:extLst>
                  </p:cNvPr>
                  <p:cNvSpPr/>
                  <p:nvPr/>
                </p:nvSpPr>
                <p:spPr>
                  <a:xfrm>
                    <a:off x="10145368" y="2132856"/>
                    <a:ext cx="94784" cy="94784"/>
                  </a:xfrm>
                  <a:prstGeom prst="rect">
                    <a:avLst/>
                  </a:prstGeom>
                  <a:solidFill>
                    <a:srgbClr val="679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248" name="직사각형 247">
                    <a:extLst>
                      <a:ext uri="{FF2B5EF4-FFF2-40B4-BE49-F238E27FC236}">
                        <a16:creationId xmlns:a16="http://schemas.microsoft.com/office/drawing/2014/main" id="{18B94182-8341-10FF-6217-F6344A6BA111}"/>
                      </a:ext>
                    </a:extLst>
                  </p:cNvPr>
                  <p:cNvSpPr/>
                  <p:nvPr/>
                </p:nvSpPr>
                <p:spPr>
                  <a:xfrm>
                    <a:off x="10273496" y="2132856"/>
                    <a:ext cx="94784" cy="94784"/>
                  </a:xfrm>
                  <a:prstGeom prst="rect">
                    <a:avLst/>
                  </a:prstGeom>
                  <a:solidFill>
                    <a:srgbClr val="679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grpSp>
            <p:grpSp>
              <p:nvGrpSpPr>
                <p:cNvPr id="101" name="그룹 100">
                  <a:extLst>
                    <a:ext uri="{FF2B5EF4-FFF2-40B4-BE49-F238E27FC236}">
                      <a16:creationId xmlns:a16="http://schemas.microsoft.com/office/drawing/2014/main" id="{BDFB85A5-C02D-C683-A88B-87CD0EBA7A4E}"/>
                    </a:ext>
                  </a:extLst>
                </p:cNvPr>
                <p:cNvGrpSpPr/>
                <p:nvPr/>
              </p:nvGrpSpPr>
              <p:grpSpPr>
                <a:xfrm>
                  <a:off x="7589883" y="4643586"/>
                  <a:ext cx="610972" cy="46405"/>
                  <a:chOff x="9120336" y="2132856"/>
                  <a:chExt cx="1247944" cy="94784"/>
                </a:xfrm>
                <a:solidFill>
                  <a:srgbClr val="6791A4">
                    <a:alpha val="50000"/>
                  </a:srgbClr>
                </a:solidFill>
              </p:grpSpPr>
              <p:sp>
                <p:nvSpPr>
                  <p:cNvPr id="229" name="직사각형 228">
                    <a:extLst>
                      <a:ext uri="{FF2B5EF4-FFF2-40B4-BE49-F238E27FC236}">
                        <a16:creationId xmlns:a16="http://schemas.microsoft.com/office/drawing/2014/main" id="{9AAEE813-E650-6C6D-0DA5-872603199A50}"/>
                      </a:ext>
                    </a:extLst>
                  </p:cNvPr>
                  <p:cNvSpPr/>
                  <p:nvPr/>
                </p:nvSpPr>
                <p:spPr>
                  <a:xfrm>
                    <a:off x="9120336" y="2132856"/>
                    <a:ext cx="94784" cy="947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230" name="직사각형 229">
                    <a:extLst>
                      <a:ext uri="{FF2B5EF4-FFF2-40B4-BE49-F238E27FC236}">
                        <a16:creationId xmlns:a16="http://schemas.microsoft.com/office/drawing/2014/main" id="{D6079E28-53CF-3766-34FD-65E8E3C9F797}"/>
                      </a:ext>
                    </a:extLst>
                  </p:cNvPr>
                  <p:cNvSpPr/>
                  <p:nvPr/>
                </p:nvSpPr>
                <p:spPr>
                  <a:xfrm>
                    <a:off x="9248465" y="2132856"/>
                    <a:ext cx="94784" cy="947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231" name="직사각형 230">
                    <a:extLst>
                      <a:ext uri="{FF2B5EF4-FFF2-40B4-BE49-F238E27FC236}">
                        <a16:creationId xmlns:a16="http://schemas.microsoft.com/office/drawing/2014/main" id="{3C19BAE8-849A-7299-FF81-11427BD455AA}"/>
                      </a:ext>
                    </a:extLst>
                  </p:cNvPr>
                  <p:cNvSpPr/>
                  <p:nvPr/>
                </p:nvSpPr>
                <p:spPr>
                  <a:xfrm>
                    <a:off x="9376594" y="2132856"/>
                    <a:ext cx="94784" cy="947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232" name="직사각형 231">
                    <a:extLst>
                      <a:ext uri="{FF2B5EF4-FFF2-40B4-BE49-F238E27FC236}">
                        <a16:creationId xmlns:a16="http://schemas.microsoft.com/office/drawing/2014/main" id="{B67D3DD3-FE64-DEF3-5930-BD32CD2D0CB9}"/>
                      </a:ext>
                    </a:extLst>
                  </p:cNvPr>
                  <p:cNvSpPr/>
                  <p:nvPr/>
                </p:nvSpPr>
                <p:spPr>
                  <a:xfrm>
                    <a:off x="9504723" y="2132856"/>
                    <a:ext cx="94784" cy="947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233" name="직사각형 232">
                    <a:extLst>
                      <a:ext uri="{FF2B5EF4-FFF2-40B4-BE49-F238E27FC236}">
                        <a16:creationId xmlns:a16="http://schemas.microsoft.com/office/drawing/2014/main" id="{CF1117EB-9D1D-B596-3A5B-D1B89282E1A2}"/>
                      </a:ext>
                    </a:extLst>
                  </p:cNvPr>
                  <p:cNvSpPr/>
                  <p:nvPr/>
                </p:nvSpPr>
                <p:spPr>
                  <a:xfrm>
                    <a:off x="9632852" y="2132856"/>
                    <a:ext cx="94784" cy="947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234" name="직사각형 233">
                    <a:extLst>
                      <a:ext uri="{FF2B5EF4-FFF2-40B4-BE49-F238E27FC236}">
                        <a16:creationId xmlns:a16="http://schemas.microsoft.com/office/drawing/2014/main" id="{7EA70432-B431-D8BF-2872-580861BCE169}"/>
                      </a:ext>
                    </a:extLst>
                  </p:cNvPr>
                  <p:cNvSpPr/>
                  <p:nvPr/>
                </p:nvSpPr>
                <p:spPr>
                  <a:xfrm>
                    <a:off x="9760981" y="2132856"/>
                    <a:ext cx="94784" cy="947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235" name="직사각형 234">
                    <a:extLst>
                      <a:ext uri="{FF2B5EF4-FFF2-40B4-BE49-F238E27FC236}">
                        <a16:creationId xmlns:a16="http://schemas.microsoft.com/office/drawing/2014/main" id="{4ED5885B-6A0E-BA93-AC84-78EBBE2E5D5D}"/>
                      </a:ext>
                    </a:extLst>
                  </p:cNvPr>
                  <p:cNvSpPr/>
                  <p:nvPr/>
                </p:nvSpPr>
                <p:spPr>
                  <a:xfrm>
                    <a:off x="9889110" y="2132856"/>
                    <a:ext cx="94784" cy="947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236" name="직사각형 235">
                    <a:extLst>
                      <a:ext uri="{FF2B5EF4-FFF2-40B4-BE49-F238E27FC236}">
                        <a16:creationId xmlns:a16="http://schemas.microsoft.com/office/drawing/2014/main" id="{91821D81-7479-05AC-DB48-1EE9F16FBFA6}"/>
                      </a:ext>
                    </a:extLst>
                  </p:cNvPr>
                  <p:cNvSpPr/>
                  <p:nvPr/>
                </p:nvSpPr>
                <p:spPr>
                  <a:xfrm>
                    <a:off x="10017239" y="2132856"/>
                    <a:ext cx="94784" cy="947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237" name="직사각형 236">
                    <a:extLst>
                      <a:ext uri="{FF2B5EF4-FFF2-40B4-BE49-F238E27FC236}">
                        <a16:creationId xmlns:a16="http://schemas.microsoft.com/office/drawing/2014/main" id="{3D51958E-1505-785E-6638-8FD9DF3ECD26}"/>
                      </a:ext>
                    </a:extLst>
                  </p:cNvPr>
                  <p:cNvSpPr/>
                  <p:nvPr/>
                </p:nvSpPr>
                <p:spPr>
                  <a:xfrm>
                    <a:off x="10145368" y="2132856"/>
                    <a:ext cx="94784" cy="947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238" name="직사각형 237">
                    <a:extLst>
                      <a:ext uri="{FF2B5EF4-FFF2-40B4-BE49-F238E27FC236}">
                        <a16:creationId xmlns:a16="http://schemas.microsoft.com/office/drawing/2014/main" id="{4E91E795-AE37-FE8E-BE40-E73895C5D494}"/>
                      </a:ext>
                    </a:extLst>
                  </p:cNvPr>
                  <p:cNvSpPr/>
                  <p:nvPr/>
                </p:nvSpPr>
                <p:spPr>
                  <a:xfrm>
                    <a:off x="10273496" y="2132856"/>
                    <a:ext cx="94784" cy="947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grpSp>
            <p:grpSp>
              <p:nvGrpSpPr>
                <p:cNvPr id="102" name="그룹 101">
                  <a:extLst>
                    <a:ext uri="{FF2B5EF4-FFF2-40B4-BE49-F238E27FC236}">
                      <a16:creationId xmlns:a16="http://schemas.microsoft.com/office/drawing/2014/main" id="{3BAFA48F-4737-C0AB-1C1A-E4BBC65B8446}"/>
                    </a:ext>
                  </a:extLst>
                </p:cNvPr>
                <p:cNvGrpSpPr/>
                <p:nvPr/>
              </p:nvGrpSpPr>
              <p:grpSpPr>
                <a:xfrm>
                  <a:off x="7589883" y="4707940"/>
                  <a:ext cx="610972" cy="46405"/>
                  <a:chOff x="9120336" y="2132856"/>
                  <a:chExt cx="1247944" cy="94784"/>
                </a:xfrm>
                <a:solidFill>
                  <a:srgbClr val="6791A4">
                    <a:alpha val="50000"/>
                  </a:srgbClr>
                </a:solidFill>
              </p:grpSpPr>
              <p:sp>
                <p:nvSpPr>
                  <p:cNvPr id="219" name="직사각형 218">
                    <a:extLst>
                      <a:ext uri="{FF2B5EF4-FFF2-40B4-BE49-F238E27FC236}">
                        <a16:creationId xmlns:a16="http://schemas.microsoft.com/office/drawing/2014/main" id="{E7543A9C-FE94-910F-0112-774DED9E19C6}"/>
                      </a:ext>
                    </a:extLst>
                  </p:cNvPr>
                  <p:cNvSpPr/>
                  <p:nvPr/>
                </p:nvSpPr>
                <p:spPr>
                  <a:xfrm>
                    <a:off x="9120336" y="2132856"/>
                    <a:ext cx="94784" cy="947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220" name="직사각형 219">
                    <a:extLst>
                      <a:ext uri="{FF2B5EF4-FFF2-40B4-BE49-F238E27FC236}">
                        <a16:creationId xmlns:a16="http://schemas.microsoft.com/office/drawing/2014/main" id="{1DAD3353-AE13-C1B7-4E97-46A78DD994B7}"/>
                      </a:ext>
                    </a:extLst>
                  </p:cNvPr>
                  <p:cNvSpPr/>
                  <p:nvPr/>
                </p:nvSpPr>
                <p:spPr>
                  <a:xfrm>
                    <a:off x="9248465" y="2132856"/>
                    <a:ext cx="94784" cy="947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221" name="직사각형 220">
                    <a:extLst>
                      <a:ext uri="{FF2B5EF4-FFF2-40B4-BE49-F238E27FC236}">
                        <a16:creationId xmlns:a16="http://schemas.microsoft.com/office/drawing/2014/main" id="{D01F9BA0-60F9-22ED-C1FE-B4150E1362CC}"/>
                      </a:ext>
                    </a:extLst>
                  </p:cNvPr>
                  <p:cNvSpPr/>
                  <p:nvPr/>
                </p:nvSpPr>
                <p:spPr>
                  <a:xfrm>
                    <a:off x="9376594" y="2132856"/>
                    <a:ext cx="94784" cy="947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222" name="직사각형 221">
                    <a:extLst>
                      <a:ext uri="{FF2B5EF4-FFF2-40B4-BE49-F238E27FC236}">
                        <a16:creationId xmlns:a16="http://schemas.microsoft.com/office/drawing/2014/main" id="{E9E0323D-0DB1-C704-7102-5245C64F424C}"/>
                      </a:ext>
                    </a:extLst>
                  </p:cNvPr>
                  <p:cNvSpPr/>
                  <p:nvPr/>
                </p:nvSpPr>
                <p:spPr>
                  <a:xfrm>
                    <a:off x="9504723" y="2132856"/>
                    <a:ext cx="94784" cy="947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223" name="직사각형 222">
                    <a:extLst>
                      <a:ext uri="{FF2B5EF4-FFF2-40B4-BE49-F238E27FC236}">
                        <a16:creationId xmlns:a16="http://schemas.microsoft.com/office/drawing/2014/main" id="{8AB0970F-47A2-B3C6-C24F-DB602CD4573C}"/>
                      </a:ext>
                    </a:extLst>
                  </p:cNvPr>
                  <p:cNvSpPr/>
                  <p:nvPr/>
                </p:nvSpPr>
                <p:spPr>
                  <a:xfrm>
                    <a:off x="9632852" y="2132856"/>
                    <a:ext cx="94784" cy="947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224" name="직사각형 223">
                    <a:extLst>
                      <a:ext uri="{FF2B5EF4-FFF2-40B4-BE49-F238E27FC236}">
                        <a16:creationId xmlns:a16="http://schemas.microsoft.com/office/drawing/2014/main" id="{A003890A-9EBB-00BF-DB08-D7D0E6FA8F62}"/>
                      </a:ext>
                    </a:extLst>
                  </p:cNvPr>
                  <p:cNvSpPr/>
                  <p:nvPr/>
                </p:nvSpPr>
                <p:spPr>
                  <a:xfrm>
                    <a:off x="9760981" y="2132856"/>
                    <a:ext cx="94784" cy="947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225" name="직사각형 224">
                    <a:extLst>
                      <a:ext uri="{FF2B5EF4-FFF2-40B4-BE49-F238E27FC236}">
                        <a16:creationId xmlns:a16="http://schemas.microsoft.com/office/drawing/2014/main" id="{D7CFE176-08DD-BE2F-61F7-BDECC711DBF1}"/>
                      </a:ext>
                    </a:extLst>
                  </p:cNvPr>
                  <p:cNvSpPr/>
                  <p:nvPr/>
                </p:nvSpPr>
                <p:spPr>
                  <a:xfrm>
                    <a:off x="9889110" y="2132856"/>
                    <a:ext cx="94784" cy="947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226" name="직사각형 225">
                    <a:extLst>
                      <a:ext uri="{FF2B5EF4-FFF2-40B4-BE49-F238E27FC236}">
                        <a16:creationId xmlns:a16="http://schemas.microsoft.com/office/drawing/2014/main" id="{1396562E-C697-9AAF-AA61-F1976562BCC6}"/>
                      </a:ext>
                    </a:extLst>
                  </p:cNvPr>
                  <p:cNvSpPr/>
                  <p:nvPr/>
                </p:nvSpPr>
                <p:spPr>
                  <a:xfrm>
                    <a:off x="10017239" y="2132856"/>
                    <a:ext cx="94784" cy="947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227" name="직사각형 226">
                    <a:extLst>
                      <a:ext uri="{FF2B5EF4-FFF2-40B4-BE49-F238E27FC236}">
                        <a16:creationId xmlns:a16="http://schemas.microsoft.com/office/drawing/2014/main" id="{777035BE-55FB-E3BB-A16D-0FB099C5EFAF}"/>
                      </a:ext>
                    </a:extLst>
                  </p:cNvPr>
                  <p:cNvSpPr/>
                  <p:nvPr/>
                </p:nvSpPr>
                <p:spPr>
                  <a:xfrm>
                    <a:off x="10145368" y="2132856"/>
                    <a:ext cx="94784" cy="947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228" name="직사각형 227">
                    <a:extLst>
                      <a:ext uri="{FF2B5EF4-FFF2-40B4-BE49-F238E27FC236}">
                        <a16:creationId xmlns:a16="http://schemas.microsoft.com/office/drawing/2014/main" id="{BE231019-DF20-73B3-585C-0838F328A0ED}"/>
                      </a:ext>
                    </a:extLst>
                  </p:cNvPr>
                  <p:cNvSpPr/>
                  <p:nvPr/>
                </p:nvSpPr>
                <p:spPr>
                  <a:xfrm>
                    <a:off x="10273496" y="2132856"/>
                    <a:ext cx="94784" cy="947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grpSp>
            <p:grpSp>
              <p:nvGrpSpPr>
                <p:cNvPr id="103" name="그룹 102">
                  <a:extLst>
                    <a:ext uri="{FF2B5EF4-FFF2-40B4-BE49-F238E27FC236}">
                      <a16:creationId xmlns:a16="http://schemas.microsoft.com/office/drawing/2014/main" id="{4784C1D7-E246-F51C-CD6A-ACA56F064095}"/>
                    </a:ext>
                  </a:extLst>
                </p:cNvPr>
                <p:cNvGrpSpPr/>
                <p:nvPr/>
              </p:nvGrpSpPr>
              <p:grpSpPr>
                <a:xfrm>
                  <a:off x="7589883" y="4772293"/>
                  <a:ext cx="610972" cy="46405"/>
                  <a:chOff x="9120336" y="2132856"/>
                  <a:chExt cx="1247944" cy="94784"/>
                </a:xfrm>
                <a:solidFill>
                  <a:srgbClr val="6791A4">
                    <a:alpha val="50000"/>
                  </a:srgbClr>
                </a:solidFill>
              </p:grpSpPr>
              <p:sp>
                <p:nvSpPr>
                  <p:cNvPr id="209" name="직사각형 208">
                    <a:extLst>
                      <a:ext uri="{FF2B5EF4-FFF2-40B4-BE49-F238E27FC236}">
                        <a16:creationId xmlns:a16="http://schemas.microsoft.com/office/drawing/2014/main" id="{A965C4C4-0110-B24A-E42F-413C0FF526F4}"/>
                      </a:ext>
                    </a:extLst>
                  </p:cNvPr>
                  <p:cNvSpPr/>
                  <p:nvPr/>
                </p:nvSpPr>
                <p:spPr>
                  <a:xfrm>
                    <a:off x="9120336" y="2132856"/>
                    <a:ext cx="94784" cy="947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210" name="직사각형 209">
                    <a:extLst>
                      <a:ext uri="{FF2B5EF4-FFF2-40B4-BE49-F238E27FC236}">
                        <a16:creationId xmlns:a16="http://schemas.microsoft.com/office/drawing/2014/main" id="{29CBEAF6-1C50-FE2C-469C-D4D63C75F1BE}"/>
                      </a:ext>
                    </a:extLst>
                  </p:cNvPr>
                  <p:cNvSpPr/>
                  <p:nvPr/>
                </p:nvSpPr>
                <p:spPr>
                  <a:xfrm>
                    <a:off x="9248465" y="2132856"/>
                    <a:ext cx="94784" cy="947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211" name="직사각형 210">
                    <a:extLst>
                      <a:ext uri="{FF2B5EF4-FFF2-40B4-BE49-F238E27FC236}">
                        <a16:creationId xmlns:a16="http://schemas.microsoft.com/office/drawing/2014/main" id="{6ECACDB9-7B48-8F04-DBA7-6FE94BF3D4B2}"/>
                      </a:ext>
                    </a:extLst>
                  </p:cNvPr>
                  <p:cNvSpPr/>
                  <p:nvPr/>
                </p:nvSpPr>
                <p:spPr>
                  <a:xfrm>
                    <a:off x="9376594" y="2132856"/>
                    <a:ext cx="94784" cy="947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212" name="직사각형 211">
                    <a:extLst>
                      <a:ext uri="{FF2B5EF4-FFF2-40B4-BE49-F238E27FC236}">
                        <a16:creationId xmlns:a16="http://schemas.microsoft.com/office/drawing/2014/main" id="{3BF7D539-E25C-E067-E30B-72E33ECA8160}"/>
                      </a:ext>
                    </a:extLst>
                  </p:cNvPr>
                  <p:cNvSpPr/>
                  <p:nvPr/>
                </p:nvSpPr>
                <p:spPr>
                  <a:xfrm>
                    <a:off x="9504723" y="2132856"/>
                    <a:ext cx="94784" cy="947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213" name="직사각형 212">
                    <a:extLst>
                      <a:ext uri="{FF2B5EF4-FFF2-40B4-BE49-F238E27FC236}">
                        <a16:creationId xmlns:a16="http://schemas.microsoft.com/office/drawing/2014/main" id="{D55E0312-D035-B576-CF05-71FF5BE3D143}"/>
                      </a:ext>
                    </a:extLst>
                  </p:cNvPr>
                  <p:cNvSpPr/>
                  <p:nvPr/>
                </p:nvSpPr>
                <p:spPr>
                  <a:xfrm>
                    <a:off x="9632852" y="2132856"/>
                    <a:ext cx="94784" cy="947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214" name="직사각형 213">
                    <a:extLst>
                      <a:ext uri="{FF2B5EF4-FFF2-40B4-BE49-F238E27FC236}">
                        <a16:creationId xmlns:a16="http://schemas.microsoft.com/office/drawing/2014/main" id="{3897158F-2552-BA43-9377-32C6B3F5BE8B}"/>
                      </a:ext>
                    </a:extLst>
                  </p:cNvPr>
                  <p:cNvSpPr/>
                  <p:nvPr/>
                </p:nvSpPr>
                <p:spPr>
                  <a:xfrm>
                    <a:off x="9760981" y="2132856"/>
                    <a:ext cx="94784" cy="947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215" name="직사각형 214">
                    <a:extLst>
                      <a:ext uri="{FF2B5EF4-FFF2-40B4-BE49-F238E27FC236}">
                        <a16:creationId xmlns:a16="http://schemas.microsoft.com/office/drawing/2014/main" id="{B3763A11-BDB7-C78E-73E6-12A7144447E9}"/>
                      </a:ext>
                    </a:extLst>
                  </p:cNvPr>
                  <p:cNvSpPr/>
                  <p:nvPr/>
                </p:nvSpPr>
                <p:spPr>
                  <a:xfrm>
                    <a:off x="9889110" y="2132856"/>
                    <a:ext cx="94784" cy="947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216" name="직사각형 215">
                    <a:extLst>
                      <a:ext uri="{FF2B5EF4-FFF2-40B4-BE49-F238E27FC236}">
                        <a16:creationId xmlns:a16="http://schemas.microsoft.com/office/drawing/2014/main" id="{8AFE9348-506E-3FA3-B32D-C834BAD552DB}"/>
                      </a:ext>
                    </a:extLst>
                  </p:cNvPr>
                  <p:cNvSpPr/>
                  <p:nvPr/>
                </p:nvSpPr>
                <p:spPr>
                  <a:xfrm>
                    <a:off x="10017239" y="2132856"/>
                    <a:ext cx="94784" cy="947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217" name="직사각형 216">
                    <a:extLst>
                      <a:ext uri="{FF2B5EF4-FFF2-40B4-BE49-F238E27FC236}">
                        <a16:creationId xmlns:a16="http://schemas.microsoft.com/office/drawing/2014/main" id="{4AA10D99-C8F0-6255-BF84-C978E79FDDD8}"/>
                      </a:ext>
                    </a:extLst>
                  </p:cNvPr>
                  <p:cNvSpPr/>
                  <p:nvPr/>
                </p:nvSpPr>
                <p:spPr>
                  <a:xfrm>
                    <a:off x="10145368" y="2132856"/>
                    <a:ext cx="94784" cy="947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218" name="직사각형 217">
                    <a:extLst>
                      <a:ext uri="{FF2B5EF4-FFF2-40B4-BE49-F238E27FC236}">
                        <a16:creationId xmlns:a16="http://schemas.microsoft.com/office/drawing/2014/main" id="{31780604-C0A0-F6CE-A066-27C5A0C07CD4}"/>
                      </a:ext>
                    </a:extLst>
                  </p:cNvPr>
                  <p:cNvSpPr/>
                  <p:nvPr/>
                </p:nvSpPr>
                <p:spPr>
                  <a:xfrm>
                    <a:off x="10273496" y="2132856"/>
                    <a:ext cx="94784" cy="947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grpSp>
            <p:grpSp>
              <p:nvGrpSpPr>
                <p:cNvPr id="104" name="그룹 103">
                  <a:extLst>
                    <a:ext uri="{FF2B5EF4-FFF2-40B4-BE49-F238E27FC236}">
                      <a16:creationId xmlns:a16="http://schemas.microsoft.com/office/drawing/2014/main" id="{A0B6901C-7B29-84CD-D662-1B513D22B409}"/>
                    </a:ext>
                  </a:extLst>
                </p:cNvPr>
                <p:cNvGrpSpPr/>
                <p:nvPr/>
              </p:nvGrpSpPr>
              <p:grpSpPr>
                <a:xfrm>
                  <a:off x="7589883" y="4836646"/>
                  <a:ext cx="610972" cy="46405"/>
                  <a:chOff x="9120336" y="2132856"/>
                  <a:chExt cx="1247944" cy="94784"/>
                </a:xfrm>
              </p:grpSpPr>
              <p:sp>
                <p:nvSpPr>
                  <p:cNvPr id="199" name="직사각형 198">
                    <a:extLst>
                      <a:ext uri="{FF2B5EF4-FFF2-40B4-BE49-F238E27FC236}">
                        <a16:creationId xmlns:a16="http://schemas.microsoft.com/office/drawing/2014/main" id="{F3FE2FB9-9483-9426-79F3-0668FB3F80F0}"/>
                      </a:ext>
                    </a:extLst>
                  </p:cNvPr>
                  <p:cNvSpPr/>
                  <p:nvPr/>
                </p:nvSpPr>
                <p:spPr>
                  <a:xfrm>
                    <a:off x="9120336" y="2132856"/>
                    <a:ext cx="94784" cy="94784"/>
                  </a:xfrm>
                  <a:prstGeom prst="rect">
                    <a:avLst/>
                  </a:prstGeom>
                  <a:solidFill>
                    <a:srgbClr val="679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200" name="직사각형 199">
                    <a:extLst>
                      <a:ext uri="{FF2B5EF4-FFF2-40B4-BE49-F238E27FC236}">
                        <a16:creationId xmlns:a16="http://schemas.microsoft.com/office/drawing/2014/main" id="{63EFCC05-CE48-4EAD-567A-F5ED522EA776}"/>
                      </a:ext>
                    </a:extLst>
                  </p:cNvPr>
                  <p:cNvSpPr/>
                  <p:nvPr/>
                </p:nvSpPr>
                <p:spPr>
                  <a:xfrm>
                    <a:off x="9248465" y="2132856"/>
                    <a:ext cx="94784" cy="94784"/>
                  </a:xfrm>
                  <a:prstGeom prst="rect">
                    <a:avLst/>
                  </a:prstGeom>
                  <a:solidFill>
                    <a:srgbClr val="679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201" name="직사각형 200">
                    <a:extLst>
                      <a:ext uri="{FF2B5EF4-FFF2-40B4-BE49-F238E27FC236}">
                        <a16:creationId xmlns:a16="http://schemas.microsoft.com/office/drawing/2014/main" id="{420BD202-C5EF-58C6-3727-5D0C3AAA26B8}"/>
                      </a:ext>
                    </a:extLst>
                  </p:cNvPr>
                  <p:cNvSpPr/>
                  <p:nvPr/>
                </p:nvSpPr>
                <p:spPr>
                  <a:xfrm>
                    <a:off x="9376594" y="2132856"/>
                    <a:ext cx="94784" cy="94784"/>
                  </a:xfrm>
                  <a:prstGeom prst="rect">
                    <a:avLst/>
                  </a:prstGeom>
                  <a:solidFill>
                    <a:srgbClr val="679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202" name="직사각형 201">
                    <a:extLst>
                      <a:ext uri="{FF2B5EF4-FFF2-40B4-BE49-F238E27FC236}">
                        <a16:creationId xmlns:a16="http://schemas.microsoft.com/office/drawing/2014/main" id="{2E5FFE98-F8B3-6784-898B-54B031D69ADE}"/>
                      </a:ext>
                    </a:extLst>
                  </p:cNvPr>
                  <p:cNvSpPr/>
                  <p:nvPr/>
                </p:nvSpPr>
                <p:spPr>
                  <a:xfrm>
                    <a:off x="9504723" y="2132856"/>
                    <a:ext cx="94784" cy="94784"/>
                  </a:xfrm>
                  <a:prstGeom prst="rect">
                    <a:avLst/>
                  </a:prstGeom>
                  <a:solidFill>
                    <a:srgbClr val="679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203" name="직사각형 202">
                    <a:extLst>
                      <a:ext uri="{FF2B5EF4-FFF2-40B4-BE49-F238E27FC236}">
                        <a16:creationId xmlns:a16="http://schemas.microsoft.com/office/drawing/2014/main" id="{219E21C3-FAEA-063C-2E8F-68D3DFDBF181}"/>
                      </a:ext>
                    </a:extLst>
                  </p:cNvPr>
                  <p:cNvSpPr/>
                  <p:nvPr/>
                </p:nvSpPr>
                <p:spPr>
                  <a:xfrm>
                    <a:off x="9632852" y="2132856"/>
                    <a:ext cx="94784" cy="94784"/>
                  </a:xfrm>
                  <a:prstGeom prst="rect">
                    <a:avLst/>
                  </a:prstGeom>
                  <a:solidFill>
                    <a:srgbClr val="679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204" name="직사각형 203">
                    <a:extLst>
                      <a:ext uri="{FF2B5EF4-FFF2-40B4-BE49-F238E27FC236}">
                        <a16:creationId xmlns:a16="http://schemas.microsoft.com/office/drawing/2014/main" id="{6778A447-B243-ECF8-9AC7-2180FA7E74B9}"/>
                      </a:ext>
                    </a:extLst>
                  </p:cNvPr>
                  <p:cNvSpPr/>
                  <p:nvPr/>
                </p:nvSpPr>
                <p:spPr>
                  <a:xfrm>
                    <a:off x="9760981" y="2132856"/>
                    <a:ext cx="94784" cy="94784"/>
                  </a:xfrm>
                  <a:prstGeom prst="rect">
                    <a:avLst/>
                  </a:prstGeom>
                  <a:solidFill>
                    <a:srgbClr val="679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205" name="직사각형 204">
                    <a:extLst>
                      <a:ext uri="{FF2B5EF4-FFF2-40B4-BE49-F238E27FC236}">
                        <a16:creationId xmlns:a16="http://schemas.microsoft.com/office/drawing/2014/main" id="{7EA207F4-BC3E-89F5-8439-35A96C53EFA5}"/>
                      </a:ext>
                    </a:extLst>
                  </p:cNvPr>
                  <p:cNvSpPr/>
                  <p:nvPr/>
                </p:nvSpPr>
                <p:spPr>
                  <a:xfrm>
                    <a:off x="9889110" y="2132856"/>
                    <a:ext cx="94784" cy="94784"/>
                  </a:xfrm>
                  <a:prstGeom prst="rect">
                    <a:avLst/>
                  </a:prstGeom>
                  <a:solidFill>
                    <a:srgbClr val="679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206" name="직사각형 205">
                    <a:extLst>
                      <a:ext uri="{FF2B5EF4-FFF2-40B4-BE49-F238E27FC236}">
                        <a16:creationId xmlns:a16="http://schemas.microsoft.com/office/drawing/2014/main" id="{39D5F6D8-119C-A3FD-67B7-CB6B36E1E91D}"/>
                      </a:ext>
                    </a:extLst>
                  </p:cNvPr>
                  <p:cNvSpPr/>
                  <p:nvPr/>
                </p:nvSpPr>
                <p:spPr>
                  <a:xfrm>
                    <a:off x="10017239" y="2132856"/>
                    <a:ext cx="94784" cy="94784"/>
                  </a:xfrm>
                  <a:prstGeom prst="rect">
                    <a:avLst/>
                  </a:prstGeom>
                  <a:solidFill>
                    <a:srgbClr val="679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207" name="직사각형 206">
                    <a:extLst>
                      <a:ext uri="{FF2B5EF4-FFF2-40B4-BE49-F238E27FC236}">
                        <a16:creationId xmlns:a16="http://schemas.microsoft.com/office/drawing/2014/main" id="{EF071262-03AA-5708-748A-902A53A3E871}"/>
                      </a:ext>
                    </a:extLst>
                  </p:cNvPr>
                  <p:cNvSpPr/>
                  <p:nvPr/>
                </p:nvSpPr>
                <p:spPr>
                  <a:xfrm>
                    <a:off x="10145368" y="2132856"/>
                    <a:ext cx="94784" cy="94784"/>
                  </a:xfrm>
                  <a:prstGeom prst="rect">
                    <a:avLst/>
                  </a:prstGeom>
                  <a:solidFill>
                    <a:srgbClr val="679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208" name="직사각형 207">
                    <a:extLst>
                      <a:ext uri="{FF2B5EF4-FFF2-40B4-BE49-F238E27FC236}">
                        <a16:creationId xmlns:a16="http://schemas.microsoft.com/office/drawing/2014/main" id="{BADFCCE5-C0E5-E5E3-CC75-2366D09E9A37}"/>
                      </a:ext>
                    </a:extLst>
                  </p:cNvPr>
                  <p:cNvSpPr/>
                  <p:nvPr/>
                </p:nvSpPr>
                <p:spPr>
                  <a:xfrm>
                    <a:off x="10273496" y="2132856"/>
                    <a:ext cx="94784" cy="94784"/>
                  </a:xfrm>
                  <a:prstGeom prst="rect">
                    <a:avLst/>
                  </a:prstGeom>
                  <a:solidFill>
                    <a:srgbClr val="679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grpSp>
            <p:grpSp>
              <p:nvGrpSpPr>
                <p:cNvPr id="105" name="그룹 104">
                  <a:extLst>
                    <a:ext uri="{FF2B5EF4-FFF2-40B4-BE49-F238E27FC236}">
                      <a16:creationId xmlns:a16="http://schemas.microsoft.com/office/drawing/2014/main" id="{63125441-5CE0-3761-91DF-63CF8E73553D}"/>
                    </a:ext>
                  </a:extLst>
                </p:cNvPr>
                <p:cNvGrpSpPr/>
                <p:nvPr/>
              </p:nvGrpSpPr>
              <p:grpSpPr>
                <a:xfrm>
                  <a:off x="7589883" y="4900999"/>
                  <a:ext cx="610972" cy="46405"/>
                  <a:chOff x="9120336" y="2132856"/>
                  <a:chExt cx="1247944" cy="94784"/>
                </a:xfrm>
              </p:grpSpPr>
              <p:sp>
                <p:nvSpPr>
                  <p:cNvPr id="189" name="직사각형 188">
                    <a:extLst>
                      <a:ext uri="{FF2B5EF4-FFF2-40B4-BE49-F238E27FC236}">
                        <a16:creationId xmlns:a16="http://schemas.microsoft.com/office/drawing/2014/main" id="{85C0FAD6-9989-3A20-7AFD-245B75105582}"/>
                      </a:ext>
                    </a:extLst>
                  </p:cNvPr>
                  <p:cNvSpPr/>
                  <p:nvPr/>
                </p:nvSpPr>
                <p:spPr>
                  <a:xfrm>
                    <a:off x="9120336" y="2132856"/>
                    <a:ext cx="94784" cy="94784"/>
                  </a:xfrm>
                  <a:prstGeom prst="rect">
                    <a:avLst/>
                  </a:prstGeom>
                  <a:solidFill>
                    <a:srgbClr val="679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190" name="직사각형 189">
                    <a:extLst>
                      <a:ext uri="{FF2B5EF4-FFF2-40B4-BE49-F238E27FC236}">
                        <a16:creationId xmlns:a16="http://schemas.microsoft.com/office/drawing/2014/main" id="{3DBC6FF8-043C-B78E-66DA-1EA918F9E04D}"/>
                      </a:ext>
                    </a:extLst>
                  </p:cNvPr>
                  <p:cNvSpPr/>
                  <p:nvPr/>
                </p:nvSpPr>
                <p:spPr>
                  <a:xfrm>
                    <a:off x="9248465" y="2132856"/>
                    <a:ext cx="94784" cy="94784"/>
                  </a:xfrm>
                  <a:prstGeom prst="rect">
                    <a:avLst/>
                  </a:prstGeom>
                  <a:solidFill>
                    <a:srgbClr val="679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191" name="직사각형 190">
                    <a:extLst>
                      <a:ext uri="{FF2B5EF4-FFF2-40B4-BE49-F238E27FC236}">
                        <a16:creationId xmlns:a16="http://schemas.microsoft.com/office/drawing/2014/main" id="{0BE84795-C1A6-D38E-DD33-44AA7322BFB7}"/>
                      </a:ext>
                    </a:extLst>
                  </p:cNvPr>
                  <p:cNvSpPr/>
                  <p:nvPr/>
                </p:nvSpPr>
                <p:spPr>
                  <a:xfrm>
                    <a:off x="9376594" y="2132856"/>
                    <a:ext cx="94784" cy="94784"/>
                  </a:xfrm>
                  <a:prstGeom prst="rect">
                    <a:avLst/>
                  </a:prstGeom>
                  <a:solidFill>
                    <a:srgbClr val="679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192" name="직사각형 191">
                    <a:extLst>
                      <a:ext uri="{FF2B5EF4-FFF2-40B4-BE49-F238E27FC236}">
                        <a16:creationId xmlns:a16="http://schemas.microsoft.com/office/drawing/2014/main" id="{A7770577-8FFF-61EB-94DA-56827CDBD657}"/>
                      </a:ext>
                    </a:extLst>
                  </p:cNvPr>
                  <p:cNvSpPr/>
                  <p:nvPr/>
                </p:nvSpPr>
                <p:spPr>
                  <a:xfrm>
                    <a:off x="9504723" y="2132856"/>
                    <a:ext cx="94784" cy="94784"/>
                  </a:xfrm>
                  <a:prstGeom prst="rect">
                    <a:avLst/>
                  </a:prstGeom>
                  <a:solidFill>
                    <a:srgbClr val="679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193" name="직사각형 192">
                    <a:extLst>
                      <a:ext uri="{FF2B5EF4-FFF2-40B4-BE49-F238E27FC236}">
                        <a16:creationId xmlns:a16="http://schemas.microsoft.com/office/drawing/2014/main" id="{A04BF61D-2578-C69A-8E48-0842AB6F7376}"/>
                      </a:ext>
                    </a:extLst>
                  </p:cNvPr>
                  <p:cNvSpPr/>
                  <p:nvPr/>
                </p:nvSpPr>
                <p:spPr>
                  <a:xfrm>
                    <a:off x="9632852" y="2132856"/>
                    <a:ext cx="94784" cy="94784"/>
                  </a:xfrm>
                  <a:prstGeom prst="rect">
                    <a:avLst/>
                  </a:prstGeom>
                  <a:solidFill>
                    <a:srgbClr val="679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194" name="직사각형 193">
                    <a:extLst>
                      <a:ext uri="{FF2B5EF4-FFF2-40B4-BE49-F238E27FC236}">
                        <a16:creationId xmlns:a16="http://schemas.microsoft.com/office/drawing/2014/main" id="{98801BF4-7680-05D3-3F97-3CA7D4826D3A}"/>
                      </a:ext>
                    </a:extLst>
                  </p:cNvPr>
                  <p:cNvSpPr/>
                  <p:nvPr/>
                </p:nvSpPr>
                <p:spPr>
                  <a:xfrm>
                    <a:off x="9760981" y="2132856"/>
                    <a:ext cx="94784" cy="94784"/>
                  </a:xfrm>
                  <a:prstGeom prst="rect">
                    <a:avLst/>
                  </a:prstGeom>
                  <a:solidFill>
                    <a:srgbClr val="679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195" name="직사각형 194">
                    <a:extLst>
                      <a:ext uri="{FF2B5EF4-FFF2-40B4-BE49-F238E27FC236}">
                        <a16:creationId xmlns:a16="http://schemas.microsoft.com/office/drawing/2014/main" id="{E35FA237-2959-3D04-7E22-EE6466BE7E28}"/>
                      </a:ext>
                    </a:extLst>
                  </p:cNvPr>
                  <p:cNvSpPr/>
                  <p:nvPr/>
                </p:nvSpPr>
                <p:spPr>
                  <a:xfrm>
                    <a:off x="9889110" y="2132856"/>
                    <a:ext cx="94784" cy="94784"/>
                  </a:xfrm>
                  <a:prstGeom prst="rect">
                    <a:avLst/>
                  </a:prstGeom>
                  <a:solidFill>
                    <a:srgbClr val="679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196" name="직사각형 195">
                    <a:extLst>
                      <a:ext uri="{FF2B5EF4-FFF2-40B4-BE49-F238E27FC236}">
                        <a16:creationId xmlns:a16="http://schemas.microsoft.com/office/drawing/2014/main" id="{B941D8E9-1B69-ACE7-2B21-95B6E78334F1}"/>
                      </a:ext>
                    </a:extLst>
                  </p:cNvPr>
                  <p:cNvSpPr/>
                  <p:nvPr/>
                </p:nvSpPr>
                <p:spPr>
                  <a:xfrm>
                    <a:off x="10017239" y="2132856"/>
                    <a:ext cx="94784" cy="94784"/>
                  </a:xfrm>
                  <a:prstGeom prst="rect">
                    <a:avLst/>
                  </a:prstGeom>
                  <a:solidFill>
                    <a:srgbClr val="679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197" name="직사각형 196">
                    <a:extLst>
                      <a:ext uri="{FF2B5EF4-FFF2-40B4-BE49-F238E27FC236}">
                        <a16:creationId xmlns:a16="http://schemas.microsoft.com/office/drawing/2014/main" id="{272C1722-4877-E9DE-A621-77B135DFA39B}"/>
                      </a:ext>
                    </a:extLst>
                  </p:cNvPr>
                  <p:cNvSpPr/>
                  <p:nvPr/>
                </p:nvSpPr>
                <p:spPr>
                  <a:xfrm>
                    <a:off x="10145368" y="2132856"/>
                    <a:ext cx="94784" cy="94784"/>
                  </a:xfrm>
                  <a:prstGeom prst="rect">
                    <a:avLst/>
                  </a:prstGeom>
                  <a:solidFill>
                    <a:srgbClr val="679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198" name="직사각형 197">
                    <a:extLst>
                      <a:ext uri="{FF2B5EF4-FFF2-40B4-BE49-F238E27FC236}">
                        <a16:creationId xmlns:a16="http://schemas.microsoft.com/office/drawing/2014/main" id="{2EA96EB0-068A-BA33-04D4-0304E6236AE8}"/>
                      </a:ext>
                    </a:extLst>
                  </p:cNvPr>
                  <p:cNvSpPr/>
                  <p:nvPr/>
                </p:nvSpPr>
                <p:spPr>
                  <a:xfrm>
                    <a:off x="10273496" y="2132856"/>
                    <a:ext cx="94784" cy="94784"/>
                  </a:xfrm>
                  <a:prstGeom prst="rect">
                    <a:avLst/>
                  </a:prstGeom>
                  <a:solidFill>
                    <a:srgbClr val="679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grpSp>
            <p:grpSp>
              <p:nvGrpSpPr>
                <p:cNvPr id="106" name="그룹 105">
                  <a:extLst>
                    <a:ext uri="{FF2B5EF4-FFF2-40B4-BE49-F238E27FC236}">
                      <a16:creationId xmlns:a16="http://schemas.microsoft.com/office/drawing/2014/main" id="{151FA7AA-E34A-C962-5C82-E67F8A77DD93}"/>
                    </a:ext>
                  </a:extLst>
                </p:cNvPr>
                <p:cNvGrpSpPr/>
                <p:nvPr/>
              </p:nvGrpSpPr>
              <p:grpSpPr>
                <a:xfrm>
                  <a:off x="6041721" y="4121591"/>
                  <a:ext cx="622782" cy="249318"/>
                  <a:chOff x="9089104" y="2160877"/>
                  <a:chExt cx="622782" cy="249318"/>
                </a:xfrm>
              </p:grpSpPr>
              <p:sp>
                <p:nvSpPr>
                  <p:cNvPr id="187" name="TextBox 186">
                    <a:extLst>
                      <a:ext uri="{FF2B5EF4-FFF2-40B4-BE49-F238E27FC236}">
                        <a16:creationId xmlns:a16="http://schemas.microsoft.com/office/drawing/2014/main" id="{737F2B80-5575-B9A5-B6BA-2A61EC6CF626}"/>
                      </a:ext>
                    </a:extLst>
                  </p:cNvPr>
                  <p:cNvSpPr txBox="1"/>
                  <p:nvPr/>
                </p:nvSpPr>
                <p:spPr>
                  <a:xfrm>
                    <a:off x="9134139" y="2160877"/>
                    <a:ext cx="577747" cy="249318"/>
                  </a:xfrm>
                  <a:prstGeom prst="rect">
                    <a:avLst/>
                  </a:prstGeom>
                  <a:noFill/>
                </p:spPr>
                <p:txBody>
                  <a:bodyPr wrap="none" rtlCol="0" anchor="ctr">
                    <a:spAutoFit/>
                  </a:bodyPr>
                  <a:lstStyle/>
                  <a:p>
                    <a:r>
                      <a:rPr lang="en-US" altLang="ko-KR" sz="700" kern="0">
                        <a:ln>
                          <a:solidFill>
                            <a:prstClr val="white">
                              <a:alpha val="0"/>
                            </a:prstClr>
                          </a:solidFill>
                        </a:ln>
                        <a:latin typeface="나눔스퀘어" panose="020B0600000101010101" pitchFamily="50" charset="-127"/>
                        <a:ea typeface="나눔스퀘어" panose="020B0600000101010101" pitchFamily="50" charset="-127"/>
                        <a:cs typeface="Calibri" panose="020F0502020204030204" pitchFamily="34" charset="0"/>
                      </a:rPr>
                      <a:t>5-10%</a:t>
                    </a:r>
                    <a:endParaRPr lang="ko-KR" altLang="en-US" sz="700" kern="0" dirty="0">
                      <a:ln>
                        <a:solidFill>
                          <a:prstClr val="white">
                            <a:alpha val="0"/>
                          </a:prstClr>
                        </a:solidFill>
                      </a:ln>
                      <a:latin typeface="나눔스퀘어" panose="020B0600000101010101" pitchFamily="50" charset="-127"/>
                      <a:ea typeface="나눔스퀘어" panose="020B0600000101010101" pitchFamily="50" charset="-127"/>
                      <a:cs typeface="Calibri" panose="020F0502020204030204" pitchFamily="34" charset="0"/>
                    </a:endParaRPr>
                  </a:p>
                </p:txBody>
              </p:sp>
              <p:sp>
                <p:nvSpPr>
                  <p:cNvPr id="188" name="이등변 삼각형 187">
                    <a:extLst>
                      <a:ext uri="{FF2B5EF4-FFF2-40B4-BE49-F238E27FC236}">
                        <a16:creationId xmlns:a16="http://schemas.microsoft.com/office/drawing/2014/main" id="{DB547AEC-94E9-3033-E85B-9609CEDDE2FC}"/>
                      </a:ext>
                    </a:extLst>
                  </p:cNvPr>
                  <p:cNvSpPr/>
                  <p:nvPr/>
                </p:nvSpPr>
                <p:spPr>
                  <a:xfrm rot="10800000">
                    <a:off x="9089104" y="2236031"/>
                    <a:ext cx="102829" cy="80586"/>
                  </a:xfrm>
                  <a:prstGeom prst="triangle">
                    <a:avLst/>
                  </a:prstGeom>
                  <a:solidFill>
                    <a:srgbClr val="679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grpSp>
            <p:grpSp>
              <p:nvGrpSpPr>
                <p:cNvPr id="107" name="그룹 106">
                  <a:extLst>
                    <a:ext uri="{FF2B5EF4-FFF2-40B4-BE49-F238E27FC236}">
                      <a16:creationId xmlns:a16="http://schemas.microsoft.com/office/drawing/2014/main" id="{F4A524B0-657E-7D60-D98B-A39E24C1CFC2}"/>
                    </a:ext>
                  </a:extLst>
                </p:cNvPr>
                <p:cNvGrpSpPr/>
                <p:nvPr/>
              </p:nvGrpSpPr>
              <p:grpSpPr>
                <a:xfrm>
                  <a:off x="7561128" y="4434011"/>
                  <a:ext cx="690705" cy="249318"/>
                  <a:chOff x="9089104" y="2160877"/>
                  <a:chExt cx="690705" cy="249318"/>
                </a:xfrm>
              </p:grpSpPr>
              <p:sp>
                <p:nvSpPr>
                  <p:cNvPr id="185" name="TextBox 184">
                    <a:extLst>
                      <a:ext uri="{FF2B5EF4-FFF2-40B4-BE49-F238E27FC236}">
                        <a16:creationId xmlns:a16="http://schemas.microsoft.com/office/drawing/2014/main" id="{6C3FC094-4680-F4AB-4851-B4312F83AE9E}"/>
                      </a:ext>
                    </a:extLst>
                  </p:cNvPr>
                  <p:cNvSpPr txBox="1"/>
                  <p:nvPr/>
                </p:nvSpPr>
                <p:spPr>
                  <a:xfrm>
                    <a:off x="9134138" y="2160877"/>
                    <a:ext cx="645671" cy="249318"/>
                  </a:xfrm>
                  <a:prstGeom prst="rect">
                    <a:avLst/>
                  </a:prstGeom>
                  <a:noFill/>
                </p:spPr>
                <p:txBody>
                  <a:bodyPr wrap="none" rtlCol="0" anchor="ctr">
                    <a:spAutoFit/>
                  </a:bodyPr>
                  <a:lstStyle/>
                  <a:p>
                    <a:r>
                      <a:rPr lang="en-US" altLang="ko-KR" sz="700" kern="0">
                        <a:ln>
                          <a:solidFill>
                            <a:prstClr val="white">
                              <a:alpha val="0"/>
                            </a:prstClr>
                          </a:solidFill>
                        </a:ln>
                        <a:latin typeface="나눔스퀘어" panose="020B0600000101010101" pitchFamily="50" charset="-127"/>
                        <a:ea typeface="나눔스퀘어" panose="020B0600000101010101" pitchFamily="50" charset="-127"/>
                        <a:cs typeface="Calibri" panose="020F0502020204030204" pitchFamily="34" charset="0"/>
                      </a:rPr>
                      <a:t>50-80%</a:t>
                    </a:r>
                    <a:endParaRPr lang="ko-KR" altLang="en-US" sz="700" kern="0" dirty="0">
                      <a:ln>
                        <a:solidFill>
                          <a:prstClr val="white">
                            <a:alpha val="0"/>
                          </a:prstClr>
                        </a:solidFill>
                      </a:ln>
                      <a:latin typeface="나눔스퀘어" panose="020B0600000101010101" pitchFamily="50" charset="-127"/>
                      <a:ea typeface="나눔스퀘어" panose="020B0600000101010101" pitchFamily="50" charset="-127"/>
                      <a:cs typeface="Calibri" panose="020F0502020204030204" pitchFamily="34" charset="0"/>
                    </a:endParaRPr>
                  </a:p>
                </p:txBody>
              </p:sp>
              <p:sp>
                <p:nvSpPr>
                  <p:cNvPr id="186" name="이등변 삼각형 185">
                    <a:extLst>
                      <a:ext uri="{FF2B5EF4-FFF2-40B4-BE49-F238E27FC236}">
                        <a16:creationId xmlns:a16="http://schemas.microsoft.com/office/drawing/2014/main" id="{C503F388-D899-F30C-91CC-32CA9109650A}"/>
                      </a:ext>
                    </a:extLst>
                  </p:cNvPr>
                  <p:cNvSpPr/>
                  <p:nvPr/>
                </p:nvSpPr>
                <p:spPr>
                  <a:xfrm rot="10800000">
                    <a:off x="9089104" y="2236031"/>
                    <a:ext cx="102829" cy="80586"/>
                  </a:xfrm>
                  <a:prstGeom prst="triangle">
                    <a:avLst/>
                  </a:prstGeom>
                  <a:solidFill>
                    <a:srgbClr val="679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grpSp>
            <p:grpSp>
              <p:nvGrpSpPr>
                <p:cNvPr id="108" name="그룹 107">
                  <a:extLst>
                    <a:ext uri="{FF2B5EF4-FFF2-40B4-BE49-F238E27FC236}">
                      <a16:creationId xmlns:a16="http://schemas.microsoft.com/office/drawing/2014/main" id="{BE418CFF-3ADF-FA2E-D49E-266F70AD9CAA}"/>
                    </a:ext>
                  </a:extLst>
                </p:cNvPr>
                <p:cNvGrpSpPr/>
                <p:nvPr/>
              </p:nvGrpSpPr>
              <p:grpSpPr>
                <a:xfrm>
                  <a:off x="7589878" y="5356830"/>
                  <a:ext cx="610977" cy="432524"/>
                  <a:chOff x="7589878" y="5356830"/>
                  <a:chExt cx="610977" cy="432524"/>
                </a:xfrm>
              </p:grpSpPr>
              <p:grpSp>
                <p:nvGrpSpPr>
                  <p:cNvPr id="112" name="그룹 111">
                    <a:extLst>
                      <a:ext uri="{FF2B5EF4-FFF2-40B4-BE49-F238E27FC236}">
                        <a16:creationId xmlns:a16="http://schemas.microsoft.com/office/drawing/2014/main" id="{83EA787E-6A9E-CB58-476C-1A54F47964E5}"/>
                      </a:ext>
                    </a:extLst>
                  </p:cNvPr>
                  <p:cNvGrpSpPr/>
                  <p:nvPr/>
                </p:nvGrpSpPr>
                <p:grpSpPr>
                  <a:xfrm>
                    <a:off x="7589878" y="5356830"/>
                    <a:ext cx="360053" cy="46405"/>
                    <a:chOff x="9120336" y="2132856"/>
                    <a:chExt cx="735429" cy="94784"/>
                  </a:xfrm>
                  <a:solidFill>
                    <a:srgbClr val="C37D7F">
                      <a:alpha val="50000"/>
                    </a:srgbClr>
                  </a:solidFill>
                </p:grpSpPr>
                <p:sp>
                  <p:nvSpPr>
                    <p:cNvPr id="179" name="직사각형 178">
                      <a:extLst>
                        <a:ext uri="{FF2B5EF4-FFF2-40B4-BE49-F238E27FC236}">
                          <a16:creationId xmlns:a16="http://schemas.microsoft.com/office/drawing/2014/main" id="{718C1C2C-6F9E-156C-EC2D-165F439C71B9}"/>
                        </a:ext>
                      </a:extLst>
                    </p:cNvPr>
                    <p:cNvSpPr/>
                    <p:nvPr/>
                  </p:nvSpPr>
                  <p:spPr>
                    <a:xfrm>
                      <a:off x="9120336" y="2132856"/>
                      <a:ext cx="94784" cy="947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180" name="직사각형 179">
                      <a:extLst>
                        <a:ext uri="{FF2B5EF4-FFF2-40B4-BE49-F238E27FC236}">
                          <a16:creationId xmlns:a16="http://schemas.microsoft.com/office/drawing/2014/main" id="{0153CB8D-76BA-B15B-2ED1-0461A7BA7E8C}"/>
                        </a:ext>
                      </a:extLst>
                    </p:cNvPr>
                    <p:cNvSpPr/>
                    <p:nvPr/>
                  </p:nvSpPr>
                  <p:spPr>
                    <a:xfrm>
                      <a:off x="9248465" y="2132856"/>
                      <a:ext cx="94784" cy="947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181" name="직사각형 180">
                      <a:extLst>
                        <a:ext uri="{FF2B5EF4-FFF2-40B4-BE49-F238E27FC236}">
                          <a16:creationId xmlns:a16="http://schemas.microsoft.com/office/drawing/2014/main" id="{85447F69-498B-9900-1F7F-B40460F13C9B}"/>
                        </a:ext>
                      </a:extLst>
                    </p:cNvPr>
                    <p:cNvSpPr/>
                    <p:nvPr/>
                  </p:nvSpPr>
                  <p:spPr>
                    <a:xfrm>
                      <a:off x="9376594" y="2132856"/>
                      <a:ext cx="94784" cy="947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182" name="직사각형 181">
                      <a:extLst>
                        <a:ext uri="{FF2B5EF4-FFF2-40B4-BE49-F238E27FC236}">
                          <a16:creationId xmlns:a16="http://schemas.microsoft.com/office/drawing/2014/main" id="{28581BB6-ABE4-3010-FA7A-01AB098BF0D0}"/>
                        </a:ext>
                      </a:extLst>
                    </p:cNvPr>
                    <p:cNvSpPr/>
                    <p:nvPr/>
                  </p:nvSpPr>
                  <p:spPr>
                    <a:xfrm>
                      <a:off x="9504723" y="2132856"/>
                      <a:ext cx="94784" cy="947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183" name="직사각형 182">
                      <a:extLst>
                        <a:ext uri="{FF2B5EF4-FFF2-40B4-BE49-F238E27FC236}">
                          <a16:creationId xmlns:a16="http://schemas.microsoft.com/office/drawing/2014/main" id="{79235BC8-5FA7-FC06-60C2-2C6898FDE4AA}"/>
                        </a:ext>
                      </a:extLst>
                    </p:cNvPr>
                    <p:cNvSpPr/>
                    <p:nvPr/>
                  </p:nvSpPr>
                  <p:spPr>
                    <a:xfrm>
                      <a:off x="9632852" y="2132856"/>
                      <a:ext cx="94784" cy="947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184" name="직사각형 183">
                      <a:extLst>
                        <a:ext uri="{FF2B5EF4-FFF2-40B4-BE49-F238E27FC236}">
                          <a16:creationId xmlns:a16="http://schemas.microsoft.com/office/drawing/2014/main" id="{3B3E2067-DD39-60BE-9603-DECF6F607629}"/>
                        </a:ext>
                      </a:extLst>
                    </p:cNvPr>
                    <p:cNvSpPr/>
                    <p:nvPr/>
                  </p:nvSpPr>
                  <p:spPr>
                    <a:xfrm>
                      <a:off x="9760981" y="2132856"/>
                      <a:ext cx="94784" cy="947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grpSp>
              <p:grpSp>
                <p:nvGrpSpPr>
                  <p:cNvPr id="113" name="그룹 112">
                    <a:extLst>
                      <a:ext uri="{FF2B5EF4-FFF2-40B4-BE49-F238E27FC236}">
                        <a16:creationId xmlns:a16="http://schemas.microsoft.com/office/drawing/2014/main" id="{5ACBCF25-668F-8486-576C-3CF93F03DB0B}"/>
                      </a:ext>
                    </a:extLst>
                  </p:cNvPr>
                  <p:cNvGrpSpPr/>
                  <p:nvPr/>
                </p:nvGrpSpPr>
                <p:grpSpPr>
                  <a:xfrm>
                    <a:off x="7589883" y="5421183"/>
                    <a:ext cx="610972" cy="46405"/>
                    <a:chOff x="9120336" y="2132856"/>
                    <a:chExt cx="1247944" cy="94784"/>
                  </a:xfrm>
                  <a:solidFill>
                    <a:srgbClr val="C37D7F">
                      <a:alpha val="50000"/>
                    </a:srgbClr>
                  </a:solidFill>
                </p:grpSpPr>
                <p:sp>
                  <p:nvSpPr>
                    <p:cNvPr id="169" name="직사각형 168">
                      <a:extLst>
                        <a:ext uri="{FF2B5EF4-FFF2-40B4-BE49-F238E27FC236}">
                          <a16:creationId xmlns:a16="http://schemas.microsoft.com/office/drawing/2014/main" id="{08C242C8-A00A-1F70-237C-74D0E52587A9}"/>
                        </a:ext>
                      </a:extLst>
                    </p:cNvPr>
                    <p:cNvSpPr/>
                    <p:nvPr/>
                  </p:nvSpPr>
                  <p:spPr>
                    <a:xfrm>
                      <a:off x="9120336" y="2132856"/>
                      <a:ext cx="94784" cy="947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170" name="직사각형 169">
                      <a:extLst>
                        <a:ext uri="{FF2B5EF4-FFF2-40B4-BE49-F238E27FC236}">
                          <a16:creationId xmlns:a16="http://schemas.microsoft.com/office/drawing/2014/main" id="{F6D705F7-49FE-3EA0-9EAF-8485C0D558B4}"/>
                        </a:ext>
                      </a:extLst>
                    </p:cNvPr>
                    <p:cNvSpPr/>
                    <p:nvPr/>
                  </p:nvSpPr>
                  <p:spPr>
                    <a:xfrm>
                      <a:off x="9248465" y="2132856"/>
                      <a:ext cx="94784" cy="947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171" name="직사각형 170">
                      <a:extLst>
                        <a:ext uri="{FF2B5EF4-FFF2-40B4-BE49-F238E27FC236}">
                          <a16:creationId xmlns:a16="http://schemas.microsoft.com/office/drawing/2014/main" id="{EE2D5B13-4EF5-6708-9304-BA0154315D49}"/>
                        </a:ext>
                      </a:extLst>
                    </p:cNvPr>
                    <p:cNvSpPr/>
                    <p:nvPr/>
                  </p:nvSpPr>
                  <p:spPr>
                    <a:xfrm>
                      <a:off x="9376594" y="2132856"/>
                      <a:ext cx="94784" cy="947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172" name="직사각형 171">
                      <a:extLst>
                        <a:ext uri="{FF2B5EF4-FFF2-40B4-BE49-F238E27FC236}">
                          <a16:creationId xmlns:a16="http://schemas.microsoft.com/office/drawing/2014/main" id="{D8CFBF57-044A-BFB4-ECFD-994A095B2303}"/>
                        </a:ext>
                      </a:extLst>
                    </p:cNvPr>
                    <p:cNvSpPr/>
                    <p:nvPr/>
                  </p:nvSpPr>
                  <p:spPr>
                    <a:xfrm>
                      <a:off x="9504723" y="2132856"/>
                      <a:ext cx="94784" cy="947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173" name="직사각형 172">
                      <a:extLst>
                        <a:ext uri="{FF2B5EF4-FFF2-40B4-BE49-F238E27FC236}">
                          <a16:creationId xmlns:a16="http://schemas.microsoft.com/office/drawing/2014/main" id="{3813ECCB-1406-64AC-F5B7-DB533950B3DF}"/>
                        </a:ext>
                      </a:extLst>
                    </p:cNvPr>
                    <p:cNvSpPr/>
                    <p:nvPr/>
                  </p:nvSpPr>
                  <p:spPr>
                    <a:xfrm>
                      <a:off x="9632852" y="2132856"/>
                      <a:ext cx="94784" cy="947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174" name="직사각형 173">
                      <a:extLst>
                        <a:ext uri="{FF2B5EF4-FFF2-40B4-BE49-F238E27FC236}">
                          <a16:creationId xmlns:a16="http://schemas.microsoft.com/office/drawing/2014/main" id="{6255DEB6-27B2-6FDD-2A9A-2BA032B468A6}"/>
                        </a:ext>
                      </a:extLst>
                    </p:cNvPr>
                    <p:cNvSpPr/>
                    <p:nvPr/>
                  </p:nvSpPr>
                  <p:spPr>
                    <a:xfrm>
                      <a:off x="9760981" y="2132856"/>
                      <a:ext cx="94784" cy="947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175" name="직사각형 174">
                      <a:extLst>
                        <a:ext uri="{FF2B5EF4-FFF2-40B4-BE49-F238E27FC236}">
                          <a16:creationId xmlns:a16="http://schemas.microsoft.com/office/drawing/2014/main" id="{34C20FD7-EAA5-AF3A-0FBF-BF4B52D414BF}"/>
                        </a:ext>
                      </a:extLst>
                    </p:cNvPr>
                    <p:cNvSpPr/>
                    <p:nvPr/>
                  </p:nvSpPr>
                  <p:spPr>
                    <a:xfrm>
                      <a:off x="9889110" y="2132856"/>
                      <a:ext cx="94784" cy="947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176" name="직사각형 175">
                      <a:extLst>
                        <a:ext uri="{FF2B5EF4-FFF2-40B4-BE49-F238E27FC236}">
                          <a16:creationId xmlns:a16="http://schemas.microsoft.com/office/drawing/2014/main" id="{73FE8200-0E97-0AB0-5B5F-E7E30199126A}"/>
                        </a:ext>
                      </a:extLst>
                    </p:cNvPr>
                    <p:cNvSpPr/>
                    <p:nvPr/>
                  </p:nvSpPr>
                  <p:spPr>
                    <a:xfrm>
                      <a:off x="10017239" y="2132856"/>
                      <a:ext cx="94784" cy="947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177" name="직사각형 176">
                      <a:extLst>
                        <a:ext uri="{FF2B5EF4-FFF2-40B4-BE49-F238E27FC236}">
                          <a16:creationId xmlns:a16="http://schemas.microsoft.com/office/drawing/2014/main" id="{3254DFF2-16A9-DFFD-BBC5-E25D5A7C6BB2}"/>
                        </a:ext>
                      </a:extLst>
                    </p:cNvPr>
                    <p:cNvSpPr/>
                    <p:nvPr/>
                  </p:nvSpPr>
                  <p:spPr>
                    <a:xfrm>
                      <a:off x="10145368" y="2132856"/>
                      <a:ext cx="94784" cy="947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178" name="직사각형 177">
                      <a:extLst>
                        <a:ext uri="{FF2B5EF4-FFF2-40B4-BE49-F238E27FC236}">
                          <a16:creationId xmlns:a16="http://schemas.microsoft.com/office/drawing/2014/main" id="{F8589337-55FF-9BFD-507D-91E3F39C82DA}"/>
                        </a:ext>
                      </a:extLst>
                    </p:cNvPr>
                    <p:cNvSpPr/>
                    <p:nvPr/>
                  </p:nvSpPr>
                  <p:spPr>
                    <a:xfrm>
                      <a:off x="10273496" y="2132856"/>
                      <a:ext cx="94784" cy="947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grpSp>
              <p:grpSp>
                <p:nvGrpSpPr>
                  <p:cNvPr id="114" name="그룹 113">
                    <a:extLst>
                      <a:ext uri="{FF2B5EF4-FFF2-40B4-BE49-F238E27FC236}">
                        <a16:creationId xmlns:a16="http://schemas.microsoft.com/office/drawing/2014/main" id="{73A4BFF2-BB1E-06DD-AC80-4E66E65EB1D9}"/>
                      </a:ext>
                    </a:extLst>
                  </p:cNvPr>
                  <p:cNvGrpSpPr/>
                  <p:nvPr/>
                </p:nvGrpSpPr>
                <p:grpSpPr>
                  <a:xfrm>
                    <a:off x="7589883" y="5485536"/>
                    <a:ext cx="610972" cy="46405"/>
                    <a:chOff x="9120336" y="2132856"/>
                    <a:chExt cx="1247944" cy="94784"/>
                  </a:xfrm>
                  <a:solidFill>
                    <a:srgbClr val="C37D7F">
                      <a:alpha val="50000"/>
                    </a:srgbClr>
                  </a:solidFill>
                </p:grpSpPr>
                <p:sp>
                  <p:nvSpPr>
                    <p:cNvPr id="159" name="직사각형 158">
                      <a:extLst>
                        <a:ext uri="{FF2B5EF4-FFF2-40B4-BE49-F238E27FC236}">
                          <a16:creationId xmlns:a16="http://schemas.microsoft.com/office/drawing/2014/main" id="{0165157D-37CC-9BF9-CDEF-ED9663B8E928}"/>
                        </a:ext>
                      </a:extLst>
                    </p:cNvPr>
                    <p:cNvSpPr/>
                    <p:nvPr/>
                  </p:nvSpPr>
                  <p:spPr>
                    <a:xfrm>
                      <a:off x="9120336" y="2132856"/>
                      <a:ext cx="94784" cy="947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160" name="직사각형 159">
                      <a:extLst>
                        <a:ext uri="{FF2B5EF4-FFF2-40B4-BE49-F238E27FC236}">
                          <a16:creationId xmlns:a16="http://schemas.microsoft.com/office/drawing/2014/main" id="{1A9B8E60-8B01-1246-D386-B02A6BECDF0B}"/>
                        </a:ext>
                      </a:extLst>
                    </p:cNvPr>
                    <p:cNvSpPr/>
                    <p:nvPr/>
                  </p:nvSpPr>
                  <p:spPr>
                    <a:xfrm>
                      <a:off x="9248465" y="2132856"/>
                      <a:ext cx="94784" cy="947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161" name="직사각형 160">
                      <a:extLst>
                        <a:ext uri="{FF2B5EF4-FFF2-40B4-BE49-F238E27FC236}">
                          <a16:creationId xmlns:a16="http://schemas.microsoft.com/office/drawing/2014/main" id="{EC537785-935C-2B96-6A6A-C381AAD27CD9}"/>
                        </a:ext>
                      </a:extLst>
                    </p:cNvPr>
                    <p:cNvSpPr/>
                    <p:nvPr/>
                  </p:nvSpPr>
                  <p:spPr>
                    <a:xfrm>
                      <a:off x="9376594" y="2132856"/>
                      <a:ext cx="94784" cy="947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162" name="직사각형 161">
                      <a:extLst>
                        <a:ext uri="{FF2B5EF4-FFF2-40B4-BE49-F238E27FC236}">
                          <a16:creationId xmlns:a16="http://schemas.microsoft.com/office/drawing/2014/main" id="{399B03B1-5FA1-80BD-3C37-8B37335344D4}"/>
                        </a:ext>
                      </a:extLst>
                    </p:cNvPr>
                    <p:cNvSpPr/>
                    <p:nvPr/>
                  </p:nvSpPr>
                  <p:spPr>
                    <a:xfrm>
                      <a:off x="9504723" y="2132856"/>
                      <a:ext cx="94784" cy="947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163" name="직사각형 162">
                      <a:extLst>
                        <a:ext uri="{FF2B5EF4-FFF2-40B4-BE49-F238E27FC236}">
                          <a16:creationId xmlns:a16="http://schemas.microsoft.com/office/drawing/2014/main" id="{062DCAD0-858C-3262-1641-300FB7C20AF6}"/>
                        </a:ext>
                      </a:extLst>
                    </p:cNvPr>
                    <p:cNvSpPr/>
                    <p:nvPr/>
                  </p:nvSpPr>
                  <p:spPr>
                    <a:xfrm>
                      <a:off x="9632852" y="2132856"/>
                      <a:ext cx="94784" cy="947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164" name="직사각형 163">
                      <a:extLst>
                        <a:ext uri="{FF2B5EF4-FFF2-40B4-BE49-F238E27FC236}">
                          <a16:creationId xmlns:a16="http://schemas.microsoft.com/office/drawing/2014/main" id="{AB153F70-E736-22B9-0B5A-9C5B73C3ABD4}"/>
                        </a:ext>
                      </a:extLst>
                    </p:cNvPr>
                    <p:cNvSpPr/>
                    <p:nvPr/>
                  </p:nvSpPr>
                  <p:spPr>
                    <a:xfrm>
                      <a:off x="9760981" y="2132856"/>
                      <a:ext cx="94784" cy="947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165" name="직사각형 164">
                      <a:extLst>
                        <a:ext uri="{FF2B5EF4-FFF2-40B4-BE49-F238E27FC236}">
                          <a16:creationId xmlns:a16="http://schemas.microsoft.com/office/drawing/2014/main" id="{98D3FFFE-9A73-82B1-4249-477ADF4C25E6}"/>
                        </a:ext>
                      </a:extLst>
                    </p:cNvPr>
                    <p:cNvSpPr/>
                    <p:nvPr/>
                  </p:nvSpPr>
                  <p:spPr>
                    <a:xfrm>
                      <a:off x="9889110" y="2132856"/>
                      <a:ext cx="94784" cy="947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166" name="직사각형 165">
                      <a:extLst>
                        <a:ext uri="{FF2B5EF4-FFF2-40B4-BE49-F238E27FC236}">
                          <a16:creationId xmlns:a16="http://schemas.microsoft.com/office/drawing/2014/main" id="{4F84FC06-1FB2-F3D8-A539-73FE55903A2C}"/>
                        </a:ext>
                      </a:extLst>
                    </p:cNvPr>
                    <p:cNvSpPr/>
                    <p:nvPr/>
                  </p:nvSpPr>
                  <p:spPr>
                    <a:xfrm>
                      <a:off x="10017239" y="2132856"/>
                      <a:ext cx="94784" cy="947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167" name="직사각형 166">
                      <a:extLst>
                        <a:ext uri="{FF2B5EF4-FFF2-40B4-BE49-F238E27FC236}">
                          <a16:creationId xmlns:a16="http://schemas.microsoft.com/office/drawing/2014/main" id="{270CA5BF-813D-4509-1592-9751E6140348}"/>
                        </a:ext>
                      </a:extLst>
                    </p:cNvPr>
                    <p:cNvSpPr/>
                    <p:nvPr/>
                  </p:nvSpPr>
                  <p:spPr>
                    <a:xfrm>
                      <a:off x="10145368" y="2132856"/>
                      <a:ext cx="94784" cy="947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168" name="직사각형 167">
                      <a:extLst>
                        <a:ext uri="{FF2B5EF4-FFF2-40B4-BE49-F238E27FC236}">
                          <a16:creationId xmlns:a16="http://schemas.microsoft.com/office/drawing/2014/main" id="{C3393539-DF1A-4FA8-7840-9D9A377283D1}"/>
                        </a:ext>
                      </a:extLst>
                    </p:cNvPr>
                    <p:cNvSpPr/>
                    <p:nvPr/>
                  </p:nvSpPr>
                  <p:spPr>
                    <a:xfrm>
                      <a:off x="10273496" y="2132856"/>
                      <a:ext cx="94784" cy="947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grpSp>
              <p:grpSp>
                <p:nvGrpSpPr>
                  <p:cNvPr id="115" name="그룹 114">
                    <a:extLst>
                      <a:ext uri="{FF2B5EF4-FFF2-40B4-BE49-F238E27FC236}">
                        <a16:creationId xmlns:a16="http://schemas.microsoft.com/office/drawing/2014/main" id="{5EEED872-F353-4553-5176-A131FF27D7E4}"/>
                      </a:ext>
                    </a:extLst>
                  </p:cNvPr>
                  <p:cNvGrpSpPr/>
                  <p:nvPr/>
                </p:nvGrpSpPr>
                <p:grpSpPr>
                  <a:xfrm>
                    <a:off x="7589883" y="5549890"/>
                    <a:ext cx="610972" cy="46405"/>
                    <a:chOff x="9120336" y="2132856"/>
                    <a:chExt cx="1247944" cy="94784"/>
                  </a:xfrm>
                  <a:solidFill>
                    <a:srgbClr val="C37D7F">
                      <a:alpha val="50000"/>
                    </a:srgbClr>
                  </a:solidFill>
                </p:grpSpPr>
                <p:sp>
                  <p:nvSpPr>
                    <p:cNvPr id="149" name="직사각형 148">
                      <a:extLst>
                        <a:ext uri="{FF2B5EF4-FFF2-40B4-BE49-F238E27FC236}">
                          <a16:creationId xmlns:a16="http://schemas.microsoft.com/office/drawing/2014/main" id="{1517A186-F7C4-05CB-2DFD-8D543ADD837E}"/>
                        </a:ext>
                      </a:extLst>
                    </p:cNvPr>
                    <p:cNvSpPr/>
                    <p:nvPr/>
                  </p:nvSpPr>
                  <p:spPr>
                    <a:xfrm>
                      <a:off x="9120336" y="2132856"/>
                      <a:ext cx="94784" cy="947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150" name="직사각형 149">
                      <a:extLst>
                        <a:ext uri="{FF2B5EF4-FFF2-40B4-BE49-F238E27FC236}">
                          <a16:creationId xmlns:a16="http://schemas.microsoft.com/office/drawing/2014/main" id="{5A090337-BFF7-18B6-2DD2-6B6EFD41C7C2}"/>
                        </a:ext>
                      </a:extLst>
                    </p:cNvPr>
                    <p:cNvSpPr/>
                    <p:nvPr/>
                  </p:nvSpPr>
                  <p:spPr>
                    <a:xfrm>
                      <a:off x="9248465" y="2132856"/>
                      <a:ext cx="94784" cy="947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151" name="직사각형 150">
                      <a:extLst>
                        <a:ext uri="{FF2B5EF4-FFF2-40B4-BE49-F238E27FC236}">
                          <a16:creationId xmlns:a16="http://schemas.microsoft.com/office/drawing/2014/main" id="{D8EA066C-8E43-6DF2-C886-C06122EC5BD3}"/>
                        </a:ext>
                      </a:extLst>
                    </p:cNvPr>
                    <p:cNvSpPr/>
                    <p:nvPr/>
                  </p:nvSpPr>
                  <p:spPr>
                    <a:xfrm>
                      <a:off x="9376594" y="2132856"/>
                      <a:ext cx="94784" cy="947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152" name="직사각형 151">
                      <a:extLst>
                        <a:ext uri="{FF2B5EF4-FFF2-40B4-BE49-F238E27FC236}">
                          <a16:creationId xmlns:a16="http://schemas.microsoft.com/office/drawing/2014/main" id="{422924D6-3784-5AC3-7CBA-CF5B980D9D2F}"/>
                        </a:ext>
                      </a:extLst>
                    </p:cNvPr>
                    <p:cNvSpPr/>
                    <p:nvPr/>
                  </p:nvSpPr>
                  <p:spPr>
                    <a:xfrm>
                      <a:off x="9504723" y="2132856"/>
                      <a:ext cx="94784" cy="947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153" name="직사각형 152">
                      <a:extLst>
                        <a:ext uri="{FF2B5EF4-FFF2-40B4-BE49-F238E27FC236}">
                          <a16:creationId xmlns:a16="http://schemas.microsoft.com/office/drawing/2014/main" id="{8616EC92-B180-0578-B8DD-6D8AE1902824}"/>
                        </a:ext>
                      </a:extLst>
                    </p:cNvPr>
                    <p:cNvSpPr/>
                    <p:nvPr/>
                  </p:nvSpPr>
                  <p:spPr>
                    <a:xfrm>
                      <a:off x="9632852" y="2132856"/>
                      <a:ext cx="94784" cy="947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154" name="직사각형 153">
                      <a:extLst>
                        <a:ext uri="{FF2B5EF4-FFF2-40B4-BE49-F238E27FC236}">
                          <a16:creationId xmlns:a16="http://schemas.microsoft.com/office/drawing/2014/main" id="{B975C512-BA7B-8EA8-2AC1-470694C0998E}"/>
                        </a:ext>
                      </a:extLst>
                    </p:cNvPr>
                    <p:cNvSpPr/>
                    <p:nvPr/>
                  </p:nvSpPr>
                  <p:spPr>
                    <a:xfrm>
                      <a:off x="9760981" y="2132856"/>
                      <a:ext cx="94784" cy="947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155" name="직사각형 154">
                      <a:extLst>
                        <a:ext uri="{FF2B5EF4-FFF2-40B4-BE49-F238E27FC236}">
                          <a16:creationId xmlns:a16="http://schemas.microsoft.com/office/drawing/2014/main" id="{5B51FE3B-E1C3-526A-441E-3BC099E320CE}"/>
                        </a:ext>
                      </a:extLst>
                    </p:cNvPr>
                    <p:cNvSpPr/>
                    <p:nvPr/>
                  </p:nvSpPr>
                  <p:spPr>
                    <a:xfrm>
                      <a:off x="9889110" y="2132856"/>
                      <a:ext cx="94784" cy="947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156" name="직사각형 155">
                      <a:extLst>
                        <a:ext uri="{FF2B5EF4-FFF2-40B4-BE49-F238E27FC236}">
                          <a16:creationId xmlns:a16="http://schemas.microsoft.com/office/drawing/2014/main" id="{2DEFFEA1-344F-37CB-BE1B-F3B2F4938DE8}"/>
                        </a:ext>
                      </a:extLst>
                    </p:cNvPr>
                    <p:cNvSpPr/>
                    <p:nvPr/>
                  </p:nvSpPr>
                  <p:spPr>
                    <a:xfrm>
                      <a:off x="10017239" y="2132856"/>
                      <a:ext cx="94784" cy="947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157" name="직사각형 156">
                      <a:extLst>
                        <a:ext uri="{FF2B5EF4-FFF2-40B4-BE49-F238E27FC236}">
                          <a16:creationId xmlns:a16="http://schemas.microsoft.com/office/drawing/2014/main" id="{A617D794-D716-7740-CEC7-C15C66827742}"/>
                        </a:ext>
                      </a:extLst>
                    </p:cNvPr>
                    <p:cNvSpPr/>
                    <p:nvPr/>
                  </p:nvSpPr>
                  <p:spPr>
                    <a:xfrm>
                      <a:off x="10145368" y="2132856"/>
                      <a:ext cx="94784" cy="947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158" name="직사각형 157">
                      <a:extLst>
                        <a:ext uri="{FF2B5EF4-FFF2-40B4-BE49-F238E27FC236}">
                          <a16:creationId xmlns:a16="http://schemas.microsoft.com/office/drawing/2014/main" id="{19696490-7678-253A-CC5F-226FB16EFF97}"/>
                        </a:ext>
                      </a:extLst>
                    </p:cNvPr>
                    <p:cNvSpPr/>
                    <p:nvPr/>
                  </p:nvSpPr>
                  <p:spPr>
                    <a:xfrm>
                      <a:off x="10273496" y="2132856"/>
                      <a:ext cx="94784" cy="947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grpSp>
              <p:grpSp>
                <p:nvGrpSpPr>
                  <p:cNvPr id="116" name="그룹 115">
                    <a:extLst>
                      <a:ext uri="{FF2B5EF4-FFF2-40B4-BE49-F238E27FC236}">
                        <a16:creationId xmlns:a16="http://schemas.microsoft.com/office/drawing/2014/main" id="{42FEB24D-9891-D5E2-3C57-9D1E3418B781}"/>
                      </a:ext>
                    </a:extLst>
                  </p:cNvPr>
                  <p:cNvGrpSpPr/>
                  <p:nvPr/>
                </p:nvGrpSpPr>
                <p:grpSpPr>
                  <a:xfrm>
                    <a:off x="7589883" y="5614243"/>
                    <a:ext cx="610972" cy="46405"/>
                    <a:chOff x="10635415" y="5594149"/>
                    <a:chExt cx="610972" cy="46405"/>
                  </a:xfrm>
                </p:grpSpPr>
                <p:sp>
                  <p:nvSpPr>
                    <p:cNvPr id="139" name="직사각형 138">
                      <a:extLst>
                        <a:ext uri="{FF2B5EF4-FFF2-40B4-BE49-F238E27FC236}">
                          <a16:creationId xmlns:a16="http://schemas.microsoft.com/office/drawing/2014/main" id="{21B5E155-9938-654D-AC98-4B67CB59767C}"/>
                        </a:ext>
                      </a:extLst>
                    </p:cNvPr>
                    <p:cNvSpPr/>
                    <p:nvPr/>
                  </p:nvSpPr>
                  <p:spPr>
                    <a:xfrm>
                      <a:off x="10635415" y="5594149"/>
                      <a:ext cx="46405" cy="46405"/>
                    </a:xfrm>
                    <a:prstGeom prst="rect">
                      <a:avLst/>
                    </a:prstGeom>
                    <a:solidFill>
                      <a:srgbClr val="C37D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140" name="직사각형 139">
                      <a:extLst>
                        <a:ext uri="{FF2B5EF4-FFF2-40B4-BE49-F238E27FC236}">
                          <a16:creationId xmlns:a16="http://schemas.microsoft.com/office/drawing/2014/main" id="{BE89D50B-643C-E3FC-0A63-C94BB829B6CD}"/>
                        </a:ext>
                      </a:extLst>
                    </p:cNvPr>
                    <p:cNvSpPr/>
                    <p:nvPr/>
                  </p:nvSpPr>
                  <p:spPr>
                    <a:xfrm>
                      <a:off x="10698145" y="5594149"/>
                      <a:ext cx="46405" cy="46405"/>
                    </a:xfrm>
                    <a:prstGeom prst="rect">
                      <a:avLst/>
                    </a:prstGeom>
                    <a:solidFill>
                      <a:srgbClr val="C37D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141" name="직사각형 140">
                      <a:extLst>
                        <a:ext uri="{FF2B5EF4-FFF2-40B4-BE49-F238E27FC236}">
                          <a16:creationId xmlns:a16="http://schemas.microsoft.com/office/drawing/2014/main" id="{5EF50C6F-8EB9-7579-B4AA-EE745BAD9FDE}"/>
                        </a:ext>
                      </a:extLst>
                    </p:cNvPr>
                    <p:cNvSpPr/>
                    <p:nvPr/>
                  </p:nvSpPr>
                  <p:spPr>
                    <a:xfrm>
                      <a:off x="10760875" y="5594149"/>
                      <a:ext cx="46405" cy="46405"/>
                    </a:xfrm>
                    <a:prstGeom prst="rect">
                      <a:avLst/>
                    </a:prstGeom>
                    <a:solidFill>
                      <a:srgbClr val="C37D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142" name="직사각형 141">
                      <a:extLst>
                        <a:ext uri="{FF2B5EF4-FFF2-40B4-BE49-F238E27FC236}">
                          <a16:creationId xmlns:a16="http://schemas.microsoft.com/office/drawing/2014/main" id="{E683B964-4660-F470-45F2-59CDA2052762}"/>
                        </a:ext>
                      </a:extLst>
                    </p:cNvPr>
                    <p:cNvSpPr/>
                    <p:nvPr/>
                  </p:nvSpPr>
                  <p:spPr>
                    <a:xfrm>
                      <a:off x="10823604" y="5594149"/>
                      <a:ext cx="46405" cy="46405"/>
                    </a:xfrm>
                    <a:prstGeom prst="rect">
                      <a:avLst/>
                    </a:prstGeom>
                    <a:solidFill>
                      <a:srgbClr val="C37D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143" name="직사각형 142">
                      <a:extLst>
                        <a:ext uri="{FF2B5EF4-FFF2-40B4-BE49-F238E27FC236}">
                          <a16:creationId xmlns:a16="http://schemas.microsoft.com/office/drawing/2014/main" id="{B5C73D7A-3AD1-4EA5-3D55-9C7C628015AB}"/>
                        </a:ext>
                      </a:extLst>
                    </p:cNvPr>
                    <p:cNvSpPr/>
                    <p:nvPr/>
                  </p:nvSpPr>
                  <p:spPr>
                    <a:xfrm>
                      <a:off x="10886334" y="5594149"/>
                      <a:ext cx="46405" cy="46405"/>
                    </a:xfrm>
                    <a:prstGeom prst="rect">
                      <a:avLst/>
                    </a:prstGeom>
                    <a:solidFill>
                      <a:srgbClr val="C37D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144" name="직사각형 143">
                      <a:extLst>
                        <a:ext uri="{FF2B5EF4-FFF2-40B4-BE49-F238E27FC236}">
                          <a16:creationId xmlns:a16="http://schemas.microsoft.com/office/drawing/2014/main" id="{E9CD566A-05DF-8395-AEFE-05C5C25E0737}"/>
                        </a:ext>
                      </a:extLst>
                    </p:cNvPr>
                    <p:cNvSpPr/>
                    <p:nvPr/>
                  </p:nvSpPr>
                  <p:spPr>
                    <a:xfrm>
                      <a:off x="10949064" y="5594149"/>
                      <a:ext cx="46405" cy="46405"/>
                    </a:xfrm>
                    <a:prstGeom prst="rect">
                      <a:avLst/>
                    </a:prstGeom>
                    <a:solidFill>
                      <a:srgbClr val="C37D7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145" name="직사각형 144">
                      <a:extLst>
                        <a:ext uri="{FF2B5EF4-FFF2-40B4-BE49-F238E27FC236}">
                          <a16:creationId xmlns:a16="http://schemas.microsoft.com/office/drawing/2014/main" id="{1304B52D-D66E-A67A-D29A-165EACA3639E}"/>
                        </a:ext>
                      </a:extLst>
                    </p:cNvPr>
                    <p:cNvSpPr/>
                    <p:nvPr/>
                  </p:nvSpPr>
                  <p:spPr>
                    <a:xfrm>
                      <a:off x="11011794" y="5594149"/>
                      <a:ext cx="46405" cy="46405"/>
                    </a:xfrm>
                    <a:prstGeom prst="rect">
                      <a:avLst/>
                    </a:prstGeom>
                    <a:solidFill>
                      <a:srgbClr val="C37D7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146" name="직사각형 145">
                      <a:extLst>
                        <a:ext uri="{FF2B5EF4-FFF2-40B4-BE49-F238E27FC236}">
                          <a16:creationId xmlns:a16="http://schemas.microsoft.com/office/drawing/2014/main" id="{645EC9C1-5BD0-2A8A-C975-88B67AC34708}"/>
                        </a:ext>
                      </a:extLst>
                    </p:cNvPr>
                    <p:cNvSpPr/>
                    <p:nvPr/>
                  </p:nvSpPr>
                  <p:spPr>
                    <a:xfrm>
                      <a:off x="11074523" y="5594149"/>
                      <a:ext cx="46405" cy="46405"/>
                    </a:xfrm>
                    <a:prstGeom prst="rect">
                      <a:avLst/>
                    </a:prstGeom>
                    <a:solidFill>
                      <a:srgbClr val="C37D7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147" name="직사각형 146">
                      <a:extLst>
                        <a:ext uri="{FF2B5EF4-FFF2-40B4-BE49-F238E27FC236}">
                          <a16:creationId xmlns:a16="http://schemas.microsoft.com/office/drawing/2014/main" id="{8B9CD380-206D-4B07-0A86-E073F8012D80}"/>
                        </a:ext>
                      </a:extLst>
                    </p:cNvPr>
                    <p:cNvSpPr/>
                    <p:nvPr/>
                  </p:nvSpPr>
                  <p:spPr>
                    <a:xfrm>
                      <a:off x="11137253" y="5594149"/>
                      <a:ext cx="46405" cy="46405"/>
                    </a:xfrm>
                    <a:prstGeom prst="rect">
                      <a:avLst/>
                    </a:prstGeom>
                    <a:solidFill>
                      <a:srgbClr val="C37D7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148" name="직사각형 147">
                      <a:extLst>
                        <a:ext uri="{FF2B5EF4-FFF2-40B4-BE49-F238E27FC236}">
                          <a16:creationId xmlns:a16="http://schemas.microsoft.com/office/drawing/2014/main" id="{565C7ACD-CC96-2A8F-2325-82FA3334151E}"/>
                        </a:ext>
                      </a:extLst>
                    </p:cNvPr>
                    <p:cNvSpPr/>
                    <p:nvPr/>
                  </p:nvSpPr>
                  <p:spPr>
                    <a:xfrm>
                      <a:off x="11199982" y="5594149"/>
                      <a:ext cx="46405" cy="46405"/>
                    </a:xfrm>
                    <a:prstGeom prst="rect">
                      <a:avLst/>
                    </a:prstGeom>
                    <a:solidFill>
                      <a:srgbClr val="C37D7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grpSp>
              <p:grpSp>
                <p:nvGrpSpPr>
                  <p:cNvPr id="117" name="그룹 116">
                    <a:extLst>
                      <a:ext uri="{FF2B5EF4-FFF2-40B4-BE49-F238E27FC236}">
                        <a16:creationId xmlns:a16="http://schemas.microsoft.com/office/drawing/2014/main" id="{5C0F322F-4551-1D9E-CDE0-088DBEF0586C}"/>
                      </a:ext>
                    </a:extLst>
                  </p:cNvPr>
                  <p:cNvGrpSpPr/>
                  <p:nvPr/>
                </p:nvGrpSpPr>
                <p:grpSpPr>
                  <a:xfrm>
                    <a:off x="7589883" y="5678596"/>
                    <a:ext cx="610972" cy="46405"/>
                    <a:chOff x="9120336" y="2132856"/>
                    <a:chExt cx="1247944" cy="94784"/>
                  </a:xfrm>
                </p:grpSpPr>
                <p:sp>
                  <p:nvSpPr>
                    <p:cNvPr id="129" name="직사각형 128">
                      <a:extLst>
                        <a:ext uri="{FF2B5EF4-FFF2-40B4-BE49-F238E27FC236}">
                          <a16:creationId xmlns:a16="http://schemas.microsoft.com/office/drawing/2014/main" id="{49BE9500-2439-36D0-6FEF-BBB81A1A4CBD}"/>
                        </a:ext>
                      </a:extLst>
                    </p:cNvPr>
                    <p:cNvSpPr/>
                    <p:nvPr/>
                  </p:nvSpPr>
                  <p:spPr>
                    <a:xfrm>
                      <a:off x="9120336" y="2132856"/>
                      <a:ext cx="94784" cy="94784"/>
                    </a:xfrm>
                    <a:prstGeom prst="rect">
                      <a:avLst/>
                    </a:prstGeom>
                    <a:solidFill>
                      <a:srgbClr val="C37D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130" name="직사각형 129">
                      <a:extLst>
                        <a:ext uri="{FF2B5EF4-FFF2-40B4-BE49-F238E27FC236}">
                          <a16:creationId xmlns:a16="http://schemas.microsoft.com/office/drawing/2014/main" id="{380A0D1C-0C11-D953-FC5A-C6C73767B50D}"/>
                        </a:ext>
                      </a:extLst>
                    </p:cNvPr>
                    <p:cNvSpPr/>
                    <p:nvPr/>
                  </p:nvSpPr>
                  <p:spPr>
                    <a:xfrm>
                      <a:off x="9248465" y="2132856"/>
                      <a:ext cx="94784" cy="94784"/>
                    </a:xfrm>
                    <a:prstGeom prst="rect">
                      <a:avLst/>
                    </a:prstGeom>
                    <a:solidFill>
                      <a:srgbClr val="C37D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131" name="직사각형 130">
                      <a:extLst>
                        <a:ext uri="{FF2B5EF4-FFF2-40B4-BE49-F238E27FC236}">
                          <a16:creationId xmlns:a16="http://schemas.microsoft.com/office/drawing/2014/main" id="{F0CEF833-8F39-89B8-C502-C0D27584ECB7}"/>
                        </a:ext>
                      </a:extLst>
                    </p:cNvPr>
                    <p:cNvSpPr/>
                    <p:nvPr/>
                  </p:nvSpPr>
                  <p:spPr>
                    <a:xfrm>
                      <a:off x="9376594" y="2132856"/>
                      <a:ext cx="94784" cy="94784"/>
                    </a:xfrm>
                    <a:prstGeom prst="rect">
                      <a:avLst/>
                    </a:prstGeom>
                    <a:solidFill>
                      <a:srgbClr val="C37D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132" name="직사각형 131">
                      <a:extLst>
                        <a:ext uri="{FF2B5EF4-FFF2-40B4-BE49-F238E27FC236}">
                          <a16:creationId xmlns:a16="http://schemas.microsoft.com/office/drawing/2014/main" id="{D12A0E15-A4B1-D3ED-5AAB-F5AA43D618AE}"/>
                        </a:ext>
                      </a:extLst>
                    </p:cNvPr>
                    <p:cNvSpPr/>
                    <p:nvPr/>
                  </p:nvSpPr>
                  <p:spPr>
                    <a:xfrm>
                      <a:off x="9504723" y="2132856"/>
                      <a:ext cx="94784" cy="94784"/>
                    </a:xfrm>
                    <a:prstGeom prst="rect">
                      <a:avLst/>
                    </a:prstGeom>
                    <a:solidFill>
                      <a:srgbClr val="C37D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133" name="직사각형 132">
                      <a:extLst>
                        <a:ext uri="{FF2B5EF4-FFF2-40B4-BE49-F238E27FC236}">
                          <a16:creationId xmlns:a16="http://schemas.microsoft.com/office/drawing/2014/main" id="{F92FD94D-B5E3-4E89-2B14-6FA86916799B}"/>
                        </a:ext>
                      </a:extLst>
                    </p:cNvPr>
                    <p:cNvSpPr/>
                    <p:nvPr/>
                  </p:nvSpPr>
                  <p:spPr>
                    <a:xfrm>
                      <a:off x="9632852" y="2132856"/>
                      <a:ext cx="94784" cy="94784"/>
                    </a:xfrm>
                    <a:prstGeom prst="rect">
                      <a:avLst/>
                    </a:prstGeom>
                    <a:solidFill>
                      <a:srgbClr val="C37D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134" name="직사각형 133">
                      <a:extLst>
                        <a:ext uri="{FF2B5EF4-FFF2-40B4-BE49-F238E27FC236}">
                          <a16:creationId xmlns:a16="http://schemas.microsoft.com/office/drawing/2014/main" id="{58BD0307-33F8-AED2-B6C4-A7759EDD73CE}"/>
                        </a:ext>
                      </a:extLst>
                    </p:cNvPr>
                    <p:cNvSpPr/>
                    <p:nvPr/>
                  </p:nvSpPr>
                  <p:spPr>
                    <a:xfrm>
                      <a:off x="9760981" y="2132856"/>
                      <a:ext cx="94784" cy="94784"/>
                    </a:xfrm>
                    <a:prstGeom prst="rect">
                      <a:avLst/>
                    </a:prstGeom>
                    <a:solidFill>
                      <a:srgbClr val="C37D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135" name="직사각형 134">
                      <a:extLst>
                        <a:ext uri="{FF2B5EF4-FFF2-40B4-BE49-F238E27FC236}">
                          <a16:creationId xmlns:a16="http://schemas.microsoft.com/office/drawing/2014/main" id="{E0F2A319-E969-6310-6F4E-B4EEE8FE0A88}"/>
                        </a:ext>
                      </a:extLst>
                    </p:cNvPr>
                    <p:cNvSpPr/>
                    <p:nvPr/>
                  </p:nvSpPr>
                  <p:spPr>
                    <a:xfrm>
                      <a:off x="9889110" y="2132856"/>
                      <a:ext cx="94784" cy="94784"/>
                    </a:xfrm>
                    <a:prstGeom prst="rect">
                      <a:avLst/>
                    </a:prstGeom>
                    <a:solidFill>
                      <a:srgbClr val="C37D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136" name="직사각형 135">
                      <a:extLst>
                        <a:ext uri="{FF2B5EF4-FFF2-40B4-BE49-F238E27FC236}">
                          <a16:creationId xmlns:a16="http://schemas.microsoft.com/office/drawing/2014/main" id="{0B0668B9-A4C7-3E63-4C84-C55DCB822B6A}"/>
                        </a:ext>
                      </a:extLst>
                    </p:cNvPr>
                    <p:cNvSpPr/>
                    <p:nvPr/>
                  </p:nvSpPr>
                  <p:spPr>
                    <a:xfrm>
                      <a:off x="10017239" y="2132856"/>
                      <a:ext cx="94784" cy="94784"/>
                    </a:xfrm>
                    <a:prstGeom prst="rect">
                      <a:avLst/>
                    </a:prstGeom>
                    <a:solidFill>
                      <a:srgbClr val="C37D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137" name="직사각형 136">
                      <a:extLst>
                        <a:ext uri="{FF2B5EF4-FFF2-40B4-BE49-F238E27FC236}">
                          <a16:creationId xmlns:a16="http://schemas.microsoft.com/office/drawing/2014/main" id="{9DAD1E89-2B8A-8638-9650-6698A6DEE2AF}"/>
                        </a:ext>
                      </a:extLst>
                    </p:cNvPr>
                    <p:cNvSpPr/>
                    <p:nvPr/>
                  </p:nvSpPr>
                  <p:spPr>
                    <a:xfrm>
                      <a:off x="10145368" y="2132856"/>
                      <a:ext cx="94784" cy="94784"/>
                    </a:xfrm>
                    <a:prstGeom prst="rect">
                      <a:avLst/>
                    </a:prstGeom>
                    <a:solidFill>
                      <a:srgbClr val="C37D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138" name="직사각형 137">
                      <a:extLst>
                        <a:ext uri="{FF2B5EF4-FFF2-40B4-BE49-F238E27FC236}">
                          <a16:creationId xmlns:a16="http://schemas.microsoft.com/office/drawing/2014/main" id="{D00355E7-FCB3-F684-67EC-27CF881E7519}"/>
                        </a:ext>
                      </a:extLst>
                    </p:cNvPr>
                    <p:cNvSpPr/>
                    <p:nvPr/>
                  </p:nvSpPr>
                  <p:spPr>
                    <a:xfrm>
                      <a:off x="10273496" y="2132856"/>
                      <a:ext cx="94784" cy="94784"/>
                    </a:xfrm>
                    <a:prstGeom prst="rect">
                      <a:avLst/>
                    </a:prstGeom>
                    <a:solidFill>
                      <a:srgbClr val="C37D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grpSp>
              <p:grpSp>
                <p:nvGrpSpPr>
                  <p:cNvPr id="118" name="그룹 117">
                    <a:extLst>
                      <a:ext uri="{FF2B5EF4-FFF2-40B4-BE49-F238E27FC236}">
                        <a16:creationId xmlns:a16="http://schemas.microsoft.com/office/drawing/2014/main" id="{43EA0A95-6527-A74D-565F-B4F36F80604B}"/>
                      </a:ext>
                    </a:extLst>
                  </p:cNvPr>
                  <p:cNvGrpSpPr/>
                  <p:nvPr/>
                </p:nvGrpSpPr>
                <p:grpSpPr>
                  <a:xfrm>
                    <a:off x="7589883" y="5742949"/>
                    <a:ext cx="610972" cy="46405"/>
                    <a:chOff x="9120336" y="2132856"/>
                    <a:chExt cx="1247944" cy="94784"/>
                  </a:xfrm>
                </p:grpSpPr>
                <p:sp>
                  <p:nvSpPr>
                    <p:cNvPr id="119" name="직사각형 118">
                      <a:extLst>
                        <a:ext uri="{FF2B5EF4-FFF2-40B4-BE49-F238E27FC236}">
                          <a16:creationId xmlns:a16="http://schemas.microsoft.com/office/drawing/2014/main" id="{88E8D96F-E73C-3730-41FF-0ABF80A409E0}"/>
                        </a:ext>
                      </a:extLst>
                    </p:cNvPr>
                    <p:cNvSpPr/>
                    <p:nvPr/>
                  </p:nvSpPr>
                  <p:spPr>
                    <a:xfrm>
                      <a:off x="9120336" y="2132856"/>
                      <a:ext cx="94784" cy="94784"/>
                    </a:xfrm>
                    <a:prstGeom prst="rect">
                      <a:avLst/>
                    </a:prstGeom>
                    <a:solidFill>
                      <a:srgbClr val="C37D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120" name="직사각형 119">
                      <a:extLst>
                        <a:ext uri="{FF2B5EF4-FFF2-40B4-BE49-F238E27FC236}">
                          <a16:creationId xmlns:a16="http://schemas.microsoft.com/office/drawing/2014/main" id="{47C1AEC0-8D7A-CC4A-F307-AF051BD20913}"/>
                        </a:ext>
                      </a:extLst>
                    </p:cNvPr>
                    <p:cNvSpPr/>
                    <p:nvPr/>
                  </p:nvSpPr>
                  <p:spPr>
                    <a:xfrm>
                      <a:off x="9248465" y="2132856"/>
                      <a:ext cx="94784" cy="94784"/>
                    </a:xfrm>
                    <a:prstGeom prst="rect">
                      <a:avLst/>
                    </a:prstGeom>
                    <a:solidFill>
                      <a:srgbClr val="C37D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121" name="직사각형 120">
                      <a:extLst>
                        <a:ext uri="{FF2B5EF4-FFF2-40B4-BE49-F238E27FC236}">
                          <a16:creationId xmlns:a16="http://schemas.microsoft.com/office/drawing/2014/main" id="{5603CB55-2C3A-2634-78C6-FE913C15A59C}"/>
                        </a:ext>
                      </a:extLst>
                    </p:cNvPr>
                    <p:cNvSpPr/>
                    <p:nvPr/>
                  </p:nvSpPr>
                  <p:spPr>
                    <a:xfrm>
                      <a:off x="9376594" y="2132856"/>
                      <a:ext cx="94784" cy="94784"/>
                    </a:xfrm>
                    <a:prstGeom prst="rect">
                      <a:avLst/>
                    </a:prstGeom>
                    <a:solidFill>
                      <a:srgbClr val="C37D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122" name="직사각형 121">
                      <a:extLst>
                        <a:ext uri="{FF2B5EF4-FFF2-40B4-BE49-F238E27FC236}">
                          <a16:creationId xmlns:a16="http://schemas.microsoft.com/office/drawing/2014/main" id="{81CA3A34-C846-9EF6-E0EB-BC75A50DC38E}"/>
                        </a:ext>
                      </a:extLst>
                    </p:cNvPr>
                    <p:cNvSpPr/>
                    <p:nvPr/>
                  </p:nvSpPr>
                  <p:spPr>
                    <a:xfrm>
                      <a:off x="9504723" y="2132856"/>
                      <a:ext cx="94784" cy="94784"/>
                    </a:xfrm>
                    <a:prstGeom prst="rect">
                      <a:avLst/>
                    </a:prstGeom>
                    <a:solidFill>
                      <a:srgbClr val="C37D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123" name="직사각형 122">
                      <a:extLst>
                        <a:ext uri="{FF2B5EF4-FFF2-40B4-BE49-F238E27FC236}">
                          <a16:creationId xmlns:a16="http://schemas.microsoft.com/office/drawing/2014/main" id="{EC5D5E08-0984-D989-3766-C96D45FAEB09}"/>
                        </a:ext>
                      </a:extLst>
                    </p:cNvPr>
                    <p:cNvSpPr/>
                    <p:nvPr/>
                  </p:nvSpPr>
                  <p:spPr>
                    <a:xfrm>
                      <a:off x="9632852" y="2132856"/>
                      <a:ext cx="94784" cy="94784"/>
                    </a:xfrm>
                    <a:prstGeom prst="rect">
                      <a:avLst/>
                    </a:prstGeom>
                    <a:solidFill>
                      <a:srgbClr val="C37D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124" name="직사각형 123">
                      <a:extLst>
                        <a:ext uri="{FF2B5EF4-FFF2-40B4-BE49-F238E27FC236}">
                          <a16:creationId xmlns:a16="http://schemas.microsoft.com/office/drawing/2014/main" id="{C44ED778-3348-3C85-716C-CD2200D0302F}"/>
                        </a:ext>
                      </a:extLst>
                    </p:cNvPr>
                    <p:cNvSpPr/>
                    <p:nvPr/>
                  </p:nvSpPr>
                  <p:spPr>
                    <a:xfrm>
                      <a:off x="9760981" y="2132856"/>
                      <a:ext cx="94784" cy="94784"/>
                    </a:xfrm>
                    <a:prstGeom prst="rect">
                      <a:avLst/>
                    </a:prstGeom>
                    <a:solidFill>
                      <a:srgbClr val="C37D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125" name="직사각형 124">
                      <a:extLst>
                        <a:ext uri="{FF2B5EF4-FFF2-40B4-BE49-F238E27FC236}">
                          <a16:creationId xmlns:a16="http://schemas.microsoft.com/office/drawing/2014/main" id="{7437B405-8A41-73B9-0E0B-0E5ED01E6FB6}"/>
                        </a:ext>
                      </a:extLst>
                    </p:cNvPr>
                    <p:cNvSpPr/>
                    <p:nvPr/>
                  </p:nvSpPr>
                  <p:spPr>
                    <a:xfrm>
                      <a:off x="9889110" y="2132856"/>
                      <a:ext cx="94784" cy="94784"/>
                    </a:xfrm>
                    <a:prstGeom prst="rect">
                      <a:avLst/>
                    </a:prstGeom>
                    <a:solidFill>
                      <a:srgbClr val="C37D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126" name="직사각형 125">
                      <a:extLst>
                        <a:ext uri="{FF2B5EF4-FFF2-40B4-BE49-F238E27FC236}">
                          <a16:creationId xmlns:a16="http://schemas.microsoft.com/office/drawing/2014/main" id="{6A99A4FA-BD39-A7D3-4028-4131AB99A49F}"/>
                        </a:ext>
                      </a:extLst>
                    </p:cNvPr>
                    <p:cNvSpPr/>
                    <p:nvPr/>
                  </p:nvSpPr>
                  <p:spPr>
                    <a:xfrm>
                      <a:off x="10017239" y="2132856"/>
                      <a:ext cx="94784" cy="94784"/>
                    </a:xfrm>
                    <a:prstGeom prst="rect">
                      <a:avLst/>
                    </a:prstGeom>
                    <a:solidFill>
                      <a:srgbClr val="C37D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127" name="직사각형 126">
                      <a:extLst>
                        <a:ext uri="{FF2B5EF4-FFF2-40B4-BE49-F238E27FC236}">
                          <a16:creationId xmlns:a16="http://schemas.microsoft.com/office/drawing/2014/main" id="{AAF7C626-4751-CA54-5E5F-66EF849F1B4F}"/>
                        </a:ext>
                      </a:extLst>
                    </p:cNvPr>
                    <p:cNvSpPr/>
                    <p:nvPr/>
                  </p:nvSpPr>
                  <p:spPr>
                    <a:xfrm>
                      <a:off x="10145368" y="2132856"/>
                      <a:ext cx="94784" cy="94784"/>
                    </a:xfrm>
                    <a:prstGeom prst="rect">
                      <a:avLst/>
                    </a:prstGeom>
                    <a:solidFill>
                      <a:srgbClr val="C37D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128" name="직사각형 127">
                      <a:extLst>
                        <a:ext uri="{FF2B5EF4-FFF2-40B4-BE49-F238E27FC236}">
                          <a16:creationId xmlns:a16="http://schemas.microsoft.com/office/drawing/2014/main" id="{DD984432-C8EA-1118-BFEA-59D3F32461C4}"/>
                        </a:ext>
                      </a:extLst>
                    </p:cNvPr>
                    <p:cNvSpPr/>
                    <p:nvPr/>
                  </p:nvSpPr>
                  <p:spPr>
                    <a:xfrm>
                      <a:off x="10273496" y="2132856"/>
                      <a:ext cx="94784" cy="94784"/>
                    </a:xfrm>
                    <a:prstGeom prst="rect">
                      <a:avLst/>
                    </a:prstGeom>
                    <a:solidFill>
                      <a:srgbClr val="C37D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grpSp>
            </p:grpSp>
            <p:grpSp>
              <p:nvGrpSpPr>
                <p:cNvPr id="109" name="그룹 108">
                  <a:extLst>
                    <a:ext uri="{FF2B5EF4-FFF2-40B4-BE49-F238E27FC236}">
                      <a16:creationId xmlns:a16="http://schemas.microsoft.com/office/drawing/2014/main" id="{D934A239-D49D-1410-3D1A-3D16421FE07F}"/>
                    </a:ext>
                  </a:extLst>
                </p:cNvPr>
                <p:cNvGrpSpPr/>
                <p:nvPr/>
              </p:nvGrpSpPr>
              <p:grpSpPr>
                <a:xfrm>
                  <a:off x="7561128" y="5132451"/>
                  <a:ext cx="690705" cy="249318"/>
                  <a:chOff x="9089104" y="2160877"/>
                  <a:chExt cx="690705" cy="249318"/>
                </a:xfrm>
              </p:grpSpPr>
              <p:sp>
                <p:nvSpPr>
                  <p:cNvPr id="110" name="TextBox 109">
                    <a:extLst>
                      <a:ext uri="{FF2B5EF4-FFF2-40B4-BE49-F238E27FC236}">
                        <a16:creationId xmlns:a16="http://schemas.microsoft.com/office/drawing/2014/main" id="{584EE5FB-58DF-4E28-7256-61414528BE2A}"/>
                      </a:ext>
                    </a:extLst>
                  </p:cNvPr>
                  <p:cNvSpPr txBox="1"/>
                  <p:nvPr/>
                </p:nvSpPr>
                <p:spPr>
                  <a:xfrm>
                    <a:off x="9134138" y="2160877"/>
                    <a:ext cx="645671" cy="249318"/>
                  </a:xfrm>
                  <a:prstGeom prst="rect">
                    <a:avLst/>
                  </a:prstGeom>
                  <a:noFill/>
                </p:spPr>
                <p:txBody>
                  <a:bodyPr wrap="none" rtlCol="0" anchor="ctr">
                    <a:spAutoFit/>
                  </a:bodyPr>
                  <a:lstStyle/>
                  <a:p>
                    <a:r>
                      <a:rPr lang="en-US" altLang="ko-KR" sz="700" kern="0">
                        <a:ln>
                          <a:solidFill>
                            <a:prstClr val="white">
                              <a:alpha val="0"/>
                            </a:prstClr>
                          </a:solidFill>
                        </a:ln>
                        <a:latin typeface="나눔스퀘어" panose="020B0600000101010101" pitchFamily="50" charset="-127"/>
                        <a:ea typeface="나눔스퀘어" panose="020B0600000101010101" pitchFamily="50" charset="-127"/>
                        <a:cs typeface="Calibri" panose="020F0502020204030204" pitchFamily="34" charset="0"/>
                      </a:rPr>
                      <a:t>35-75%</a:t>
                    </a:r>
                    <a:endParaRPr lang="ko-KR" altLang="en-US" sz="700" kern="0" dirty="0">
                      <a:ln>
                        <a:solidFill>
                          <a:prstClr val="white">
                            <a:alpha val="0"/>
                          </a:prstClr>
                        </a:solidFill>
                      </a:ln>
                      <a:latin typeface="나눔스퀘어" panose="020B0600000101010101" pitchFamily="50" charset="-127"/>
                      <a:ea typeface="나눔스퀘어" panose="020B0600000101010101" pitchFamily="50" charset="-127"/>
                      <a:cs typeface="Calibri" panose="020F0502020204030204" pitchFamily="34" charset="0"/>
                    </a:endParaRPr>
                  </a:p>
                </p:txBody>
              </p:sp>
              <p:sp>
                <p:nvSpPr>
                  <p:cNvPr id="111" name="이등변 삼각형 110">
                    <a:extLst>
                      <a:ext uri="{FF2B5EF4-FFF2-40B4-BE49-F238E27FC236}">
                        <a16:creationId xmlns:a16="http://schemas.microsoft.com/office/drawing/2014/main" id="{B0F615CA-6CE8-13A9-0A92-87AAD8235A5A}"/>
                      </a:ext>
                    </a:extLst>
                  </p:cNvPr>
                  <p:cNvSpPr/>
                  <p:nvPr/>
                </p:nvSpPr>
                <p:spPr>
                  <a:xfrm rot="10800000">
                    <a:off x="9089104" y="2236031"/>
                    <a:ext cx="102829" cy="80586"/>
                  </a:xfrm>
                  <a:prstGeom prst="triangle">
                    <a:avLst/>
                  </a:prstGeom>
                  <a:solidFill>
                    <a:srgbClr val="C37D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grpSp>
          </p:grpSp>
        </p:grpSp>
        <p:grpSp>
          <p:nvGrpSpPr>
            <p:cNvPr id="29" name="그룹 28">
              <a:extLst>
                <a:ext uri="{FF2B5EF4-FFF2-40B4-BE49-F238E27FC236}">
                  <a16:creationId xmlns:a16="http://schemas.microsoft.com/office/drawing/2014/main" id="{58A2B353-1D0F-FAF7-2361-1C29E8E881BA}"/>
                </a:ext>
              </a:extLst>
            </p:cNvPr>
            <p:cNvGrpSpPr/>
            <p:nvPr/>
          </p:nvGrpSpPr>
          <p:grpSpPr>
            <a:xfrm>
              <a:off x="9074262" y="2132855"/>
              <a:ext cx="1319899" cy="3636405"/>
              <a:chOff x="9074262" y="1492515"/>
              <a:chExt cx="1319899" cy="4885532"/>
            </a:xfrm>
          </p:grpSpPr>
          <p:pic>
            <p:nvPicPr>
              <p:cNvPr id="30" name="그림 29">
                <a:extLst>
                  <a:ext uri="{FF2B5EF4-FFF2-40B4-BE49-F238E27FC236}">
                    <a16:creationId xmlns:a16="http://schemas.microsoft.com/office/drawing/2014/main" id="{A9AF6D61-8C39-89B8-D1A4-E21601F6B0AF}"/>
                  </a:ext>
                </a:extLst>
              </p:cNvPr>
              <p:cNvPicPr preferRelativeResize="0">
                <a:picLocks/>
              </p:cNvPicPr>
              <p:nvPr/>
            </p:nvPicPr>
            <p:blipFill>
              <a:blip r:embed="rId3" cstate="print">
                <a:extLst>
                  <a:ext uri="{28A0092B-C50C-407E-A947-70E740481C1C}">
                    <a14:useLocalDpi xmlns:a14="http://schemas.microsoft.com/office/drawing/2010/main" val="0"/>
                  </a:ext>
                </a:extLst>
              </a:blip>
              <a:stretch>
                <a:fillRect/>
              </a:stretch>
            </p:blipFill>
            <p:spPr>
              <a:xfrm>
                <a:off x="9074262" y="1492515"/>
                <a:ext cx="64934" cy="4885532"/>
              </a:xfrm>
              <a:prstGeom prst="rect">
                <a:avLst/>
              </a:prstGeom>
            </p:spPr>
          </p:pic>
          <p:pic>
            <p:nvPicPr>
              <p:cNvPr id="31" name="그림 30">
                <a:extLst>
                  <a:ext uri="{FF2B5EF4-FFF2-40B4-BE49-F238E27FC236}">
                    <a16:creationId xmlns:a16="http://schemas.microsoft.com/office/drawing/2014/main" id="{3015722B-5510-BE28-CF6C-6A59D83B0C53}"/>
                  </a:ext>
                </a:extLst>
              </p:cNvPr>
              <p:cNvPicPr preferRelativeResize="0">
                <a:picLocks/>
              </p:cNvPicPr>
              <p:nvPr/>
            </p:nvPicPr>
            <p:blipFill>
              <a:blip r:embed="rId3" cstate="print">
                <a:extLst>
                  <a:ext uri="{28A0092B-C50C-407E-A947-70E740481C1C}">
                    <a14:useLocalDpi xmlns:a14="http://schemas.microsoft.com/office/drawing/2010/main" val="0"/>
                  </a:ext>
                </a:extLst>
              </a:blip>
              <a:stretch>
                <a:fillRect/>
              </a:stretch>
            </p:blipFill>
            <p:spPr>
              <a:xfrm>
                <a:off x="10329227" y="1492515"/>
                <a:ext cx="64934" cy="4885532"/>
              </a:xfrm>
              <a:prstGeom prst="rect">
                <a:avLst/>
              </a:prstGeom>
            </p:spPr>
          </p:pic>
        </p:grpSp>
      </p:grpSp>
      <p:sp>
        <p:nvSpPr>
          <p:cNvPr id="1158" name="직사각형 1157">
            <a:extLst>
              <a:ext uri="{FF2B5EF4-FFF2-40B4-BE49-F238E27FC236}">
                <a16:creationId xmlns:a16="http://schemas.microsoft.com/office/drawing/2014/main" id="{3C911B67-85C4-3644-4F5C-0731CFA97097}"/>
              </a:ext>
            </a:extLst>
          </p:cNvPr>
          <p:cNvSpPr/>
          <p:nvPr/>
        </p:nvSpPr>
        <p:spPr>
          <a:xfrm>
            <a:off x="8920176" y="5770245"/>
            <a:ext cx="2213992" cy="466281"/>
          </a:xfrm>
          <a:prstGeom prst="rect">
            <a:avLst/>
          </a:prstGeom>
        </p:spPr>
        <p:txBody>
          <a:bodyPr wrap="square">
            <a:spAutoFit/>
          </a:bodyPr>
          <a:lstStyle/>
          <a:p>
            <a:r>
              <a:rPr lang="en-US" altLang="ko-KR" sz="810" dirty="0">
                <a:ln>
                  <a:solidFill>
                    <a:sysClr val="window" lastClr="FFFFFF">
                      <a:alpha val="0"/>
                    </a:sysClr>
                  </a:solidFill>
                </a:ln>
                <a:latin typeface="나눔스퀘어" panose="020B0600000101010101" pitchFamily="50" charset="-127"/>
                <a:ea typeface="나눔스퀘어" panose="020B0600000101010101" pitchFamily="50" charset="-127"/>
              </a:rPr>
              <a:t>Source : Digital transformation: Raising supply-chain performance to new levels, McKinsey Analysis in 2021. </a:t>
            </a:r>
          </a:p>
        </p:txBody>
      </p:sp>
    </p:spTree>
    <p:extLst>
      <p:ext uri="{BB962C8B-B14F-4D97-AF65-F5344CB8AC3E}">
        <p14:creationId xmlns:p14="http://schemas.microsoft.com/office/powerpoint/2010/main" val="38116489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 name="모서리가 둥근 직사각형 40"/>
          <p:cNvSpPr/>
          <p:nvPr/>
        </p:nvSpPr>
        <p:spPr bwMode="gray">
          <a:xfrm>
            <a:off x="515938" y="2836304"/>
            <a:ext cx="3074946" cy="3474832"/>
          </a:xfrm>
          <a:prstGeom prst="rect">
            <a:avLst/>
          </a:prstGeom>
          <a:solidFill>
            <a:schemeClr val="tx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noAutofit/>
          </a:bodyPr>
          <a:lstStyle/>
          <a:p>
            <a:pPr algn="ctr" fontAlgn="base" latinLnBrk="0"/>
            <a:endParaRPr kumimoji="1" lang="en-US" altLang="ko-KR" dirty="0">
              <a:ln>
                <a:solidFill>
                  <a:prstClr val="white">
                    <a:lumMod val="85000"/>
                    <a:alpha val="0"/>
                  </a:prstClr>
                </a:solidFill>
              </a:ln>
              <a:solidFill>
                <a:prstClr val="black">
                  <a:lumMod val="85000"/>
                  <a:lumOff val="15000"/>
                </a:prstClr>
              </a:solidFill>
              <a:latin typeface="Arial" panose="020B0604020202020204" pitchFamily="34" charset="0"/>
              <a:ea typeface="KoPub돋움체 Bold" panose="00000800000000000000" pitchFamily="2" charset="-127"/>
              <a:cs typeface="Arial" panose="020B0604020202020204" pitchFamily="34" charset="0"/>
            </a:endParaRPr>
          </a:p>
        </p:txBody>
      </p:sp>
      <p:sp>
        <p:nvSpPr>
          <p:cNvPr id="120" name="직사각형 119"/>
          <p:cNvSpPr/>
          <p:nvPr/>
        </p:nvSpPr>
        <p:spPr bwMode="gray">
          <a:xfrm>
            <a:off x="515937" y="2430688"/>
            <a:ext cx="3001963" cy="396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36000" rtlCol="0" anchor="ctr">
            <a:noAutofit/>
          </a:bodyPr>
          <a:lstStyle/>
          <a:p>
            <a:pPr latinLnBrk="0"/>
            <a:r>
              <a:rPr lang="en-US" altLang="ko-KR" b="1" dirty="0">
                <a:ln>
                  <a:solidFill>
                    <a:schemeClr val="bg1">
                      <a:lumMod val="75000"/>
                      <a:alpha val="0"/>
                    </a:schemeClr>
                  </a:solidFill>
                </a:ln>
                <a:solidFill>
                  <a:schemeClr val="tx1"/>
                </a:solidFill>
                <a:latin typeface="Arial" panose="020B0604020202020204" pitchFamily="34" charset="0"/>
                <a:ea typeface="나눔스퀘어 ExtraBold" panose="020B0600000101010101" pitchFamily="50" charset="-127"/>
                <a:cs typeface="Arial" panose="020B0604020202020204" pitchFamily="34" charset="0"/>
              </a:rPr>
              <a:t>4PL Integrated Logistics</a:t>
            </a:r>
          </a:p>
        </p:txBody>
      </p:sp>
      <p:sp>
        <p:nvSpPr>
          <p:cNvPr id="35" name="TextBox 34">
            <a:extLst>
              <a:ext uri="{FF2B5EF4-FFF2-40B4-BE49-F238E27FC236}">
                <a16:creationId xmlns:a16="http://schemas.microsoft.com/office/drawing/2014/main" id="{5CE3690D-10E7-4DB4-8E48-93FAE40D6ECD}"/>
              </a:ext>
            </a:extLst>
          </p:cNvPr>
          <p:cNvSpPr txBox="1"/>
          <p:nvPr/>
        </p:nvSpPr>
        <p:spPr>
          <a:xfrm>
            <a:off x="515938" y="424371"/>
            <a:ext cx="9429548" cy="492443"/>
          </a:xfrm>
          <a:prstGeom prst="rect">
            <a:avLst/>
          </a:prstGeom>
          <a:noFill/>
        </p:spPr>
        <p:txBody>
          <a:bodyPr wrap="square" lIns="0" tIns="0" rIns="0" bIns="0" rtlCol="0" anchor="ctr">
            <a:spAutoFit/>
          </a:bodyPr>
          <a:lstStyle>
            <a:defPPr>
              <a:defRPr lang="ko-KR"/>
            </a:defPPr>
            <a:lvl1pPr>
              <a:defRPr sz="2600">
                <a:ln>
                  <a:solidFill>
                    <a:schemeClr val="accent1">
                      <a:alpha val="0"/>
                    </a:schemeClr>
                  </a:solidFill>
                </a:ln>
                <a:solidFill>
                  <a:schemeClr val="tx1">
                    <a:lumMod val="85000"/>
                    <a:lumOff val="15000"/>
                  </a:schemeClr>
                </a:solidFill>
                <a:latin typeface="배달의민족 도현" panose="020B0600000101010101" pitchFamily="50" charset="-127"/>
                <a:ea typeface="배달의민족 도현" panose="020B0600000101010101" pitchFamily="50" charset="-127"/>
              </a:defRPr>
            </a:lvl1pPr>
          </a:lstStyle>
          <a:p>
            <a:pPr defTabSz="957474">
              <a:spcBef>
                <a:spcPct val="0"/>
              </a:spcBef>
            </a:pPr>
            <a:r>
              <a:rPr lang="en-US" altLang="ko-KR" sz="3200" b="1" dirty="0">
                <a:ln>
                  <a:solidFill>
                    <a:schemeClr val="bg1">
                      <a:lumMod val="75000"/>
                      <a:alpha val="0"/>
                    </a:schemeClr>
                  </a:solidFill>
                </a:ln>
                <a:solidFill>
                  <a:schemeClr val="tx1"/>
                </a:solidFill>
                <a:latin typeface="Arial" panose="020B0604020202020204" pitchFamily="34" charset="0"/>
                <a:ea typeface="나눔스퀘어 ExtraBold" panose="020B0600000101010101" pitchFamily="50" charset="-127"/>
                <a:cs typeface="Arial" panose="020B0604020202020204" pitchFamily="34" charset="0"/>
              </a:rPr>
              <a:t>SDS</a:t>
            </a:r>
            <a:r>
              <a:rPr lang="ko-KR" altLang="en-US" sz="3200" b="1" dirty="0">
                <a:ln>
                  <a:solidFill>
                    <a:schemeClr val="bg1">
                      <a:lumMod val="75000"/>
                      <a:alpha val="0"/>
                    </a:schemeClr>
                  </a:solidFill>
                </a:ln>
                <a:solidFill>
                  <a:schemeClr val="tx1"/>
                </a:solidFill>
                <a:latin typeface="Arial" panose="020B0604020202020204" pitchFamily="34" charset="0"/>
                <a:ea typeface="나눔스퀘어 ExtraBold" panose="020B0600000101010101" pitchFamily="50" charset="-127"/>
                <a:cs typeface="Arial" panose="020B0604020202020204" pitchFamily="34" charset="0"/>
              </a:rPr>
              <a:t> </a:t>
            </a:r>
            <a:r>
              <a:rPr lang="en-US" altLang="ko-KR" sz="3200" b="1" dirty="0">
                <a:ln>
                  <a:solidFill>
                    <a:schemeClr val="bg1">
                      <a:lumMod val="75000"/>
                      <a:alpha val="0"/>
                    </a:schemeClr>
                  </a:solidFill>
                </a:ln>
                <a:solidFill>
                  <a:schemeClr val="tx1"/>
                </a:solidFill>
                <a:latin typeface="Arial" panose="020B0604020202020204" pitchFamily="34" charset="0"/>
                <a:ea typeface="나눔스퀘어 ExtraBold" panose="020B0600000101010101" pitchFamily="50" charset="-127"/>
                <a:cs typeface="Arial" panose="020B0604020202020204" pitchFamily="34" charset="0"/>
              </a:rPr>
              <a:t>Logistics Innovation Strategy</a:t>
            </a:r>
          </a:p>
        </p:txBody>
      </p:sp>
      <p:sp>
        <p:nvSpPr>
          <p:cNvPr id="36" name="TextBox 35">
            <a:extLst>
              <a:ext uri="{FF2B5EF4-FFF2-40B4-BE49-F238E27FC236}">
                <a16:creationId xmlns:a16="http://schemas.microsoft.com/office/drawing/2014/main" id="{5CE3690D-10E7-4DB4-8E48-93FAE40D6ECD}"/>
              </a:ext>
            </a:extLst>
          </p:cNvPr>
          <p:cNvSpPr txBox="1"/>
          <p:nvPr/>
        </p:nvSpPr>
        <p:spPr>
          <a:xfrm>
            <a:off x="516193" y="1179971"/>
            <a:ext cx="11160125" cy="989438"/>
          </a:xfrm>
          <a:prstGeom prst="rect">
            <a:avLst/>
          </a:prstGeom>
          <a:noFill/>
        </p:spPr>
        <p:txBody>
          <a:bodyPr wrap="square" lIns="0" tIns="0" rIns="0" bIns="0" rtlCol="0" anchor="t">
            <a:spAutoFit/>
          </a:bodyPr>
          <a:lstStyle>
            <a:defPPr>
              <a:defRPr lang="ko-KR"/>
            </a:defPPr>
            <a:lvl1pPr>
              <a:defRPr sz="2600">
                <a:ln>
                  <a:solidFill>
                    <a:schemeClr val="accent1">
                      <a:alpha val="0"/>
                    </a:schemeClr>
                  </a:solidFill>
                </a:ln>
                <a:solidFill>
                  <a:schemeClr val="tx1">
                    <a:lumMod val="85000"/>
                    <a:lumOff val="15000"/>
                  </a:schemeClr>
                </a:solidFill>
                <a:latin typeface="배달의민족 도현" panose="020B0600000101010101" pitchFamily="50" charset="-127"/>
                <a:ea typeface="배달의민족 도현" panose="020B0600000101010101" pitchFamily="50" charset="-127"/>
              </a:defRPr>
            </a:lvl1pPr>
          </a:lstStyle>
          <a:p>
            <a:pPr defTabSz="957474">
              <a:lnSpc>
                <a:spcPct val="110000"/>
              </a:lnSpc>
              <a:spcBef>
                <a:spcPct val="0"/>
              </a:spcBef>
            </a:pPr>
            <a:r>
              <a:rPr lang="en-US" altLang="ko-KR" sz="2000" dirty="0">
                <a:ln>
                  <a:solidFill>
                    <a:schemeClr val="bg1">
                      <a:lumMod val="75000"/>
                      <a:alpha val="0"/>
                    </a:schemeClr>
                  </a:solidFill>
                </a:ln>
                <a:solidFill>
                  <a:schemeClr val="tx1">
                    <a:lumMod val="75000"/>
                    <a:lumOff val="25000"/>
                  </a:schemeClr>
                </a:solidFill>
                <a:latin typeface="Arial" panose="020B0604020202020204" pitchFamily="34" charset="0"/>
                <a:ea typeface="나눔스퀘어 ExtraBold" panose="020B0600000101010101" pitchFamily="50" charset="-127"/>
                <a:cs typeface="Arial" panose="020B0604020202020204" pitchFamily="34" charset="0"/>
              </a:rPr>
              <a:t>Besides facilitating competitive logistics cost structure, 4PL integrated logistics also streamline logistics process and integrate data to impact business in various area like sales, production, purchase, etc.</a:t>
            </a:r>
          </a:p>
        </p:txBody>
      </p:sp>
      <p:grpSp>
        <p:nvGrpSpPr>
          <p:cNvPr id="102" name="그룹 101"/>
          <p:cNvGrpSpPr/>
          <p:nvPr/>
        </p:nvGrpSpPr>
        <p:grpSpPr>
          <a:xfrm>
            <a:off x="745122" y="3192586"/>
            <a:ext cx="2420156" cy="1513046"/>
            <a:chOff x="2858115" y="7679743"/>
            <a:chExt cx="2420156" cy="1513046"/>
          </a:xfrm>
        </p:grpSpPr>
        <p:grpSp>
          <p:nvGrpSpPr>
            <p:cNvPr id="17" name="그룹 16"/>
            <p:cNvGrpSpPr/>
            <p:nvPr/>
          </p:nvGrpSpPr>
          <p:grpSpPr>
            <a:xfrm>
              <a:off x="2858115" y="7679743"/>
              <a:ext cx="1657640" cy="246221"/>
              <a:chOff x="4355096" y="2994575"/>
              <a:chExt cx="1657640" cy="246221"/>
            </a:xfrm>
          </p:grpSpPr>
          <p:sp>
            <p:nvSpPr>
              <p:cNvPr id="18" name="Rectangle 25"/>
              <p:cNvSpPr>
                <a:spLocks noChangeArrowheads="1"/>
              </p:cNvSpPr>
              <p:nvPr/>
            </p:nvSpPr>
            <p:spPr bwMode="auto">
              <a:xfrm flipH="1">
                <a:off x="4589269" y="2994575"/>
                <a:ext cx="1423467"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0" tIns="0" rIns="0" bIns="0" anchor="t" anchorCtr="0">
                <a:spAutoFit/>
                <a:scene3d>
                  <a:camera prst="orthographicFront"/>
                  <a:lightRig rig="threePt" dir="t"/>
                </a:scene3d>
                <a:flatTx/>
              </a:bodyPr>
              <a:lstStyle>
                <a:lvl1pPr marL="139700" indent="-139700" defTabSz="444500" eaLnBrk="0" hangingPunct="0">
                  <a:tabLst>
                    <a:tab pos="5648325" algn="l"/>
                  </a:tabLst>
                  <a:defRPr kumimoji="1" sz="2500" baseline="-25000">
                    <a:solidFill>
                      <a:schemeClr val="tx1"/>
                    </a:solidFill>
                    <a:latin typeface="굴림" panose="020B0600000101010101" pitchFamily="50" charset="-127"/>
                    <a:ea typeface="굴림" panose="020B0600000101010101" pitchFamily="50" charset="-127"/>
                  </a:defRPr>
                </a:lvl1pPr>
                <a:lvl2pPr marL="742950" indent="-285750" defTabSz="444500" eaLnBrk="0" hangingPunct="0">
                  <a:tabLst>
                    <a:tab pos="5648325" algn="l"/>
                  </a:tabLst>
                  <a:defRPr kumimoji="1" sz="2500" baseline="-25000">
                    <a:solidFill>
                      <a:schemeClr val="tx1"/>
                    </a:solidFill>
                    <a:latin typeface="굴림" panose="020B0600000101010101" pitchFamily="50" charset="-127"/>
                    <a:ea typeface="굴림" panose="020B0600000101010101" pitchFamily="50" charset="-127"/>
                  </a:defRPr>
                </a:lvl2pPr>
                <a:lvl3pPr marL="1143000" indent="-228600" defTabSz="444500" eaLnBrk="0" hangingPunct="0">
                  <a:tabLst>
                    <a:tab pos="5648325" algn="l"/>
                  </a:tabLst>
                  <a:defRPr kumimoji="1" sz="2500" baseline="-25000">
                    <a:solidFill>
                      <a:schemeClr val="tx1"/>
                    </a:solidFill>
                    <a:latin typeface="굴림" panose="020B0600000101010101" pitchFamily="50" charset="-127"/>
                    <a:ea typeface="굴림" panose="020B0600000101010101" pitchFamily="50" charset="-127"/>
                  </a:defRPr>
                </a:lvl3pPr>
                <a:lvl4pPr marL="1600200" indent="-228600" defTabSz="444500" eaLnBrk="0" hangingPunct="0">
                  <a:tabLst>
                    <a:tab pos="5648325" algn="l"/>
                  </a:tabLst>
                  <a:defRPr kumimoji="1" sz="2500" baseline="-25000">
                    <a:solidFill>
                      <a:schemeClr val="tx1"/>
                    </a:solidFill>
                    <a:latin typeface="굴림" panose="020B0600000101010101" pitchFamily="50" charset="-127"/>
                    <a:ea typeface="굴림" panose="020B0600000101010101" pitchFamily="50" charset="-127"/>
                  </a:defRPr>
                </a:lvl4pPr>
                <a:lvl5pPr marL="2057400" indent="-228600" defTabSz="444500" eaLnBrk="0" hangingPunct="0">
                  <a:tabLst>
                    <a:tab pos="5648325" algn="l"/>
                  </a:tabLst>
                  <a:defRPr kumimoji="1" sz="2500" baseline="-25000">
                    <a:solidFill>
                      <a:schemeClr val="tx1"/>
                    </a:solidFill>
                    <a:latin typeface="굴림" panose="020B0600000101010101" pitchFamily="50" charset="-127"/>
                    <a:ea typeface="굴림" panose="020B0600000101010101" pitchFamily="50" charset="-127"/>
                  </a:defRPr>
                </a:lvl5pPr>
                <a:lvl6pPr marL="2514600" indent="-228600" defTabSz="444500" eaLnBrk="0" fontAlgn="base" hangingPunct="0">
                  <a:spcBef>
                    <a:spcPct val="0"/>
                  </a:spcBef>
                  <a:spcAft>
                    <a:spcPct val="0"/>
                  </a:spcAft>
                  <a:tabLst>
                    <a:tab pos="5648325" algn="l"/>
                  </a:tabLst>
                  <a:defRPr kumimoji="1" sz="2500" baseline="-25000">
                    <a:solidFill>
                      <a:schemeClr val="tx1"/>
                    </a:solidFill>
                    <a:latin typeface="굴림" panose="020B0600000101010101" pitchFamily="50" charset="-127"/>
                    <a:ea typeface="굴림" panose="020B0600000101010101" pitchFamily="50" charset="-127"/>
                  </a:defRPr>
                </a:lvl6pPr>
                <a:lvl7pPr marL="2971800" indent="-228600" defTabSz="444500" eaLnBrk="0" fontAlgn="base" hangingPunct="0">
                  <a:spcBef>
                    <a:spcPct val="0"/>
                  </a:spcBef>
                  <a:spcAft>
                    <a:spcPct val="0"/>
                  </a:spcAft>
                  <a:tabLst>
                    <a:tab pos="5648325" algn="l"/>
                  </a:tabLst>
                  <a:defRPr kumimoji="1" sz="2500" baseline="-25000">
                    <a:solidFill>
                      <a:schemeClr val="tx1"/>
                    </a:solidFill>
                    <a:latin typeface="굴림" panose="020B0600000101010101" pitchFamily="50" charset="-127"/>
                    <a:ea typeface="굴림" panose="020B0600000101010101" pitchFamily="50" charset="-127"/>
                  </a:defRPr>
                </a:lvl7pPr>
                <a:lvl8pPr marL="3429000" indent="-228600" defTabSz="444500" eaLnBrk="0" fontAlgn="base" hangingPunct="0">
                  <a:spcBef>
                    <a:spcPct val="0"/>
                  </a:spcBef>
                  <a:spcAft>
                    <a:spcPct val="0"/>
                  </a:spcAft>
                  <a:tabLst>
                    <a:tab pos="5648325" algn="l"/>
                  </a:tabLst>
                  <a:defRPr kumimoji="1" sz="2500" baseline="-25000">
                    <a:solidFill>
                      <a:schemeClr val="tx1"/>
                    </a:solidFill>
                    <a:latin typeface="굴림" panose="020B0600000101010101" pitchFamily="50" charset="-127"/>
                    <a:ea typeface="굴림" panose="020B0600000101010101" pitchFamily="50" charset="-127"/>
                  </a:defRPr>
                </a:lvl8pPr>
                <a:lvl9pPr marL="3886200" indent="-228600" defTabSz="444500" eaLnBrk="0" fontAlgn="base" hangingPunct="0">
                  <a:spcBef>
                    <a:spcPct val="0"/>
                  </a:spcBef>
                  <a:spcAft>
                    <a:spcPct val="0"/>
                  </a:spcAft>
                  <a:tabLst>
                    <a:tab pos="5648325" algn="l"/>
                  </a:tabLst>
                  <a:defRPr kumimoji="1" sz="2500" baseline="-25000">
                    <a:solidFill>
                      <a:schemeClr val="tx1"/>
                    </a:solidFill>
                    <a:latin typeface="굴림" panose="020B0600000101010101" pitchFamily="50" charset="-127"/>
                    <a:ea typeface="굴림" panose="020B0600000101010101" pitchFamily="50" charset="-127"/>
                  </a:defRPr>
                </a:lvl9pPr>
              </a:lstStyle>
              <a:p>
                <a:pPr marL="0" indent="0" defTabSz="995690" eaLnBrk="1" fontAlgn="base" latinLnBrk="0" hangingPunct="1">
                  <a:spcBef>
                    <a:spcPct val="0"/>
                  </a:spcBef>
                  <a:spcAft>
                    <a:spcPts val="300"/>
                  </a:spcAft>
                  <a:tabLst/>
                </a:pPr>
                <a:r>
                  <a:rPr lang="en-US" altLang="ko-KR" sz="1600" baseline="0">
                    <a:solidFill>
                      <a:schemeClr val="tx1">
                        <a:lumMod val="75000"/>
                        <a:lumOff val="25000"/>
                      </a:schemeClr>
                    </a:solidFill>
                    <a:latin typeface="Arial" panose="020B0604020202020204" pitchFamily="34" charset="0"/>
                    <a:ea typeface="KoPub돋움체 Bold" panose="02020603020101020101" pitchFamily="18" charset="-127"/>
                    <a:cs typeface="Arial" panose="020B0604020202020204" pitchFamily="34" charset="0"/>
                  </a:rPr>
                  <a:t>Standardization</a:t>
                </a:r>
              </a:p>
            </p:txBody>
          </p:sp>
          <p:sp>
            <p:nvSpPr>
              <p:cNvPr id="19" name="Freeform 33"/>
              <p:cNvSpPr>
                <a:spLocks noEditPoints="1"/>
              </p:cNvSpPr>
              <p:nvPr/>
            </p:nvSpPr>
            <p:spPr bwMode="auto">
              <a:xfrm>
                <a:off x="4355096" y="3038848"/>
                <a:ext cx="153218" cy="153218"/>
              </a:xfrm>
              <a:custGeom>
                <a:avLst/>
                <a:gdLst>
                  <a:gd name="T0" fmla="*/ 220 w 440"/>
                  <a:gd name="T1" fmla="*/ 0 h 441"/>
                  <a:gd name="T2" fmla="*/ 0 w 440"/>
                  <a:gd name="T3" fmla="*/ 220 h 441"/>
                  <a:gd name="T4" fmla="*/ 220 w 440"/>
                  <a:gd name="T5" fmla="*/ 441 h 441"/>
                  <a:gd name="T6" fmla="*/ 440 w 440"/>
                  <a:gd name="T7" fmla="*/ 220 h 441"/>
                  <a:gd name="T8" fmla="*/ 220 w 440"/>
                  <a:gd name="T9" fmla="*/ 0 h 441"/>
                  <a:gd name="T10" fmla="*/ 200 w 440"/>
                  <a:gd name="T11" fmla="*/ 330 h 441"/>
                  <a:gd name="T12" fmla="*/ 93 w 440"/>
                  <a:gd name="T13" fmla="*/ 222 h 441"/>
                  <a:gd name="T14" fmla="*/ 120 w 440"/>
                  <a:gd name="T15" fmla="*/ 200 h 441"/>
                  <a:gd name="T16" fmla="*/ 182 w 440"/>
                  <a:gd name="T17" fmla="*/ 248 h 441"/>
                  <a:gd name="T18" fmla="*/ 341 w 440"/>
                  <a:gd name="T19" fmla="*/ 111 h 441"/>
                  <a:gd name="T20" fmla="*/ 347 w 440"/>
                  <a:gd name="T21" fmla="*/ 126 h 441"/>
                  <a:gd name="T22" fmla="*/ 200 w 440"/>
                  <a:gd name="T23" fmla="*/ 330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0" h="441">
                    <a:moveTo>
                      <a:pt x="220" y="0"/>
                    </a:moveTo>
                    <a:cubicBezTo>
                      <a:pt x="98" y="0"/>
                      <a:pt x="0" y="99"/>
                      <a:pt x="0" y="220"/>
                    </a:cubicBezTo>
                    <a:cubicBezTo>
                      <a:pt x="0" y="342"/>
                      <a:pt x="98" y="441"/>
                      <a:pt x="220" y="441"/>
                    </a:cubicBezTo>
                    <a:cubicBezTo>
                      <a:pt x="342" y="441"/>
                      <a:pt x="440" y="342"/>
                      <a:pt x="440" y="220"/>
                    </a:cubicBezTo>
                    <a:cubicBezTo>
                      <a:pt x="440" y="99"/>
                      <a:pt x="342" y="0"/>
                      <a:pt x="220" y="0"/>
                    </a:cubicBezTo>
                    <a:close/>
                    <a:moveTo>
                      <a:pt x="200" y="330"/>
                    </a:moveTo>
                    <a:cubicBezTo>
                      <a:pt x="93" y="222"/>
                      <a:pt x="93" y="222"/>
                      <a:pt x="93" y="222"/>
                    </a:cubicBezTo>
                    <a:cubicBezTo>
                      <a:pt x="120" y="200"/>
                      <a:pt x="120" y="200"/>
                      <a:pt x="120" y="200"/>
                    </a:cubicBezTo>
                    <a:cubicBezTo>
                      <a:pt x="182" y="248"/>
                      <a:pt x="182" y="248"/>
                      <a:pt x="182" y="248"/>
                    </a:cubicBezTo>
                    <a:cubicBezTo>
                      <a:pt x="207" y="218"/>
                      <a:pt x="263" y="158"/>
                      <a:pt x="341" y="111"/>
                    </a:cubicBezTo>
                    <a:cubicBezTo>
                      <a:pt x="347" y="126"/>
                      <a:pt x="347" y="126"/>
                      <a:pt x="347" y="126"/>
                    </a:cubicBezTo>
                    <a:cubicBezTo>
                      <a:pt x="276" y="191"/>
                      <a:pt x="218" y="283"/>
                      <a:pt x="200" y="330"/>
                    </a:cubicBez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ln>
                    <a:solidFill>
                      <a:schemeClr val="bg1">
                        <a:lumMod val="75000"/>
                        <a:alpha val="0"/>
                      </a:schemeClr>
                    </a:solidFill>
                  </a:ln>
                  <a:solidFill>
                    <a:prstClr val="white"/>
                  </a:solidFill>
                  <a:latin typeface="Arial" panose="020B0604020202020204" pitchFamily="34" charset="0"/>
                  <a:cs typeface="Arial" panose="020B0604020202020204" pitchFamily="34" charset="0"/>
                </a:endParaRPr>
              </a:p>
            </p:txBody>
          </p:sp>
        </p:grpSp>
        <p:grpSp>
          <p:nvGrpSpPr>
            <p:cNvPr id="20" name="그룹 19"/>
            <p:cNvGrpSpPr/>
            <p:nvPr/>
          </p:nvGrpSpPr>
          <p:grpSpPr>
            <a:xfrm>
              <a:off x="2858115" y="7996449"/>
              <a:ext cx="1203990" cy="246221"/>
              <a:chOff x="4355096" y="2994575"/>
              <a:chExt cx="1203990" cy="246221"/>
            </a:xfrm>
          </p:grpSpPr>
          <p:sp>
            <p:nvSpPr>
              <p:cNvPr id="21" name="Rectangle 25"/>
              <p:cNvSpPr>
                <a:spLocks noChangeArrowheads="1"/>
              </p:cNvSpPr>
              <p:nvPr/>
            </p:nvSpPr>
            <p:spPr bwMode="auto">
              <a:xfrm flipH="1">
                <a:off x="4589269" y="2994575"/>
                <a:ext cx="969817"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0" tIns="0" rIns="0" bIns="0" anchor="t" anchorCtr="0">
                <a:spAutoFit/>
                <a:scene3d>
                  <a:camera prst="orthographicFront"/>
                  <a:lightRig rig="threePt" dir="t"/>
                </a:scene3d>
                <a:flatTx/>
              </a:bodyPr>
              <a:lstStyle>
                <a:lvl1pPr marL="139700" indent="-139700" defTabSz="444500" eaLnBrk="0" hangingPunct="0">
                  <a:tabLst>
                    <a:tab pos="5648325" algn="l"/>
                  </a:tabLst>
                  <a:defRPr kumimoji="1" sz="2500" baseline="-25000">
                    <a:solidFill>
                      <a:schemeClr val="tx1"/>
                    </a:solidFill>
                    <a:latin typeface="굴림" panose="020B0600000101010101" pitchFamily="50" charset="-127"/>
                    <a:ea typeface="굴림" panose="020B0600000101010101" pitchFamily="50" charset="-127"/>
                  </a:defRPr>
                </a:lvl1pPr>
                <a:lvl2pPr marL="742950" indent="-285750" defTabSz="444500" eaLnBrk="0" hangingPunct="0">
                  <a:tabLst>
                    <a:tab pos="5648325" algn="l"/>
                  </a:tabLst>
                  <a:defRPr kumimoji="1" sz="2500" baseline="-25000">
                    <a:solidFill>
                      <a:schemeClr val="tx1"/>
                    </a:solidFill>
                    <a:latin typeface="굴림" panose="020B0600000101010101" pitchFamily="50" charset="-127"/>
                    <a:ea typeface="굴림" panose="020B0600000101010101" pitchFamily="50" charset="-127"/>
                  </a:defRPr>
                </a:lvl2pPr>
                <a:lvl3pPr marL="1143000" indent="-228600" defTabSz="444500" eaLnBrk="0" hangingPunct="0">
                  <a:tabLst>
                    <a:tab pos="5648325" algn="l"/>
                  </a:tabLst>
                  <a:defRPr kumimoji="1" sz="2500" baseline="-25000">
                    <a:solidFill>
                      <a:schemeClr val="tx1"/>
                    </a:solidFill>
                    <a:latin typeface="굴림" panose="020B0600000101010101" pitchFamily="50" charset="-127"/>
                    <a:ea typeface="굴림" panose="020B0600000101010101" pitchFamily="50" charset="-127"/>
                  </a:defRPr>
                </a:lvl3pPr>
                <a:lvl4pPr marL="1600200" indent="-228600" defTabSz="444500" eaLnBrk="0" hangingPunct="0">
                  <a:tabLst>
                    <a:tab pos="5648325" algn="l"/>
                  </a:tabLst>
                  <a:defRPr kumimoji="1" sz="2500" baseline="-25000">
                    <a:solidFill>
                      <a:schemeClr val="tx1"/>
                    </a:solidFill>
                    <a:latin typeface="굴림" panose="020B0600000101010101" pitchFamily="50" charset="-127"/>
                    <a:ea typeface="굴림" panose="020B0600000101010101" pitchFamily="50" charset="-127"/>
                  </a:defRPr>
                </a:lvl4pPr>
                <a:lvl5pPr marL="2057400" indent="-228600" defTabSz="444500" eaLnBrk="0" hangingPunct="0">
                  <a:tabLst>
                    <a:tab pos="5648325" algn="l"/>
                  </a:tabLst>
                  <a:defRPr kumimoji="1" sz="2500" baseline="-25000">
                    <a:solidFill>
                      <a:schemeClr val="tx1"/>
                    </a:solidFill>
                    <a:latin typeface="굴림" panose="020B0600000101010101" pitchFamily="50" charset="-127"/>
                    <a:ea typeface="굴림" panose="020B0600000101010101" pitchFamily="50" charset="-127"/>
                  </a:defRPr>
                </a:lvl5pPr>
                <a:lvl6pPr marL="2514600" indent="-228600" defTabSz="444500" eaLnBrk="0" fontAlgn="base" hangingPunct="0">
                  <a:spcBef>
                    <a:spcPct val="0"/>
                  </a:spcBef>
                  <a:spcAft>
                    <a:spcPct val="0"/>
                  </a:spcAft>
                  <a:tabLst>
                    <a:tab pos="5648325" algn="l"/>
                  </a:tabLst>
                  <a:defRPr kumimoji="1" sz="2500" baseline="-25000">
                    <a:solidFill>
                      <a:schemeClr val="tx1"/>
                    </a:solidFill>
                    <a:latin typeface="굴림" panose="020B0600000101010101" pitchFamily="50" charset="-127"/>
                    <a:ea typeface="굴림" panose="020B0600000101010101" pitchFamily="50" charset="-127"/>
                  </a:defRPr>
                </a:lvl6pPr>
                <a:lvl7pPr marL="2971800" indent="-228600" defTabSz="444500" eaLnBrk="0" fontAlgn="base" hangingPunct="0">
                  <a:spcBef>
                    <a:spcPct val="0"/>
                  </a:spcBef>
                  <a:spcAft>
                    <a:spcPct val="0"/>
                  </a:spcAft>
                  <a:tabLst>
                    <a:tab pos="5648325" algn="l"/>
                  </a:tabLst>
                  <a:defRPr kumimoji="1" sz="2500" baseline="-25000">
                    <a:solidFill>
                      <a:schemeClr val="tx1"/>
                    </a:solidFill>
                    <a:latin typeface="굴림" panose="020B0600000101010101" pitchFamily="50" charset="-127"/>
                    <a:ea typeface="굴림" panose="020B0600000101010101" pitchFamily="50" charset="-127"/>
                  </a:defRPr>
                </a:lvl7pPr>
                <a:lvl8pPr marL="3429000" indent="-228600" defTabSz="444500" eaLnBrk="0" fontAlgn="base" hangingPunct="0">
                  <a:spcBef>
                    <a:spcPct val="0"/>
                  </a:spcBef>
                  <a:spcAft>
                    <a:spcPct val="0"/>
                  </a:spcAft>
                  <a:tabLst>
                    <a:tab pos="5648325" algn="l"/>
                  </a:tabLst>
                  <a:defRPr kumimoji="1" sz="2500" baseline="-25000">
                    <a:solidFill>
                      <a:schemeClr val="tx1"/>
                    </a:solidFill>
                    <a:latin typeface="굴림" panose="020B0600000101010101" pitchFamily="50" charset="-127"/>
                    <a:ea typeface="굴림" panose="020B0600000101010101" pitchFamily="50" charset="-127"/>
                  </a:defRPr>
                </a:lvl8pPr>
                <a:lvl9pPr marL="3886200" indent="-228600" defTabSz="444500" eaLnBrk="0" fontAlgn="base" hangingPunct="0">
                  <a:spcBef>
                    <a:spcPct val="0"/>
                  </a:spcBef>
                  <a:spcAft>
                    <a:spcPct val="0"/>
                  </a:spcAft>
                  <a:tabLst>
                    <a:tab pos="5648325" algn="l"/>
                  </a:tabLst>
                  <a:defRPr kumimoji="1" sz="2500" baseline="-25000">
                    <a:solidFill>
                      <a:schemeClr val="tx1"/>
                    </a:solidFill>
                    <a:latin typeface="굴림" panose="020B0600000101010101" pitchFamily="50" charset="-127"/>
                    <a:ea typeface="굴림" panose="020B0600000101010101" pitchFamily="50" charset="-127"/>
                  </a:defRPr>
                </a:lvl9pPr>
              </a:lstStyle>
              <a:p>
                <a:pPr marL="0" indent="0" defTabSz="995690" eaLnBrk="1" fontAlgn="base" latinLnBrk="0" hangingPunct="1">
                  <a:spcBef>
                    <a:spcPct val="0"/>
                  </a:spcBef>
                  <a:spcAft>
                    <a:spcPts val="300"/>
                  </a:spcAft>
                  <a:tabLst/>
                </a:pPr>
                <a:r>
                  <a:rPr lang="en-US" altLang="ko-KR" sz="1600" baseline="0">
                    <a:solidFill>
                      <a:schemeClr val="tx1">
                        <a:lumMod val="75000"/>
                        <a:lumOff val="25000"/>
                      </a:schemeClr>
                    </a:solidFill>
                    <a:latin typeface="Arial" panose="020B0604020202020204" pitchFamily="34" charset="0"/>
                    <a:ea typeface="KoPub돋움체 Bold" panose="02020603020101020101" pitchFamily="18" charset="-127"/>
                    <a:cs typeface="Arial" panose="020B0604020202020204" pitchFamily="34" charset="0"/>
                  </a:rPr>
                  <a:t>Integration</a:t>
                </a:r>
              </a:p>
            </p:txBody>
          </p:sp>
          <p:sp>
            <p:nvSpPr>
              <p:cNvPr id="22" name="Freeform 33"/>
              <p:cNvSpPr>
                <a:spLocks noEditPoints="1"/>
              </p:cNvSpPr>
              <p:nvPr/>
            </p:nvSpPr>
            <p:spPr bwMode="auto">
              <a:xfrm>
                <a:off x="4355096" y="3039405"/>
                <a:ext cx="153218" cy="153218"/>
              </a:xfrm>
              <a:custGeom>
                <a:avLst/>
                <a:gdLst>
                  <a:gd name="T0" fmla="*/ 220 w 440"/>
                  <a:gd name="T1" fmla="*/ 0 h 441"/>
                  <a:gd name="T2" fmla="*/ 0 w 440"/>
                  <a:gd name="T3" fmla="*/ 220 h 441"/>
                  <a:gd name="T4" fmla="*/ 220 w 440"/>
                  <a:gd name="T5" fmla="*/ 441 h 441"/>
                  <a:gd name="T6" fmla="*/ 440 w 440"/>
                  <a:gd name="T7" fmla="*/ 220 h 441"/>
                  <a:gd name="T8" fmla="*/ 220 w 440"/>
                  <a:gd name="T9" fmla="*/ 0 h 441"/>
                  <a:gd name="T10" fmla="*/ 200 w 440"/>
                  <a:gd name="T11" fmla="*/ 330 h 441"/>
                  <a:gd name="T12" fmla="*/ 93 w 440"/>
                  <a:gd name="T13" fmla="*/ 222 h 441"/>
                  <a:gd name="T14" fmla="*/ 120 w 440"/>
                  <a:gd name="T15" fmla="*/ 200 h 441"/>
                  <a:gd name="T16" fmla="*/ 182 w 440"/>
                  <a:gd name="T17" fmla="*/ 248 h 441"/>
                  <a:gd name="T18" fmla="*/ 341 w 440"/>
                  <a:gd name="T19" fmla="*/ 111 h 441"/>
                  <a:gd name="T20" fmla="*/ 347 w 440"/>
                  <a:gd name="T21" fmla="*/ 126 h 441"/>
                  <a:gd name="T22" fmla="*/ 200 w 440"/>
                  <a:gd name="T23" fmla="*/ 330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0" h="441">
                    <a:moveTo>
                      <a:pt x="220" y="0"/>
                    </a:moveTo>
                    <a:cubicBezTo>
                      <a:pt x="98" y="0"/>
                      <a:pt x="0" y="99"/>
                      <a:pt x="0" y="220"/>
                    </a:cubicBezTo>
                    <a:cubicBezTo>
                      <a:pt x="0" y="342"/>
                      <a:pt x="98" y="441"/>
                      <a:pt x="220" y="441"/>
                    </a:cubicBezTo>
                    <a:cubicBezTo>
                      <a:pt x="342" y="441"/>
                      <a:pt x="440" y="342"/>
                      <a:pt x="440" y="220"/>
                    </a:cubicBezTo>
                    <a:cubicBezTo>
                      <a:pt x="440" y="99"/>
                      <a:pt x="342" y="0"/>
                      <a:pt x="220" y="0"/>
                    </a:cubicBezTo>
                    <a:close/>
                    <a:moveTo>
                      <a:pt x="200" y="330"/>
                    </a:moveTo>
                    <a:cubicBezTo>
                      <a:pt x="93" y="222"/>
                      <a:pt x="93" y="222"/>
                      <a:pt x="93" y="222"/>
                    </a:cubicBezTo>
                    <a:cubicBezTo>
                      <a:pt x="120" y="200"/>
                      <a:pt x="120" y="200"/>
                      <a:pt x="120" y="200"/>
                    </a:cubicBezTo>
                    <a:cubicBezTo>
                      <a:pt x="182" y="248"/>
                      <a:pt x="182" y="248"/>
                      <a:pt x="182" y="248"/>
                    </a:cubicBezTo>
                    <a:cubicBezTo>
                      <a:pt x="207" y="218"/>
                      <a:pt x="263" y="158"/>
                      <a:pt x="341" y="111"/>
                    </a:cubicBezTo>
                    <a:cubicBezTo>
                      <a:pt x="347" y="126"/>
                      <a:pt x="347" y="126"/>
                      <a:pt x="347" y="126"/>
                    </a:cubicBezTo>
                    <a:cubicBezTo>
                      <a:pt x="276" y="191"/>
                      <a:pt x="218" y="283"/>
                      <a:pt x="200" y="330"/>
                    </a:cubicBez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ln>
                    <a:solidFill>
                      <a:schemeClr val="bg1">
                        <a:lumMod val="75000"/>
                        <a:alpha val="0"/>
                      </a:schemeClr>
                    </a:solidFill>
                  </a:ln>
                  <a:solidFill>
                    <a:prstClr val="white"/>
                  </a:solidFill>
                  <a:latin typeface="Arial" panose="020B0604020202020204" pitchFamily="34" charset="0"/>
                  <a:cs typeface="Arial" panose="020B0604020202020204" pitchFamily="34" charset="0"/>
                </a:endParaRPr>
              </a:p>
            </p:txBody>
          </p:sp>
        </p:grpSp>
        <p:grpSp>
          <p:nvGrpSpPr>
            <p:cNvPr id="23" name="그룹 22"/>
            <p:cNvGrpSpPr/>
            <p:nvPr/>
          </p:nvGrpSpPr>
          <p:grpSpPr>
            <a:xfrm>
              <a:off x="2858115" y="8313155"/>
              <a:ext cx="2172204" cy="246221"/>
              <a:chOff x="4355096" y="2994575"/>
              <a:chExt cx="2172204" cy="246221"/>
            </a:xfrm>
          </p:grpSpPr>
          <p:sp>
            <p:nvSpPr>
              <p:cNvPr id="24" name="Rectangle 25"/>
              <p:cNvSpPr>
                <a:spLocks noChangeArrowheads="1"/>
              </p:cNvSpPr>
              <p:nvPr/>
            </p:nvSpPr>
            <p:spPr bwMode="auto">
              <a:xfrm flipH="1">
                <a:off x="4589269" y="2994575"/>
                <a:ext cx="193803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0" tIns="0" rIns="0" bIns="0" anchor="t" anchorCtr="0">
                <a:spAutoFit/>
                <a:scene3d>
                  <a:camera prst="orthographicFront"/>
                  <a:lightRig rig="threePt" dir="t"/>
                </a:scene3d>
                <a:flatTx/>
              </a:bodyPr>
              <a:lstStyle>
                <a:lvl1pPr marL="139700" indent="-139700" defTabSz="444500" eaLnBrk="0" hangingPunct="0">
                  <a:tabLst>
                    <a:tab pos="5648325" algn="l"/>
                  </a:tabLst>
                  <a:defRPr kumimoji="1" sz="2500" baseline="-25000">
                    <a:solidFill>
                      <a:schemeClr val="tx1"/>
                    </a:solidFill>
                    <a:latin typeface="굴림" panose="020B0600000101010101" pitchFamily="50" charset="-127"/>
                    <a:ea typeface="굴림" panose="020B0600000101010101" pitchFamily="50" charset="-127"/>
                  </a:defRPr>
                </a:lvl1pPr>
                <a:lvl2pPr marL="742950" indent="-285750" defTabSz="444500" eaLnBrk="0" hangingPunct="0">
                  <a:tabLst>
                    <a:tab pos="5648325" algn="l"/>
                  </a:tabLst>
                  <a:defRPr kumimoji="1" sz="2500" baseline="-25000">
                    <a:solidFill>
                      <a:schemeClr val="tx1"/>
                    </a:solidFill>
                    <a:latin typeface="굴림" panose="020B0600000101010101" pitchFamily="50" charset="-127"/>
                    <a:ea typeface="굴림" panose="020B0600000101010101" pitchFamily="50" charset="-127"/>
                  </a:defRPr>
                </a:lvl2pPr>
                <a:lvl3pPr marL="1143000" indent="-228600" defTabSz="444500" eaLnBrk="0" hangingPunct="0">
                  <a:tabLst>
                    <a:tab pos="5648325" algn="l"/>
                  </a:tabLst>
                  <a:defRPr kumimoji="1" sz="2500" baseline="-25000">
                    <a:solidFill>
                      <a:schemeClr val="tx1"/>
                    </a:solidFill>
                    <a:latin typeface="굴림" panose="020B0600000101010101" pitchFamily="50" charset="-127"/>
                    <a:ea typeface="굴림" panose="020B0600000101010101" pitchFamily="50" charset="-127"/>
                  </a:defRPr>
                </a:lvl3pPr>
                <a:lvl4pPr marL="1600200" indent="-228600" defTabSz="444500" eaLnBrk="0" hangingPunct="0">
                  <a:tabLst>
                    <a:tab pos="5648325" algn="l"/>
                  </a:tabLst>
                  <a:defRPr kumimoji="1" sz="2500" baseline="-25000">
                    <a:solidFill>
                      <a:schemeClr val="tx1"/>
                    </a:solidFill>
                    <a:latin typeface="굴림" panose="020B0600000101010101" pitchFamily="50" charset="-127"/>
                    <a:ea typeface="굴림" panose="020B0600000101010101" pitchFamily="50" charset="-127"/>
                  </a:defRPr>
                </a:lvl4pPr>
                <a:lvl5pPr marL="2057400" indent="-228600" defTabSz="444500" eaLnBrk="0" hangingPunct="0">
                  <a:tabLst>
                    <a:tab pos="5648325" algn="l"/>
                  </a:tabLst>
                  <a:defRPr kumimoji="1" sz="2500" baseline="-25000">
                    <a:solidFill>
                      <a:schemeClr val="tx1"/>
                    </a:solidFill>
                    <a:latin typeface="굴림" panose="020B0600000101010101" pitchFamily="50" charset="-127"/>
                    <a:ea typeface="굴림" panose="020B0600000101010101" pitchFamily="50" charset="-127"/>
                  </a:defRPr>
                </a:lvl5pPr>
                <a:lvl6pPr marL="2514600" indent="-228600" defTabSz="444500" eaLnBrk="0" fontAlgn="base" hangingPunct="0">
                  <a:spcBef>
                    <a:spcPct val="0"/>
                  </a:spcBef>
                  <a:spcAft>
                    <a:spcPct val="0"/>
                  </a:spcAft>
                  <a:tabLst>
                    <a:tab pos="5648325" algn="l"/>
                  </a:tabLst>
                  <a:defRPr kumimoji="1" sz="2500" baseline="-25000">
                    <a:solidFill>
                      <a:schemeClr val="tx1"/>
                    </a:solidFill>
                    <a:latin typeface="굴림" panose="020B0600000101010101" pitchFamily="50" charset="-127"/>
                    <a:ea typeface="굴림" panose="020B0600000101010101" pitchFamily="50" charset="-127"/>
                  </a:defRPr>
                </a:lvl6pPr>
                <a:lvl7pPr marL="2971800" indent="-228600" defTabSz="444500" eaLnBrk="0" fontAlgn="base" hangingPunct="0">
                  <a:spcBef>
                    <a:spcPct val="0"/>
                  </a:spcBef>
                  <a:spcAft>
                    <a:spcPct val="0"/>
                  </a:spcAft>
                  <a:tabLst>
                    <a:tab pos="5648325" algn="l"/>
                  </a:tabLst>
                  <a:defRPr kumimoji="1" sz="2500" baseline="-25000">
                    <a:solidFill>
                      <a:schemeClr val="tx1"/>
                    </a:solidFill>
                    <a:latin typeface="굴림" panose="020B0600000101010101" pitchFamily="50" charset="-127"/>
                    <a:ea typeface="굴림" panose="020B0600000101010101" pitchFamily="50" charset="-127"/>
                  </a:defRPr>
                </a:lvl7pPr>
                <a:lvl8pPr marL="3429000" indent="-228600" defTabSz="444500" eaLnBrk="0" fontAlgn="base" hangingPunct="0">
                  <a:spcBef>
                    <a:spcPct val="0"/>
                  </a:spcBef>
                  <a:spcAft>
                    <a:spcPct val="0"/>
                  </a:spcAft>
                  <a:tabLst>
                    <a:tab pos="5648325" algn="l"/>
                  </a:tabLst>
                  <a:defRPr kumimoji="1" sz="2500" baseline="-25000">
                    <a:solidFill>
                      <a:schemeClr val="tx1"/>
                    </a:solidFill>
                    <a:latin typeface="굴림" panose="020B0600000101010101" pitchFamily="50" charset="-127"/>
                    <a:ea typeface="굴림" panose="020B0600000101010101" pitchFamily="50" charset="-127"/>
                  </a:defRPr>
                </a:lvl8pPr>
                <a:lvl9pPr marL="3886200" indent="-228600" defTabSz="444500" eaLnBrk="0" fontAlgn="base" hangingPunct="0">
                  <a:spcBef>
                    <a:spcPct val="0"/>
                  </a:spcBef>
                  <a:spcAft>
                    <a:spcPct val="0"/>
                  </a:spcAft>
                  <a:tabLst>
                    <a:tab pos="5648325" algn="l"/>
                  </a:tabLst>
                  <a:defRPr kumimoji="1" sz="2500" baseline="-25000">
                    <a:solidFill>
                      <a:schemeClr val="tx1"/>
                    </a:solidFill>
                    <a:latin typeface="굴림" panose="020B0600000101010101" pitchFamily="50" charset="-127"/>
                    <a:ea typeface="굴림" panose="020B0600000101010101" pitchFamily="50" charset="-127"/>
                  </a:defRPr>
                </a:lvl9pPr>
              </a:lstStyle>
              <a:p>
                <a:pPr marL="0" indent="0" defTabSz="995690" eaLnBrk="1" fontAlgn="base" latinLnBrk="0" hangingPunct="1">
                  <a:spcBef>
                    <a:spcPct val="0"/>
                  </a:spcBef>
                  <a:spcAft>
                    <a:spcPts val="300"/>
                  </a:spcAft>
                  <a:tabLst/>
                </a:pPr>
                <a:r>
                  <a:rPr lang="en-US" altLang="ko-KR" sz="1600" baseline="0" dirty="0">
                    <a:solidFill>
                      <a:schemeClr val="tx1">
                        <a:lumMod val="75000"/>
                        <a:lumOff val="25000"/>
                      </a:schemeClr>
                    </a:solidFill>
                    <a:latin typeface="Arial" panose="020B0604020202020204" pitchFamily="34" charset="0"/>
                    <a:ea typeface="KoPub돋움체 Bold" panose="02020603020101020101" pitchFamily="18" charset="-127"/>
                    <a:cs typeface="Arial" panose="020B0604020202020204" pitchFamily="34" charset="0"/>
                  </a:rPr>
                  <a:t>Process Optimization</a:t>
                </a:r>
              </a:p>
            </p:txBody>
          </p:sp>
          <p:sp>
            <p:nvSpPr>
              <p:cNvPr id="25" name="Freeform 33"/>
              <p:cNvSpPr>
                <a:spLocks noEditPoints="1"/>
              </p:cNvSpPr>
              <p:nvPr/>
            </p:nvSpPr>
            <p:spPr bwMode="auto">
              <a:xfrm>
                <a:off x="4355096" y="3039962"/>
                <a:ext cx="153218" cy="153218"/>
              </a:xfrm>
              <a:custGeom>
                <a:avLst/>
                <a:gdLst>
                  <a:gd name="T0" fmla="*/ 220 w 440"/>
                  <a:gd name="T1" fmla="*/ 0 h 441"/>
                  <a:gd name="T2" fmla="*/ 0 w 440"/>
                  <a:gd name="T3" fmla="*/ 220 h 441"/>
                  <a:gd name="T4" fmla="*/ 220 w 440"/>
                  <a:gd name="T5" fmla="*/ 441 h 441"/>
                  <a:gd name="T6" fmla="*/ 440 w 440"/>
                  <a:gd name="T7" fmla="*/ 220 h 441"/>
                  <a:gd name="T8" fmla="*/ 220 w 440"/>
                  <a:gd name="T9" fmla="*/ 0 h 441"/>
                  <a:gd name="T10" fmla="*/ 200 w 440"/>
                  <a:gd name="T11" fmla="*/ 330 h 441"/>
                  <a:gd name="T12" fmla="*/ 93 w 440"/>
                  <a:gd name="T13" fmla="*/ 222 h 441"/>
                  <a:gd name="T14" fmla="*/ 120 w 440"/>
                  <a:gd name="T15" fmla="*/ 200 h 441"/>
                  <a:gd name="T16" fmla="*/ 182 w 440"/>
                  <a:gd name="T17" fmla="*/ 248 h 441"/>
                  <a:gd name="T18" fmla="*/ 341 w 440"/>
                  <a:gd name="T19" fmla="*/ 111 h 441"/>
                  <a:gd name="T20" fmla="*/ 347 w 440"/>
                  <a:gd name="T21" fmla="*/ 126 h 441"/>
                  <a:gd name="T22" fmla="*/ 200 w 440"/>
                  <a:gd name="T23" fmla="*/ 330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0" h="441">
                    <a:moveTo>
                      <a:pt x="220" y="0"/>
                    </a:moveTo>
                    <a:cubicBezTo>
                      <a:pt x="98" y="0"/>
                      <a:pt x="0" y="99"/>
                      <a:pt x="0" y="220"/>
                    </a:cubicBezTo>
                    <a:cubicBezTo>
                      <a:pt x="0" y="342"/>
                      <a:pt x="98" y="441"/>
                      <a:pt x="220" y="441"/>
                    </a:cubicBezTo>
                    <a:cubicBezTo>
                      <a:pt x="342" y="441"/>
                      <a:pt x="440" y="342"/>
                      <a:pt x="440" y="220"/>
                    </a:cubicBezTo>
                    <a:cubicBezTo>
                      <a:pt x="440" y="99"/>
                      <a:pt x="342" y="0"/>
                      <a:pt x="220" y="0"/>
                    </a:cubicBezTo>
                    <a:close/>
                    <a:moveTo>
                      <a:pt x="200" y="330"/>
                    </a:moveTo>
                    <a:cubicBezTo>
                      <a:pt x="93" y="222"/>
                      <a:pt x="93" y="222"/>
                      <a:pt x="93" y="222"/>
                    </a:cubicBezTo>
                    <a:cubicBezTo>
                      <a:pt x="120" y="200"/>
                      <a:pt x="120" y="200"/>
                      <a:pt x="120" y="200"/>
                    </a:cubicBezTo>
                    <a:cubicBezTo>
                      <a:pt x="182" y="248"/>
                      <a:pt x="182" y="248"/>
                      <a:pt x="182" y="248"/>
                    </a:cubicBezTo>
                    <a:cubicBezTo>
                      <a:pt x="207" y="218"/>
                      <a:pt x="263" y="158"/>
                      <a:pt x="341" y="111"/>
                    </a:cubicBezTo>
                    <a:cubicBezTo>
                      <a:pt x="347" y="126"/>
                      <a:pt x="347" y="126"/>
                      <a:pt x="347" y="126"/>
                    </a:cubicBezTo>
                    <a:cubicBezTo>
                      <a:pt x="276" y="191"/>
                      <a:pt x="218" y="283"/>
                      <a:pt x="200" y="330"/>
                    </a:cubicBez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ln>
                    <a:solidFill>
                      <a:schemeClr val="bg1">
                        <a:lumMod val="75000"/>
                        <a:alpha val="0"/>
                      </a:schemeClr>
                    </a:solidFill>
                  </a:ln>
                  <a:solidFill>
                    <a:prstClr val="white"/>
                  </a:solidFill>
                  <a:latin typeface="Arial" panose="020B0604020202020204" pitchFamily="34" charset="0"/>
                  <a:cs typeface="Arial" panose="020B0604020202020204" pitchFamily="34" charset="0"/>
                </a:endParaRPr>
              </a:p>
            </p:txBody>
          </p:sp>
        </p:grpSp>
        <p:grpSp>
          <p:nvGrpSpPr>
            <p:cNvPr id="26" name="그룹 25"/>
            <p:cNvGrpSpPr/>
            <p:nvPr/>
          </p:nvGrpSpPr>
          <p:grpSpPr>
            <a:xfrm>
              <a:off x="2858115" y="8629861"/>
              <a:ext cx="2378991" cy="246221"/>
              <a:chOff x="4355096" y="2994575"/>
              <a:chExt cx="2378991" cy="246221"/>
            </a:xfrm>
          </p:grpSpPr>
          <p:sp>
            <p:nvSpPr>
              <p:cNvPr id="27" name="Rectangle 25"/>
              <p:cNvSpPr>
                <a:spLocks noChangeArrowheads="1"/>
              </p:cNvSpPr>
              <p:nvPr/>
            </p:nvSpPr>
            <p:spPr bwMode="auto">
              <a:xfrm flipH="1">
                <a:off x="4589269" y="2994575"/>
                <a:ext cx="2144818"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0" tIns="0" rIns="0" bIns="0" anchor="t" anchorCtr="0">
                <a:spAutoFit/>
                <a:scene3d>
                  <a:camera prst="orthographicFront"/>
                  <a:lightRig rig="threePt" dir="t"/>
                </a:scene3d>
                <a:flatTx/>
              </a:bodyPr>
              <a:lstStyle>
                <a:lvl1pPr marL="139700" indent="-139700" defTabSz="444500" eaLnBrk="0" hangingPunct="0">
                  <a:tabLst>
                    <a:tab pos="5648325" algn="l"/>
                  </a:tabLst>
                  <a:defRPr kumimoji="1" sz="2500" baseline="-25000">
                    <a:solidFill>
                      <a:schemeClr val="tx1"/>
                    </a:solidFill>
                    <a:latin typeface="굴림" panose="020B0600000101010101" pitchFamily="50" charset="-127"/>
                    <a:ea typeface="굴림" panose="020B0600000101010101" pitchFamily="50" charset="-127"/>
                  </a:defRPr>
                </a:lvl1pPr>
                <a:lvl2pPr marL="742950" indent="-285750" defTabSz="444500" eaLnBrk="0" hangingPunct="0">
                  <a:tabLst>
                    <a:tab pos="5648325" algn="l"/>
                  </a:tabLst>
                  <a:defRPr kumimoji="1" sz="2500" baseline="-25000">
                    <a:solidFill>
                      <a:schemeClr val="tx1"/>
                    </a:solidFill>
                    <a:latin typeface="굴림" panose="020B0600000101010101" pitchFamily="50" charset="-127"/>
                    <a:ea typeface="굴림" panose="020B0600000101010101" pitchFamily="50" charset="-127"/>
                  </a:defRPr>
                </a:lvl2pPr>
                <a:lvl3pPr marL="1143000" indent="-228600" defTabSz="444500" eaLnBrk="0" hangingPunct="0">
                  <a:tabLst>
                    <a:tab pos="5648325" algn="l"/>
                  </a:tabLst>
                  <a:defRPr kumimoji="1" sz="2500" baseline="-25000">
                    <a:solidFill>
                      <a:schemeClr val="tx1"/>
                    </a:solidFill>
                    <a:latin typeface="굴림" panose="020B0600000101010101" pitchFamily="50" charset="-127"/>
                    <a:ea typeface="굴림" panose="020B0600000101010101" pitchFamily="50" charset="-127"/>
                  </a:defRPr>
                </a:lvl3pPr>
                <a:lvl4pPr marL="1600200" indent="-228600" defTabSz="444500" eaLnBrk="0" hangingPunct="0">
                  <a:tabLst>
                    <a:tab pos="5648325" algn="l"/>
                  </a:tabLst>
                  <a:defRPr kumimoji="1" sz="2500" baseline="-25000">
                    <a:solidFill>
                      <a:schemeClr val="tx1"/>
                    </a:solidFill>
                    <a:latin typeface="굴림" panose="020B0600000101010101" pitchFamily="50" charset="-127"/>
                    <a:ea typeface="굴림" panose="020B0600000101010101" pitchFamily="50" charset="-127"/>
                  </a:defRPr>
                </a:lvl4pPr>
                <a:lvl5pPr marL="2057400" indent="-228600" defTabSz="444500" eaLnBrk="0" hangingPunct="0">
                  <a:tabLst>
                    <a:tab pos="5648325" algn="l"/>
                  </a:tabLst>
                  <a:defRPr kumimoji="1" sz="2500" baseline="-25000">
                    <a:solidFill>
                      <a:schemeClr val="tx1"/>
                    </a:solidFill>
                    <a:latin typeface="굴림" panose="020B0600000101010101" pitchFamily="50" charset="-127"/>
                    <a:ea typeface="굴림" panose="020B0600000101010101" pitchFamily="50" charset="-127"/>
                  </a:defRPr>
                </a:lvl5pPr>
                <a:lvl6pPr marL="2514600" indent="-228600" defTabSz="444500" eaLnBrk="0" fontAlgn="base" hangingPunct="0">
                  <a:spcBef>
                    <a:spcPct val="0"/>
                  </a:spcBef>
                  <a:spcAft>
                    <a:spcPct val="0"/>
                  </a:spcAft>
                  <a:tabLst>
                    <a:tab pos="5648325" algn="l"/>
                  </a:tabLst>
                  <a:defRPr kumimoji="1" sz="2500" baseline="-25000">
                    <a:solidFill>
                      <a:schemeClr val="tx1"/>
                    </a:solidFill>
                    <a:latin typeface="굴림" panose="020B0600000101010101" pitchFamily="50" charset="-127"/>
                    <a:ea typeface="굴림" panose="020B0600000101010101" pitchFamily="50" charset="-127"/>
                  </a:defRPr>
                </a:lvl6pPr>
                <a:lvl7pPr marL="2971800" indent="-228600" defTabSz="444500" eaLnBrk="0" fontAlgn="base" hangingPunct="0">
                  <a:spcBef>
                    <a:spcPct val="0"/>
                  </a:spcBef>
                  <a:spcAft>
                    <a:spcPct val="0"/>
                  </a:spcAft>
                  <a:tabLst>
                    <a:tab pos="5648325" algn="l"/>
                  </a:tabLst>
                  <a:defRPr kumimoji="1" sz="2500" baseline="-25000">
                    <a:solidFill>
                      <a:schemeClr val="tx1"/>
                    </a:solidFill>
                    <a:latin typeface="굴림" panose="020B0600000101010101" pitchFamily="50" charset="-127"/>
                    <a:ea typeface="굴림" panose="020B0600000101010101" pitchFamily="50" charset="-127"/>
                  </a:defRPr>
                </a:lvl7pPr>
                <a:lvl8pPr marL="3429000" indent="-228600" defTabSz="444500" eaLnBrk="0" fontAlgn="base" hangingPunct="0">
                  <a:spcBef>
                    <a:spcPct val="0"/>
                  </a:spcBef>
                  <a:spcAft>
                    <a:spcPct val="0"/>
                  </a:spcAft>
                  <a:tabLst>
                    <a:tab pos="5648325" algn="l"/>
                  </a:tabLst>
                  <a:defRPr kumimoji="1" sz="2500" baseline="-25000">
                    <a:solidFill>
                      <a:schemeClr val="tx1"/>
                    </a:solidFill>
                    <a:latin typeface="굴림" panose="020B0600000101010101" pitchFamily="50" charset="-127"/>
                    <a:ea typeface="굴림" panose="020B0600000101010101" pitchFamily="50" charset="-127"/>
                  </a:defRPr>
                </a:lvl8pPr>
                <a:lvl9pPr marL="3886200" indent="-228600" defTabSz="444500" eaLnBrk="0" fontAlgn="base" hangingPunct="0">
                  <a:spcBef>
                    <a:spcPct val="0"/>
                  </a:spcBef>
                  <a:spcAft>
                    <a:spcPct val="0"/>
                  </a:spcAft>
                  <a:tabLst>
                    <a:tab pos="5648325" algn="l"/>
                  </a:tabLst>
                  <a:defRPr kumimoji="1" sz="2500" baseline="-25000">
                    <a:solidFill>
                      <a:schemeClr val="tx1"/>
                    </a:solidFill>
                    <a:latin typeface="굴림" panose="020B0600000101010101" pitchFamily="50" charset="-127"/>
                    <a:ea typeface="굴림" panose="020B0600000101010101" pitchFamily="50" charset="-127"/>
                  </a:defRPr>
                </a:lvl9pPr>
              </a:lstStyle>
              <a:p>
                <a:pPr marL="0" indent="0" defTabSz="995690" eaLnBrk="1" fontAlgn="base" latinLnBrk="0" hangingPunct="1">
                  <a:spcBef>
                    <a:spcPct val="0"/>
                  </a:spcBef>
                  <a:spcAft>
                    <a:spcPts val="300"/>
                  </a:spcAft>
                  <a:tabLst/>
                </a:pPr>
                <a:r>
                  <a:rPr lang="en-US" altLang="ko-KR" sz="1600" baseline="0" dirty="0">
                    <a:solidFill>
                      <a:schemeClr val="tx1">
                        <a:lumMod val="75000"/>
                        <a:lumOff val="25000"/>
                      </a:schemeClr>
                    </a:solidFill>
                    <a:latin typeface="Arial" panose="020B0604020202020204" pitchFamily="34" charset="0"/>
                    <a:ea typeface="KoPub돋움체 Bold" panose="02020603020101020101" pitchFamily="18" charset="-127"/>
                    <a:cs typeface="Arial" panose="020B0604020202020204" pitchFamily="34" charset="0"/>
                  </a:rPr>
                  <a:t>System Implementation</a:t>
                </a:r>
              </a:p>
            </p:txBody>
          </p:sp>
          <p:sp>
            <p:nvSpPr>
              <p:cNvPr id="28" name="Freeform 33"/>
              <p:cNvSpPr>
                <a:spLocks noEditPoints="1"/>
              </p:cNvSpPr>
              <p:nvPr/>
            </p:nvSpPr>
            <p:spPr bwMode="auto">
              <a:xfrm>
                <a:off x="4355096" y="3040519"/>
                <a:ext cx="153218" cy="153218"/>
              </a:xfrm>
              <a:custGeom>
                <a:avLst/>
                <a:gdLst>
                  <a:gd name="T0" fmla="*/ 220 w 440"/>
                  <a:gd name="T1" fmla="*/ 0 h 441"/>
                  <a:gd name="T2" fmla="*/ 0 w 440"/>
                  <a:gd name="T3" fmla="*/ 220 h 441"/>
                  <a:gd name="T4" fmla="*/ 220 w 440"/>
                  <a:gd name="T5" fmla="*/ 441 h 441"/>
                  <a:gd name="T6" fmla="*/ 440 w 440"/>
                  <a:gd name="T7" fmla="*/ 220 h 441"/>
                  <a:gd name="T8" fmla="*/ 220 w 440"/>
                  <a:gd name="T9" fmla="*/ 0 h 441"/>
                  <a:gd name="T10" fmla="*/ 200 w 440"/>
                  <a:gd name="T11" fmla="*/ 330 h 441"/>
                  <a:gd name="T12" fmla="*/ 93 w 440"/>
                  <a:gd name="T13" fmla="*/ 222 h 441"/>
                  <a:gd name="T14" fmla="*/ 120 w 440"/>
                  <a:gd name="T15" fmla="*/ 200 h 441"/>
                  <a:gd name="T16" fmla="*/ 182 w 440"/>
                  <a:gd name="T17" fmla="*/ 248 h 441"/>
                  <a:gd name="T18" fmla="*/ 341 w 440"/>
                  <a:gd name="T19" fmla="*/ 111 h 441"/>
                  <a:gd name="T20" fmla="*/ 347 w 440"/>
                  <a:gd name="T21" fmla="*/ 126 h 441"/>
                  <a:gd name="T22" fmla="*/ 200 w 440"/>
                  <a:gd name="T23" fmla="*/ 330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0" h="441">
                    <a:moveTo>
                      <a:pt x="220" y="0"/>
                    </a:moveTo>
                    <a:cubicBezTo>
                      <a:pt x="98" y="0"/>
                      <a:pt x="0" y="99"/>
                      <a:pt x="0" y="220"/>
                    </a:cubicBezTo>
                    <a:cubicBezTo>
                      <a:pt x="0" y="342"/>
                      <a:pt x="98" y="441"/>
                      <a:pt x="220" y="441"/>
                    </a:cubicBezTo>
                    <a:cubicBezTo>
                      <a:pt x="342" y="441"/>
                      <a:pt x="440" y="342"/>
                      <a:pt x="440" y="220"/>
                    </a:cubicBezTo>
                    <a:cubicBezTo>
                      <a:pt x="440" y="99"/>
                      <a:pt x="342" y="0"/>
                      <a:pt x="220" y="0"/>
                    </a:cubicBezTo>
                    <a:close/>
                    <a:moveTo>
                      <a:pt x="200" y="330"/>
                    </a:moveTo>
                    <a:cubicBezTo>
                      <a:pt x="93" y="222"/>
                      <a:pt x="93" y="222"/>
                      <a:pt x="93" y="222"/>
                    </a:cubicBezTo>
                    <a:cubicBezTo>
                      <a:pt x="120" y="200"/>
                      <a:pt x="120" y="200"/>
                      <a:pt x="120" y="200"/>
                    </a:cubicBezTo>
                    <a:cubicBezTo>
                      <a:pt x="182" y="248"/>
                      <a:pt x="182" y="248"/>
                      <a:pt x="182" y="248"/>
                    </a:cubicBezTo>
                    <a:cubicBezTo>
                      <a:pt x="207" y="218"/>
                      <a:pt x="263" y="158"/>
                      <a:pt x="341" y="111"/>
                    </a:cubicBezTo>
                    <a:cubicBezTo>
                      <a:pt x="347" y="126"/>
                      <a:pt x="347" y="126"/>
                      <a:pt x="347" y="126"/>
                    </a:cubicBezTo>
                    <a:cubicBezTo>
                      <a:pt x="276" y="191"/>
                      <a:pt x="218" y="283"/>
                      <a:pt x="200" y="330"/>
                    </a:cubicBez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ln>
                    <a:solidFill>
                      <a:schemeClr val="bg1">
                        <a:lumMod val="75000"/>
                        <a:alpha val="0"/>
                      </a:schemeClr>
                    </a:solidFill>
                  </a:ln>
                  <a:solidFill>
                    <a:prstClr val="white"/>
                  </a:solidFill>
                  <a:latin typeface="Arial" panose="020B0604020202020204" pitchFamily="34" charset="0"/>
                  <a:cs typeface="Arial" panose="020B0604020202020204" pitchFamily="34" charset="0"/>
                </a:endParaRPr>
              </a:p>
            </p:txBody>
          </p:sp>
        </p:grpSp>
        <p:grpSp>
          <p:nvGrpSpPr>
            <p:cNvPr id="29" name="그룹 28"/>
            <p:cNvGrpSpPr/>
            <p:nvPr/>
          </p:nvGrpSpPr>
          <p:grpSpPr>
            <a:xfrm>
              <a:off x="2858115" y="8946568"/>
              <a:ext cx="2420156" cy="246221"/>
              <a:chOff x="4355096" y="2994575"/>
              <a:chExt cx="2420156" cy="246221"/>
            </a:xfrm>
          </p:grpSpPr>
          <p:sp>
            <p:nvSpPr>
              <p:cNvPr id="30" name="Rectangle 25"/>
              <p:cNvSpPr>
                <a:spLocks noChangeArrowheads="1"/>
              </p:cNvSpPr>
              <p:nvPr/>
            </p:nvSpPr>
            <p:spPr bwMode="auto">
              <a:xfrm flipH="1">
                <a:off x="4589269" y="2994575"/>
                <a:ext cx="2185983"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0" tIns="0" rIns="0" bIns="0" anchor="t" anchorCtr="0">
                <a:spAutoFit/>
                <a:scene3d>
                  <a:camera prst="orthographicFront"/>
                  <a:lightRig rig="threePt" dir="t"/>
                </a:scene3d>
                <a:flatTx/>
              </a:bodyPr>
              <a:lstStyle>
                <a:lvl1pPr marL="139700" indent="-139700" defTabSz="444500" eaLnBrk="0" hangingPunct="0">
                  <a:tabLst>
                    <a:tab pos="5648325" algn="l"/>
                  </a:tabLst>
                  <a:defRPr kumimoji="1" sz="2500" baseline="-25000">
                    <a:solidFill>
                      <a:schemeClr val="tx1"/>
                    </a:solidFill>
                    <a:latin typeface="굴림" panose="020B0600000101010101" pitchFamily="50" charset="-127"/>
                    <a:ea typeface="굴림" panose="020B0600000101010101" pitchFamily="50" charset="-127"/>
                  </a:defRPr>
                </a:lvl1pPr>
                <a:lvl2pPr marL="742950" indent="-285750" defTabSz="444500" eaLnBrk="0" hangingPunct="0">
                  <a:tabLst>
                    <a:tab pos="5648325" algn="l"/>
                  </a:tabLst>
                  <a:defRPr kumimoji="1" sz="2500" baseline="-25000">
                    <a:solidFill>
                      <a:schemeClr val="tx1"/>
                    </a:solidFill>
                    <a:latin typeface="굴림" panose="020B0600000101010101" pitchFamily="50" charset="-127"/>
                    <a:ea typeface="굴림" panose="020B0600000101010101" pitchFamily="50" charset="-127"/>
                  </a:defRPr>
                </a:lvl2pPr>
                <a:lvl3pPr marL="1143000" indent="-228600" defTabSz="444500" eaLnBrk="0" hangingPunct="0">
                  <a:tabLst>
                    <a:tab pos="5648325" algn="l"/>
                  </a:tabLst>
                  <a:defRPr kumimoji="1" sz="2500" baseline="-25000">
                    <a:solidFill>
                      <a:schemeClr val="tx1"/>
                    </a:solidFill>
                    <a:latin typeface="굴림" panose="020B0600000101010101" pitchFamily="50" charset="-127"/>
                    <a:ea typeface="굴림" panose="020B0600000101010101" pitchFamily="50" charset="-127"/>
                  </a:defRPr>
                </a:lvl3pPr>
                <a:lvl4pPr marL="1600200" indent="-228600" defTabSz="444500" eaLnBrk="0" hangingPunct="0">
                  <a:tabLst>
                    <a:tab pos="5648325" algn="l"/>
                  </a:tabLst>
                  <a:defRPr kumimoji="1" sz="2500" baseline="-25000">
                    <a:solidFill>
                      <a:schemeClr val="tx1"/>
                    </a:solidFill>
                    <a:latin typeface="굴림" panose="020B0600000101010101" pitchFamily="50" charset="-127"/>
                    <a:ea typeface="굴림" panose="020B0600000101010101" pitchFamily="50" charset="-127"/>
                  </a:defRPr>
                </a:lvl4pPr>
                <a:lvl5pPr marL="2057400" indent="-228600" defTabSz="444500" eaLnBrk="0" hangingPunct="0">
                  <a:tabLst>
                    <a:tab pos="5648325" algn="l"/>
                  </a:tabLst>
                  <a:defRPr kumimoji="1" sz="2500" baseline="-25000">
                    <a:solidFill>
                      <a:schemeClr val="tx1"/>
                    </a:solidFill>
                    <a:latin typeface="굴림" panose="020B0600000101010101" pitchFamily="50" charset="-127"/>
                    <a:ea typeface="굴림" panose="020B0600000101010101" pitchFamily="50" charset="-127"/>
                  </a:defRPr>
                </a:lvl5pPr>
                <a:lvl6pPr marL="2514600" indent="-228600" defTabSz="444500" eaLnBrk="0" fontAlgn="base" hangingPunct="0">
                  <a:spcBef>
                    <a:spcPct val="0"/>
                  </a:spcBef>
                  <a:spcAft>
                    <a:spcPct val="0"/>
                  </a:spcAft>
                  <a:tabLst>
                    <a:tab pos="5648325" algn="l"/>
                  </a:tabLst>
                  <a:defRPr kumimoji="1" sz="2500" baseline="-25000">
                    <a:solidFill>
                      <a:schemeClr val="tx1"/>
                    </a:solidFill>
                    <a:latin typeface="굴림" panose="020B0600000101010101" pitchFamily="50" charset="-127"/>
                    <a:ea typeface="굴림" panose="020B0600000101010101" pitchFamily="50" charset="-127"/>
                  </a:defRPr>
                </a:lvl6pPr>
                <a:lvl7pPr marL="2971800" indent="-228600" defTabSz="444500" eaLnBrk="0" fontAlgn="base" hangingPunct="0">
                  <a:spcBef>
                    <a:spcPct val="0"/>
                  </a:spcBef>
                  <a:spcAft>
                    <a:spcPct val="0"/>
                  </a:spcAft>
                  <a:tabLst>
                    <a:tab pos="5648325" algn="l"/>
                  </a:tabLst>
                  <a:defRPr kumimoji="1" sz="2500" baseline="-25000">
                    <a:solidFill>
                      <a:schemeClr val="tx1"/>
                    </a:solidFill>
                    <a:latin typeface="굴림" panose="020B0600000101010101" pitchFamily="50" charset="-127"/>
                    <a:ea typeface="굴림" panose="020B0600000101010101" pitchFamily="50" charset="-127"/>
                  </a:defRPr>
                </a:lvl7pPr>
                <a:lvl8pPr marL="3429000" indent="-228600" defTabSz="444500" eaLnBrk="0" fontAlgn="base" hangingPunct="0">
                  <a:spcBef>
                    <a:spcPct val="0"/>
                  </a:spcBef>
                  <a:spcAft>
                    <a:spcPct val="0"/>
                  </a:spcAft>
                  <a:tabLst>
                    <a:tab pos="5648325" algn="l"/>
                  </a:tabLst>
                  <a:defRPr kumimoji="1" sz="2500" baseline="-25000">
                    <a:solidFill>
                      <a:schemeClr val="tx1"/>
                    </a:solidFill>
                    <a:latin typeface="굴림" panose="020B0600000101010101" pitchFamily="50" charset="-127"/>
                    <a:ea typeface="굴림" panose="020B0600000101010101" pitchFamily="50" charset="-127"/>
                  </a:defRPr>
                </a:lvl8pPr>
                <a:lvl9pPr marL="3886200" indent="-228600" defTabSz="444500" eaLnBrk="0" fontAlgn="base" hangingPunct="0">
                  <a:spcBef>
                    <a:spcPct val="0"/>
                  </a:spcBef>
                  <a:spcAft>
                    <a:spcPct val="0"/>
                  </a:spcAft>
                  <a:tabLst>
                    <a:tab pos="5648325" algn="l"/>
                  </a:tabLst>
                  <a:defRPr kumimoji="1" sz="2500" baseline="-25000">
                    <a:solidFill>
                      <a:schemeClr val="tx1"/>
                    </a:solidFill>
                    <a:latin typeface="굴림" panose="020B0600000101010101" pitchFamily="50" charset="-127"/>
                    <a:ea typeface="굴림" panose="020B0600000101010101" pitchFamily="50" charset="-127"/>
                  </a:defRPr>
                </a:lvl9pPr>
              </a:lstStyle>
              <a:p>
                <a:pPr marL="0" indent="0" defTabSz="995690" eaLnBrk="1" fontAlgn="base" latinLnBrk="0" hangingPunct="1">
                  <a:spcBef>
                    <a:spcPct val="0"/>
                  </a:spcBef>
                  <a:spcAft>
                    <a:spcPts val="300"/>
                  </a:spcAft>
                  <a:tabLst/>
                </a:pPr>
                <a:r>
                  <a:rPr lang="en-US" altLang="ko-KR" sz="1600" baseline="0" dirty="0">
                    <a:solidFill>
                      <a:schemeClr val="tx1">
                        <a:lumMod val="75000"/>
                        <a:lumOff val="25000"/>
                      </a:schemeClr>
                    </a:solidFill>
                    <a:latin typeface="Arial" panose="020B0604020202020204" pitchFamily="34" charset="0"/>
                    <a:ea typeface="KoPub돋움체 Bold" panose="02020603020101020101" pitchFamily="18" charset="-127"/>
                    <a:cs typeface="Arial" panose="020B0604020202020204" pitchFamily="34" charset="0"/>
                  </a:rPr>
                  <a:t>Efficiency Measurement</a:t>
                </a:r>
              </a:p>
            </p:txBody>
          </p:sp>
          <p:sp>
            <p:nvSpPr>
              <p:cNvPr id="31" name="Freeform 33"/>
              <p:cNvSpPr>
                <a:spLocks noEditPoints="1"/>
              </p:cNvSpPr>
              <p:nvPr/>
            </p:nvSpPr>
            <p:spPr bwMode="auto">
              <a:xfrm>
                <a:off x="4355096" y="3041076"/>
                <a:ext cx="153218" cy="153218"/>
              </a:xfrm>
              <a:custGeom>
                <a:avLst/>
                <a:gdLst>
                  <a:gd name="T0" fmla="*/ 220 w 440"/>
                  <a:gd name="T1" fmla="*/ 0 h 441"/>
                  <a:gd name="T2" fmla="*/ 0 w 440"/>
                  <a:gd name="T3" fmla="*/ 220 h 441"/>
                  <a:gd name="T4" fmla="*/ 220 w 440"/>
                  <a:gd name="T5" fmla="*/ 441 h 441"/>
                  <a:gd name="T6" fmla="*/ 440 w 440"/>
                  <a:gd name="T7" fmla="*/ 220 h 441"/>
                  <a:gd name="T8" fmla="*/ 220 w 440"/>
                  <a:gd name="T9" fmla="*/ 0 h 441"/>
                  <a:gd name="T10" fmla="*/ 200 w 440"/>
                  <a:gd name="T11" fmla="*/ 330 h 441"/>
                  <a:gd name="T12" fmla="*/ 93 w 440"/>
                  <a:gd name="T13" fmla="*/ 222 h 441"/>
                  <a:gd name="T14" fmla="*/ 120 w 440"/>
                  <a:gd name="T15" fmla="*/ 200 h 441"/>
                  <a:gd name="T16" fmla="*/ 182 w 440"/>
                  <a:gd name="T17" fmla="*/ 248 h 441"/>
                  <a:gd name="T18" fmla="*/ 341 w 440"/>
                  <a:gd name="T19" fmla="*/ 111 h 441"/>
                  <a:gd name="T20" fmla="*/ 347 w 440"/>
                  <a:gd name="T21" fmla="*/ 126 h 441"/>
                  <a:gd name="T22" fmla="*/ 200 w 440"/>
                  <a:gd name="T23" fmla="*/ 330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0" h="441">
                    <a:moveTo>
                      <a:pt x="220" y="0"/>
                    </a:moveTo>
                    <a:cubicBezTo>
                      <a:pt x="98" y="0"/>
                      <a:pt x="0" y="99"/>
                      <a:pt x="0" y="220"/>
                    </a:cubicBezTo>
                    <a:cubicBezTo>
                      <a:pt x="0" y="342"/>
                      <a:pt x="98" y="441"/>
                      <a:pt x="220" y="441"/>
                    </a:cubicBezTo>
                    <a:cubicBezTo>
                      <a:pt x="342" y="441"/>
                      <a:pt x="440" y="342"/>
                      <a:pt x="440" y="220"/>
                    </a:cubicBezTo>
                    <a:cubicBezTo>
                      <a:pt x="440" y="99"/>
                      <a:pt x="342" y="0"/>
                      <a:pt x="220" y="0"/>
                    </a:cubicBezTo>
                    <a:close/>
                    <a:moveTo>
                      <a:pt x="200" y="330"/>
                    </a:moveTo>
                    <a:cubicBezTo>
                      <a:pt x="93" y="222"/>
                      <a:pt x="93" y="222"/>
                      <a:pt x="93" y="222"/>
                    </a:cubicBezTo>
                    <a:cubicBezTo>
                      <a:pt x="120" y="200"/>
                      <a:pt x="120" y="200"/>
                      <a:pt x="120" y="200"/>
                    </a:cubicBezTo>
                    <a:cubicBezTo>
                      <a:pt x="182" y="248"/>
                      <a:pt x="182" y="248"/>
                      <a:pt x="182" y="248"/>
                    </a:cubicBezTo>
                    <a:cubicBezTo>
                      <a:pt x="207" y="218"/>
                      <a:pt x="263" y="158"/>
                      <a:pt x="341" y="111"/>
                    </a:cubicBezTo>
                    <a:cubicBezTo>
                      <a:pt x="347" y="126"/>
                      <a:pt x="347" y="126"/>
                      <a:pt x="347" y="126"/>
                    </a:cubicBezTo>
                    <a:cubicBezTo>
                      <a:pt x="276" y="191"/>
                      <a:pt x="218" y="283"/>
                      <a:pt x="200" y="330"/>
                    </a:cubicBez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ln>
                    <a:solidFill>
                      <a:schemeClr val="bg1">
                        <a:lumMod val="75000"/>
                        <a:alpha val="0"/>
                      </a:schemeClr>
                    </a:solidFill>
                  </a:ln>
                  <a:solidFill>
                    <a:prstClr val="white"/>
                  </a:solidFill>
                  <a:latin typeface="Arial" panose="020B0604020202020204" pitchFamily="34" charset="0"/>
                  <a:cs typeface="Arial" panose="020B0604020202020204" pitchFamily="34" charset="0"/>
                </a:endParaRPr>
              </a:p>
            </p:txBody>
          </p:sp>
        </p:grpSp>
      </p:grpSp>
      <p:grpSp>
        <p:nvGrpSpPr>
          <p:cNvPr id="9" name="그룹 8"/>
          <p:cNvGrpSpPr/>
          <p:nvPr/>
        </p:nvGrpSpPr>
        <p:grpSpPr>
          <a:xfrm>
            <a:off x="3820068" y="2704194"/>
            <a:ext cx="7838513" cy="3530365"/>
            <a:chOff x="3833317" y="2306851"/>
            <a:chExt cx="7838513" cy="3530365"/>
          </a:xfrm>
        </p:grpSpPr>
        <p:sp>
          <p:nvSpPr>
            <p:cNvPr id="114" name="TextBox 113">
              <a:extLst>
                <a:ext uri="{FF2B5EF4-FFF2-40B4-BE49-F238E27FC236}">
                  <a16:creationId xmlns:a16="http://schemas.microsoft.com/office/drawing/2014/main" id="{E2C72445-840E-4379-A621-8E514C707F68}"/>
                </a:ext>
              </a:extLst>
            </p:cNvPr>
            <p:cNvSpPr txBox="1"/>
            <p:nvPr/>
          </p:nvSpPr>
          <p:spPr>
            <a:xfrm>
              <a:off x="3881535" y="3256903"/>
              <a:ext cx="2489464" cy="977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0" tIns="0" rIns="0" bIns="0" anchor="ctr" anchorCtr="0">
              <a:spAutoFit/>
              <a:scene3d>
                <a:camera prst="orthographicFront"/>
                <a:lightRig rig="threePt" dir="t"/>
              </a:scene3d>
              <a:flatTx/>
            </a:bodyPr>
            <a:lstStyle>
              <a:defPPr>
                <a:defRPr lang="ko-KR"/>
              </a:defPPr>
              <a:lvl1pPr marL="177800" indent="-177800" defTabSz="995690" fontAlgn="base" latinLnBrk="0">
                <a:spcBef>
                  <a:spcPct val="0"/>
                </a:spcBef>
                <a:spcAft>
                  <a:spcPts val="300"/>
                </a:spcAft>
                <a:buFont typeface="Arial" panose="020B0604020202020204" pitchFamily="34" charset="0"/>
                <a:buChar char="•"/>
                <a:tabLst/>
                <a:defRPr kumimoji="1" sz="1400" baseline="0">
                  <a:solidFill>
                    <a:schemeClr val="tx1">
                      <a:lumMod val="75000"/>
                      <a:lumOff val="25000"/>
                    </a:schemeClr>
                  </a:solidFill>
                  <a:latin typeface="Arial" panose="020B0604020202020204" pitchFamily="34" charset="0"/>
                  <a:ea typeface="KoPub돋움체 Bold" panose="02020603020101020101" pitchFamily="18" charset="-127"/>
                  <a:cs typeface="Arial" panose="020B0604020202020204" pitchFamily="34" charset="0"/>
                </a:defRPr>
              </a:lvl1pPr>
              <a:lvl2pPr marL="742950" indent="-285750" defTabSz="444500" eaLnBrk="0" hangingPunct="0">
                <a:tabLst>
                  <a:tab pos="5648325" algn="l"/>
                </a:tabLst>
                <a:defRPr kumimoji="1" sz="2500" baseline="-25000">
                  <a:latin typeface="굴림" panose="020B0600000101010101" pitchFamily="50" charset="-127"/>
                  <a:ea typeface="굴림" panose="020B0600000101010101" pitchFamily="50" charset="-127"/>
                </a:defRPr>
              </a:lvl2pPr>
              <a:lvl3pPr marL="1143000" indent="-228600" defTabSz="444500" eaLnBrk="0" hangingPunct="0">
                <a:tabLst>
                  <a:tab pos="5648325" algn="l"/>
                </a:tabLst>
                <a:defRPr kumimoji="1" sz="2500" baseline="-25000">
                  <a:latin typeface="굴림" panose="020B0600000101010101" pitchFamily="50" charset="-127"/>
                  <a:ea typeface="굴림" panose="020B0600000101010101" pitchFamily="50" charset="-127"/>
                </a:defRPr>
              </a:lvl3pPr>
              <a:lvl4pPr marL="1600200" indent="-228600" defTabSz="444500" eaLnBrk="0" hangingPunct="0">
                <a:tabLst>
                  <a:tab pos="5648325" algn="l"/>
                </a:tabLst>
                <a:defRPr kumimoji="1" sz="2500" baseline="-25000">
                  <a:latin typeface="굴림" panose="020B0600000101010101" pitchFamily="50" charset="-127"/>
                  <a:ea typeface="굴림" panose="020B0600000101010101" pitchFamily="50" charset="-127"/>
                </a:defRPr>
              </a:lvl4pPr>
              <a:lvl5pPr marL="2057400" indent="-228600" defTabSz="444500" eaLnBrk="0" hangingPunct="0">
                <a:tabLst>
                  <a:tab pos="5648325" algn="l"/>
                </a:tabLst>
                <a:defRPr kumimoji="1" sz="2500" baseline="-25000">
                  <a:latin typeface="굴림" panose="020B0600000101010101" pitchFamily="50" charset="-127"/>
                  <a:ea typeface="굴림" panose="020B0600000101010101" pitchFamily="50" charset="-127"/>
                </a:defRPr>
              </a:lvl5pPr>
              <a:lvl6pPr marL="2514600" indent="-228600" defTabSz="444500" eaLnBrk="0" fontAlgn="base" hangingPunct="0">
                <a:spcBef>
                  <a:spcPct val="0"/>
                </a:spcBef>
                <a:spcAft>
                  <a:spcPct val="0"/>
                </a:spcAft>
                <a:tabLst>
                  <a:tab pos="5648325" algn="l"/>
                </a:tabLst>
                <a:defRPr kumimoji="1" sz="2500" baseline="-25000">
                  <a:latin typeface="굴림" panose="020B0600000101010101" pitchFamily="50" charset="-127"/>
                  <a:ea typeface="굴림" panose="020B0600000101010101" pitchFamily="50" charset="-127"/>
                </a:defRPr>
              </a:lvl6pPr>
              <a:lvl7pPr marL="2971800" indent="-228600" defTabSz="444500" eaLnBrk="0" fontAlgn="base" hangingPunct="0">
                <a:spcBef>
                  <a:spcPct val="0"/>
                </a:spcBef>
                <a:spcAft>
                  <a:spcPct val="0"/>
                </a:spcAft>
                <a:tabLst>
                  <a:tab pos="5648325" algn="l"/>
                </a:tabLst>
                <a:defRPr kumimoji="1" sz="2500" baseline="-25000">
                  <a:latin typeface="굴림" panose="020B0600000101010101" pitchFamily="50" charset="-127"/>
                  <a:ea typeface="굴림" panose="020B0600000101010101" pitchFamily="50" charset="-127"/>
                </a:defRPr>
              </a:lvl7pPr>
              <a:lvl8pPr marL="3429000" indent="-228600" defTabSz="444500" eaLnBrk="0" fontAlgn="base" hangingPunct="0">
                <a:spcBef>
                  <a:spcPct val="0"/>
                </a:spcBef>
                <a:spcAft>
                  <a:spcPct val="0"/>
                </a:spcAft>
                <a:tabLst>
                  <a:tab pos="5648325" algn="l"/>
                </a:tabLst>
                <a:defRPr kumimoji="1" sz="2500" baseline="-25000">
                  <a:latin typeface="굴림" panose="020B0600000101010101" pitchFamily="50" charset="-127"/>
                  <a:ea typeface="굴림" panose="020B0600000101010101" pitchFamily="50" charset="-127"/>
                </a:defRPr>
              </a:lvl8pPr>
              <a:lvl9pPr marL="3886200" indent="-228600" defTabSz="444500" eaLnBrk="0" fontAlgn="base" hangingPunct="0">
                <a:spcBef>
                  <a:spcPct val="0"/>
                </a:spcBef>
                <a:spcAft>
                  <a:spcPct val="0"/>
                </a:spcAft>
                <a:tabLst>
                  <a:tab pos="5648325" algn="l"/>
                </a:tabLst>
                <a:defRPr kumimoji="1" sz="2500" baseline="-25000">
                  <a:latin typeface="굴림" panose="020B0600000101010101" pitchFamily="50" charset="-127"/>
                  <a:ea typeface="굴림" panose="020B0600000101010101" pitchFamily="50" charset="-127"/>
                </a:defRPr>
              </a:lvl9pPr>
            </a:lstStyle>
            <a:p>
              <a:r>
                <a:rPr lang="en-US" dirty="0">
                  <a:solidFill>
                    <a:schemeClr val="tx1"/>
                  </a:solidFill>
                </a:rPr>
                <a:t>Promotion Plan</a:t>
              </a:r>
            </a:p>
            <a:p>
              <a:r>
                <a:rPr lang="en-US" dirty="0">
                  <a:solidFill>
                    <a:schemeClr val="tx1"/>
                  </a:solidFill>
                </a:rPr>
                <a:t>Pre-PO(Sales Maximization)</a:t>
              </a:r>
            </a:p>
            <a:p>
              <a:r>
                <a:rPr lang="en-US" dirty="0">
                  <a:solidFill>
                    <a:schemeClr val="tx1"/>
                  </a:solidFill>
                </a:rPr>
                <a:t>RTF to Customer</a:t>
              </a:r>
            </a:p>
            <a:p>
              <a:r>
                <a:rPr lang="en-US" dirty="0">
                  <a:solidFill>
                    <a:schemeClr val="tx1"/>
                  </a:solidFill>
                </a:rPr>
                <a:t>Delivery Commitment</a:t>
              </a:r>
            </a:p>
          </p:txBody>
        </p:sp>
        <p:sp>
          <p:nvSpPr>
            <p:cNvPr id="115" name="TextBox 114">
              <a:extLst>
                <a:ext uri="{FF2B5EF4-FFF2-40B4-BE49-F238E27FC236}">
                  <a16:creationId xmlns:a16="http://schemas.microsoft.com/office/drawing/2014/main" id="{E2C72445-840E-4379-A621-8E514C707F68}"/>
                </a:ext>
              </a:extLst>
            </p:cNvPr>
            <p:cNvSpPr txBox="1"/>
            <p:nvPr/>
          </p:nvSpPr>
          <p:spPr>
            <a:xfrm>
              <a:off x="9257629" y="3276140"/>
              <a:ext cx="1971694" cy="9387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0" tIns="0" rIns="0" bIns="0" anchor="ctr" anchorCtr="0">
              <a:spAutoFit/>
              <a:scene3d>
                <a:camera prst="orthographicFront"/>
                <a:lightRig rig="threePt" dir="t"/>
              </a:scene3d>
              <a:flatTx/>
            </a:bodyPr>
            <a:lstStyle>
              <a:defPPr>
                <a:defRPr lang="ko-KR"/>
              </a:defPPr>
              <a:lvl1pPr marL="177800" indent="-177800" defTabSz="995690" fontAlgn="base" latinLnBrk="0">
                <a:spcBef>
                  <a:spcPct val="0"/>
                </a:spcBef>
                <a:spcAft>
                  <a:spcPts val="300"/>
                </a:spcAft>
                <a:buFont typeface="Arial" panose="020B0604020202020204" pitchFamily="34" charset="0"/>
                <a:buChar char="•"/>
                <a:tabLst/>
                <a:defRPr kumimoji="1" sz="1400" baseline="0">
                  <a:solidFill>
                    <a:schemeClr val="tx1">
                      <a:lumMod val="75000"/>
                      <a:lumOff val="25000"/>
                    </a:schemeClr>
                  </a:solidFill>
                  <a:latin typeface="Arial" panose="020B0604020202020204" pitchFamily="34" charset="0"/>
                  <a:ea typeface="KoPub돋움체 Bold" panose="02020603020101020101" pitchFamily="18" charset="-127"/>
                  <a:cs typeface="Arial" panose="020B0604020202020204" pitchFamily="34" charset="0"/>
                </a:defRPr>
              </a:lvl1pPr>
              <a:lvl2pPr marL="742950" indent="-285750" defTabSz="444500" eaLnBrk="0" hangingPunct="0">
                <a:tabLst>
                  <a:tab pos="5648325" algn="l"/>
                </a:tabLst>
                <a:defRPr kumimoji="1" sz="2500" baseline="-25000">
                  <a:latin typeface="굴림" panose="020B0600000101010101" pitchFamily="50" charset="-127"/>
                  <a:ea typeface="굴림" panose="020B0600000101010101" pitchFamily="50" charset="-127"/>
                </a:defRPr>
              </a:lvl2pPr>
              <a:lvl3pPr marL="1143000" indent="-228600" defTabSz="444500" eaLnBrk="0" hangingPunct="0">
                <a:tabLst>
                  <a:tab pos="5648325" algn="l"/>
                </a:tabLst>
                <a:defRPr kumimoji="1" sz="2500" baseline="-25000">
                  <a:latin typeface="굴림" panose="020B0600000101010101" pitchFamily="50" charset="-127"/>
                  <a:ea typeface="굴림" panose="020B0600000101010101" pitchFamily="50" charset="-127"/>
                </a:defRPr>
              </a:lvl3pPr>
              <a:lvl4pPr marL="1600200" indent="-228600" defTabSz="444500" eaLnBrk="0" hangingPunct="0">
                <a:tabLst>
                  <a:tab pos="5648325" algn="l"/>
                </a:tabLst>
                <a:defRPr kumimoji="1" sz="2500" baseline="-25000">
                  <a:latin typeface="굴림" panose="020B0600000101010101" pitchFamily="50" charset="-127"/>
                  <a:ea typeface="굴림" panose="020B0600000101010101" pitchFamily="50" charset="-127"/>
                </a:defRPr>
              </a:lvl4pPr>
              <a:lvl5pPr marL="2057400" indent="-228600" defTabSz="444500" eaLnBrk="0" hangingPunct="0">
                <a:tabLst>
                  <a:tab pos="5648325" algn="l"/>
                </a:tabLst>
                <a:defRPr kumimoji="1" sz="2500" baseline="-25000">
                  <a:latin typeface="굴림" panose="020B0600000101010101" pitchFamily="50" charset="-127"/>
                  <a:ea typeface="굴림" panose="020B0600000101010101" pitchFamily="50" charset="-127"/>
                </a:defRPr>
              </a:lvl5pPr>
              <a:lvl6pPr marL="2514600" indent="-228600" defTabSz="444500" eaLnBrk="0" fontAlgn="base" hangingPunct="0">
                <a:spcBef>
                  <a:spcPct val="0"/>
                </a:spcBef>
                <a:spcAft>
                  <a:spcPct val="0"/>
                </a:spcAft>
                <a:tabLst>
                  <a:tab pos="5648325" algn="l"/>
                </a:tabLst>
                <a:defRPr kumimoji="1" sz="2500" baseline="-25000">
                  <a:latin typeface="굴림" panose="020B0600000101010101" pitchFamily="50" charset="-127"/>
                  <a:ea typeface="굴림" panose="020B0600000101010101" pitchFamily="50" charset="-127"/>
                </a:defRPr>
              </a:lvl6pPr>
              <a:lvl7pPr marL="2971800" indent="-228600" defTabSz="444500" eaLnBrk="0" fontAlgn="base" hangingPunct="0">
                <a:spcBef>
                  <a:spcPct val="0"/>
                </a:spcBef>
                <a:spcAft>
                  <a:spcPct val="0"/>
                </a:spcAft>
                <a:tabLst>
                  <a:tab pos="5648325" algn="l"/>
                </a:tabLst>
                <a:defRPr kumimoji="1" sz="2500" baseline="-25000">
                  <a:latin typeface="굴림" panose="020B0600000101010101" pitchFamily="50" charset="-127"/>
                  <a:ea typeface="굴림" panose="020B0600000101010101" pitchFamily="50" charset="-127"/>
                </a:defRPr>
              </a:lvl7pPr>
              <a:lvl8pPr marL="3429000" indent="-228600" defTabSz="444500" eaLnBrk="0" fontAlgn="base" hangingPunct="0">
                <a:spcBef>
                  <a:spcPct val="0"/>
                </a:spcBef>
                <a:spcAft>
                  <a:spcPct val="0"/>
                </a:spcAft>
                <a:tabLst>
                  <a:tab pos="5648325" algn="l"/>
                </a:tabLst>
                <a:defRPr kumimoji="1" sz="2500" baseline="-25000">
                  <a:latin typeface="굴림" panose="020B0600000101010101" pitchFamily="50" charset="-127"/>
                  <a:ea typeface="굴림" panose="020B0600000101010101" pitchFamily="50" charset="-127"/>
                </a:defRPr>
              </a:lvl8pPr>
              <a:lvl9pPr marL="3886200" indent="-228600" defTabSz="444500" eaLnBrk="0" fontAlgn="base" hangingPunct="0">
                <a:spcBef>
                  <a:spcPct val="0"/>
                </a:spcBef>
                <a:spcAft>
                  <a:spcPct val="0"/>
                </a:spcAft>
                <a:tabLst>
                  <a:tab pos="5648325" algn="l"/>
                </a:tabLst>
                <a:defRPr kumimoji="1" sz="2500" baseline="-25000">
                  <a:latin typeface="굴림" panose="020B0600000101010101" pitchFamily="50" charset="-127"/>
                  <a:ea typeface="굴림" panose="020B0600000101010101" pitchFamily="50" charset="-127"/>
                </a:defRPr>
              </a:lvl9pPr>
            </a:lstStyle>
            <a:p>
              <a:r>
                <a:rPr lang="en-US" dirty="0">
                  <a:solidFill>
                    <a:schemeClr val="tx1"/>
                  </a:solidFill>
                </a:rPr>
                <a:t>Production Scheduling</a:t>
              </a:r>
            </a:p>
            <a:p>
              <a:r>
                <a:rPr lang="en-US" dirty="0">
                  <a:solidFill>
                    <a:schemeClr val="tx1"/>
                  </a:solidFill>
                </a:rPr>
                <a:t>Inventory Planning</a:t>
              </a:r>
              <a:br>
                <a:rPr lang="en-US" dirty="0">
                  <a:solidFill>
                    <a:schemeClr val="tx1"/>
                  </a:solidFill>
                </a:rPr>
              </a:br>
              <a:r>
                <a:rPr lang="en-US" dirty="0">
                  <a:solidFill>
                    <a:schemeClr val="tx1"/>
                  </a:solidFill>
                </a:rPr>
                <a:t>(On-hand + In-transit)</a:t>
              </a:r>
            </a:p>
            <a:p>
              <a:r>
                <a:rPr lang="en-US" dirty="0">
                  <a:solidFill>
                    <a:schemeClr val="tx1"/>
                  </a:solidFill>
                </a:rPr>
                <a:t>Lead-time Reduction</a:t>
              </a:r>
            </a:p>
          </p:txBody>
        </p:sp>
        <p:sp>
          <p:nvSpPr>
            <p:cNvPr id="116" name="TextBox 115">
              <a:extLst>
                <a:ext uri="{FF2B5EF4-FFF2-40B4-BE49-F238E27FC236}">
                  <a16:creationId xmlns:a16="http://schemas.microsoft.com/office/drawing/2014/main" id="{E2C72445-840E-4379-A621-8E514C707F68}"/>
                </a:ext>
              </a:extLst>
            </p:cNvPr>
            <p:cNvSpPr txBox="1"/>
            <p:nvPr/>
          </p:nvSpPr>
          <p:spPr>
            <a:xfrm>
              <a:off x="3881535" y="4705958"/>
              <a:ext cx="2067874" cy="977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0" tIns="0" rIns="0" bIns="0" anchor="ctr" anchorCtr="0">
              <a:spAutoFit/>
              <a:scene3d>
                <a:camera prst="orthographicFront"/>
                <a:lightRig rig="threePt" dir="t"/>
              </a:scene3d>
              <a:flatTx/>
            </a:bodyPr>
            <a:lstStyle>
              <a:defPPr>
                <a:defRPr lang="ko-KR"/>
              </a:defPPr>
              <a:lvl1pPr marL="177800" indent="-177800" defTabSz="995690" fontAlgn="base" latinLnBrk="0">
                <a:spcBef>
                  <a:spcPct val="0"/>
                </a:spcBef>
                <a:spcAft>
                  <a:spcPts val="300"/>
                </a:spcAft>
                <a:buFont typeface="Arial" panose="020B0604020202020204" pitchFamily="34" charset="0"/>
                <a:buChar char="•"/>
                <a:tabLst/>
                <a:defRPr kumimoji="1" sz="1400" baseline="0">
                  <a:solidFill>
                    <a:schemeClr val="tx1">
                      <a:lumMod val="75000"/>
                      <a:lumOff val="25000"/>
                    </a:schemeClr>
                  </a:solidFill>
                  <a:latin typeface="Arial" panose="020B0604020202020204" pitchFamily="34" charset="0"/>
                  <a:ea typeface="KoPub돋움체 Bold" panose="02020603020101020101" pitchFamily="18" charset="-127"/>
                  <a:cs typeface="Arial" panose="020B0604020202020204" pitchFamily="34" charset="0"/>
                </a:defRPr>
              </a:lvl1pPr>
              <a:lvl2pPr marL="742950" indent="-285750" defTabSz="444500" eaLnBrk="0" hangingPunct="0">
                <a:tabLst>
                  <a:tab pos="5648325" algn="l"/>
                </a:tabLst>
                <a:defRPr kumimoji="1" sz="2500" baseline="-25000">
                  <a:latin typeface="굴림" panose="020B0600000101010101" pitchFamily="50" charset="-127"/>
                  <a:ea typeface="굴림" panose="020B0600000101010101" pitchFamily="50" charset="-127"/>
                </a:defRPr>
              </a:lvl2pPr>
              <a:lvl3pPr marL="1143000" indent="-228600" defTabSz="444500" eaLnBrk="0" hangingPunct="0">
                <a:tabLst>
                  <a:tab pos="5648325" algn="l"/>
                </a:tabLst>
                <a:defRPr kumimoji="1" sz="2500" baseline="-25000">
                  <a:latin typeface="굴림" panose="020B0600000101010101" pitchFamily="50" charset="-127"/>
                  <a:ea typeface="굴림" panose="020B0600000101010101" pitchFamily="50" charset="-127"/>
                </a:defRPr>
              </a:lvl3pPr>
              <a:lvl4pPr marL="1600200" indent="-228600" defTabSz="444500" eaLnBrk="0" hangingPunct="0">
                <a:tabLst>
                  <a:tab pos="5648325" algn="l"/>
                </a:tabLst>
                <a:defRPr kumimoji="1" sz="2500" baseline="-25000">
                  <a:latin typeface="굴림" panose="020B0600000101010101" pitchFamily="50" charset="-127"/>
                  <a:ea typeface="굴림" panose="020B0600000101010101" pitchFamily="50" charset="-127"/>
                </a:defRPr>
              </a:lvl4pPr>
              <a:lvl5pPr marL="2057400" indent="-228600" defTabSz="444500" eaLnBrk="0" hangingPunct="0">
                <a:tabLst>
                  <a:tab pos="5648325" algn="l"/>
                </a:tabLst>
                <a:defRPr kumimoji="1" sz="2500" baseline="-25000">
                  <a:latin typeface="굴림" panose="020B0600000101010101" pitchFamily="50" charset="-127"/>
                  <a:ea typeface="굴림" panose="020B0600000101010101" pitchFamily="50" charset="-127"/>
                </a:defRPr>
              </a:lvl5pPr>
              <a:lvl6pPr marL="2514600" indent="-228600" defTabSz="444500" eaLnBrk="0" fontAlgn="base" hangingPunct="0">
                <a:spcBef>
                  <a:spcPct val="0"/>
                </a:spcBef>
                <a:spcAft>
                  <a:spcPct val="0"/>
                </a:spcAft>
                <a:tabLst>
                  <a:tab pos="5648325" algn="l"/>
                </a:tabLst>
                <a:defRPr kumimoji="1" sz="2500" baseline="-25000">
                  <a:latin typeface="굴림" panose="020B0600000101010101" pitchFamily="50" charset="-127"/>
                  <a:ea typeface="굴림" panose="020B0600000101010101" pitchFamily="50" charset="-127"/>
                </a:defRPr>
              </a:lvl6pPr>
              <a:lvl7pPr marL="2971800" indent="-228600" defTabSz="444500" eaLnBrk="0" fontAlgn="base" hangingPunct="0">
                <a:spcBef>
                  <a:spcPct val="0"/>
                </a:spcBef>
                <a:spcAft>
                  <a:spcPct val="0"/>
                </a:spcAft>
                <a:tabLst>
                  <a:tab pos="5648325" algn="l"/>
                </a:tabLst>
                <a:defRPr kumimoji="1" sz="2500" baseline="-25000">
                  <a:latin typeface="굴림" panose="020B0600000101010101" pitchFamily="50" charset="-127"/>
                  <a:ea typeface="굴림" panose="020B0600000101010101" pitchFamily="50" charset="-127"/>
                </a:defRPr>
              </a:lvl7pPr>
              <a:lvl8pPr marL="3429000" indent="-228600" defTabSz="444500" eaLnBrk="0" fontAlgn="base" hangingPunct="0">
                <a:spcBef>
                  <a:spcPct val="0"/>
                </a:spcBef>
                <a:spcAft>
                  <a:spcPct val="0"/>
                </a:spcAft>
                <a:tabLst>
                  <a:tab pos="5648325" algn="l"/>
                </a:tabLst>
                <a:defRPr kumimoji="1" sz="2500" baseline="-25000">
                  <a:latin typeface="굴림" panose="020B0600000101010101" pitchFamily="50" charset="-127"/>
                  <a:ea typeface="굴림" panose="020B0600000101010101" pitchFamily="50" charset="-127"/>
                </a:defRPr>
              </a:lvl8pPr>
              <a:lvl9pPr marL="3886200" indent="-228600" defTabSz="444500" eaLnBrk="0" fontAlgn="base" hangingPunct="0">
                <a:spcBef>
                  <a:spcPct val="0"/>
                </a:spcBef>
                <a:spcAft>
                  <a:spcPct val="0"/>
                </a:spcAft>
                <a:tabLst>
                  <a:tab pos="5648325" algn="l"/>
                </a:tabLst>
                <a:defRPr kumimoji="1" sz="2500" baseline="-25000">
                  <a:latin typeface="굴림" panose="020B0600000101010101" pitchFamily="50" charset="-127"/>
                  <a:ea typeface="굴림" panose="020B0600000101010101" pitchFamily="50" charset="-127"/>
                </a:defRPr>
              </a:lvl9pPr>
            </a:lstStyle>
            <a:p>
              <a:r>
                <a:rPr lang="en-US" dirty="0">
                  <a:solidFill>
                    <a:schemeClr val="tx1"/>
                  </a:solidFill>
                </a:rPr>
                <a:t>Revenue/Cost Forecast</a:t>
              </a:r>
            </a:p>
            <a:p>
              <a:r>
                <a:rPr lang="en-US" dirty="0">
                  <a:solidFill>
                    <a:schemeClr val="tx1"/>
                  </a:solidFill>
                </a:rPr>
                <a:t>Lead-time Management</a:t>
              </a:r>
            </a:p>
            <a:p>
              <a:r>
                <a:rPr lang="en-US" dirty="0">
                  <a:solidFill>
                    <a:schemeClr val="tx1"/>
                  </a:solidFill>
                </a:rPr>
                <a:t>Quality Management</a:t>
              </a:r>
            </a:p>
            <a:p>
              <a:r>
                <a:rPr lang="en-US" dirty="0">
                  <a:solidFill>
                    <a:schemeClr val="tx1"/>
                  </a:solidFill>
                </a:rPr>
                <a:t>Customer Satisfaction</a:t>
              </a:r>
            </a:p>
          </p:txBody>
        </p:sp>
        <p:sp>
          <p:nvSpPr>
            <p:cNvPr id="117" name="TextBox 116">
              <a:extLst>
                <a:ext uri="{FF2B5EF4-FFF2-40B4-BE49-F238E27FC236}">
                  <a16:creationId xmlns:a16="http://schemas.microsoft.com/office/drawing/2014/main" id="{E2C72445-840E-4379-A621-8E514C707F68}"/>
                </a:ext>
              </a:extLst>
            </p:cNvPr>
            <p:cNvSpPr txBox="1"/>
            <p:nvPr/>
          </p:nvSpPr>
          <p:spPr>
            <a:xfrm>
              <a:off x="9257629" y="4705958"/>
              <a:ext cx="2409314" cy="977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0" tIns="0" rIns="0" bIns="0" anchor="ctr" anchorCtr="0">
              <a:spAutoFit/>
              <a:scene3d>
                <a:camera prst="orthographicFront"/>
                <a:lightRig rig="threePt" dir="t"/>
              </a:scene3d>
              <a:flatTx/>
            </a:bodyPr>
            <a:lstStyle>
              <a:defPPr>
                <a:defRPr lang="ko-KR"/>
              </a:defPPr>
              <a:lvl1pPr marL="177800" indent="-177800" defTabSz="995690" fontAlgn="base" latinLnBrk="0">
                <a:spcBef>
                  <a:spcPct val="0"/>
                </a:spcBef>
                <a:spcAft>
                  <a:spcPts val="300"/>
                </a:spcAft>
                <a:buFont typeface="Arial" panose="020B0604020202020204" pitchFamily="34" charset="0"/>
                <a:buChar char="•"/>
                <a:tabLst/>
                <a:defRPr kumimoji="1" sz="1400" baseline="0">
                  <a:solidFill>
                    <a:schemeClr val="tx1">
                      <a:lumMod val="75000"/>
                      <a:lumOff val="25000"/>
                    </a:schemeClr>
                  </a:solidFill>
                  <a:latin typeface="Arial" panose="020B0604020202020204" pitchFamily="34" charset="0"/>
                  <a:ea typeface="KoPub돋움체 Bold" panose="02020603020101020101" pitchFamily="18" charset="-127"/>
                  <a:cs typeface="Arial" panose="020B0604020202020204" pitchFamily="34" charset="0"/>
                </a:defRPr>
              </a:lvl1pPr>
              <a:lvl2pPr marL="742950" indent="-285750" defTabSz="444500" eaLnBrk="0" hangingPunct="0">
                <a:tabLst>
                  <a:tab pos="5648325" algn="l"/>
                </a:tabLst>
                <a:defRPr kumimoji="1" sz="2500" baseline="-25000">
                  <a:latin typeface="굴림" panose="020B0600000101010101" pitchFamily="50" charset="-127"/>
                  <a:ea typeface="굴림" panose="020B0600000101010101" pitchFamily="50" charset="-127"/>
                </a:defRPr>
              </a:lvl2pPr>
              <a:lvl3pPr marL="1143000" indent="-228600" defTabSz="444500" eaLnBrk="0" hangingPunct="0">
                <a:tabLst>
                  <a:tab pos="5648325" algn="l"/>
                </a:tabLst>
                <a:defRPr kumimoji="1" sz="2500" baseline="-25000">
                  <a:latin typeface="굴림" panose="020B0600000101010101" pitchFamily="50" charset="-127"/>
                  <a:ea typeface="굴림" panose="020B0600000101010101" pitchFamily="50" charset="-127"/>
                </a:defRPr>
              </a:lvl3pPr>
              <a:lvl4pPr marL="1600200" indent="-228600" defTabSz="444500" eaLnBrk="0" hangingPunct="0">
                <a:tabLst>
                  <a:tab pos="5648325" algn="l"/>
                </a:tabLst>
                <a:defRPr kumimoji="1" sz="2500" baseline="-25000">
                  <a:latin typeface="굴림" panose="020B0600000101010101" pitchFamily="50" charset="-127"/>
                  <a:ea typeface="굴림" panose="020B0600000101010101" pitchFamily="50" charset="-127"/>
                </a:defRPr>
              </a:lvl4pPr>
              <a:lvl5pPr marL="2057400" indent="-228600" defTabSz="444500" eaLnBrk="0" hangingPunct="0">
                <a:tabLst>
                  <a:tab pos="5648325" algn="l"/>
                </a:tabLst>
                <a:defRPr kumimoji="1" sz="2500" baseline="-25000">
                  <a:latin typeface="굴림" panose="020B0600000101010101" pitchFamily="50" charset="-127"/>
                  <a:ea typeface="굴림" panose="020B0600000101010101" pitchFamily="50" charset="-127"/>
                </a:defRPr>
              </a:lvl5pPr>
              <a:lvl6pPr marL="2514600" indent="-228600" defTabSz="444500" eaLnBrk="0" fontAlgn="base" hangingPunct="0">
                <a:spcBef>
                  <a:spcPct val="0"/>
                </a:spcBef>
                <a:spcAft>
                  <a:spcPct val="0"/>
                </a:spcAft>
                <a:tabLst>
                  <a:tab pos="5648325" algn="l"/>
                </a:tabLst>
                <a:defRPr kumimoji="1" sz="2500" baseline="-25000">
                  <a:latin typeface="굴림" panose="020B0600000101010101" pitchFamily="50" charset="-127"/>
                  <a:ea typeface="굴림" panose="020B0600000101010101" pitchFamily="50" charset="-127"/>
                </a:defRPr>
              </a:lvl6pPr>
              <a:lvl7pPr marL="2971800" indent="-228600" defTabSz="444500" eaLnBrk="0" fontAlgn="base" hangingPunct="0">
                <a:spcBef>
                  <a:spcPct val="0"/>
                </a:spcBef>
                <a:spcAft>
                  <a:spcPct val="0"/>
                </a:spcAft>
                <a:tabLst>
                  <a:tab pos="5648325" algn="l"/>
                </a:tabLst>
                <a:defRPr kumimoji="1" sz="2500" baseline="-25000">
                  <a:latin typeface="굴림" panose="020B0600000101010101" pitchFamily="50" charset="-127"/>
                  <a:ea typeface="굴림" panose="020B0600000101010101" pitchFamily="50" charset="-127"/>
                </a:defRPr>
              </a:lvl7pPr>
              <a:lvl8pPr marL="3429000" indent="-228600" defTabSz="444500" eaLnBrk="0" fontAlgn="base" hangingPunct="0">
                <a:spcBef>
                  <a:spcPct val="0"/>
                </a:spcBef>
                <a:spcAft>
                  <a:spcPct val="0"/>
                </a:spcAft>
                <a:tabLst>
                  <a:tab pos="5648325" algn="l"/>
                </a:tabLst>
                <a:defRPr kumimoji="1" sz="2500" baseline="-25000">
                  <a:latin typeface="굴림" panose="020B0600000101010101" pitchFamily="50" charset="-127"/>
                  <a:ea typeface="굴림" panose="020B0600000101010101" pitchFamily="50" charset="-127"/>
                </a:defRPr>
              </a:lvl8pPr>
              <a:lvl9pPr marL="3886200" indent="-228600" defTabSz="444500" eaLnBrk="0" fontAlgn="base" hangingPunct="0">
                <a:spcBef>
                  <a:spcPct val="0"/>
                </a:spcBef>
                <a:spcAft>
                  <a:spcPct val="0"/>
                </a:spcAft>
                <a:tabLst>
                  <a:tab pos="5648325" algn="l"/>
                </a:tabLst>
                <a:defRPr kumimoji="1" sz="2500" baseline="-25000">
                  <a:latin typeface="굴림" panose="020B0600000101010101" pitchFamily="50" charset="-127"/>
                  <a:ea typeface="굴림" panose="020B0600000101010101" pitchFamily="50" charset="-127"/>
                </a:defRPr>
              </a:lvl9pPr>
            </a:lstStyle>
            <a:p>
              <a:r>
                <a:rPr lang="en-US" dirty="0">
                  <a:solidFill>
                    <a:schemeClr val="tx1"/>
                  </a:solidFill>
                </a:rPr>
                <a:t>Network/Route Optimization</a:t>
              </a:r>
            </a:p>
            <a:p>
              <a:r>
                <a:rPr lang="en-US" dirty="0">
                  <a:solidFill>
                    <a:schemeClr val="tx1"/>
                  </a:solidFill>
                </a:rPr>
                <a:t>Inventory Management</a:t>
              </a:r>
            </a:p>
            <a:p>
              <a:r>
                <a:rPr lang="en-US" dirty="0">
                  <a:solidFill>
                    <a:schemeClr val="tx1"/>
                  </a:solidFill>
                </a:rPr>
                <a:t>Pre-alert</a:t>
              </a:r>
            </a:p>
            <a:p>
              <a:r>
                <a:rPr lang="en-US" dirty="0">
                  <a:solidFill>
                    <a:schemeClr val="tx1"/>
                  </a:solidFill>
                </a:rPr>
                <a:t>Logistics Cost</a:t>
              </a:r>
            </a:p>
          </p:txBody>
        </p:sp>
        <p:grpSp>
          <p:nvGrpSpPr>
            <p:cNvPr id="3" name="그룹 2"/>
            <p:cNvGrpSpPr/>
            <p:nvPr/>
          </p:nvGrpSpPr>
          <p:grpSpPr>
            <a:xfrm>
              <a:off x="6368207" y="3102836"/>
              <a:ext cx="2760264" cy="2734380"/>
              <a:chOff x="6216012" y="3102836"/>
              <a:chExt cx="2760264" cy="2734380"/>
            </a:xfrm>
          </p:grpSpPr>
          <p:sp>
            <p:nvSpPr>
              <p:cNvPr id="50" name="타원 49"/>
              <p:cNvSpPr/>
              <p:nvPr/>
            </p:nvSpPr>
            <p:spPr>
              <a:xfrm>
                <a:off x="6894955" y="3768837"/>
                <a:ext cx="1402378" cy="1402378"/>
              </a:xfrm>
              <a:prstGeom prst="ellipse">
                <a:avLst/>
              </a:prstGeom>
              <a:solidFill>
                <a:srgbClr val="D6F6F5"/>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noAutofit/>
              </a:bodyPr>
              <a:lstStyle/>
              <a:p>
                <a:pPr algn="ctr" latinLnBrk="0"/>
                <a:endParaRPr lang="ko-KR" altLang="en-US">
                  <a:ln>
                    <a:solidFill>
                      <a:srgbClr val="C00000">
                        <a:alpha val="0"/>
                      </a:srgbClr>
                    </a:solidFill>
                  </a:ln>
                  <a:solidFill>
                    <a:schemeClr val="tx1">
                      <a:lumMod val="75000"/>
                      <a:lumOff val="25000"/>
                    </a:schemeClr>
                  </a:solidFill>
                  <a:latin typeface="Arial" panose="020B0604020202020204" pitchFamily="34" charset="0"/>
                  <a:ea typeface="KoPub돋움체 Bold" panose="00000800000000000000" pitchFamily="2" charset="-127"/>
                  <a:cs typeface="Arial" panose="020B0604020202020204" pitchFamily="34" charset="0"/>
                </a:endParaRPr>
              </a:p>
            </p:txBody>
          </p:sp>
          <p:sp>
            <p:nvSpPr>
              <p:cNvPr id="11" name="타원 10"/>
              <p:cNvSpPr/>
              <p:nvPr/>
            </p:nvSpPr>
            <p:spPr>
              <a:xfrm>
                <a:off x="6734088" y="3607970"/>
                <a:ext cx="1724112" cy="1724112"/>
              </a:xfrm>
              <a:prstGeom prst="ellipse">
                <a:avLst/>
              </a:prstGeom>
              <a:noFill/>
              <a:ln w="12700" cap="rnd">
                <a:solidFill>
                  <a:srgbClr val="032F7F"/>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noAutofit/>
              </a:bodyPr>
              <a:lstStyle/>
              <a:p>
                <a:pPr algn="ctr" latinLnBrk="0"/>
                <a:endParaRPr lang="ko-KR" altLang="en-US">
                  <a:ln>
                    <a:solidFill>
                      <a:srgbClr val="C00000">
                        <a:alpha val="0"/>
                      </a:srgbClr>
                    </a:solidFill>
                  </a:ln>
                  <a:solidFill>
                    <a:schemeClr val="tx1">
                      <a:lumMod val="75000"/>
                      <a:lumOff val="25000"/>
                    </a:schemeClr>
                  </a:solidFill>
                  <a:latin typeface="Arial" panose="020B0604020202020204" pitchFamily="34" charset="0"/>
                  <a:ea typeface="KoPub돋움체 Bold" panose="00000800000000000000" pitchFamily="2" charset="-127"/>
                  <a:cs typeface="Arial" panose="020B0604020202020204" pitchFamily="34" charset="0"/>
                </a:endParaRPr>
              </a:p>
            </p:txBody>
          </p:sp>
          <p:sp>
            <p:nvSpPr>
              <p:cNvPr id="4" name="타원 3"/>
              <p:cNvSpPr/>
              <p:nvPr/>
            </p:nvSpPr>
            <p:spPr>
              <a:xfrm>
                <a:off x="6216012" y="3102836"/>
                <a:ext cx="1285326" cy="1285326"/>
              </a:xfrm>
              <a:prstGeom prst="ellipse">
                <a:avLst/>
              </a:prstGeom>
              <a:solidFill>
                <a:srgbClr val="2E98E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rIns="36000" rtlCol="0" anchor="ctr">
                <a:noAutofit/>
              </a:bodyPr>
              <a:lstStyle/>
              <a:p>
                <a:pPr algn="ctr" latinLnBrk="0"/>
                <a:r>
                  <a:rPr lang="en-US" altLang="ko-KR" b="1" dirty="0">
                    <a:ln>
                      <a:solidFill>
                        <a:srgbClr val="1C71BE">
                          <a:alpha val="0"/>
                        </a:srgbClr>
                      </a:solidFill>
                    </a:ln>
                    <a:solidFill>
                      <a:schemeClr val="bg1"/>
                    </a:solidFill>
                    <a:latin typeface="Arial" panose="020B0604020202020204" pitchFamily="34" charset="0"/>
                    <a:ea typeface="KoPub돋움체 Bold" panose="02020603020101020101" pitchFamily="18" charset="-127"/>
                    <a:cs typeface="Arial" panose="020B0604020202020204" pitchFamily="34" charset="0"/>
                  </a:rPr>
                  <a:t>Sales</a:t>
                </a:r>
              </a:p>
            </p:txBody>
          </p:sp>
          <p:sp>
            <p:nvSpPr>
              <p:cNvPr id="103" name="타원 102"/>
              <p:cNvSpPr/>
              <p:nvPr/>
            </p:nvSpPr>
            <p:spPr>
              <a:xfrm>
                <a:off x="7690950" y="3102836"/>
                <a:ext cx="1285326" cy="1285326"/>
              </a:xfrm>
              <a:prstGeom prst="ellipse">
                <a:avLst/>
              </a:prstGeom>
              <a:solidFill>
                <a:srgbClr val="2E98E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0" rIns="36000" bIns="0" rtlCol="0" anchor="ctr">
                <a:noAutofit/>
              </a:bodyPr>
              <a:lstStyle/>
              <a:p>
                <a:pPr algn="ctr" latinLnBrk="0"/>
                <a:r>
                  <a:rPr lang="en-US" altLang="ko-KR" b="1" dirty="0">
                    <a:ln>
                      <a:solidFill>
                        <a:schemeClr val="bg1">
                          <a:lumMod val="75000"/>
                          <a:alpha val="0"/>
                        </a:schemeClr>
                      </a:solidFill>
                    </a:ln>
                    <a:solidFill>
                      <a:schemeClr val="bg1"/>
                    </a:solidFill>
                    <a:latin typeface="Arial" panose="020B0604020202020204" pitchFamily="34" charset="0"/>
                    <a:ea typeface="나눔스퀘어 ExtraBold" panose="020B0600000101010101" pitchFamily="50" charset="-127"/>
                    <a:cs typeface="Arial" panose="020B0604020202020204" pitchFamily="34" charset="0"/>
                  </a:rPr>
                  <a:t>Operation</a:t>
                </a:r>
              </a:p>
            </p:txBody>
          </p:sp>
          <p:sp>
            <p:nvSpPr>
              <p:cNvPr id="104" name="타원 103"/>
              <p:cNvSpPr/>
              <p:nvPr/>
            </p:nvSpPr>
            <p:spPr>
              <a:xfrm>
                <a:off x="6216012" y="4551890"/>
                <a:ext cx="1285326" cy="1285326"/>
              </a:xfrm>
              <a:prstGeom prst="ellipse">
                <a:avLst/>
              </a:prstGeom>
              <a:solidFill>
                <a:srgbClr val="2E98E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0" rIns="36000" bIns="0" rtlCol="0" anchor="ctr">
                <a:noAutofit/>
              </a:bodyPr>
              <a:lstStyle/>
              <a:p>
                <a:pPr algn="ctr" latinLnBrk="0"/>
                <a:r>
                  <a:rPr lang="en-US" altLang="ko-KR" b="1">
                    <a:ln>
                      <a:solidFill>
                        <a:schemeClr val="bg1">
                          <a:lumMod val="75000"/>
                          <a:alpha val="0"/>
                        </a:schemeClr>
                      </a:solidFill>
                    </a:ln>
                    <a:solidFill>
                      <a:schemeClr val="bg1"/>
                    </a:solidFill>
                    <a:latin typeface="Arial" panose="020B0604020202020204" pitchFamily="34" charset="0"/>
                    <a:ea typeface="나눔스퀘어 ExtraBold" panose="020B0600000101010101" pitchFamily="50" charset="-127"/>
                    <a:cs typeface="Arial" panose="020B0604020202020204" pitchFamily="34" charset="0"/>
                  </a:rPr>
                  <a:t>Others</a:t>
                </a:r>
              </a:p>
            </p:txBody>
          </p:sp>
          <p:sp>
            <p:nvSpPr>
              <p:cNvPr id="105" name="타원 104"/>
              <p:cNvSpPr/>
              <p:nvPr/>
            </p:nvSpPr>
            <p:spPr>
              <a:xfrm>
                <a:off x="7690950" y="4551890"/>
                <a:ext cx="1285326" cy="1285326"/>
              </a:xfrm>
              <a:prstGeom prst="ellipse">
                <a:avLst/>
              </a:prstGeom>
              <a:solidFill>
                <a:srgbClr val="2E98E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0" rIns="36000" bIns="0" rtlCol="0" anchor="ctr">
                <a:noAutofit/>
              </a:bodyPr>
              <a:lstStyle/>
              <a:p>
                <a:pPr algn="ctr" latinLnBrk="0"/>
                <a:r>
                  <a:rPr lang="en-US" altLang="ko-KR" b="1">
                    <a:ln>
                      <a:solidFill>
                        <a:schemeClr val="bg1">
                          <a:lumMod val="75000"/>
                          <a:alpha val="0"/>
                        </a:schemeClr>
                      </a:solidFill>
                    </a:ln>
                    <a:solidFill>
                      <a:schemeClr val="bg1"/>
                    </a:solidFill>
                    <a:latin typeface="Arial" panose="020B0604020202020204" pitchFamily="34" charset="0"/>
                    <a:ea typeface="나눔스퀘어 ExtraBold" panose="020B0600000101010101" pitchFamily="50" charset="-127"/>
                    <a:cs typeface="Arial" panose="020B0604020202020204" pitchFamily="34" charset="0"/>
                  </a:rPr>
                  <a:t>Logistics</a:t>
                </a:r>
              </a:p>
            </p:txBody>
          </p:sp>
        </p:grpSp>
        <p:cxnSp>
          <p:nvCxnSpPr>
            <p:cNvPr id="127" name="직선 연결선 126"/>
            <p:cNvCxnSpPr/>
            <p:nvPr/>
          </p:nvCxnSpPr>
          <p:spPr>
            <a:xfrm flipH="1">
              <a:off x="3833317" y="4470026"/>
              <a:ext cx="2944250" cy="0"/>
            </a:xfrm>
            <a:prstGeom prst="line">
              <a:avLst/>
            </a:prstGeom>
            <a:ln w="19050" cap="rnd">
              <a:solidFill>
                <a:schemeClr val="tx1">
                  <a:alpha val="22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8" name="그룹 7"/>
            <p:cNvGrpSpPr/>
            <p:nvPr/>
          </p:nvGrpSpPr>
          <p:grpSpPr>
            <a:xfrm>
              <a:off x="4663783" y="2306851"/>
              <a:ext cx="6169112" cy="498700"/>
              <a:chOff x="4511588" y="2227203"/>
              <a:chExt cx="6169112" cy="498700"/>
            </a:xfrm>
          </p:grpSpPr>
          <p:sp>
            <p:nvSpPr>
              <p:cNvPr id="15" name="모서리가 둥근 직사각형 14"/>
              <p:cNvSpPr/>
              <p:nvPr/>
            </p:nvSpPr>
            <p:spPr bwMode="gray">
              <a:xfrm>
                <a:off x="4511588" y="2329903"/>
                <a:ext cx="6169112" cy="3960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rIns="36000" rtlCol="0" anchor="ctr">
                <a:noAutofit/>
              </a:bodyPr>
              <a:lstStyle/>
              <a:p>
                <a:pPr algn="ctr" latinLnBrk="0"/>
                <a:r>
                  <a:rPr lang="en-US" altLang="ko-KR" sz="2000" b="1" i="1" spc="-30" dirty="0">
                    <a:solidFill>
                      <a:schemeClr val="bg1">
                        <a:lumMod val="65000"/>
                      </a:schemeClr>
                    </a:solidFill>
                    <a:latin typeface="Arial" panose="020B0604020202020204" pitchFamily="34" charset="0"/>
                    <a:ea typeface="맑은 고딕" panose="020B0503020000020004" pitchFamily="50" charset="-127"/>
                    <a:cs typeface="Arial" panose="020B0604020202020204" pitchFamily="34" charset="0"/>
                  </a:rPr>
                  <a:t>Logistics innovation is able to impact</a:t>
                </a:r>
                <a:br>
                  <a:rPr lang="en-US" altLang="ko-KR" sz="2000" b="1" i="1" spc="-30" dirty="0">
                    <a:solidFill>
                      <a:schemeClr val="bg1">
                        <a:lumMod val="65000"/>
                      </a:schemeClr>
                    </a:solidFill>
                    <a:latin typeface="Arial" panose="020B0604020202020204" pitchFamily="34" charset="0"/>
                    <a:ea typeface="맑은 고딕" panose="020B0503020000020004" pitchFamily="50" charset="-127"/>
                    <a:cs typeface="Arial" panose="020B0604020202020204" pitchFamily="34" charset="0"/>
                  </a:rPr>
                </a:br>
                <a:r>
                  <a:rPr lang="en-US" altLang="ko-KR" sz="2000" b="1" i="1" spc="-30" dirty="0">
                    <a:solidFill>
                      <a:schemeClr val="bg1">
                        <a:lumMod val="65000"/>
                      </a:schemeClr>
                    </a:solidFill>
                    <a:latin typeface="Arial" panose="020B0604020202020204" pitchFamily="34" charset="0"/>
                    <a:ea typeface="맑은 고딕" panose="020B0503020000020004" pitchFamily="50" charset="-127"/>
                    <a:cs typeface="Arial" panose="020B0604020202020204" pitchFamily="34" charset="0"/>
                  </a:rPr>
                  <a:t>various areas of business comprehensively</a:t>
                </a:r>
              </a:p>
            </p:txBody>
          </p:sp>
          <p:grpSp>
            <p:nvGrpSpPr>
              <p:cNvPr id="42" name="그룹 41"/>
              <p:cNvGrpSpPr/>
              <p:nvPr/>
            </p:nvGrpSpPr>
            <p:grpSpPr>
              <a:xfrm>
                <a:off x="4906275" y="2227203"/>
                <a:ext cx="5379739" cy="142948"/>
                <a:chOff x="2637779" y="1537739"/>
                <a:chExt cx="5586780" cy="148449"/>
              </a:xfrm>
            </p:grpSpPr>
            <p:grpSp>
              <p:nvGrpSpPr>
                <p:cNvPr id="43" name="그룹 42"/>
                <p:cNvGrpSpPr/>
                <p:nvPr/>
              </p:nvGrpSpPr>
              <p:grpSpPr>
                <a:xfrm>
                  <a:off x="2637779" y="1537742"/>
                  <a:ext cx="221462" cy="148446"/>
                  <a:chOff x="5760934" y="1763331"/>
                  <a:chExt cx="411122" cy="275507"/>
                </a:xfrm>
              </p:grpSpPr>
              <p:sp>
                <p:nvSpPr>
                  <p:cNvPr id="47" name="타원 2"/>
                  <p:cNvSpPr/>
                  <p:nvPr/>
                </p:nvSpPr>
                <p:spPr>
                  <a:xfrm>
                    <a:off x="5760934" y="1763331"/>
                    <a:ext cx="195222" cy="275507"/>
                  </a:xfrm>
                  <a:custGeom>
                    <a:avLst/>
                    <a:gdLst/>
                    <a:ahLst/>
                    <a:cxnLst/>
                    <a:rect l="l" t="t" r="r" b="b"/>
                    <a:pathLst>
                      <a:path w="195222" h="275507">
                        <a:moveTo>
                          <a:pt x="189955" y="121"/>
                        </a:moveTo>
                        <a:cubicBezTo>
                          <a:pt x="148162" y="13679"/>
                          <a:pt x="113387" y="41387"/>
                          <a:pt x="94306" y="80952"/>
                        </a:cubicBezTo>
                        <a:cubicBezTo>
                          <a:pt x="95390" y="80304"/>
                          <a:pt x="96498" y="80285"/>
                          <a:pt x="97611" y="80285"/>
                        </a:cubicBezTo>
                        <a:cubicBezTo>
                          <a:pt x="151520" y="80285"/>
                          <a:pt x="195222" y="123987"/>
                          <a:pt x="195222" y="177896"/>
                        </a:cubicBezTo>
                        <a:cubicBezTo>
                          <a:pt x="195222" y="231805"/>
                          <a:pt x="151520" y="275507"/>
                          <a:pt x="97611" y="275507"/>
                        </a:cubicBezTo>
                        <a:cubicBezTo>
                          <a:pt x="56830" y="275507"/>
                          <a:pt x="21890" y="250498"/>
                          <a:pt x="7472" y="214906"/>
                        </a:cubicBezTo>
                        <a:lnTo>
                          <a:pt x="6700" y="215145"/>
                        </a:lnTo>
                        <a:lnTo>
                          <a:pt x="4961" y="202467"/>
                        </a:lnTo>
                        <a:cubicBezTo>
                          <a:pt x="1126" y="194935"/>
                          <a:pt x="0" y="186547"/>
                          <a:pt x="0" y="177896"/>
                        </a:cubicBezTo>
                        <a:lnTo>
                          <a:pt x="947" y="173205"/>
                        </a:lnTo>
                        <a:cubicBezTo>
                          <a:pt x="-2084" y="149619"/>
                          <a:pt x="2757" y="125847"/>
                          <a:pt x="12970" y="103282"/>
                        </a:cubicBezTo>
                        <a:cubicBezTo>
                          <a:pt x="35802" y="52835"/>
                          <a:pt x="80893" y="18582"/>
                          <a:pt x="134297" y="5694"/>
                        </a:cubicBezTo>
                        <a:cubicBezTo>
                          <a:pt x="152098" y="1398"/>
                          <a:pt x="170822" y="-523"/>
                          <a:pt x="189955" y="121"/>
                        </a:cubicBezTo>
                        <a:close/>
                      </a:path>
                    </a:pathLst>
                  </a:custGeom>
                  <a:solidFill>
                    <a:srgbClr val="00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100">
                      <a:ln>
                        <a:solidFill>
                          <a:schemeClr val="bg1">
                            <a:alpha val="0"/>
                          </a:schemeClr>
                        </a:solidFill>
                      </a:ln>
                      <a:solidFill>
                        <a:prstClr val="white"/>
                      </a:solidFill>
                      <a:latin typeface="Arial" panose="020B0604020202020204" pitchFamily="34" charset="0"/>
                      <a:cs typeface="Arial" panose="020B0604020202020204" pitchFamily="34" charset="0"/>
                    </a:endParaRPr>
                  </a:p>
                </p:txBody>
              </p:sp>
              <p:sp>
                <p:nvSpPr>
                  <p:cNvPr id="48" name="타원 2"/>
                  <p:cNvSpPr/>
                  <p:nvPr/>
                </p:nvSpPr>
                <p:spPr>
                  <a:xfrm>
                    <a:off x="5976834" y="1763331"/>
                    <a:ext cx="195222" cy="275507"/>
                  </a:xfrm>
                  <a:custGeom>
                    <a:avLst/>
                    <a:gdLst/>
                    <a:ahLst/>
                    <a:cxnLst/>
                    <a:rect l="l" t="t" r="r" b="b"/>
                    <a:pathLst>
                      <a:path w="195222" h="275507">
                        <a:moveTo>
                          <a:pt x="189955" y="121"/>
                        </a:moveTo>
                        <a:cubicBezTo>
                          <a:pt x="148162" y="13679"/>
                          <a:pt x="113387" y="41387"/>
                          <a:pt x="94306" y="80952"/>
                        </a:cubicBezTo>
                        <a:cubicBezTo>
                          <a:pt x="95390" y="80304"/>
                          <a:pt x="96498" y="80285"/>
                          <a:pt x="97611" y="80285"/>
                        </a:cubicBezTo>
                        <a:cubicBezTo>
                          <a:pt x="151520" y="80285"/>
                          <a:pt x="195222" y="123987"/>
                          <a:pt x="195222" y="177896"/>
                        </a:cubicBezTo>
                        <a:cubicBezTo>
                          <a:pt x="195222" y="231805"/>
                          <a:pt x="151520" y="275507"/>
                          <a:pt x="97611" y="275507"/>
                        </a:cubicBezTo>
                        <a:cubicBezTo>
                          <a:pt x="56830" y="275507"/>
                          <a:pt x="21890" y="250498"/>
                          <a:pt x="7472" y="214906"/>
                        </a:cubicBezTo>
                        <a:lnTo>
                          <a:pt x="6700" y="215145"/>
                        </a:lnTo>
                        <a:lnTo>
                          <a:pt x="4961" y="202467"/>
                        </a:lnTo>
                        <a:cubicBezTo>
                          <a:pt x="1126" y="194935"/>
                          <a:pt x="0" y="186547"/>
                          <a:pt x="0" y="177896"/>
                        </a:cubicBezTo>
                        <a:lnTo>
                          <a:pt x="947" y="173205"/>
                        </a:lnTo>
                        <a:cubicBezTo>
                          <a:pt x="-2084" y="149619"/>
                          <a:pt x="2757" y="125847"/>
                          <a:pt x="12970" y="103282"/>
                        </a:cubicBezTo>
                        <a:cubicBezTo>
                          <a:pt x="35802" y="52835"/>
                          <a:pt x="80893" y="18582"/>
                          <a:pt x="134297" y="5694"/>
                        </a:cubicBezTo>
                        <a:cubicBezTo>
                          <a:pt x="152098" y="1398"/>
                          <a:pt x="170822" y="-523"/>
                          <a:pt x="189955" y="121"/>
                        </a:cubicBezTo>
                        <a:close/>
                      </a:path>
                    </a:pathLst>
                  </a:custGeom>
                  <a:solidFill>
                    <a:srgbClr val="00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100">
                      <a:ln>
                        <a:solidFill>
                          <a:schemeClr val="bg1">
                            <a:alpha val="0"/>
                          </a:schemeClr>
                        </a:solidFill>
                      </a:ln>
                      <a:solidFill>
                        <a:prstClr val="white"/>
                      </a:solidFill>
                      <a:latin typeface="Arial" panose="020B0604020202020204" pitchFamily="34" charset="0"/>
                      <a:cs typeface="Arial" panose="020B0604020202020204" pitchFamily="34" charset="0"/>
                    </a:endParaRPr>
                  </a:p>
                </p:txBody>
              </p:sp>
            </p:grpSp>
            <p:grpSp>
              <p:nvGrpSpPr>
                <p:cNvPr id="44" name="그룹 43"/>
                <p:cNvGrpSpPr/>
                <p:nvPr/>
              </p:nvGrpSpPr>
              <p:grpSpPr>
                <a:xfrm rot="10800000">
                  <a:off x="8003095" y="1537739"/>
                  <a:ext cx="221464" cy="148447"/>
                  <a:chOff x="7776859" y="1763333"/>
                  <a:chExt cx="411127" cy="275515"/>
                </a:xfrm>
              </p:grpSpPr>
              <p:sp>
                <p:nvSpPr>
                  <p:cNvPr id="45" name="타원 2"/>
                  <p:cNvSpPr/>
                  <p:nvPr/>
                </p:nvSpPr>
                <p:spPr>
                  <a:xfrm>
                    <a:off x="7776859" y="1763341"/>
                    <a:ext cx="195223" cy="275507"/>
                  </a:xfrm>
                  <a:custGeom>
                    <a:avLst/>
                    <a:gdLst/>
                    <a:ahLst/>
                    <a:cxnLst/>
                    <a:rect l="l" t="t" r="r" b="b"/>
                    <a:pathLst>
                      <a:path w="195222" h="275507">
                        <a:moveTo>
                          <a:pt x="189955" y="121"/>
                        </a:moveTo>
                        <a:cubicBezTo>
                          <a:pt x="148162" y="13679"/>
                          <a:pt x="113387" y="41387"/>
                          <a:pt x="94306" y="80952"/>
                        </a:cubicBezTo>
                        <a:cubicBezTo>
                          <a:pt x="95390" y="80304"/>
                          <a:pt x="96498" y="80285"/>
                          <a:pt x="97611" y="80285"/>
                        </a:cubicBezTo>
                        <a:cubicBezTo>
                          <a:pt x="151520" y="80285"/>
                          <a:pt x="195222" y="123987"/>
                          <a:pt x="195222" y="177896"/>
                        </a:cubicBezTo>
                        <a:cubicBezTo>
                          <a:pt x="195222" y="231805"/>
                          <a:pt x="151520" y="275507"/>
                          <a:pt x="97611" y="275507"/>
                        </a:cubicBezTo>
                        <a:cubicBezTo>
                          <a:pt x="56830" y="275507"/>
                          <a:pt x="21890" y="250498"/>
                          <a:pt x="7472" y="214906"/>
                        </a:cubicBezTo>
                        <a:lnTo>
                          <a:pt x="6700" y="215145"/>
                        </a:lnTo>
                        <a:lnTo>
                          <a:pt x="4961" y="202467"/>
                        </a:lnTo>
                        <a:cubicBezTo>
                          <a:pt x="1126" y="194935"/>
                          <a:pt x="0" y="186547"/>
                          <a:pt x="0" y="177896"/>
                        </a:cubicBezTo>
                        <a:lnTo>
                          <a:pt x="947" y="173205"/>
                        </a:lnTo>
                        <a:cubicBezTo>
                          <a:pt x="-2084" y="149619"/>
                          <a:pt x="2757" y="125847"/>
                          <a:pt x="12970" y="103282"/>
                        </a:cubicBezTo>
                        <a:cubicBezTo>
                          <a:pt x="35802" y="52835"/>
                          <a:pt x="80893" y="18582"/>
                          <a:pt x="134297" y="5694"/>
                        </a:cubicBezTo>
                        <a:cubicBezTo>
                          <a:pt x="152098" y="1398"/>
                          <a:pt x="170822" y="-523"/>
                          <a:pt x="189955" y="121"/>
                        </a:cubicBezTo>
                        <a:close/>
                      </a:path>
                    </a:pathLst>
                  </a:custGeom>
                  <a:solidFill>
                    <a:srgbClr val="00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100">
                      <a:ln>
                        <a:solidFill>
                          <a:schemeClr val="bg1">
                            <a:alpha val="0"/>
                          </a:schemeClr>
                        </a:solidFill>
                      </a:ln>
                      <a:solidFill>
                        <a:prstClr val="white"/>
                      </a:solidFill>
                      <a:latin typeface="Arial" panose="020B0604020202020204" pitchFamily="34" charset="0"/>
                      <a:cs typeface="Arial" panose="020B0604020202020204" pitchFamily="34" charset="0"/>
                    </a:endParaRPr>
                  </a:p>
                </p:txBody>
              </p:sp>
              <p:sp>
                <p:nvSpPr>
                  <p:cNvPr id="46" name="타원 2"/>
                  <p:cNvSpPr/>
                  <p:nvPr/>
                </p:nvSpPr>
                <p:spPr>
                  <a:xfrm>
                    <a:off x="7992763" y="1763333"/>
                    <a:ext cx="195223" cy="275507"/>
                  </a:xfrm>
                  <a:custGeom>
                    <a:avLst/>
                    <a:gdLst/>
                    <a:ahLst/>
                    <a:cxnLst/>
                    <a:rect l="l" t="t" r="r" b="b"/>
                    <a:pathLst>
                      <a:path w="195222" h="275507">
                        <a:moveTo>
                          <a:pt x="189955" y="121"/>
                        </a:moveTo>
                        <a:cubicBezTo>
                          <a:pt x="148162" y="13679"/>
                          <a:pt x="113387" y="41387"/>
                          <a:pt x="94306" y="80952"/>
                        </a:cubicBezTo>
                        <a:cubicBezTo>
                          <a:pt x="95390" y="80304"/>
                          <a:pt x="96498" y="80285"/>
                          <a:pt x="97611" y="80285"/>
                        </a:cubicBezTo>
                        <a:cubicBezTo>
                          <a:pt x="151520" y="80285"/>
                          <a:pt x="195222" y="123987"/>
                          <a:pt x="195222" y="177896"/>
                        </a:cubicBezTo>
                        <a:cubicBezTo>
                          <a:pt x="195222" y="231805"/>
                          <a:pt x="151520" y="275507"/>
                          <a:pt x="97611" y="275507"/>
                        </a:cubicBezTo>
                        <a:cubicBezTo>
                          <a:pt x="56830" y="275507"/>
                          <a:pt x="21890" y="250498"/>
                          <a:pt x="7472" y="214906"/>
                        </a:cubicBezTo>
                        <a:lnTo>
                          <a:pt x="6700" y="215145"/>
                        </a:lnTo>
                        <a:lnTo>
                          <a:pt x="4961" y="202467"/>
                        </a:lnTo>
                        <a:cubicBezTo>
                          <a:pt x="1126" y="194935"/>
                          <a:pt x="0" y="186547"/>
                          <a:pt x="0" y="177896"/>
                        </a:cubicBezTo>
                        <a:lnTo>
                          <a:pt x="947" y="173205"/>
                        </a:lnTo>
                        <a:cubicBezTo>
                          <a:pt x="-2084" y="149619"/>
                          <a:pt x="2757" y="125847"/>
                          <a:pt x="12970" y="103282"/>
                        </a:cubicBezTo>
                        <a:cubicBezTo>
                          <a:pt x="35802" y="52835"/>
                          <a:pt x="80893" y="18582"/>
                          <a:pt x="134297" y="5694"/>
                        </a:cubicBezTo>
                        <a:cubicBezTo>
                          <a:pt x="152098" y="1398"/>
                          <a:pt x="170822" y="-523"/>
                          <a:pt x="189955" y="121"/>
                        </a:cubicBezTo>
                        <a:close/>
                      </a:path>
                    </a:pathLst>
                  </a:custGeom>
                  <a:solidFill>
                    <a:srgbClr val="00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100">
                      <a:ln>
                        <a:solidFill>
                          <a:schemeClr val="bg1">
                            <a:alpha val="0"/>
                          </a:schemeClr>
                        </a:solidFill>
                      </a:ln>
                      <a:solidFill>
                        <a:prstClr val="white"/>
                      </a:solidFill>
                      <a:latin typeface="Arial" panose="020B0604020202020204" pitchFamily="34" charset="0"/>
                      <a:cs typeface="Arial" panose="020B0604020202020204" pitchFamily="34" charset="0"/>
                    </a:endParaRPr>
                  </a:p>
                </p:txBody>
              </p:sp>
            </p:grpSp>
          </p:grpSp>
        </p:grpSp>
        <p:cxnSp>
          <p:nvCxnSpPr>
            <p:cNvPr id="53" name="직선 연결선 52"/>
            <p:cNvCxnSpPr/>
            <p:nvPr/>
          </p:nvCxnSpPr>
          <p:spPr>
            <a:xfrm flipH="1">
              <a:off x="8727580" y="4470026"/>
              <a:ext cx="2944250" cy="0"/>
            </a:xfrm>
            <a:prstGeom prst="line">
              <a:avLst/>
            </a:prstGeom>
            <a:ln w="19050" cap="rnd">
              <a:solidFill>
                <a:schemeClr val="tx1">
                  <a:alpha val="22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2" name="자유형 1"/>
          <p:cNvSpPr/>
          <p:nvPr/>
        </p:nvSpPr>
        <p:spPr>
          <a:xfrm>
            <a:off x="527012" y="2704194"/>
            <a:ext cx="3035867" cy="122494"/>
          </a:xfrm>
          <a:custGeom>
            <a:avLst/>
            <a:gdLst>
              <a:gd name="connsiteX0" fmla="*/ 0 w 3598733"/>
              <a:gd name="connsiteY0" fmla="*/ 145205 h 145205"/>
              <a:gd name="connsiteX1" fmla="*/ 3598733 w 3598733"/>
              <a:gd name="connsiteY1" fmla="*/ 145205 h 145205"/>
              <a:gd name="connsiteX2" fmla="*/ 3453528 w 3598733"/>
              <a:gd name="connsiteY2" fmla="*/ 0 h 145205"/>
            </a:gdLst>
            <a:ahLst/>
            <a:cxnLst>
              <a:cxn ang="0">
                <a:pos x="connsiteX0" y="connsiteY0"/>
              </a:cxn>
              <a:cxn ang="0">
                <a:pos x="connsiteX1" y="connsiteY1"/>
              </a:cxn>
              <a:cxn ang="0">
                <a:pos x="connsiteX2" y="connsiteY2"/>
              </a:cxn>
            </a:cxnLst>
            <a:rect l="l" t="t" r="r" b="b"/>
            <a:pathLst>
              <a:path w="3598733" h="145205">
                <a:moveTo>
                  <a:pt x="0" y="145205"/>
                </a:moveTo>
                <a:lnTo>
                  <a:pt x="3598733" y="145205"/>
                </a:lnTo>
                <a:lnTo>
                  <a:pt x="3453528" y="0"/>
                </a:lnTo>
              </a:path>
            </a:pathLst>
          </a:custGeom>
          <a:noFill/>
          <a:ln w="12700" cap="sq">
            <a:solidFill>
              <a:srgbClr val="05C3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32" name="그룹 31">
            <a:extLst>
              <a:ext uri="{FF2B5EF4-FFF2-40B4-BE49-F238E27FC236}">
                <a16:creationId xmlns:a16="http://schemas.microsoft.com/office/drawing/2014/main" id="{4FF68B1C-3D2E-37C1-168C-C789F0CA167A}"/>
              </a:ext>
            </a:extLst>
          </p:cNvPr>
          <p:cNvGrpSpPr/>
          <p:nvPr/>
        </p:nvGrpSpPr>
        <p:grpSpPr>
          <a:xfrm>
            <a:off x="11024823" y="0"/>
            <a:ext cx="794677" cy="468463"/>
            <a:chOff x="11024823" y="0"/>
            <a:chExt cx="794677" cy="468463"/>
          </a:xfrm>
        </p:grpSpPr>
        <p:sp>
          <p:nvSpPr>
            <p:cNvPr id="33" name="TextBox 32">
              <a:extLst>
                <a:ext uri="{FF2B5EF4-FFF2-40B4-BE49-F238E27FC236}">
                  <a16:creationId xmlns:a16="http://schemas.microsoft.com/office/drawing/2014/main" id="{55277BFB-187D-4037-F7CC-E674B00BB68C}"/>
                </a:ext>
              </a:extLst>
            </p:cNvPr>
            <p:cNvSpPr txBox="1"/>
            <p:nvPr/>
          </p:nvSpPr>
          <p:spPr>
            <a:xfrm>
              <a:off x="11699274" y="222242"/>
              <a:ext cx="120226" cy="246221"/>
            </a:xfrm>
            <a:prstGeom prst="rect">
              <a:avLst/>
            </a:prstGeom>
            <a:noFill/>
          </p:spPr>
          <p:txBody>
            <a:bodyPr wrap="none" lIns="0" tIns="0" rIns="0" bIns="0" rtlCol="0" anchor="ctr" anchorCtr="0">
              <a:spAutoFit/>
            </a:bodyPr>
            <a:lstStyle>
              <a:defPPr>
                <a:defRPr lang="ko-KR"/>
              </a:defPPr>
              <a:lvl1pPr>
                <a:spcAft>
                  <a:spcPts val="300"/>
                </a:spcAft>
                <a:defRPr sz="2800" spc="-100">
                  <a:ln>
                    <a:solidFill>
                      <a:schemeClr val="bg1">
                        <a:alpha val="0"/>
                      </a:schemeClr>
                    </a:solidFill>
                  </a:ln>
                  <a:solidFill>
                    <a:srgbClr val="005B8D"/>
                  </a:solidFill>
                  <a:latin typeface="Times New Roman" panose="02020603050405020304" pitchFamily="18" charset="0"/>
                  <a:ea typeface="KoPub돋움체 Bold" panose="02020603020101020101" pitchFamily="18" charset="-127"/>
                  <a:cs typeface="Times New Roman" panose="02020603050405020304" pitchFamily="18" charset="0"/>
                </a:defRPr>
              </a:lvl1pPr>
            </a:lstStyle>
            <a:p>
              <a:pPr latinLnBrk="0"/>
              <a:r>
                <a:rPr lang="en-US" altLang="ko-KR" sz="1600" spc="0" dirty="0">
                  <a:ln>
                    <a:solidFill>
                      <a:prstClr val="white">
                        <a:alpha val="0"/>
                      </a:prstClr>
                    </a:solidFill>
                  </a:ln>
                  <a:solidFill>
                    <a:srgbClr val="05C3A7"/>
                  </a:solidFill>
                </a:rPr>
                <a:t>I.</a:t>
              </a:r>
            </a:p>
          </p:txBody>
        </p:sp>
        <p:sp>
          <p:nvSpPr>
            <p:cNvPr id="34" name="TextBox 33">
              <a:extLst>
                <a:ext uri="{FF2B5EF4-FFF2-40B4-BE49-F238E27FC236}">
                  <a16:creationId xmlns:a16="http://schemas.microsoft.com/office/drawing/2014/main" id="{24712BB7-F04F-D6DE-2EB8-A06E04B6A462}"/>
                </a:ext>
              </a:extLst>
            </p:cNvPr>
            <p:cNvSpPr txBox="1"/>
            <p:nvPr/>
          </p:nvSpPr>
          <p:spPr>
            <a:xfrm>
              <a:off x="11024823" y="278378"/>
              <a:ext cx="554640" cy="153888"/>
            </a:xfrm>
            <a:prstGeom prst="rect">
              <a:avLst/>
            </a:prstGeom>
            <a:noFill/>
            <a:ln w="9525">
              <a:noFill/>
              <a:miter lim="800000"/>
              <a:headEnd/>
              <a:tailEnd/>
            </a:ln>
          </p:spPr>
          <p:txBody>
            <a:bodyPr wrap="none" lIns="0" tIns="0" rIns="0" bIns="0" anchor="ctr">
              <a:spAutoFit/>
            </a:bodyPr>
            <a:lstStyle>
              <a:defPPr>
                <a:defRPr lang="ko-KR"/>
              </a:defPPr>
              <a:lvl1pPr defTabSz="914125" fontAlgn="base" latinLnBrk="0">
                <a:spcBef>
                  <a:spcPct val="0"/>
                </a:spcBef>
                <a:spcAft>
                  <a:spcPts val="200"/>
                </a:spcAft>
                <a:defRPr sz="1100" spc="-20">
                  <a:ln>
                    <a:solidFill>
                      <a:prstClr val="white">
                        <a:alpha val="0"/>
                      </a:prstClr>
                    </a:solidFill>
                  </a:ln>
                  <a:solidFill>
                    <a:schemeClr val="tx1">
                      <a:lumMod val="75000"/>
                      <a:lumOff val="25000"/>
                    </a:schemeClr>
                  </a:solidFill>
                  <a:latin typeface="KoPub돋움체 Bold" panose="02020603020101020101" pitchFamily="18" charset="-127"/>
                  <a:ea typeface="KoPub돋움체 Bold" panose="02020603020101020101" pitchFamily="18" charset="-127"/>
                  <a:cs typeface="Arial" charset="0"/>
                </a:defRPr>
              </a:lvl1pPr>
            </a:lstStyle>
            <a:p>
              <a:pPr algn="r"/>
              <a:r>
                <a:rPr lang="en-US" altLang="ko-KR" sz="1000" spc="0" dirty="0">
                  <a:solidFill>
                    <a:prstClr val="black">
                      <a:lumMod val="75000"/>
                      <a:lumOff val="25000"/>
                    </a:prstClr>
                  </a:solidFill>
                  <a:latin typeface="Arial" panose="020B0604020202020204" pitchFamily="34" charset="0"/>
                  <a:cs typeface="Arial" panose="020B0604020202020204" pitchFamily="34" charset="0"/>
                </a:rPr>
                <a:t>Why SDS</a:t>
              </a:r>
            </a:p>
          </p:txBody>
        </p:sp>
        <p:cxnSp>
          <p:nvCxnSpPr>
            <p:cNvPr id="37" name="직선 연결선 36">
              <a:extLst>
                <a:ext uri="{FF2B5EF4-FFF2-40B4-BE49-F238E27FC236}">
                  <a16:creationId xmlns:a16="http://schemas.microsoft.com/office/drawing/2014/main" id="{4F283CEA-5D51-458B-4F49-1ECA3BB2F3A0}"/>
                </a:ext>
              </a:extLst>
            </p:cNvPr>
            <p:cNvCxnSpPr/>
            <p:nvPr/>
          </p:nvCxnSpPr>
          <p:spPr>
            <a:xfrm>
              <a:off x="11640000" y="0"/>
              <a:ext cx="0" cy="432266"/>
            </a:xfrm>
            <a:prstGeom prst="line">
              <a:avLst/>
            </a:prstGeom>
            <a:ln w="9525" cap="flat">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8" name="타원 37">
              <a:extLst>
                <a:ext uri="{FF2B5EF4-FFF2-40B4-BE49-F238E27FC236}">
                  <a16:creationId xmlns:a16="http://schemas.microsoft.com/office/drawing/2014/main" id="{B12055C4-1CF3-EDFC-AC63-3E0D04E23CB9}"/>
                </a:ext>
              </a:extLst>
            </p:cNvPr>
            <p:cNvSpPr/>
            <p:nvPr/>
          </p:nvSpPr>
          <p:spPr>
            <a:xfrm>
              <a:off x="11076568" y="201570"/>
              <a:ext cx="57600" cy="57600"/>
            </a:xfrm>
            <a:prstGeom prst="ellipse">
              <a:avLst/>
            </a:prstGeom>
            <a:solidFill>
              <a:srgbClr val="05C3A7"/>
            </a:solidFill>
            <a:ln>
              <a:noFill/>
            </a:ln>
            <a:effectLst/>
          </p:spPr>
          <p:txBody>
            <a:bodyPr wrap="none" lIns="0" tIns="0" rIns="0" bIns="0" anchor="ctr">
              <a:noAutofit/>
            </a:bodyPr>
            <a:lstStyle/>
            <a:p>
              <a:pPr algn="ctr" fontAlgn="base">
                <a:buClr>
                  <a:srgbClr val="969696"/>
                </a:buClr>
              </a:pPr>
              <a:endParaRPr lang="ko-KR" altLang="en-US" sz="1400" b="1" dirty="0">
                <a:ln>
                  <a:solidFill>
                    <a:srgbClr val="C00000">
                      <a:alpha val="0"/>
                    </a:srgbClr>
                  </a:solidFill>
                </a:ln>
                <a:latin typeface="Segoe UI" panose="020B0502040204020203" pitchFamily="34" charset="0"/>
                <a:ea typeface="맑은 고딕" panose="020B0503020000020004" pitchFamily="50" charset="-127"/>
                <a:cs typeface="Segoe UI" panose="020B0502040204020203" pitchFamily="34" charset="0"/>
              </a:endParaRPr>
            </a:p>
          </p:txBody>
        </p:sp>
        <p:sp>
          <p:nvSpPr>
            <p:cNvPr id="39" name="타원 38">
              <a:extLst>
                <a:ext uri="{FF2B5EF4-FFF2-40B4-BE49-F238E27FC236}">
                  <a16:creationId xmlns:a16="http://schemas.microsoft.com/office/drawing/2014/main" id="{6BC5D0B0-C7C3-7887-1E95-9EB0D435D9B1}"/>
                </a:ext>
              </a:extLst>
            </p:cNvPr>
            <p:cNvSpPr/>
            <p:nvPr/>
          </p:nvSpPr>
          <p:spPr>
            <a:xfrm>
              <a:off x="11324051" y="201570"/>
              <a:ext cx="57600" cy="57600"/>
            </a:xfrm>
            <a:prstGeom prst="ellipse">
              <a:avLst/>
            </a:prstGeom>
            <a:solidFill>
              <a:schemeClr val="bg1">
                <a:lumMod val="75000"/>
                <a:alpha val="8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latinLnBrk="0"/>
              <a:endParaRPr lang="ko-KR" altLang="en-US" spc="-20" dirty="0">
                <a:ln>
                  <a:solidFill>
                    <a:prstClr val="white">
                      <a:alpha val="0"/>
                    </a:prstClr>
                  </a:solidFill>
                </a:ln>
                <a:solidFill>
                  <a:prstClr val="white"/>
                </a:solidFill>
                <a:latin typeface="KoPub돋움체 Bold" panose="02020603020101020101" pitchFamily="18" charset="-127"/>
                <a:ea typeface="KoPub돋움체 Bold" panose="02020603020101020101" pitchFamily="18" charset="-127"/>
              </a:endParaRPr>
            </a:p>
          </p:txBody>
        </p:sp>
        <p:sp>
          <p:nvSpPr>
            <p:cNvPr id="40" name="타원 39">
              <a:extLst>
                <a:ext uri="{FF2B5EF4-FFF2-40B4-BE49-F238E27FC236}">
                  <a16:creationId xmlns:a16="http://schemas.microsoft.com/office/drawing/2014/main" id="{7CB8735C-A85D-7CE3-F92B-24667A2428C8}"/>
                </a:ext>
              </a:extLst>
            </p:cNvPr>
            <p:cNvSpPr/>
            <p:nvPr/>
          </p:nvSpPr>
          <p:spPr>
            <a:xfrm>
              <a:off x="11203612" y="201570"/>
              <a:ext cx="57600" cy="57600"/>
            </a:xfrm>
            <a:prstGeom prst="ellipse">
              <a:avLst/>
            </a:prstGeom>
            <a:solidFill>
              <a:schemeClr val="bg1">
                <a:lumMod val="75000"/>
                <a:alpha val="8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latinLnBrk="0"/>
              <a:endParaRPr lang="ko-KR" altLang="en-US" spc="-20" dirty="0">
                <a:ln>
                  <a:solidFill>
                    <a:prstClr val="white">
                      <a:alpha val="0"/>
                    </a:prstClr>
                  </a:solidFill>
                </a:ln>
                <a:solidFill>
                  <a:prstClr val="white"/>
                </a:solidFill>
                <a:latin typeface="KoPub돋움체 Bold" panose="02020603020101020101" pitchFamily="18" charset="-127"/>
                <a:ea typeface="KoPub돋움체 Bold" panose="02020603020101020101" pitchFamily="18" charset="-127"/>
              </a:endParaRPr>
            </a:p>
          </p:txBody>
        </p:sp>
        <p:sp>
          <p:nvSpPr>
            <p:cNvPr id="41" name="타원 40">
              <a:extLst>
                <a:ext uri="{FF2B5EF4-FFF2-40B4-BE49-F238E27FC236}">
                  <a16:creationId xmlns:a16="http://schemas.microsoft.com/office/drawing/2014/main" id="{65C05278-AD93-7C8A-9465-6829097BD535}"/>
                </a:ext>
              </a:extLst>
            </p:cNvPr>
            <p:cNvSpPr/>
            <p:nvPr/>
          </p:nvSpPr>
          <p:spPr>
            <a:xfrm>
              <a:off x="11461533" y="201570"/>
              <a:ext cx="57600" cy="57600"/>
            </a:xfrm>
            <a:prstGeom prst="ellipse">
              <a:avLst/>
            </a:prstGeom>
            <a:solidFill>
              <a:schemeClr val="bg1">
                <a:lumMod val="75000"/>
                <a:alpha val="8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latinLnBrk="0"/>
              <a:endParaRPr lang="ko-KR" altLang="en-US" spc="-20" dirty="0">
                <a:ln>
                  <a:solidFill>
                    <a:prstClr val="white">
                      <a:alpha val="0"/>
                    </a:prstClr>
                  </a:solidFill>
                </a:ln>
                <a:solidFill>
                  <a:prstClr val="white"/>
                </a:solidFill>
                <a:latin typeface="KoPub돋움체 Bold" panose="02020603020101020101" pitchFamily="18" charset="-127"/>
                <a:ea typeface="KoPub돋움체 Bold" panose="02020603020101020101" pitchFamily="18" charset="-127"/>
              </a:endParaRPr>
            </a:p>
          </p:txBody>
        </p:sp>
      </p:grpSp>
    </p:spTree>
    <p:extLst>
      <p:ext uri="{BB962C8B-B14F-4D97-AF65-F5344CB8AC3E}">
        <p14:creationId xmlns:p14="http://schemas.microsoft.com/office/powerpoint/2010/main" val="8645725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 name="Graphic 4">
            <a:extLst>
              <a:ext uri="{FF2B5EF4-FFF2-40B4-BE49-F238E27FC236}">
                <a16:creationId xmlns:a16="http://schemas.microsoft.com/office/drawing/2014/main" id="{474C8DE0-2811-EC87-260A-4CC7F7654F0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 y="5250316"/>
            <a:ext cx="3223967" cy="1607685"/>
          </a:xfrm>
          <a:prstGeom prst="rect">
            <a:avLst/>
          </a:prstGeom>
        </p:spPr>
      </p:pic>
      <p:sp>
        <p:nvSpPr>
          <p:cNvPr id="35" name="TextBox 34">
            <a:extLst>
              <a:ext uri="{FF2B5EF4-FFF2-40B4-BE49-F238E27FC236}">
                <a16:creationId xmlns:a16="http://schemas.microsoft.com/office/drawing/2014/main" id="{5CE3690D-10E7-4DB4-8E48-93FAE40D6ECD}"/>
              </a:ext>
            </a:extLst>
          </p:cNvPr>
          <p:cNvSpPr txBox="1"/>
          <p:nvPr/>
        </p:nvSpPr>
        <p:spPr>
          <a:xfrm>
            <a:off x="515938" y="424371"/>
            <a:ext cx="9429548" cy="492443"/>
          </a:xfrm>
          <a:prstGeom prst="rect">
            <a:avLst/>
          </a:prstGeom>
          <a:noFill/>
        </p:spPr>
        <p:txBody>
          <a:bodyPr wrap="square" lIns="0" tIns="0" rIns="0" bIns="0" rtlCol="0" anchor="ctr">
            <a:spAutoFit/>
          </a:bodyPr>
          <a:lstStyle>
            <a:defPPr>
              <a:defRPr lang="ko-KR"/>
            </a:defPPr>
            <a:lvl1pPr>
              <a:defRPr sz="2600">
                <a:ln>
                  <a:solidFill>
                    <a:schemeClr val="accent1">
                      <a:alpha val="0"/>
                    </a:schemeClr>
                  </a:solidFill>
                </a:ln>
                <a:solidFill>
                  <a:schemeClr val="tx1">
                    <a:lumMod val="85000"/>
                    <a:lumOff val="15000"/>
                  </a:schemeClr>
                </a:solidFill>
                <a:latin typeface="배달의민족 도현" panose="020B0600000101010101" pitchFamily="50" charset="-127"/>
                <a:ea typeface="배달의민족 도현" panose="020B0600000101010101" pitchFamily="50" charset="-127"/>
              </a:defRPr>
            </a:lvl1pPr>
          </a:lstStyle>
          <a:p>
            <a:pPr defTabSz="957474">
              <a:spcBef>
                <a:spcPct val="0"/>
              </a:spcBef>
            </a:pPr>
            <a:r>
              <a:rPr lang="en-US" altLang="ko-KR" sz="3200" b="1" dirty="0">
                <a:ln>
                  <a:solidFill>
                    <a:schemeClr val="bg1">
                      <a:lumMod val="75000"/>
                      <a:alpha val="0"/>
                    </a:schemeClr>
                  </a:solidFill>
                </a:ln>
                <a:solidFill>
                  <a:schemeClr val="tx1"/>
                </a:solidFill>
                <a:latin typeface="Arial" panose="020B0604020202020204" pitchFamily="34" charset="0"/>
                <a:ea typeface="나눔스퀘어 ExtraBold" panose="020B0600000101010101" pitchFamily="50" charset="-127"/>
                <a:cs typeface="Arial" panose="020B0604020202020204" pitchFamily="34" charset="0"/>
              </a:rPr>
              <a:t>Samsung SDS’ Solution for Digitalization</a:t>
            </a:r>
          </a:p>
        </p:txBody>
      </p:sp>
      <p:cxnSp>
        <p:nvCxnSpPr>
          <p:cNvPr id="34" name="Straight Connector 11">
            <a:extLst>
              <a:ext uri="{FF2B5EF4-FFF2-40B4-BE49-F238E27FC236}">
                <a16:creationId xmlns:a16="http://schemas.microsoft.com/office/drawing/2014/main" id="{C31987AE-3B7E-4791-C0B1-451F5537D830}"/>
              </a:ext>
            </a:extLst>
          </p:cNvPr>
          <p:cNvCxnSpPr>
            <a:cxnSpLocks/>
          </p:cNvCxnSpPr>
          <p:nvPr/>
        </p:nvCxnSpPr>
        <p:spPr>
          <a:xfrm>
            <a:off x="851152" y="3974599"/>
            <a:ext cx="10506629" cy="0"/>
          </a:xfrm>
          <a:prstGeom prst="line">
            <a:avLst/>
          </a:prstGeom>
          <a:ln w="19050">
            <a:solidFill>
              <a:srgbClr val="2E98EF"/>
            </a:solidFill>
          </a:ln>
        </p:spPr>
        <p:style>
          <a:lnRef idx="1">
            <a:schemeClr val="accent1"/>
          </a:lnRef>
          <a:fillRef idx="0">
            <a:schemeClr val="accent1"/>
          </a:fillRef>
          <a:effectRef idx="0">
            <a:schemeClr val="accent1"/>
          </a:effectRef>
          <a:fontRef idx="minor">
            <a:schemeClr val="tx1"/>
          </a:fontRef>
        </p:style>
      </p:cxnSp>
      <p:grpSp>
        <p:nvGrpSpPr>
          <p:cNvPr id="37" name="그룹 36">
            <a:extLst>
              <a:ext uri="{FF2B5EF4-FFF2-40B4-BE49-F238E27FC236}">
                <a16:creationId xmlns:a16="http://schemas.microsoft.com/office/drawing/2014/main" id="{4858E76C-5539-56B8-6D1A-E441A93D51CE}"/>
              </a:ext>
            </a:extLst>
          </p:cNvPr>
          <p:cNvGrpSpPr/>
          <p:nvPr/>
        </p:nvGrpSpPr>
        <p:grpSpPr>
          <a:xfrm>
            <a:off x="714367" y="2484148"/>
            <a:ext cx="10643414" cy="1077218"/>
            <a:chOff x="714367" y="2141856"/>
            <a:chExt cx="10643414" cy="1077218"/>
          </a:xfrm>
        </p:grpSpPr>
        <p:sp>
          <p:nvSpPr>
            <p:cNvPr id="38" name="TextBox 37">
              <a:extLst>
                <a:ext uri="{FF2B5EF4-FFF2-40B4-BE49-F238E27FC236}">
                  <a16:creationId xmlns:a16="http://schemas.microsoft.com/office/drawing/2014/main" id="{1A492E2B-793D-5228-A1AD-EF93192EDC84}"/>
                </a:ext>
              </a:extLst>
            </p:cNvPr>
            <p:cNvSpPr txBox="1"/>
            <p:nvPr/>
          </p:nvSpPr>
          <p:spPr>
            <a:xfrm>
              <a:off x="714367" y="2141856"/>
              <a:ext cx="2697176" cy="1077218"/>
            </a:xfrm>
            <a:prstGeom prst="rect">
              <a:avLst/>
            </a:prstGeom>
            <a:noFill/>
          </p:spPr>
          <p:txBody>
            <a:bodyPr wrap="square" rtlCol="0">
              <a:spAutoFit/>
            </a:bodyPr>
            <a:lstStyle/>
            <a:p>
              <a:r>
                <a:rPr lang="en-US" altLang="ko-KR" sz="3200" b="1" dirty="0">
                  <a:solidFill>
                    <a:srgbClr val="2E98EF"/>
                  </a:solidFill>
                  <a:latin typeface="Arial" panose="020B0604020202020204" pitchFamily="34" charset="0"/>
                  <a:cs typeface="Arial" panose="020B0604020202020204" pitchFamily="34" charset="0"/>
                </a:rPr>
                <a:t>Freight</a:t>
              </a:r>
            </a:p>
            <a:p>
              <a:r>
                <a:rPr lang="en-US" sz="3200" b="1" dirty="0">
                  <a:solidFill>
                    <a:srgbClr val="2E98EF"/>
                  </a:solidFill>
                  <a:latin typeface="Arial" panose="020B0604020202020204" pitchFamily="34" charset="0"/>
                  <a:cs typeface="Arial" panose="020B0604020202020204" pitchFamily="34" charset="0"/>
                </a:rPr>
                <a:t>Forwarding</a:t>
              </a:r>
            </a:p>
          </p:txBody>
        </p:sp>
        <p:sp>
          <p:nvSpPr>
            <p:cNvPr id="39" name="TextBox 38">
              <a:extLst>
                <a:ext uri="{FF2B5EF4-FFF2-40B4-BE49-F238E27FC236}">
                  <a16:creationId xmlns:a16="http://schemas.microsoft.com/office/drawing/2014/main" id="{7E7D0E2B-C5D5-4446-6B58-EF6B63328A04}"/>
                </a:ext>
              </a:extLst>
            </p:cNvPr>
            <p:cNvSpPr txBox="1"/>
            <p:nvPr/>
          </p:nvSpPr>
          <p:spPr>
            <a:xfrm>
              <a:off x="3713231" y="2264967"/>
              <a:ext cx="3999934" cy="830997"/>
            </a:xfrm>
            <a:prstGeom prst="rect">
              <a:avLst/>
            </a:prstGeom>
            <a:noFill/>
          </p:spPr>
          <p:txBody>
            <a:bodyPr wrap="square" rtlCol="0">
              <a:spAutoFit/>
            </a:bodyPr>
            <a:lstStyle/>
            <a:p>
              <a:pPr marL="0" marR="0" lvl="0" indent="0" algn="l" rtl="0">
                <a:spcBef>
                  <a:spcPts val="0"/>
                </a:spcBef>
                <a:spcAft>
                  <a:spcPts val="0"/>
                </a:spcAft>
                <a:buNone/>
              </a:pPr>
              <a:r>
                <a:rPr lang="en-US" altLang="ko-KR" sz="1600" dirty="0">
                  <a:solidFill>
                    <a:srgbClr val="262F59"/>
                  </a:solidFill>
                  <a:latin typeface="Arial"/>
                  <a:ea typeface="Arial"/>
                  <a:cs typeface="Arial"/>
                  <a:sym typeface="Arial"/>
                </a:rPr>
                <a:t>Streamline your freight management through our platform and eliminate the inefficiencies of the old ways. </a:t>
              </a:r>
              <a:endParaRPr lang="en-US" altLang="ko-KR" sz="1400" dirty="0"/>
            </a:p>
          </p:txBody>
        </p:sp>
        <p:pic>
          <p:nvPicPr>
            <p:cNvPr id="40" name="Graphic 12">
              <a:extLst>
                <a:ext uri="{FF2B5EF4-FFF2-40B4-BE49-F238E27FC236}">
                  <a16:creationId xmlns:a16="http://schemas.microsoft.com/office/drawing/2014/main" id="{0850D607-742C-8A1C-8B45-FFA0E415BA3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296067" y="2466971"/>
              <a:ext cx="3061714" cy="450950"/>
            </a:xfrm>
            <a:prstGeom prst="rect">
              <a:avLst/>
            </a:prstGeom>
          </p:spPr>
        </p:pic>
      </p:grpSp>
      <p:grpSp>
        <p:nvGrpSpPr>
          <p:cNvPr id="41" name="그룹 40">
            <a:extLst>
              <a:ext uri="{FF2B5EF4-FFF2-40B4-BE49-F238E27FC236}">
                <a16:creationId xmlns:a16="http://schemas.microsoft.com/office/drawing/2014/main" id="{A709D6EA-F74E-A8C2-3479-281CBC6A85ED}"/>
              </a:ext>
            </a:extLst>
          </p:cNvPr>
          <p:cNvGrpSpPr/>
          <p:nvPr/>
        </p:nvGrpSpPr>
        <p:grpSpPr>
          <a:xfrm>
            <a:off x="718747" y="4399689"/>
            <a:ext cx="10850314" cy="1323439"/>
            <a:chOff x="718747" y="4057397"/>
            <a:chExt cx="10850314" cy="1323439"/>
          </a:xfrm>
        </p:grpSpPr>
        <p:sp>
          <p:nvSpPr>
            <p:cNvPr id="51" name="TextBox 50">
              <a:extLst>
                <a:ext uri="{FF2B5EF4-FFF2-40B4-BE49-F238E27FC236}">
                  <a16:creationId xmlns:a16="http://schemas.microsoft.com/office/drawing/2014/main" id="{ABEF6E50-AD31-CB79-0C62-765115294E7C}"/>
                </a:ext>
              </a:extLst>
            </p:cNvPr>
            <p:cNvSpPr txBox="1"/>
            <p:nvPr/>
          </p:nvSpPr>
          <p:spPr>
            <a:xfrm>
              <a:off x="3713231" y="4057397"/>
              <a:ext cx="3999934" cy="1323439"/>
            </a:xfrm>
            <a:prstGeom prst="rect">
              <a:avLst/>
            </a:prstGeom>
            <a:noFill/>
          </p:spPr>
          <p:txBody>
            <a:bodyPr wrap="square" rtlCol="0">
              <a:spAutoFit/>
            </a:bodyPr>
            <a:lstStyle/>
            <a:p>
              <a:pPr marL="0" marR="0" lvl="0" indent="0" algn="l" rtl="0">
                <a:spcBef>
                  <a:spcPts val="0"/>
                </a:spcBef>
                <a:spcAft>
                  <a:spcPts val="0"/>
                </a:spcAft>
                <a:buNone/>
              </a:pPr>
              <a:r>
                <a:rPr lang="en-US" altLang="ko-KR" sz="1600" dirty="0">
                  <a:solidFill>
                    <a:srgbClr val="262F59"/>
                  </a:solidFill>
                  <a:latin typeface="Arial"/>
                  <a:ea typeface="Arial"/>
                  <a:cs typeface="Arial"/>
                  <a:sym typeface="Arial"/>
                </a:rPr>
                <a:t>Innovate the whole supply chain through standardization, system implementation, measurement and supply chain optimization to directly impact sales, product quality, customer satisfaction, etc.</a:t>
              </a:r>
              <a:endParaRPr lang="en-US" altLang="ko-KR" sz="1400" dirty="0"/>
            </a:p>
          </p:txBody>
        </p:sp>
        <p:sp>
          <p:nvSpPr>
            <p:cNvPr id="52" name="TextBox 51">
              <a:extLst>
                <a:ext uri="{FF2B5EF4-FFF2-40B4-BE49-F238E27FC236}">
                  <a16:creationId xmlns:a16="http://schemas.microsoft.com/office/drawing/2014/main" id="{9E220296-C4D8-BE50-7B11-CE73DAC5B2E2}"/>
                </a:ext>
              </a:extLst>
            </p:cNvPr>
            <p:cNvSpPr txBox="1"/>
            <p:nvPr/>
          </p:nvSpPr>
          <p:spPr>
            <a:xfrm>
              <a:off x="8255298" y="4196196"/>
              <a:ext cx="3313763" cy="1077218"/>
            </a:xfrm>
            <a:prstGeom prst="rect">
              <a:avLst/>
            </a:prstGeom>
            <a:noFill/>
            <a:effectLst>
              <a:outerShdw blurRad="50800" dist="12700" dir="2700000" algn="tl" rotWithShape="0">
                <a:prstClr val="black">
                  <a:alpha val="40000"/>
                </a:prstClr>
              </a:outerShdw>
            </a:effectLst>
          </p:spPr>
          <p:txBody>
            <a:bodyPr wrap="square" rtlCol="0">
              <a:spAutoFit/>
            </a:bodyPr>
            <a:lstStyle/>
            <a:p>
              <a:pPr algn="ctr"/>
              <a:r>
                <a:rPr lang="en-US" sz="3200" b="1" dirty="0">
                  <a:solidFill>
                    <a:srgbClr val="262F59"/>
                  </a:solidFill>
                  <a:latin typeface="Microsoft GothicNeo" panose="020B0500000101010101" pitchFamily="34" charset="-127"/>
                  <a:ea typeface="Microsoft GothicNeo" panose="020B0500000101010101" pitchFamily="34" charset="-127"/>
                  <a:cs typeface="Microsoft GothicNeo" panose="020B0500000101010101" pitchFamily="34" charset="-127"/>
                </a:rPr>
                <a:t>4PL </a:t>
              </a:r>
              <a:r>
                <a:rPr lang="en-US" altLang="ko-KR" sz="3200" b="1" dirty="0">
                  <a:solidFill>
                    <a:srgbClr val="262F59"/>
                  </a:solidFill>
                  <a:latin typeface="Microsoft GothicNeo" panose="020B0500000101010101" pitchFamily="34" charset="-127"/>
                  <a:ea typeface="Microsoft GothicNeo" panose="020B0500000101010101" pitchFamily="34" charset="-127"/>
                  <a:cs typeface="Microsoft GothicNeo" panose="020B0500000101010101" pitchFamily="34" charset="-127"/>
                </a:rPr>
                <a:t>Integrated</a:t>
              </a:r>
            </a:p>
            <a:p>
              <a:pPr algn="ctr"/>
              <a:r>
                <a:rPr lang="en-US" sz="3200" b="1" dirty="0">
                  <a:solidFill>
                    <a:srgbClr val="262F59"/>
                  </a:solidFill>
                  <a:latin typeface="Microsoft GothicNeo" panose="020B0500000101010101" pitchFamily="34" charset="-127"/>
                  <a:ea typeface="Microsoft GothicNeo" panose="020B0500000101010101" pitchFamily="34" charset="-127"/>
                  <a:cs typeface="Microsoft GothicNeo" panose="020B0500000101010101" pitchFamily="34" charset="-127"/>
                </a:rPr>
                <a:t>Logistics</a:t>
              </a:r>
            </a:p>
          </p:txBody>
        </p:sp>
        <p:sp>
          <p:nvSpPr>
            <p:cNvPr id="49" name="TextBox 48">
              <a:extLst>
                <a:ext uri="{FF2B5EF4-FFF2-40B4-BE49-F238E27FC236}">
                  <a16:creationId xmlns:a16="http://schemas.microsoft.com/office/drawing/2014/main" id="{DE4C7313-3EFD-F8C3-B390-BCC066562106}"/>
                </a:ext>
              </a:extLst>
            </p:cNvPr>
            <p:cNvSpPr txBox="1"/>
            <p:nvPr/>
          </p:nvSpPr>
          <p:spPr>
            <a:xfrm>
              <a:off x="718747" y="4123031"/>
              <a:ext cx="2697176" cy="1077218"/>
            </a:xfrm>
            <a:prstGeom prst="rect">
              <a:avLst/>
            </a:prstGeom>
            <a:noFill/>
          </p:spPr>
          <p:txBody>
            <a:bodyPr wrap="square" rtlCol="0">
              <a:spAutoFit/>
            </a:bodyPr>
            <a:lstStyle/>
            <a:p>
              <a:r>
                <a:rPr lang="en-US" altLang="ko-KR" sz="3200" b="1" dirty="0">
                  <a:solidFill>
                    <a:srgbClr val="2E98EF"/>
                  </a:solidFill>
                  <a:latin typeface="Arial" panose="020B0604020202020204" pitchFamily="34" charset="0"/>
                  <a:cs typeface="Arial" panose="020B0604020202020204" pitchFamily="34" charset="0"/>
                </a:rPr>
                <a:t>Contract Logistics</a:t>
              </a:r>
            </a:p>
          </p:txBody>
        </p:sp>
      </p:grpSp>
      <p:grpSp>
        <p:nvGrpSpPr>
          <p:cNvPr id="54" name="그룹 53">
            <a:extLst>
              <a:ext uri="{FF2B5EF4-FFF2-40B4-BE49-F238E27FC236}">
                <a16:creationId xmlns:a16="http://schemas.microsoft.com/office/drawing/2014/main" id="{048D9B85-066E-F167-910B-AD86EA979E50}"/>
              </a:ext>
            </a:extLst>
          </p:cNvPr>
          <p:cNvGrpSpPr/>
          <p:nvPr/>
        </p:nvGrpSpPr>
        <p:grpSpPr>
          <a:xfrm>
            <a:off x="11024823" y="0"/>
            <a:ext cx="794677" cy="468463"/>
            <a:chOff x="11024823" y="0"/>
            <a:chExt cx="794677" cy="468463"/>
          </a:xfrm>
        </p:grpSpPr>
        <p:sp>
          <p:nvSpPr>
            <p:cNvPr id="55" name="TextBox 54">
              <a:extLst>
                <a:ext uri="{FF2B5EF4-FFF2-40B4-BE49-F238E27FC236}">
                  <a16:creationId xmlns:a16="http://schemas.microsoft.com/office/drawing/2014/main" id="{E5A288BC-C4DF-E931-665D-73B57DD30D38}"/>
                </a:ext>
              </a:extLst>
            </p:cNvPr>
            <p:cNvSpPr txBox="1"/>
            <p:nvPr/>
          </p:nvSpPr>
          <p:spPr>
            <a:xfrm>
              <a:off x="11699274" y="222242"/>
              <a:ext cx="120226" cy="246221"/>
            </a:xfrm>
            <a:prstGeom prst="rect">
              <a:avLst/>
            </a:prstGeom>
            <a:noFill/>
          </p:spPr>
          <p:txBody>
            <a:bodyPr wrap="none" lIns="0" tIns="0" rIns="0" bIns="0" rtlCol="0" anchor="ctr" anchorCtr="0">
              <a:spAutoFit/>
            </a:bodyPr>
            <a:lstStyle>
              <a:defPPr>
                <a:defRPr lang="ko-KR"/>
              </a:defPPr>
              <a:lvl1pPr>
                <a:spcAft>
                  <a:spcPts val="300"/>
                </a:spcAft>
                <a:defRPr sz="2800" spc="-100">
                  <a:ln>
                    <a:solidFill>
                      <a:schemeClr val="bg1">
                        <a:alpha val="0"/>
                      </a:schemeClr>
                    </a:solidFill>
                  </a:ln>
                  <a:solidFill>
                    <a:srgbClr val="005B8D"/>
                  </a:solidFill>
                  <a:latin typeface="Times New Roman" panose="02020603050405020304" pitchFamily="18" charset="0"/>
                  <a:ea typeface="KoPub돋움체 Bold" panose="02020603020101020101" pitchFamily="18" charset="-127"/>
                  <a:cs typeface="Times New Roman" panose="02020603050405020304" pitchFamily="18" charset="0"/>
                </a:defRPr>
              </a:lvl1pPr>
            </a:lstStyle>
            <a:p>
              <a:pPr latinLnBrk="0"/>
              <a:r>
                <a:rPr lang="en-US" altLang="ko-KR" sz="1600" spc="0" dirty="0">
                  <a:ln>
                    <a:solidFill>
                      <a:prstClr val="white">
                        <a:alpha val="0"/>
                      </a:prstClr>
                    </a:solidFill>
                  </a:ln>
                  <a:solidFill>
                    <a:srgbClr val="05C3A7"/>
                  </a:solidFill>
                </a:rPr>
                <a:t>I.</a:t>
              </a:r>
            </a:p>
          </p:txBody>
        </p:sp>
        <p:sp>
          <p:nvSpPr>
            <p:cNvPr id="56" name="TextBox 55">
              <a:extLst>
                <a:ext uri="{FF2B5EF4-FFF2-40B4-BE49-F238E27FC236}">
                  <a16:creationId xmlns:a16="http://schemas.microsoft.com/office/drawing/2014/main" id="{3A756FFE-BA71-C502-5A97-E40C5EE22FF3}"/>
                </a:ext>
              </a:extLst>
            </p:cNvPr>
            <p:cNvSpPr txBox="1"/>
            <p:nvPr/>
          </p:nvSpPr>
          <p:spPr>
            <a:xfrm>
              <a:off x="11024823" y="278378"/>
              <a:ext cx="554640" cy="153888"/>
            </a:xfrm>
            <a:prstGeom prst="rect">
              <a:avLst/>
            </a:prstGeom>
            <a:noFill/>
            <a:ln w="9525">
              <a:noFill/>
              <a:miter lim="800000"/>
              <a:headEnd/>
              <a:tailEnd/>
            </a:ln>
          </p:spPr>
          <p:txBody>
            <a:bodyPr wrap="none" lIns="0" tIns="0" rIns="0" bIns="0" anchor="ctr">
              <a:spAutoFit/>
            </a:bodyPr>
            <a:lstStyle>
              <a:defPPr>
                <a:defRPr lang="ko-KR"/>
              </a:defPPr>
              <a:lvl1pPr defTabSz="914125" fontAlgn="base" latinLnBrk="0">
                <a:spcBef>
                  <a:spcPct val="0"/>
                </a:spcBef>
                <a:spcAft>
                  <a:spcPts val="200"/>
                </a:spcAft>
                <a:defRPr sz="1100" spc="-20">
                  <a:ln>
                    <a:solidFill>
                      <a:prstClr val="white">
                        <a:alpha val="0"/>
                      </a:prstClr>
                    </a:solidFill>
                  </a:ln>
                  <a:solidFill>
                    <a:schemeClr val="tx1">
                      <a:lumMod val="75000"/>
                      <a:lumOff val="25000"/>
                    </a:schemeClr>
                  </a:solidFill>
                  <a:latin typeface="KoPub돋움체 Bold" panose="02020603020101020101" pitchFamily="18" charset="-127"/>
                  <a:ea typeface="KoPub돋움체 Bold" panose="02020603020101020101" pitchFamily="18" charset="-127"/>
                  <a:cs typeface="Arial" charset="0"/>
                </a:defRPr>
              </a:lvl1pPr>
            </a:lstStyle>
            <a:p>
              <a:pPr algn="r"/>
              <a:r>
                <a:rPr lang="en-US" altLang="ko-KR" sz="1000" spc="0" dirty="0">
                  <a:solidFill>
                    <a:prstClr val="black">
                      <a:lumMod val="75000"/>
                      <a:lumOff val="25000"/>
                    </a:prstClr>
                  </a:solidFill>
                  <a:latin typeface="Arial" panose="020B0604020202020204" pitchFamily="34" charset="0"/>
                  <a:cs typeface="Arial" panose="020B0604020202020204" pitchFamily="34" charset="0"/>
                </a:rPr>
                <a:t>Why SDS</a:t>
              </a:r>
            </a:p>
          </p:txBody>
        </p:sp>
        <p:cxnSp>
          <p:nvCxnSpPr>
            <p:cNvPr id="57" name="직선 연결선 56">
              <a:extLst>
                <a:ext uri="{FF2B5EF4-FFF2-40B4-BE49-F238E27FC236}">
                  <a16:creationId xmlns:a16="http://schemas.microsoft.com/office/drawing/2014/main" id="{B2743B8B-965F-4E4B-97A2-39D2B153F03D}"/>
                </a:ext>
              </a:extLst>
            </p:cNvPr>
            <p:cNvCxnSpPr/>
            <p:nvPr/>
          </p:nvCxnSpPr>
          <p:spPr>
            <a:xfrm>
              <a:off x="11640000" y="0"/>
              <a:ext cx="0" cy="432266"/>
            </a:xfrm>
            <a:prstGeom prst="line">
              <a:avLst/>
            </a:prstGeom>
            <a:ln w="9525" cap="flat">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8" name="타원 57">
              <a:extLst>
                <a:ext uri="{FF2B5EF4-FFF2-40B4-BE49-F238E27FC236}">
                  <a16:creationId xmlns:a16="http://schemas.microsoft.com/office/drawing/2014/main" id="{8E44BBD4-EDC6-A825-7E53-45FD1D617B92}"/>
                </a:ext>
              </a:extLst>
            </p:cNvPr>
            <p:cNvSpPr/>
            <p:nvPr/>
          </p:nvSpPr>
          <p:spPr>
            <a:xfrm>
              <a:off x="11076568" y="201570"/>
              <a:ext cx="57600" cy="57600"/>
            </a:xfrm>
            <a:prstGeom prst="ellipse">
              <a:avLst/>
            </a:prstGeom>
            <a:solidFill>
              <a:srgbClr val="05C3A7"/>
            </a:solidFill>
            <a:ln>
              <a:noFill/>
            </a:ln>
            <a:effectLst/>
          </p:spPr>
          <p:txBody>
            <a:bodyPr wrap="none" lIns="0" tIns="0" rIns="0" bIns="0" anchor="ctr">
              <a:noAutofit/>
            </a:bodyPr>
            <a:lstStyle/>
            <a:p>
              <a:pPr algn="ctr" fontAlgn="base">
                <a:buClr>
                  <a:srgbClr val="969696"/>
                </a:buClr>
              </a:pPr>
              <a:endParaRPr lang="ko-KR" altLang="en-US" sz="1400" b="1" dirty="0">
                <a:ln>
                  <a:solidFill>
                    <a:srgbClr val="C00000">
                      <a:alpha val="0"/>
                    </a:srgbClr>
                  </a:solidFill>
                </a:ln>
                <a:latin typeface="Segoe UI" panose="020B0502040204020203" pitchFamily="34" charset="0"/>
                <a:ea typeface="맑은 고딕" panose="020B0503020000020004" pitchFamily="50" charset="-127"/>
                <a:cs typeface="Segoe UI" panose="020B0502040204020203" pitchFamily="34" charset="0"/>
              </a:endParaRPr>
            </a:p>
          </p:txBody>
        </p:sp>
        <p:sp>
          <p:nvSpPr>
            <p:cNvPr id="59" name="타원 58">
              <a:extLst>
                <a:ext uri="{FF2B5EF4-FFF2-40B4-BE49-F238E27FC236}">
                  <a16:creationId xmlns:a16="http://schemas.microsoft.com/office/drawing/2014/main" id="{CE7074D1-A7CF-CB53-E22D-850826385AFC}"/>
                </a:ext>
              </a:extLst>
            </p:cNvPr>
            <p:cNvSpPr/>
            <p:nvPr/>
          </p:nvSpPr>
          <p:spPr>
            <a:xfrm>
              <a:off x="11324051" y="201570"/>
              <a:ext cx="57600" cy="57600"/>
            </a:xfrm>
            <a:prstGeom prst="ellipse">
              <a:avLst/>
            </a:prstGeom>
            <a:solidFill>
              <a:schemeClr val="bg1">
                <a:lumMod val="75000"/>
                <a:alpha val="8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latinLnBrk="0"/>
              <a:endParaRPr lang="ko-KR" altLang="en-US" spc="-20" dirty="0">
                <a:ln>
                  <a:solidFill>
                    <a:prstClr val="white">
                      <a:alpha val="0"/>
                    </a:prstClr>
                  </a:solidFill>
                </a:ln>
                <a:solidFill>
                  <a:prstClr val="white"/>
                </a:solidFill>
                <a:latin typeface="KoPub돋움체 Bold" panose="02020603020101020101" pitchFamily="18" charset="-127"/>
                <a:ea typeface="KoPub돋움체 Bold" panose="02020603020101020101" pitchFamily="18" charset="-127"/>
              </a:endParaRPr>
            </a:p>
          </p:txBody>
        </p:sp>
        <p:sp>
          <p:nvSpPr>
            <p:cNvPr id="60" name="타원 59">
              <a:extLst>
                <a:ext uri="{FF2B5EF4-FFF2-40B4-BE49-F238E27FC236}">
                  <a16:creationId xmlns:a16="http://schemas.microsoft.com/office/drawing/2014/main" id="{930285A3-E306-912E-D06B-8F4D8ECC88AA}"/>
                </a:ext>
              </a:extLst>
            </p:cNvPr>
            <p:cNvSpPr/>
            <p:nvPr/>
          </p:nvSpPr>
          <p:spPr>
            <a:xfrm>
              <a:off x="11203612" y="201570"/>
              <a:ext cx="57600" cy="57600"/>
            </a:xfrm>
            <a:prstGeom prst="ellipse">
              <a:avLst/>
            </a:prstGeom>
            <a:solidFill>
              <a:schemeClr val="bg1">
                <a:lumMod val="75000"/>
                <a:alpha val="8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latinLnBrk="0"/>
              <a:endParaRPr lang="ko-KR" altLang="en-US" spc="-20" dirty="0">
                <a:ln>
                  <a:solidFill>
                    <a:prstClr val="white">
                      <a:alpha val="0"/>
                    </a:prstClr>
                  </a:solidFill>
                </a:ln>
                <a:solidFill>
                  <a:prstClr val="white"/>
                </a:solidFill>
                <a:latin typeface="KoPub돋움체 Bold" panose="02020603020101020101" pitchFamily="18" charset="-127"/>
                <a:ea typeface="KoPub돋움체 Bold" panose="02020603020101020101" pitchFamily="18" charset="-127"/>
              </a:endParaRPr>
            </a:p>
          </p:txBody>
        </p:sp>
        <p:sp>
          <p:nvSpPr>
            <p:cNvPr id="61" name="타원 60">
              <a:extLst>
                <a:ext uri="{FF2B5EF4-FFF2-40B4-BE49-F238E27FC236}">
                  <a16:creationId xmlns:a16="http://schemas.microsoft.com/office/drawing/2014/main" id="{F1B3FBFF-B541-19E9-1034-000B7E2B283E}"/>
                </a:ext>
              </a:extLst>
            </p:cNvPr>
            <p:cNvSpPr/>
            <p:nvPr/>
          </p:nvSpPr>
          <p:spPr>
            <a:xfrm>
              <a:off x="11461533" y="201570"/>
              <a:ext cx="57600" cy="57600"/>
            </a:xfrm>
            <a:prstGeom prst="ellipse">
              <a:avLst/>
            </a:prstGeom>
            <a:solidFill>
              <a:schemeClr val="bg1">
                <a:lumMod val="75000"/>
                <a:alpha val="8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latinLnBrk="0"/>
              <a:endParaRPr lang="ko-KR" altLang="en-US" spc="-20" dirty="0">
                <a:ln>
                  <a:solidFill>
                    <a:prstClr val="white">
                      <a:alpha val="0"/>
                    </a:prstClr>
                  </a:solidFill>
                </a:ln>
                <a:solidFill>
                  <a:prstClr val="white"/>
                </a:solidFill>
                <a:latin typeface="KoPub돋움체 Bold" panose="02020603020101020101" pitchFamily="18" charset="-127"/>
                <a:ea typeface="KoPub돋움체 Bold" panose="02020603020101020101" pitchFamily="18" charset="-127"/>
              </a:endParaRPr>
            </a:p>
          </p:txBody>
        </p:sp>
      </p:grpSp>
      <p:sp>
        <p:nvSpPr>
          <p:cNvPr id="21" name="TextBox 20">
            <a:extLst>
              <a:ext uri="{FF2B5EF4-FFF2-40B4-BE49-F238E27FC236}">
                <a16:creationId xmlns:a16="http://schemas.microsoft.com/office/drawing/2014/main" id="{5800FCE6-0F1C-4B23-A367-34ED3CCA031A}"/>
              </a:ext>
            </a:extLst>
          </p:cNvPr>
          <p:cNvSpPr txBox="1"/>
          <p:nvPr/>
        </p:nvSpPr>
        <p:spPr>
          <a:xfrm>
            <a:off x="516193" y="1179971"/>
            <a:ext cx="11160125" cy="650884"/>
          </a:xfrm>
          <a:prstGeom prst="rect">
            <a:avLst/>
          </a:prstGeom>
          <a:noFill/>
        </p:spPr>
        <p:txBody>
          <a:bodyPr wrap="square" lIns="0" tIns="0" rIns="0" bIns="0" rtlCol="0" anchor="t">
            <a:spAutoFit/>
          </a:bodyPr>
          <a:lstStyle>
            <a:defPPr>
              <a:defRPr lang="ko-KR"/>
            </a:defPPr>
            <a:lvl1pPr>
              <a:defRPr sz="2600">
                <a:ln>
                  <a:solidFill>
                    <a:schemeClr val="accent1">
                      <a:alpha val="0"/>
                    </a:schemeClr>
                  </a:solidFill>
                </a:ln>
                <a:solidFill>
                  <a:schemeClr val="tx1">
                    <a:lumMod val="85000"/>
                    <a:lumOff val="15000"/>
                  </a:schemeClr>
                </a:solidFill>
                <a:latin typeface="배달의민족 도현" panose="020B0600000101010101" pitchFamily="50" charset="-127"/>
                <a:ea typeface="배달의민족 도현" panose="020B0600000101010101" pitchFamily="50" charset="-127"/>
              </a:defRPr>
            </a:lvl1pPr>
          </a:lstStyle>
          <a:p>
            <a:pPr defTabSz="957474">
              <a:lnSpc>
                <a:spcPct val="110000"/>
              </a:lnSpc>
              <a:spcBef>
                <a:spcPct val="0"/>
              </a:spcBef>
            </a:pPr>
            <a:r>
              <a:rPr lang="en-US" altLang="ko-KR" sz="2000" dirty="0">
                <a:ln>
                  <a:solidFill>
                    <a:schemeClr val="bg1">
                      <a:lumMod val="75000"/>
                      <a:alpha val="0"/>
                    </a:schemeClr>
                  </a:solidFill>
                </a:ln>
                <a:solidFill>
                  <a:schemeClr val="tx1">
                    <a:lumMod val="75000"/>
                    <a:lumOff val="25000"/>
                  </a:schemeClr>
                </a:solidFill>
                <a:latin typeface="Arial" panose="020B0604020202020204" pitchFamily="34" charset="0"/>
                <a:ea typeface="나눔스퀘어 ExtraBold" panose="020B0600000101010101" pitchFamily="50" charset="-127"/>
                <a:cs typeface="Arial" panose="020B0604020202020204" pitchFamily="34" charset="0"/>
              </a:rPr>
              <a:t>SDS provides</a:t>
            </a:r>
            <a:r>
              <a:rPr lang="ko-KR" altLang="en-US" sz="2000" dirty="0">
                <a:ln>
                  <a:solidFill>
                    <a:schemeClr val="bg1">
                      <a:lumMod val="75000"/>
                      <a:alpha val="0"/>
                    </a:schemeClr>
                  </a:solidFill>
                </a:ln>
                <a:solidFill>
                  <a:schemeClr val="tx1">
                    <a:lumMod val="75000"/>
                    <a:lumOff val="25000"/>
                  </a:schemeClr>
                </a:solidFill>
                <a:latin typeface="Arial" panose="020B0604020202020204" pitchFamily="34" charset="0"/>
                <a:ea typeface="나눔스퀘어 ExtraBold" panose="020B0600000101010101" pitchFamily="50" charset="-127"/>
                <a:cs typeface="Arial" panose="020B0604020202020204" pitchFamily="34" charset="0"/>
              </a:rPr>
              <a:t> </a:t>
            </a:r>
            <a:r>
              <a:rPr lang="en-US" altLang="ko-KR" sz="2000" dirty="0">
                <a:ln>
                  <a:solidFill>
                    <a:schemeClr val="bg1">
                      <a:lumMod val="75000"/>
                      <a:alpha val="0"/>
                    </a:schemeClr>
                  </a:solidFill>
                </a:ln>
                <a:solidFill>
                  <a:schemeClr val="tx1">
                    <a:lumMod val="75000"/>
                    <a:lumOff val="25000"/>
                  </a:schemeClr>
                </a:solidFill>
                <a:latin typeface="Arial" panose="020B0604020202020204" pitchFamily="34" charset="0"/>
                <a:ea typeface="나눔스퀘어 ExtraBold" panose="020B0600000101010101" pitchFamily="50" charset="-127"/>
                <a:cs typeface="Arial" panose="020B0604020202020204" pitchFamily="34" charset="0"/>
              </a:rPr>
              <a:t>Cello Square for international transportation and</a:t>
            </a:r>
            <a:r>
              <a:rPr lang="ko-KR" altLang="en-US" sz="2000" dirty="0">
                <a:ln>
                  <a:solidFill>
                    <a:schemeClr val="bg1">
                      <a:lumMod val="75000"/>
                      <a:alpha val="0"/>
                    </a:schemeClr>
                  </a:solidFill>
                </a:ln>
                <a:solidFill>
                  <a:schemeClr val="tx1">
                    <a:lumMod val="75000"/>
                    <a:lumOff val="25000"/>
                  </a:schemeClr>
                </a:solidFill>
                <a:latin typeface="Arial" panose="020B0604020202020204" pitchFamily="34" charset="0"/>
                <a:ea typeface="나눔스퀘어 ExtraBold" panose="020B0600000101010101" pitchFamily="50" charset="-127"/>
                <a:cs typeface="Arial" panose="020B0604020202020204" pitchFamily="34" charset="0"/>
              </a:rPr>
              <a:t> </a:t>
            </a:r>
            <a:r>
              <a:rPr lang="en-US" altLang="ko-KR" sz="2000" dirty="0">
                <a:ln>
                  <a:solidFill>
                    <a:schemeClr val="bg1">
                      <a:lumMod val="75000"/>
                      <a:alpha val="0"/>
                    </a:schemeClr>
                  </a:solidFill>
                </a:ln>
                <a:solidFill>
                  <a:schemeClr val="tx1">
                    <a:lumMod val="75000"/>
                    <a:lumOff val="25000"/>
                  </a:schemeClr>
                </a:solidFill>
                <a:latin typeface="Arial" panose="020B0604020202020204" pitchFamily="34" charset="0"/>
                <a:ea typeface="나눔스퀘어 ExtraBold" panose="020B0600000101010101" pitchFamily="50" charset="-127"/>
                <a:cs typeface="Arial" panose="020B0604020202020204" pitchFamily="34" charset="0"/>
              </a:rPr>
              <a:t>4PL integrated logistics solution for warehousing and delivery service.</a:t>
            </a:r>
            <a:r>
              <a:rPr lang="ko-KR" altLang="en-US" sz="2000" dirty="0">
                <a:ln>
                  <a:solidFill>
                    <a:schemeClr val="bg1">
                      <a:lumMod val="75000"/>
                      <a:alpha val="0"/>
                    </a:schemeClr>
                  </a:solidFill>
                </a:ln>
                <a:solidFill>
                  <a:schemeClr val="tx1">
                    <a:lumMod val="75000"/>
                    <a:lumOff val="25000"/>
                  </a:schemeClr>
                </a:solidFill>
                <a:latin typeface="Arial" panose="020B0604020202020204" pitchFamily="34" charset="0"/>
                <a:ea typeface="나눔스퀘어 ExtraBold" panose="020B0600000101010101" pitchFamily="50" charset="-127"/>
                <a:cs typeface="Arial" panose="020B0604020202020204" pitchFamily="34" charset="0"/>
              </a:rPr>
              <a:t> </a:t>
            </a:r>
            <a:endParaRPr lang="en-US" altLang="ko-KR" sz="2000" dirty="0">
              <a:ln>
                <a:solidFill>
                  <a:schemeClr val="bg1">
                    <a:lumMod val="75000"/>
                    <a:alpha val="0"/>
                  </a:schemeClr>
                </a:solidFill>
              </a:ln>
              <a:solidFill>
                <a:schemeClr val="tx1">
                  <a:lumMod val="75000"/>
                  <a:lumOff val="25000"/>
                </a:schemeClr>
              </a:solidFill>
              <a:latin typeface="Arial" panose="020B0604020202020204" pitchFamily="34" charset="0"/>
              <a:ea typeface="나눔스퀘어 ExtraBold" panose="020B0600000101010101" pitchFamily="50" charset="-127"/>
              <a:cs typeface="Arial" panose="020B0604020202020204" pitchFamily="34" charset="0"/>
            </a:endParaRPr>
          </a:p>
        </p:txBody>
      </p:sp>
    </p:spTree>
    <p:extLst>
      <p:ext uri="{BB962C8B-B14F-4D97-AF65-F5344CB8AC3E}">
        <p14:creationId xmlns:p14="http://schemas.microsoft.com/office/powerpoint/2010/main" val="38567760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직사각형 4"/>
          <p:cNvSpPr/>
          <p:nvPr/>
        </p:nvSpPr>
        <p:spPr>
          <a:xfrm>
            <a:off x="0" y="2096672"/>
            <a:ext cx="12196343" cy="1577007"/>
          </a:xfrm>
          <a:prstGeom prst="rect">
            <a:avLst/>
          </a:prstGeom>
          <a:solidFill>
            <a:srgbClr val="D6F6F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noAutofit/>
          </a:bodyPr>
          <a:lstStyle/>
          <a:p>
            <a:pPr algn="ctr" latinLnBrk="0"/>
            <a:endParaRPr lang="ko-KR" altLang="en-US">
              <a:ln>
                <a:solidFill>
                  <a:srgbClr val="C00000">
                    <a:alpha val="0"/>
                  </a:srgbClr>
                </a:solidFill>
              </a:ln>
              <a:solidFill>
                <a:schemeClr val="tx1">
                  <a:lumMod val="75000"/>
                  <a:lumOff val="25000"/>
                </a:schemeClr>
              </a:solidFill>
              <a:latin typeface="Arial" panose="020B0604020202020204" pitchFamily="34" charset="0"/>
              <a:ea typeface="KoPub돋움체 Bold" panose="00000800000000000000" pitchFamily="2" charset="-127"/>
              <a:cs typeface="Arial" panose="020B0604020202020204" pitchFamily="34" charset="0"/>
            </a:endParaRPr>
          </a:p>
        </p:txBody>
      </p:sp>
      <p:sp>
        <p:nvSpPr>
          <p:cNvPr id="651" name="직사각형 650"/>
          <p:cNvSpPr/>
          <p:nvPr/>
        </p:nvSpPr>
        <p:spPr>
          <a:xfrm>
            <a:off x="519878" y="3685688"/>
            <a:ext cx="11146519" cy="2652666"/>
          </a:xfrm>
          <a:prstGeom prst="rect">
            <a:avLst/>
          </a:prstGeom>
          <a:solidFill>
            <a:sysClr val="window" lastClr="FFFFFF"/>
          </a:solidFill>
          <a:ln w="12700" cap="flat" cmpd="sng" algn="ctr">
            <a:noFill/>
            <a:prstDash val="solid"/>
            <a:miter lim="800000"/>
          </a:ln>
          <a:effectLst>
            <a:outerShdw blurRad="190500" algn="ctr" rotWithShape="0">
              <a:prstClr val="black">
                <a:alpha val="30000"/>
              </a:prstClr>
            </a:outerShdw>
          </a:effectLst>
        </p:spPr>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defTabSz="914377" latinLnBrk="0"/>
            <a:endParaRPr lang="ko-KR" altLang="en-US" sz="1500" kern="0">
              <a:ln>
                <a:solidFill>
                  <a:schemeClr val="bg1">
                    <a:alpha val="0"/>
                  </a:schemeClr>
                </a:solidFill>
              </a:ln>
              <a:solidFill>
                <a:prstClr val="black"/>
              </a:solidFill>
              <a:latin typeface="Arial" panose="020B0604020202020204" pitchFamily="34" charset="0"/>
              <a:ea typeface="KoPub돋움체 Bold" panose="02020603020101020101" pitchFamily="18" charset="-127"/>
              <a:cs typeface="Arial" panose="020B0604020202020204" pitchFamily="34" charset="0"/>
            </a:endParaRPr>
          </a:p>
        </p:txBody>
      </p:sp>
      <p:cxnSp>
        <p:nvCxnSpPr>
          <p:cNvPr id="218" name="직선 연결선 425">
            <a:extLst>
              <a:ext uri="{FF2B5EF4-FFF2-40B4-BE49-F238E27FC236}">
                <a16:creationId xmlns:a16="http://schemas.microsoft.com/office/drawing/2014/main" id="{936A4322-B6C5-42AC-8EE0-29E4FA4819E1}"/>
              </a:ext>
            </a:extLst>
          </p:cNvPr>
          <p:cNvCxnSpPr>
            <a:stCxn id="534" idx="6"/>
            <a:endCxn id="529" idx="2"/>
          </p:cNvCxnSpPr>
          <p:nvPr/>
        </p:nvCxnSpPr>
        <p:spPr>
          <a:xfrm>
            <a:off x="10178575" y="2978142"/>
            <a:ext cx="572565" cy="0"/>
          </a:xfrm>
          <a:prstGeom prst="line">
            <a:avLst/>
          </a:prstGeom>
          <a:ln w="38100">
            <a:solidFill>
              <a:srgbClr val="05C3A7"/>
            </a:solidFill>
            <a:headEnd type="none" w="med" len="med"/>
            <a:tailEnd type="arrow" w="sm" len="sm"/>
          </a:ln>
        </p:spPr>
        <p:style>
          <a:lnRef idx="1">
            <a:schemeClr val="accent1"/>
          </a:lnRef>
          <a:fillRef idx="0">
            <a:schemeClr val="accent1"/>
          </a:fillRef>
          <a:effectRef idx="0">
            <a:schemeClr val="accent1"/>
          </a:effectRef>
          <a:fontRef idx="minor">
            <a:schemeClr val="tx1"/>
          </a:fontRef>
        </p:style>
      </p:cxnSp>
      <p:sp>
        <p:nvSpPr>
          <p:cNvPr id="219" name="모서리가 둥근 직사각형 54">
            <a:extLst>
              <a:ext uri="{FF2B5EF4-FFF2-40B4-BE49-F238E27FC236}">
                <a16:creationId xmlns:a16="http://schemas.microsoft.com/office/drawing/2014/main" id="{2EA740AE-DFFF-4F27-9A81-41791BFC9829}"/>
              </a:ext>
            </a:extLst>
          </p:cNvPr>
          <p:cNvSpPr/>
          <p:nvPr/>
        </p:nvSpPr>
        <p:spPr>
          <a:xfrm>
            <a:off x="1490090" y="3066453"/>
            <a:ext cx="473849" cy="307777"/>
          </a:xfrm>
          <a:prstGeom prst="rect">
            <a:avLst/>
          </a:prstGeom>
          <a:noFill/>
          <a:ln w="12700" cap="flat" cmpd="sng" algn="ctr">
            <a:noFill/>
            <a:prstDash val="solid"/>
            <a:miter lim="800000"/>
          </a:ln>
          <a:effectLst/>
        </p:spPr>
        <p:txBody>
          <a:bodyPr wrap="none" lIns="0" tIns="0" rIns="0" bIns="0" rtlCol="0" anchor="ctr">
            <a:spAutoFit/>
          </a:bodyPr>
          <a:lstStyle/>
          <a:p>
            <a:pPr algn="ctr"/>
            <a:r>
              <a:rPr lang="en-US" altLang="ko-KR" sz="1000" spc="-20" dirty="0">
                <a:ln>
                  <a:solidFill>
                    <a:schemeClr val="bg1">
                      <a:alpha val="0"/>
                    </a:schemeClr>
                  </a:solidFill>
                </a:ln>
                <a:solidFill>
                  <a:schemeClr val="tx1">
                    <a:lumMod val="75000"/>
                    <a:lumOff val="25000"/>
                  </a:schemeClr>
                </a:solidFill>
                <a:latin typeface="Arial" panose="020B0604020202020204" pitchFamily="34" charset="0"/>
                <a:ea typeface="맑은 고딕" panose="020B0503020000020004" pitchFamily="50" charset="-127"/>
                <a:cs typeface="Arial" panose="020B0604020202020204" pitchFamily="34" charset="0"/>
              </a:rPr>
              <a:t>Vendor</a:t>
            </a:r>
          </a:p>
          <a:p>
            <a:pPr algn="ctr"/>
            <a:r>
              <a:rPr lang="en-US" altLang="ko-KR" sz="1000" spc="-20" dirty="0">
                <a:ln>
                  <a:solidFill>
                    <a:schemeClr val="bg1">
                      <a:alpha val="0"/>
                    </a:schemeClr>
                  </a:solidFill>
                </a:ln>
                <a:solidFill>
                  <a:schemeClr val="tx1">
                    <a:lumMod val="75000"/>
                    <a:lumOff val="25000"/>
                  </a:schemeClr>
                </a:solidFill>
                <a:latin typeface="Arial" panose="020B0604020202020204" pitchFamily="34" charset="0"/>
                <a:ea typeface="맑은 고딕" panose="020B0503020000020004" pitchFamily="50" charset="-127"/>
                <a:cs typeface="Arial" panose="020B0604020202020204" pitchFamily="34" charset="0"/>
              </a:rPr>
              <a:t>Logistics</a:t>
            </a:r>
          </a:p>
        </p:txBody>
      </p:sp>
      <p:sp>
        <p:nvSpPr>
          <p:cNvPr id="220" name="모서리가 둥근 직사각형 54">
            <a:extLst>
              <a:ext uri="{FF2B5EF4-FFF2-40B4-BE49-F238E27FC236}">
                <a16:creationId xmlns:a16="http://schemas.microsoft.com/office/drawing/2014/main" id="{A9B8CE1A-6415-431A-96C2-0EC02A4A275C}"/>
              </a:ext>
            </a:extLst>
          </p:cNvPr>
          <p:cNvSpPr/>
          <p:nvPr/>
        </p:nvSpPr>
        <p:spPr>
          <a:xfrm>
            <a:off x="2987451" y="3066453"/>
            <a:ext cx="473849" cy="307777"/>
          </a:xfrm>
          <a:prstGeom prst="rect">
            <a:avLst/>
          </a:prstGeom>
          <a:noFill/>
          <a:ln w="12700" cap="flat" cmpd="sng" algn="ctr">
            <a:noFill/>
            <a:prstDash val="solid"/>
            <a:miter lim="800000"/>
          </a:ln>
          <a:effectLst/>
        </p:spPr>
        <p:txBody>
          <a:bodyPr wrap="none" lIns="0" tIns="0" rIns="0" bIns="0" rtlCol="0" anchor="ctr">
            <a:spAutoFit/>
          </a:bodyPr>
          <a:lstStyle/>
          <a:p>
            <a:pPr algn="ctr"/>
            <a:r>
              <a:rPr lang="en-US" altLang="ko-KR" sz="1000" spc="-20" dirty="0">
                <a:ln>
                  <a:solidFill>
                    <a:schemeClr val="bg1">
                      <a:alpha val="0"/>
                    </a:schemeClr>
                  </a:solidFill>
                </a:ln>
                <a:solidFill>
                  <a:schemeClr val="tx1">
                    <a:lumMod val="75000"/>
                    <a:lumOff val="25000"/>
                  </a:schemeClr>
                </a:solidFill>
                <a:latin typeface="Arial" panose="020B0604020202020204" pitchFamily="34" charset="0"/>
                <a:ea typeface="맑은 고딕" panose="020B0503020000020004" pitchFamily="50" charset="-127"/>
                <a:cs typeface="Arial" panose="020B0604020202020204" pitchFamily="34" charset="0"/>
              </a:rPr>
              <a:t>Inbound</a:t>
            </a:r>
          </a:p>
          <a:p>
            <a:pPr algn="ctr"/>
            <a:r>
              <a:rPr lang="en-US" altLang="ko-KR" sz="1000" spc="-20" dirty="0">
                <a:ln>
                  <a:solidFill>
                    <a:schemeClr val="bg1">
                      <a:alpha val="0"/>
                    </a:schemeClr>
                  </a:solidFill>
                </a:ln>
                <a:solidFill>
                  <a:schemeClr val="tx1">
                    <a:lumMod val="75000"/>
                    <a:lumOff val="25000"/>
                  </a:schemeClr>
                </a:solidFill>
                <a:latin typeface="Arial" panose="020B0604020202020204" pitchFamily="34" charset="0"/>
                <a:ea typeface="맑은 고딕" panose="020B0503020000020004" pitchFamily="50" charset="-127"/>
                <a:cs typeface="Arial" panose="020B0604020202020204" pitchFamily="34" charset="0"/>
              </a:rPr>
              <a:t>Logistics</a:t>
            </a:r>
          </a:p>
        </p:txBody>
      </p:sp>
      <p:sp>
        <p:nvSpPr>
          <p:cNvPr id="221" name="모서리가 둥근 직사각형 54">
            <a:extLst>
              <a:ext uri="{FF2B5EF4-FFF2-40B4-BE49-F238E27FC236}">
                <a16:creationId xmlns:a16="http://schemas.microsoft.com/office/drawing/2014/main" id="{98D7668F-1104-4C16-81B3-EC2E78D0D690}"/>
              </a:ext>
            </a:extLst>
          </p:cNvPr>
          <p:cNvSpPr/>
          <p:nvPr/>
        </p:nvSpPr>
        <p:spPr>
          <a:xfrm>
            <a:off x="6297487" y="3066453"/>
            <a:ext cx="537328" cy="307777"/>
          </a:xfrm>
          <a:prstGeom prst="rect">
            <a:avLst/>
          </a:prstGeom>
          <a:noFill/>
          <a:ln w="12700" cap="flat" cmpd="sng" algn="ctr">
            <a:noFill/>
            <a:prstDash val="solid"/>
            <a:miter lim="800000"/>
          </a:ln>
          <a:effectLst/>
        </p:spPr>
        <p:txBody>
          <a:bodyPr wrap="none" lIns="0" tIns="0" rIns="0" bIns="0" rtlCol="0" anchor="ctr">
            <a:spAutoFit/>
          </a:bodyPr>
          <a:lstStyle/>
          <a:p>
            <a:pPr algn="ctr"/>
            <a:r>
              <a:rPr lang="en-US" altLang="ko-KR" sz="1000" spc="-20" dirty="0">
                <a:ln>
                  <a:solidFill>
                    <a:schemeClr val="bg1">
                      <a:alpha val="0"/>
                    </a:schemeClr>
                  </a:solidFill>
                </a:ln>
                <a:solidFill>
                  <a:schemeClr val="tx1">
                    <a:lumMod val="75000"/>
                    <a:lumOff val="25000"/>
                  </a:schemeClr>
                </a:solidFill>
                <a:latin typeface="Arial" panose="020B0604020202020204" pitchFamily="34" charset="0"/>
                <a:ea typeface="맑은 고딕" panose="020B0503020000020004" pitchFamily="50" charset="-127"/>
                <a:cs typeface="Arial" panose="020B0604020202020204" pitchFamily="34" charset="0"/>
              </a:rPr>
              <a:t>Outbound</a:t>
            </a:r>
          </a:p>
          <a:p>
            <a:pPr algn="ctr"/>
            <a:r>
              <a:rPr lang="en-US" altLang="ko-KR" sz="1000" spc="-20" dirty="0">
                <a:ln>
                  <a:solidFill>
                    <a:schemeClr val="bg1">
                      <a:alpha val="0"/>
                    </a:schemeClr>
                  </a:solidFill>
                </a:ln>
                <a:solidFill>
                  <a:schemeClr val="tx1">
                    <a:lumMod val="75000"/>
                    <a:lumOff val="25000"/>
                  </a:schemeClr>
                </a:solidFill>
                <a:latin typeface="Arial" panose="020B0604020202020204" pitchFamily="34" charset="0"/>
                <a:ea typeface="맑은 고딕" panose="020B0503020000020004" pitchFamily="50" charset="-127"/>
                <a:cs typeface="Arial" panose="020B0604020202020204" pitchFamily="34" charset="0"/>
              </a:rPr>
              <a:t>Logistics</a:t>
            </a:r>
          </a:p>
        </p:txBody>
      </p:sp>
      <p:sp>
        <p:nvSpPr>
          <p:cNvPr id="222" name="모서리가 둥근 직사각형 54">
            <a:extLst>
              <a:ext uri="{FF2B5EF4-FFF2-40B4-BE49-F238E27FC236}">
                <a16:creationId xmlns:a16="http://schemas.microsoft.com/office/drawing/2014/main" id="{52E6507D-4C08-4FAA-B11F-2B503FF8D59C}"/>
              </a:ext>
            </a:extLst>
          </p:cNvPr>
          <p:cNvSpPr/>
          <p:nvPr/>
        </p:nvSpPr>
        <p:spPr>
          <a:xfrm>
            <a:off x="10296510" y="3066453"/>
            <a:ext cx="336695" cy="153888"/>
          </a:xfrm>
          <a:prstGeom prst="rect">
            <a:avLst/>
          </a:prstGeom>
          <a:noFill/>
          <a:ln w="12700" cap="flat" cmpd="sng" algn="ctr">
            <a:noFill/>
            <a:prstDash val="solid"/>
            <a:miter lim="800000"/>
          </a:ln>
          <a:effectLst/>
        </p:spPr>
        <p:txBody>
          <a:bodyPr wrap="none" lIns="0" tIns="0" rIns="0" bIns="0" rtlCol="0" anchor="ctr">
            <a:spAutoFit/>
          </a:bodyPr>
          <a:lstStyle/>
          <a:p>
            <a:pPr algn="ctr"/>
            <a:r>
              <a:rPr lang="en-US" altLang="ko-KR" sz="1000" spc="-20" dirty="0">
                <a:ln>
                  <a:solidFill>
                    <a:schemeClr val="bg1">
                      <a:alpha val="0"/>
                    </a:schemeClr>
                  </a:solidFill>
                </a:ln>
                <a:solidFill>
                  <a:schemeClr val="tx1">
                    <a:lumMod val="75000"/>
                    <a:lumOff val="25000"/>
                  </a:schemeClr>
                </a:solidFill>
                <a:latin typeface="Arial" panose="020B0604020202020204" pitchFamily="34" charset="0"/>
                <a:ea typeface="맑은 고딕" panose="020B0503020000020004" pitchFamily="50" charset="-127"/>
                <a:cs typeface="Arial" panose="020B0604020202020204" pitchFamily="34" charset="0"/>
              </a:rPr>
              <a:t>LMD</a:t>
            </a:r>
            <a:r>
              <a:rPr lang="en-US" altLang="ko-KR" sz="1000" spc="-20" baseline="30000" dirty="0">
                <a:ln>
                  <a:solidFill>
                    <a:schemeClr val="bg1">
                      <a:alpha val="0"/>
                    </a:schemeClr>
                  </a:solidFill>
                </a:ln>
                <a:solidFill>
                  <a:schemeClr val="tx1">
                    <a:lumMod val="75000"/>
                    <a:lumOff val="25000"/>
                  </a:schemeClr>
                </a:solidFill>
                <a:latin typeface="Arial" panose="020B0604020202020204" pitchFamily="34" charset="0"/>
                <a:ea typeface="맑은 고딕" panose="020B0503020000020004" pitchFamily="50" charset="-127"/>
                <a:cs typeface="Arial" panose="020B0604020202020204" pitchFamily="34" charset="0"/>
              </a:rPr>
              <a:t>1)</a:t>
            </a:r>
          </a:p>
        </p:txBody>
      </p:sp>
      <p:sp>
        <p:nvSpPr>
          <p:cNvPr id="223" name="모서리가 둥근 직사각형 54">
            <a:extLst>
              <a:ext uri="{FF2B5EF4-FFF2-40B4-BE49-F238E27FC236}">
                <a16:creationId xmlns:a16="http://schemas.microsoft.com/office/drawing/2014/main" id="{D7DC33B0-E711-49EE-AFC2-8EE25386E40C}"/>
              </a:ext>
            </a:extLst>
          </p:cNvPr>
          <p:cNvSpPr/>
          <p:nvPr/>
        </p:nvSpPr>
        <p:spPr>
          <a:xfrm>
            <a:off x="8748794" y="3102457"/>
            <a:ext cx="473849" cy="307777"/>
          </a:xfrm>
          <a:prstGeom prst="rect">
            <a:avLst/>
          </a:prstGeom>
          <a:noFill/>
          <a:ln w="12700" cap="flat" cmpd="sng" algn="ctr">
            <a:noFill/>
            <a:prstDash val="solid"/>
            <a:miter lim="800000"/>
          </a:ln>
          <a:effectLst/>
        </p:spPr>
        <p:txBody>
          <a:bodyPr wrap="none" lIns="0" tIns="0" rIns="0" bIns="0" rtlCol="0" anchor="ctr">
            <a:spAutoFit/>
          </a:bodyPr>
          <a:lstStyle/>
          <a:p>
            <a:pPr algn="ctr"/>
            <a:r>
              <a:rPr lang="en-US" altLang="ko-KR" sz="1000" spc="-20" dirty="0">
                <a:ln>
                  <a:solidFill>
                    <a:schemeClr val="bg1">
                      <a:alpha val="0"/>
                    </a:schemeClr>
                  </a:solidFill>
                </a:ln>
                <a:solidFill>
                  <a:schemeClr val="tx1">
                    <a:lumMod val="75000"/>
                    <a:lumOff val="25000"/>
                  </a:schemeClr>
                </a:solidFill>
                <a:latin typeface="Arial" panose="020B0604020202020204" pitchFamily="34" charset="0"/>
                <a:ea typeface="맑은 고딕" panose="020B0503020000020004" pitchFamily="50" charset="-127"/>
                <a:cs typeface="Arial" panose="020B0604020202020204" pitchFamily="34" charset="0"/>
              </a:rPr>
              <a:t>Reverse</a:t>
            </a:r>
          </a:p>
          <a:p>
            <a:pPr algn="ctr"/>
            <a:r>
              <a:rPr lang="en-US" altLang="ko-KR" sz="1000" spc="-20" dirty="0">
                <a:ln>
                  <a:solidFill>
                    <a:schemeClr val="bg1">
                      <a:alpha val="0"/>
                    </a:schemeClr>
                  </a:solidFill>
                </a:ln>
                <a:solidFill>
                  <a:schemeClr val="tx1">
                    <a:lumMod val="75000"/>
                    <a:lumOff val="25000"/>
                  </a:schemeClr>
                </a:solidFill>
                <a:latin typeface="Arial" panose="020B0604020202020204" pitchFamily="34" charset="0"/>
                <a:ea typeface="맑은 고딕" panose="020B0503020000020004" pitchFamily="50" charset="-127"/>
                <a:cs typeface="Arial" panose="020B0604020202020204" pitchFamily="34" charset="0"/>
              </a:rPr>
              <a:t>Logistics</a:t>
            </a:r>
          </a:p>
        </p:txBody>
      </p:sp>
      <p:sp>
        <p:nvSpPr>
          <p:cNvPr id="224" name="모서리가 둥근 직사각형 54">
            <a:extLst>
              <a:ext uri="{FF2B5EF4-FFF2-40B4-BE49-F238E27FC236}">
                <a16:creationId xmlns:a16="http://schemas.microsoft.com/office/drawing/2014/main" id="{A7AB0322-5EC6-40B9-8C86-EE4D2587FABF}"/>
              </a:ext>
            </a:extLst>
          </p:cNvPr>
          <p:cNvSpPr/>
          <p:nvPr/>
        </p:nvSpPr>
        <p:spPr>
          <a:xfrm>
            <a:off x="8748794" y="2520294"/>
            <a:ext cx="473849" cy="307777"/>
          </a:xfrm>
          <a:prstGeom prst="rect">
            <a:avLst/>
          </a:prstGeom>
          <a:noFill/>
          <a:ln w="12700" cap="flat" cmpd="sng" algn="ctr">
            <a:noFill/>
            <a:prstDash val="solid"/>
            <a:miter lim="800000"/>
          </a:ln>
          <a:effectLst/>
        </p:spPr>
        <p:txBody>
          <a:bodyPr wrap="none" lIns="0" tIns="0" rIns="0" bIns="0" rtlCol="0" anchor="ctr">
            <a:spAutoFit/>
          </a:bodyPr>
          <a:lstStyle/>
          <a:p>
            <a:pPr algn="ctr"/>
            <a:r>
              <a:rPr lang="en-US" altLang="ko-KR" sz="1000" spc="-20" dirty="0">
                <a:ln>
                  <a:solidFill>
                    <a:schemeClr val="bg1">
                      <a:alpha val="0"/>
                    </a:schemeClr>
                  </a:solidFill>
                </a:ln>
                <a:solidFill>
                  <a:schemeClr val="tx1">
                    <a:lumMod val="75000"/>
                    <a:lumOff val="25000"/>
                  </a:schemeClr>
                </a:solidFill>
                <a:latin typeface="Arial" panose="020B0604020202020204" pitchFamily="34" charset="0"/>
                <a:ea typeface="맑은 고딕" panose="020B0503020000020004" pitchFamily="50" charset="-127"/>
                <a:cs typeface="Arial" panose="020B0604020202020204" pitchFamily="34" charset="0"/>
              </a:rPr>
              <a:t>Sales</a:t>
            </a:r>
          </a:p>
          <a:p>
            <a:pPr algn="ctr"/>
            <a:r>
              <a:rPr lang="en-US" altLang="ko-KR" sz="1000" spc="-20" dirty="0">
                <a:ln>
                  <a:solidFill>
                    <a:schemeClr val="bg1">
                      <a:alpha val="0"/>
                    </a:schemeClr>
                  </a:solidFill>
                </a:ln>
                <a:solidFill>
                  <a:schemeClr val="tx1">
                    <a:lumMod val="75000"/>
                    <a:lumOff val="25000"/>
                  </a:schemeClr>
                </a:solidFill>
                <a:latin typeface="Arial" panose="020B0604020202020204" pitchFamily="34" charset="0"/>
                <a:ea typeface="맑은 고딕" panose="020B0503020000020004" pitchFamily="50" charset="-127"/>
                <a:cs typeface="Arial" panose="020B0604020202020204" pitchFamily="34" charset="0"/>
              </a:rPr>
              <a:t>Logistics</a:t>
            </a:r>
          </a:p>
        </p:txBody>
      </p:sp>
      <p:sp>
        <p:nvSpPr>
          <p:cNvPr id="539" name="모서리가 둥근 직사각형 432">
            <a:extLst>
              <a:ext uri="{FF2B5EF4-FFF2-40B4-BE49-F238E27FC236}">
                <a16:creationId xmlns:a16="http://schemas.microsoft.com/office/drawing/2014/main" id="{2E7F3AB7-6DF1-4D0B-8010-683F49E49BB7}"/>
              </a:ext>
            </a:extLst>
          </p:cNvPr>
          <p:cNvSpPr/>
          <p:nvPr/>
        </p:nvSpPr>
        <p:spPr>
          <a:xfrm>
            <a:off x="2013297" y="2515744"/>
            <a:ext cx="924796" cy="92479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noAutofit/>
          </a:bodyPr>
          <a:lstStyle/>
          <a:p>
            <a:pPr algn="ctr" latinLnBrk="0"/>
            <a:endParaRPr lang="ko-KR" altLang="en-US">
              <a:ln>
                <a:solidFill>
                  <a:srgbClr val="C00000">
                    <a:alpha val="0"/>
                  </a:srgbClr>
                </a:solidFill>
              </a:ln>
              <a:solidFill>
                <a:schemeClr val="tx1">
                  <a:lumMod val="75000"/>
                  <a:lumOff val="25000"/>
                </a:schemeClr>
              </a:solidFill>
              <a:latin typeface="Arial" panose="020B0604020202020204" pitchFamily="34" charset="0"/>
              <a:ea typeface="KoPub돋움체 Bold" panose="00000800000000000000" pitchFamily="2" charset="-127"/>
              <a:cs typeface="Arial" panose="020B0604020202020204" pitchFamily="34" charset="0"/>
            </a:endParaRPr>
          </a:p>
        </p:txBody>
      </p:sp>
      <p:sp>
        <p:nvSpPr>
          <p:cNvPr id="540" name="모서리가 둥근 직사각형 54">
            <a:extLst>
              <a:ext uri="{FF2B5EF4-FFF2-40B4-BE49-F238E27FC236}">
                <a16:creationId xmlns:a16="http://schemas.microsoft.com/office/drawing/2014/main" id="{804517DF-DA6C-4B2A-AF5B-BD52098973CB}"/>
              </a:ext>
            </a:extLst>
          </p:cNvPr>
          <p:cNvSpPr/>
          <p:nvPr/>
        </p:nvSpPr>
        <p:spPr>
          <a:xfrm>
            <a:off x="2124958" y="2969823"/>
            <a:ext cx="701474" cy="332399"/>
          </a:xfrm>
          <a:prstGeom prst="rect">
            <a:avLst/>
          </a:prstGeom>
          <a:noFill/>
          <a:ln w="12700" cap="flat" cmpd="sng" algn="ctr">
            <a:noFill/>
            <a:prstDash val="solid"/>
            <a:miter lim="800000"/>
          </a:ln>
          <a:effectLst/>
        </p:spPr>
        <p:txBody>
          <a:bodyPr wrap="none" lIns="0" tIns="0" rIns="0" bIns="0" rtlCol="0" anchor="ctr">
            <a:spAutoFit/>
          </a:bodyPr>
          <a:lstStyle/>
          <a:p>
            <a:pPr algn="ctr">
              <a:lnSpc>
                <a:spcPct val="90000"/>
              </a:lnSpc>
            </a:pPr>
            <a:r>
              <a:rPr lang="en-US" altLang="ko-KR" sz="1200" b="1" spc="-20" dirty="0">
                <a:ln>
                  <a:solidFill>
                    <a:schemeClr val="bg1">
                      <a:alpha val="0"/>
                    </a:schemeClr>
                  </a:solidFill>
                </a:ln>
                <a:latin typeface="Arial" panose="020B0604020202020204" pitchFamily="34" charset="0"/>
                <a:ea typeface="맑은 고딕" panose="020B0503020000020004" pitchFamily="50" charset="-127"/>
                <a:cs typeface="Arial" panose="020B0604020202020204" pitchFamily="34" charset="0"/>
              </a:rPr>
              <a:t>Departure</a:t>
            </a:r>
          </a:p>
          <a:p>
            <a:pPr algn="ctr">
              <a:lnSpc>
                <a:spcPct val="90000"/>
              </a:lnSpc>
            </a:pPr>
            <a:r>
              <a:rPr lang="en-US" altLang="ko-KR" sz="1200" b="1" spc="-20" dirty="0">
                <a:ln>
                  <a:solidFill>
                    <a:schemeClr val="bg1">
                      <a:alpha val="0"/>
                    </a:schemeClr>
                  </a:solidFill>
                </a:ln>
                <a:latin typeface="Arial" panose="020B0604020202020204" pitchFamily="34" charset="0"/>
                <a:ea typeface="맑은 고딕" panose="020B0503020000020004" pitchFamily="50" charset="-127"/>
                <a:cs typeface="Arial" panose="020B0604020202020204" pitchFamily="34" charset="0"/>
              </a:rPr>
              <a:t>Hub</a:t>
            </a:r>
          </a:p>
        </p:txBody>
      </p:sp>
      <p:grpSp>
        <p:nvGrpSpPr>
          <p:cNvPr id="541" name="그룹 434">
            <a:extLst>
              <a:ext uri="{FF2B5EF4-FFF2-40B4-BE49-F238E27FC236}">
                <a16:creationId xmlns:a16="http://schemas.microsoft.com/office/drawing/2014/main" id="{2BBAFB4C-0E9B-4CE1-BF53-843F1C78329F}"/>
              </a:ext>
            </a:extLst>
          </p:cNvPr>
          <p:cNvGrpSpPr/>
          <p:nvPr/>
        </p:nvGrpSpPr>
        <p:grpSpPr>
          <a:xfrm>
            <a:off x="2330507" y="2647805"/>
            <a:ext cx="290371" cy="308404"/>
            <a:chOff x="2166920" y="8585160"/>
            <a:chExt cx="169866" cy="198456"/>
          </a:xfrm>
          <a:solidFill>
            <a:schemeClr val="bg2">
              <a:lumMod val="75000"/>
            </a:schemeClr>
          </a:solidFill>
        </p:grpSpPr>
        <p:sp>
          <p:nvSpPr>
            <p:cNvPr id="542" name="Freeform 2485">
              <a:extLst>
                <a:ext uri="{FF2B5EF4-FFF2-40B4-BE49-F238E27FC236}">
                  <a16:creationId xmlns:a16="http://schemas.microsoft.com/office/drawing/2014/main" id="{C00BEA61-D595-4C4B-A4E3-F50D27000677}"/>
                </a:ext>
              </a:extLst>
            </p:cNvPr>
            <p:cNvSpPr>
              <a:spLocks noEditPoints="1"/>
            </p:cNvSpPr>
            <p:nvPr/>
          </p:nvSpPr>
          <p:spPr bwMode="auto">
            <a:xfrm>
              <a:off x="2236774" y="8585160"/>
              <a:ext cx="100012" cy="198437"/>
            </a:xfrm>
            <a:custGeom>
              <a:avLst/>
              <a:gdLst>
                <a:gd name="T0" fmla="*/ 71 w 82"/>
                <a:gd name="T1" fmla="*/ 2 h 162"/>
                <a:gd name="T2" fmla="*/ 9 w 82"/>
                <a:gd name="T3" fmla="*/ 2 h 162"/>
                <a:gd name="T4" fmla="*/ 0 w 82"/>
                <a:gd name="T5" fmla="*/ 19 h 162"/>
                <a:gd name="T6" fmla="*/ 80 w 82"/>
                <a:gd name="T7" fmla="*/ 162 h 162"/>
                <a:gd name="T8" fmla="*/ 80 w 82"/>
                <a:gd name="T9" fmla="*/ 17 h 162"/>
                <a:gd name="T10" fmla="*/ 54 w 82"/>
                <a:gd name="T11" fmla="*/ 13 h 162"/>
                <a:gd name="T12" fmla="*/ 33 w 82"/>
                <a:gd name="T13" fmla="*/ 4 h 162"/>
                <a:gd name="T14" fmla="*/ 33 w 82"/>
                <a:gd name="T15" fmla="*/ 13 h 162"/>
                <a:gd name="T16" fmla="*/ 10 w 82"/>
                <a:gd name="T17" fmla="*/ 111 h 162"/>
                <a:gd name="T18" fmla="*/ 22 w 82"/>
                <a:gd name="T19" fmla="*/ 111 h 162"/>
                <a:gd name="T20" fmla="*/ 10 w 82"/>
                <a:gd name="T21" fmla="*/ 81 h 162"/>
                <a:gd name="T22" fmla="*/ 22 w 82"/>
                <a:gd name="T23" fmla="*/ 74 h 162"/>
                <a:gd name="T24" fmla="*/ 22 w 82"/>
                <a:gd name="T25" fmla="*/ 62 h 162"/>
                <a:gd name="T26" fmla="*/ 10 w 82"/>
                <a:gd name="T27" fmla="*/ 56 h 162"/>
                <a:gd name="T28" fmla="*/ 22 w 82"/>
                <a:gd name="T29" fmla="*/ 56 h 162"/>
                <a:gd name="T30" fmla="*/ 10 w 82"/>
                <a:gd name="T31" fmla="*/ 26 h 162"/>
                <a:gd name="T32" fmla="*/ 22 w 82"/>
                <a:gd name="T33" fmla="*/ 13 h 162"/>
                <a:gd name="T34" fmla="*/ 22 w 82"/>
                <a:gd name="T35" fmla="*/ 4 h 162"/>
                <a:gd name="T36" fmla="*/ 30 w 82"/>
                <a:gd name="T37" fmla="*/ 4 h 162"/>
                <a:gd name="T38" fmla="*/ 26 w 82"/>
                <a:gd name="T39" fmla="*/ 4 h 162"/>
                <a:gd name="T40" fmla="*/ 27 w 82"/>
                <a:gd name="T41" fmla="*/ 99 h 162"/>
                <a:gd name="T42" fmla="*/ 39 w 82"/>
                <a:gd name="T43" fmla="*/ 92 h 162"/>
                <a:gd name="T44" fmla="*/ 39 w 82"/>
                <a:gd name="T45" fmla="*/ 81 h 162"/>
                <a:gd name="T46" fmla="*/ 27 w 82"/>
                <a:gd name="T47" fmla="*/ 74 h 162"/>
                <a:gd name="T48" fmla="*/ 39 w 82"/>
                <a:gd name="T49" fmla="*/ 74 h 162"/>
                <a:gd name="T50" fmla="*/ 27 w 82"/>
                <a:gd name="T51" fmla="*/ 44 h 162"/>
                <a:gd name="T52" fmla="*/ 39 w 82"/>
                <a:gd name="T53" fmla="*/ 37 h 162"/>
                <a:gd name="T54" fmla="*/ 39 w 82"/>
                <a:gd name="T55" fmla="*/ 26 h 162"/>
                <a:gd name="T56" fmla="*/ 46 w 82"/>
                <a:gd name="T57" fmla="*/ 4 h 162"/>
                <a:gd name="T58" fmla="*/ 41 w 82"/>
                <a:gd name="T59" fmla="*/ 4 h 162"/>
                <a:gd name="T60" fmla="*/ 44 w 82"/>
                <a:gd name="T61" fmla="*/ 99 h 162"/>
                <a:gd name="T62" fmla="*/ 55 w 82"/>
                <a:gd name="T63" fmla="*/ 92 h 162"/>
                <a:gd name="T64" fmla="*/ 55 w 82"/>
                <a:gd name="T65" fmla="*/ 81 h 162"/>
                <a:gd name="T66" fmla="*/ 44 w 82"/>
                <a:gd name="T67" fmla="*/ 74 h 162"/>
                <a:gd name="T68" fmla="*/ 55 w 82"/>
                <a:gd name="T69" fmla="*/ 74 h 162"/>
                <a:gd name="T70" fmla="*/ 44 w 82"/>
                <a:gd name="T71" fmla="*/ 44 h 162"/>
                <a:gd name="T72" fmla="*/ 55 w 82"/>
                <a:gd name="T73" fmla="*/ 37 h 162"/>
                <a:gd name="T74" fmla="*/ 55 w 82"/>
                <a:gd name="T75" fmla="*/ 26 h 162"/>
                <a:gd name="T76" fmla="*/ 62 w 82"/>
                <a:gd name="T77" fmla="*/ 4 h 162"/>
                <a:gd name="T78" fmla="*/ 58 w 82"/>
                <a:gd name="T79" fmla="*/ 4 h 162"/>
                <a:gd name="T80" fmla="*/ 61 w 82"/>
                <a:gd name="T81" fmla="*/ 99 h 162"/>
                <a:gd name="T82" fmla="*/ 73 w 82"/>
                <a:gd name="T83" fmla="*/ 92 h 162"/>
                <a:gd name="T84" fmla="*/ 73 w 82"/>
                <a:gd name="T85" fmla="*/ 81 h 162"/>
                <a:gd name="T86" fmla="*/ 61 w 82"/>
                <a:gd name="T87" fmla="*/ 74 h 162"/>
                <a:gd name="T88" fmla="*/ 73 w 82"/>
                <a:gd name="T89" fmla="*/ 74 h 162"/>
                <a:gd name="T90" fmla="*/ 61 w 82"/>
                <a:gd name="T91" fmla="*/ 44 h 162"/>
                <a:gd name="T92" fmla="*/ 73 w 82"/>
                <a:gd name="T93" fmla="*/ 37 h 162"/>
                <a:gd name="T94" fmla="*/ 73 w 82"/>
                <a:gd name="T95" fmla="*/ 26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2" h="162">
                  <a:moveTo>
                    <a:pt x="80" y="17"/>
                  </a:moveTo>
                  <a:cubicBezTo>
                    <a:pt x="71" y="17"/>
                    <a:pt x="71" y="17"/>
                    <a:pt x="71" y="17"/>
                  </a:cubicBezTo>
                  <a:cubicBezTo>
                    <a:pt x="71" y="2"/>
                    <a:pt x="71" y="2"/>
                    <a:pt x="71" y="2"/>
                  </a:cubicBezTo>
                  <a:cubicBezTo>
                    <a:pt x="71" y="1"/>
                    <a:pt x="70" y="0"/>
                    <a:pt x="69" y="0"/>
                  </a:cubicBezTo>
                  <a:cubicBezTo>
                    <a:pt x="11" y="0"/>
                    <a:pt x="11" y="0"/>
                    <a:pt x="11" y="0"/>
                  </a:cubicBezTo>
                  <a:cubicBezTo>
                    <a:pt x="10" y="0"/>
                    <a:pt x="9" y="1"/>
                    <a:pt x="9" y="2"/>
                  </a:cubicBezTo>
                  <a:cubicBezTo>
                    <a:pt x="9" y="17"/>
                    <a:pt x="9" y="17"/>
                    <a:pt x="9" y="17"/>
                  </a:cubicBezTo>
                  <a:cubicBezTo>
                    <a:pt x="2" y="17"/>
                    <a:pt x="2" y="17"/>
                    <a:pt x="2" y="17"/>
                  </a:cubicBezTo>
                  <a:cubicBezTo>
                    <a:pt x="1" y="17"/>
                    <a:pt x="0" y="18"/>
                    <a:pt x="0" y="19"/>
                  </a:cubicBezTo>
                  <a:cubicBezTo>
                    <a:pt x="0" y="159"/>
                    <a:pt x="0" y="159"/>
                    <a:pt x="0" y="159"/>
                  </a:cubicBezTo>
                  <a:cubicBezTo>
                    <a:pt x="0" y="160"/>
                    <a:pt x="1" y="162"/>
                    <a:pt x="2" y="162"/>
                  </a:cubicBezTo>
                  <a:cubicBezTo>
                    <a:pt x="80" y="162"/>
                    <a:pt x="80" y="162"/>
                    <a:pt x="80" y="162"/>
                  </a:cubicBezTo>
                  <a:cubicBezTo>
                    <a:pt x="81" y="162"/>
                    <a:pt x="82" y="160"/>
                    <a:pt x="82" y="159"/>
                  </a:cubicBezTo>
                  <a:cubicBezTo>
                    <a:pt x="82" y="19"/>
                    <a:pt x="82" y="19"/>
                    <a:pt x="82" y="19"/>
                  </a:cubicBezTo>
                  <a:cubicBezTo>
                    <a:pt x="82" y="18"/>
                    <a:pt x="81" y="17"/>
                    <a:pt x="80" y="17"/>
                  </a:cubicBezTo>
                  <a:close/>
                  <a:moveTo>
                    <a:pt x="50" y="4"/>
                  </a:moveTo>
                  <a:cubicBezTo>
                    <a:pt x="54" y="4"/>
                    <a:pt x="54" y="4"/>
                    <a:pt x="54" y="4"/>
                  </a:cubicBezTo>
                  <a:cubicBezTo>
                    <a:pt x="54" y="13"/>
                    <a:pt x="54" y="13"/>
                    <a:pt x="54" y="13"/>
                  </a:cubicBezTo>
                  <a:cubicBezTo>
                    <a:pt x="50" y="13"/>
                    <a:pt x="50" y="13"/>
                    <a:pt x="50" y="13"/>
                  </a:cubicBezTo>
                  <a:lnTo>
                    <a:pt x="50" y="4"/>
                  </a:lnTo>
                  <a:close/>
                  <a:moveTo>
                    <a:pt x="33" y="4"/>
                  </a:moveTo>
                  <a:cubicBezTo>
                    <a:pt x="38" y="4"/>
                    <a:pt x="38" y="4"/>
                    <a:pt x="38" y="4"/>
                  </a:cubicBezTo>
                  <a:cubicBezTo>
                    <a:pt x="38" y="13"/>
                    <a:pt x="38" y="13"/>
                    <a:pt x="38" y="13"/>
                  </a:cubicBezTo>
                  <a:cubicBezTo>
                    <a:pt x="33" y="13"/>
                    <a:pt x="33" y="13"/>
                    <a:pt x="33" y="13"/>
                  </a:cubicBezTo>
                  <a:lnTo>
                    <a:pt x="33" y="4"/>
                  </a:lnTo>
                  <a:close/>
                  <a:moveTo>
                    <a:pt x="22" y="111"/>
                  </a:moveTo>
                  <a:cubicBezTo>
                    <a:pt x="10" y="111"/>
                    <a:pt x="10" y="111"/>
                    <a:pt x="10" y="111"/>
                  </a:cubicBezTo>
                  <a:cubicBezTo>
                    <a:pt x="10" y="99"/>
                    <a:pt x="10" y="99"/>
                    <a:pt x="10" y="99"/>
                  </a:cubicBezTo>
                  <a:cubicBezTo>
                    <a:pt x="22" y="99"/>
                    <a:pt x="22" y="99"/>
                    <a:pt x="22" y="99"/>
                  </a:cubicBezTo>
                  <a:lnTo>
                    <a:pt x="22" y="111"/>
                  </a:lnTo>
                  <a:close/>
                  <a:moveTo>
                    <a:pt x="22" y="92"/>
                  </a:moveTo>
                  <a:cubicBezTo>
                    <a:pt x="10" y="92"/>
                    <a:pt x="10" y="92"/>
                    <a:pt x="10" y="92"/>
                  </a:cubicBezTo>
                  <a:cubicBezTo>
                    <a:pt x="10" y="81"/>
                    <a:pt x="10" y="81"/>
                    <a:pt x="10" y="81"/>
                  </a:cubicBezTo>
                  <a:cubicBezTo>
                    <a:pt x="22" y="81"/>
                    <a:pt x="22" y="81"/>
                    <a:pt x="22" y="81"/>
                  </a:cubicBezTo>
                  <a:lnTo>
                    <a:pt x="22" y="92"/>
                  </a:lnTo>
                  <a:close/>
                  <a:moveTo>
                    <a:pt x="22" y="74"/>
                  </a:moveTo>
                  <a:cubicBezTo>
                    <a:pt x="10" y="74"/>
                    <a:pt x="10" y="74"/>
                    <a:pt x="10" y="74"/>
                  </a:cubicBezTo>
                  <a:cubicBezTo>
                    <a:pt x="10" y="62"/>
                    <a:pt x="10" y="62"/>
                    <a:pt x="10" y="62"/>
                  </a:cubicBezTo>
                  <a:cubicBezTo>
                    <a:pt x="22" y="62"/>
                    <a:pt x="22" y="62"/>
                    <a:pt x="22" y="62"/>
                  </a:cubicBezTo>
                  <a:lnTo>
                    <a:pt x="22" y="74"/>
                  </a:lnTo>
                  <a:close/>
                  <a:moveTo>
                    <a:pt x="22" y="56"/>
                  </a:moveTo>
                  <a:cubicBezTo>
                    <a:pt x="10" y="56"/>
                    <a:pt x="10" y="56"/>
                    <a:pt x="10" y="56"/>
                  </a:cubicBezTo>
                  <a:cubicBezTo>
                    <a:pt x="10" y="44"/>
                    <a:pt x="10" y="44"/>
                    <a:pt x="10" y="44"/>
                  </a:cubicBezTo>
                  <a:cubicBezTo>
                    <a:pt x="22" y="44"/>
                    <a:pt x="22" y="44"/>
                    <a:pt x="22" y="44"/>
                  </a:cubicBezTo>
                  <a:lnTo>
                    <a:pt x="22" y="56"/>
                  </a:lnTo>
                  <a:close/>
                  <a:moveTo>
                    <a:pt x="22" y="37"/>
                  </a:moveTo>
                  <a:cubicBezTo>
                    <a:pt x="10" y="37"/>
                    <a:pt x="10" y="37"/>
                    <a:pt x="10" y="37"/>
                  </a:cubicBezTo>
                  <a:cubicBezTo>
                    <a:pt x="10" y="26"/>
                    <a:pt x="10" y="26"/>
                    <a:pt x="10" y="26"/>
                  </a:cubicBezTo>
                  <a:cubicBezTo>
                    <a:pt x="22" y="26"/>
                    <a:pt x="22" y="26"/>
                    <a:pt x="22" y="26"/>
                  </a:cubicBezTo>
                  <a:lnTo>
                    <a:pt x="22" y="37"/>
                  </a:lnTo>
                  <a:close/>
                  <a:moveTo>
                    <a:pt x="22" y="13"/>
                  </a:moveTo>
                  <a:cubicBezTo>
                    <a:pt x="18" y="13"/>
                    <a:pt x="18" y="13"/>
                    <a:pt x="18" y="13"/>
                  </a:cubicBezTo>
                  <a:cubicBezTo>
                    <a:pt x="18" y="4"/>
                    <a:pt x="18" y="4"/>
                    <a:pt x="18" y="4"/>
                  </a:cubicBezTo>
                  <a:cubicBezTo>
                    <a:pt x="22" y="4"/>
                    <a:pt x="22" y="4"/>
                    <a:pt x="22" y="4"/>
                  </a:cubicBezTo>
                  <a:lnTo>
                    <a:pt x="22" y="13"/>
                  </a:lnTo>
                  <a:close/>
                  <a:moveTo>
                    <a:pt x="26" y="4"/>
                  </a:moveTo>
                  <a:cubicBezTo>
                    <a:pt x="30" y="4"/>
                    <a:pt x="30" y="4"/>
                    <a:pt x="30" y="4"/>
                  </a:cubicBezTo>
                  <a:cubicBezTo>
                    <a:pt x="30" y="13"/>
                    <a:pt x="30" y="13"/>
                    <a:pt x="30" y="13"/>
                  </a:cubicBezTo>
                  <a:cubicBezTo>
                    <a:pt x="26" y="13"/>
                    <a:pt x="26" y="13"/>
                    <a:pt x="26" y="13"/>
                  </a:cubicBezTo>
                  <a:lnTo>
                    <a:pt x="26" y="4"/>
                  </a:lnTo>
                  <a:close/>
                  <a:moveTo>
                    <a:pt x="39" y="111"/>
                  </a:moveTo>
                  <a:cubicBezTo>
                    <a:pt x="27" y="111"/>
                    <a:pt x="27" y="111"/>
                    <a:pt x="27" y="111"/>
                  </a:cubicBezTo>
                  <a:cubicBezTo>
                    <a:pt x="27" y="99"/>
                    <a:pt x="27" y="99"/>
                    <a:pt x="27" y="99"/>
                  </a:cubicBezTo>
                  <a:cubicBezTo>
                    <a:pt x="39" y="99"/>
                    <a:pt x="39" y="99"/>
                    <a:pt x="39" y="99"/>
                  </a:cubicBezTo>
                  <a:lnTo>
                    <a:pt x="39" y="111"/>
                  </a:lnTo>
                  <a:close/>
                  <a:moveTo>
                    <a:pt x="39" y="92"/>
                  </a:moveTo>
                  <a:cubicBezTo>
                    <a:pt x="27" y="92"/>
                    <a:pt x="27" y="92"/>
                    <a:pt x="27" y="92"/>
                  </a:cubicBezTo>
                  <a:cubicBezTo>
                    <a:pt x="27" y="81"/>
                    <a:pt x="27" y="81"/>
                    <a:pt x="27" y="81"/>
                  </a:cubicBezTo>
                  <a:cubicBezTo>
                    <a:pt x="39" y="81"/>
                    <a:pt x="39" y="81"/>
                    <a:pt x="39" y="81"/>
                  </a:cubicBezTo>
                  <a:lnTo>
                    <a:pt x="39" y="92"/>
                  </a:lnTo>
                  <a:close/>
                  <a:moveTo>
                    <a:pt x="39" y="74"/>
                  </a:moveTo>
                  <a:cubicBezTo>
                    <a:pt x="27" y="74"/>
                    <a:pt x="27" y="74"/>
                    <a:pt x="27" y="74"/>
                  </a:cubicBezTo>
                  <a:cubicBezTo>
                    <a:pt x="27" y="62"/>
                    <a:pt x="27" y="62"/>
                    <a:pt x="27" y="62"/>
                  </a:cubicBezTo>
                  <a:cubicBezTo>
                    <a:pt x="39" y="62"/>
                    <a:pt x="39" y="62"/>
                    <a:pt x="39" y="62"/>
                  </a:cubicBezTo>
                  <a:lnTo>
                    <a:pt x="39" y="74"/>
                  </a:lnTo>
                  <a:close/>
                  <a:moveTo>
                    <a:pt x="39" y="56"/>
                  </a:moveTo>
                  <a:cubicBezTo>
                    <a:pt x="27" y="56"/>
                    <a:pt x="27" y="56"/>
                    <a:pt x="27" y="56"/>
                  </a:cubicBezTo>
                  <a:cubicBezTo>
                    <a:pt x="27" y="44"/>
                    <a:pt x="27" y="44"/>
                    <a:pt x="27" y="44"/>
                  </a:cubicBezTo>
                  <a:cubicBezTo>
                    <a:pt x="39" y="44"/>
                    <a:pt x="39" y="44"/>
                    <a:pt x="39" y="44"/>
                  </a:cubicBezTo>
                  <a:lnTo>
                    <a:pt x="39" y="56"/>
                  </a:lnTo>
                  <a:close/>
                  <a:moveTo>
                    <a:pt x="39" y="37"/>
                  </a:moveTo>
                  <a:cubicBezTo>
                    <a:pt x="27" y="37"/>
                    <a:pt x="27" y="37"/>
                    <a:pt x="27" y="37"/>
                  </a:cubicBezTo>
                  <a:cubicBezTo>
                    <a:pt x="27" y="26"/>
                    <a:pt x="27" y="26"/>
                    <a:pt x="27" y="26"/>
                  </a:cubicBezTo>
                  <a:cubicBezTo>
                    <a:pt x="39" y="26"/>
                    <a:pt x="39" y="26"/>
                    <a:pt x="39" y="26"/>
                  </a:cubicBezTo>
                  <a:lnTo>
                    <a:pt x="39" y="37"/>
                  </a:lnTo>
                  <a:close/>
                  <a:moveTo>
                    <a:pt x="41" y="4"/>
                  </a:moveTo>
                  <a:cubicBezTo>
                    <a:pt x="46" y="4"/>
                    <a:pt x="46" y="4"/>
                    <a:pt x="46" y="4"/>
                  </a:cubicBezTo>
                  <a:cubicBezTo>
                    <a:pt x="46" y="13"/>
                    <a:pt x="46" y="13"/>
                    <a:pt x="46" y="13"/>
                  </a:cubicBezTo>
                  <a:cubicBezTo>
                    <a:pt x="41" y="13"/>
                    <a:pt x="41" y="13"/>
                    <a:pt x="41" y="13"/>
                  </a:cubicBezTo>
                  <a:lnTo>
                    <a:pt x="41" y="4"/>
                  </a:lnTo>
                  <a:close/>
                  <a:moveTo>
                    <a:pt x="55" y="111"/>
                  </a:moveTo>
                  <a:cubicBezTo>
                    <a:pt x="44" y="111"/>
                    <a:pt x="44" y="111"/>
                    <a:pt x="44" y="111"/>
                  </a:cubicBezTo>
                  <a:cubicBezTo>
                    <a:pt x="44" y="99"/>
                    <a:pt x="44" y="99"/>
                    <a:pt x="44" y="99"/>
                  </a:cubicBezTo>
                  <a:cubicBezTo>
                    <a:pt x="55" y="99"/>
                    <a:pt x="55" y="99"/>
                    <a:pt x="55" y="99"/>
                  </a:cubicBezTo>
                  <a:lnTo>
                    <a:pt x="55" y="111"/>
                  </a:lnTo>
                  <a:close/>
                  <a:moveTo>
                    <a:pt x="55" y="92"/>
                  </a:moveTo>
                  <a:cubicBezTo>
                    <a:pt x="44" y="92"/>
                    <a:pt x="44" y="92"/>
                    <a:pt x="44" y="92"/>
                  </a:cubicBezTo>
                  <a:cubicBezTo>
                    <a:pt x="44" y="81"/>
                    <a:pt x="44" y="81"/>
                    <a:pt x="44" y="81"/>
                  </a:cubicBezTo>
                  <a:cubicBezTo>
                    <a:pt x="55" y="81"/>
                    <a:pt x="55" y="81"/>
                    <a:pt x="55" y="81"/>
                  </a:cubicBezTo>
                  <a:lnTo>
                    <a:pt x="55" y="92"/>
                  </a:lnTo>
                  <a:close/>
                  <a:moveTo>
                    <a:pt x="55" y="74"/>
                  </a:moveTo>
                  <a:cubicBezTo>
                    <a:pt x="44" y="74"/>
                    <a:pt x="44" y="74"/>
                    <a:pt x="44" y="74"/>
                  </a:cubicBezTo>
                  <a:cubicBezTo>
                    <a:pt x="44" y="62"/>
                    <a:pt x="44" y="62"/>
                    <a:pt x="44" y="62"/>
                  </a:cubicBezTo>
                  <a:cubicBezTo>
                    <a:pt x="55" y="62"/>
                    <a:pt x="55" y="62"/>
                    <a:pt x="55" y="62"/>
                  </a:cubicBezTo>
                  <a:lnTo>
                    <a:pt x="55" y="74"/>
                  </a:lnTo>
                  <a:close/>
                  <a:moveTo>
                    <a:pt x="55" y="56"/>
                  </a:moveTo>
                  <a:cubicBezTo>
                    <a:pt x="44" y="56"/>
                    <a:pt x="44" y="56"/>
                    <a:pt x="44" y="56"/>
                  </a:cubicBezTo>
                  <a:cubicBezTo>
                    <a:pt x="44" y="44"/>
                    <a:pt x="44" y="44"/>
                    <a:pt x="44" y="44"/>
                  </a:cubicBezTo>
                  <a:cubicBezTo>
                    <a:pt x="55" y="44"/>
                    <a:pt x="55" y="44"/>
                    <a:pt x="55" y="44"/>
                  </a:cubicBezTo>
                  <a:lnTo>
                    <a:pt x="55" y="56"/>
                  </a:lnTo>
                  <a:close/>
                  <a:moveTo>
                    <a:pt x="55" y="37"/>
                  </a:moveTo>
                  <a:cubicBezTo>
                    <a:pt x="44" y="37"/>
                    <a:pt x="44" y="37"/>
                    <a:pt x="44" y="37"/>
                  </a:cubicBezTo>
                  <a:cubicBezTo>
                    <a:pt x="44" y="26"/>
                    <a:pt x="44" y="26"/>
                    <a:pt x="44" y="26"/>
                  </a:cubicBezTo>
                  <a:cubicBezTo>
                    <a:pt x="55" y="26"/>
                    <a:pt x="55" y="26"/>
                    <a:pt x="55" y="26"/>
                  </a:cubicBezTo>
                  <a:lnTo>
                    <a:pt x="55" y="37"/>
                  </a:lnTo>
                  <a:close/>
                  <a:moveTo>
                    <a:pt x="58" y="4"/>
                  </a:moveTo>
                  <a:cubicBezTo>
                    <a:pt x="62" y="4"/>
                    <a:pt x="62" y="4"/>
                    <a:pt x="62" y="4"/>
                  </a:cubicBezTo>
                  <a:cubicBezTo>
                    <a:pt x="62" y="13"/>
                    <a:pt x="62" y="13"/>
                    <a:pt x="62" y="13"/>
                  </a:cubicBezTo>
                  <a:cubicBezTo>
                    <a:pt x="58" y="13"/>
                    <a:pt x="58" y="13"/>
                    <a:pt x="58" y="13"/>
                  </a:cubicBezTo>
                  <a:lnTo>
                    <a:pt x="58" y="4"/>
                  </a:lnTo>
                  <a:close/>
                  <a:moveTo>
                    <a:pt x="73" y="111"/>
                  </a:moveTo>
                  <a:cubicBezTo>
                    <a:pt x="61" y="111"/>
                    <a:pt x="61" y="111"/>
                    <a:pt x="61" y="111"/>
                  </a:cubicBezTo>
                  <a:cubicBezTo>
                    <a:pt x="61" y="99"/>
                    <a:pt x="61" y="99"/>
                    <a:pt x="61" y="99"/>
                  </a:cubicBezTo>
                  <a:cubicBezTo>
                    <a:pt x="73" y="99"/>
                    <a:pt x="73" y="99"/>
                    <a:pt x="73" y="99"/>
                  </a:cubicBezTo>
                  <a:lnTo>
                    <a:pt x="73" y="111"/>
                  </a:lnTo>
                  <a:close/>
                  <a:moveTo>
                    <a:pt x="73" y="92"/>
                  </a:moveTo>
                  <a:cubicBezTo>
                    <a:pt x="61" y="92"/>
                    <a:pt x="61" y="92"/>
                    <a:pt x="61" y="92"/>
                  </a:cubicBezTo>
                  <a:cubicBezTo>
                    <a:pt x="61" y="81"/>
                    <a:pt x="61" y="81"/>
                    <a:pt x="61" y="81"/>
                  </a:cubicBezTo>
                  <a:cubicBezTo>
                    <a:pt x="73" y="81"/>
                    <a:pt x="73" y="81"/>
                    <a:pt x="73" y="81"/>
                  </a:cubicBezTo>
                  <a:lnTo>
                    <a:pt x="73" y="92"/>
                  </a:lnTo>
                  <a:close/>
                  <a:moveTo>
                    <a:pt x="73" y="74"/>
                  </a:moveTo>
                  <a:cubicBezTo>
                    <a:pt x="61" y="74"/>
                    <a:pt x="61" y="74"/>
                    <a:pt x="61" y="74"/>
                  </a:cubicBezTo>
                  <a:cubicBezTo>
                    <a:pt x="61" y="62"/>
                    <a:pt x="61" y="62"/>
                    <a:pt x="61" y="62"/>
                  </a:cubicBezTo>
                  <a:cubicBezTo>
                    <a:pt x="73" y="62"/>
                    <a:pt x="73" y="62"/>
                    <a:pt x="73" y="62"/>
                  </a:cubicBezTo>
                  <a:lnTo>
                    <a:pt x="73" y="74"/>
                  </a:lnTo>
                  <a:close/>
                  <a:moveTo>
                    <a:pt x="73" y="56"/>
                  </a:moveTo>
                  <a:cubicBezTo>
                    <a:pt x="61" y="56"/>
                    <a:pt x="61" y="56"/>
                    <a:pt x="61" y="56"/>
                  </a:cubicBezTo>
                  <a:cubicBezTo>
                    <a:pt x="61" y="44"/>
                    <a:pt x="61" y="44"/>
                    <a:pt x="61" y="44"/>
                  </a:cubicBezTo>
                  <a:cubicBezTo>
                    <a:pt x="73" y="44"/>
                    <a:pt x="73" y="44"/>
                    <a:pt x="73" y="44"/>
                  </a:cubicBezTo>
                  <a:lnTo>
                    <a:pt x="73" y="56"/>
                  </a:lnTo>
                  <a:close/>
                  <a:moveTo>
                    <a:pt x="73" y="37"/>
                  </a:moveTo>
                  <a:cubicBezTo>
                    <a:pt x="61" y="37"/>
                    <a:pt x="61" y="37"/>
                    <a:pt x="61" y="37"/>
                  </a:cubicBezTo>
                  <a:cubicBezTo>
                    <a:pt x="61" y="26"/>
                    <a:pt x="61" y="26"/>
                    <a:pt x="61" y="26"/>
                  </a:cubicBezTo>
                  <a:cubicBezTo>
                    <a:pt x="73" y="26"/>
                    <a:pt x="73" y="26"/>
                    <a:pt x="73" y="26"/>
                  </a:cubicBezTo>
                  <a:lnTo>
                    <a:pt x="73" y="37"/>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pc="-20">
                <a:ln>
                  <a:solidFill>
                    <a:schemeClr val="bg1">
                      <a:alpha val="0"/>
                    </a:schemeClr>
                  </a:solidFill>
                </a:ln>
                <a:solidFill>
                  <a:prstClr val="white"/>
                </a:solidFill>
                <a:latin typeface="Arial" panose="020B0604020202020204" pitchFamily="34" charset="0"/>
                <a:ea typeface="맑은 고딕" panose="020B0503020000020004" pitchFamily="50" charset="-127"/>
                <a:cs typeface="Arial" panose="020B0604020202020204" pitchFamily="34" charset="0"/>
              </a:endParaRPr>
            </a:p>
          </p:txBody>
        </p:sp>
        <p:sp>
          <p:nvSpPr>
            <p:cNvPr id="543" name="Freeform 2486">
              <a:extLst>
                <a:ext uri="{FF2B5EF4-FFF2-40B4-BE49-F238E27FC236}">
                  <a16:creationId xmlns:a16="http://schemas.microsoft.com/office/drawing/2014/main" id="{B9C32440-2C07-4120-91D4-FD4BB3846267}"/>
                </a:ext>
              </a:extLst>
            </p:cNvPr>
            <p:cNvSpPr>
              <a:spLocks noEditPoints="1"/>
            </p:cNvSpPr>
            <p:nvPr/>
          </p:nvSpPr>
          <p:spPr bwMode="auto">
            <a:xfrm>
              <a:off x="2166920" y="8669316"/>
              <a:ext cx="69849" cy="114300"/>
            </a:xfrm>
            <a:custGeom>
              <a:avLst/>
              <a:gdLst>
                <a:gd name="T0" fmla="*/ 20 w 58"/>
                <a:gd name="T1" fmla="*/ 88 h 93"/>
                <a:gd name="T2" fmla="*/ 21 w 58"/>
                <a:gd name="T3" fmla="*/ 67 h 93"/>
                <a:gd name="T4" fmla="*/ 37 w 58"/>
                <a:gd name="T5" fmla="*/ 68 h 93"/>
                <a:gd name="T6" fmla="*/ 36 w 58"/>
                <a:gd name="T7" fmla="*/ 90 h 93"/>
                <a:gd name="T8" fmla="*/ 18 w 58"/>
                <a:gd name="T9" fmla="*/ 50 h 93"/>
                <a:gd name="T10" fmla="*/ 25 w 58"/>
                <a:gd name="T11" fmla="*/ 43 h 93"/>
                <a:gd name="T12" fmla="*/ 18 w 58"/>
                <a:gd name="T13" fmla="*/ 50 h 93"/>
                <a:gd name="T14" fmla="*/ 33 w 58"/>
                <a:gd name="T15" fmla="*/ 43 h 93"/>
                <a:gd name="T16" fmla="*/ 40 w 58"/>
                <a:gd name="T17" fmla="*/ 50 h 93"/>
                <a:gd name="T18" fmla="*/ 10 w 58"/>
                <a:gd name="T19" fmla="*/ 37 h 93"/>
                <a:gd name="T20" fmla="*/ 18 w 58"/>
                <a:gd name="T21" fmla="*/ 31 h 93"/>
                <a:gd name="T22" fmla="*/ 10 w 58"/>
                <a:gd name="T23" fmla="*/ 37 h 93"/>
                <a:gd name="T24" fmla="*/ 25 w 58"/>
                <a:gd name="T25" fmla="*/ 31 h 93"/>
                <a:gd name="T26" fmla="*/ 33 w 58"/>
                <a:gd name="T27" fmla="*/ 37 h 93"/>
                <a:gd name="T28" fmla="*/ 40 w 58"/>
                <a:gd name="T29" fmla="*/ 37 h 93"/>
                <a:gd name="T30" fmla="*/ 48 w 58"/>
                <a:gd name="T31" fmla="*/ 31 h 93"/>
                <a:gd name="T32" fmla="*/ 40 w 58"/>
                <a:gd name="T33" fmla="*/ 37 h 93"/>
                <a:gd name="T34" fmla="*/ 18 w 58"/>
                <a:gd name="T35" fmla="*/ 19 h 93"/>
                <a:gd name="T36" fmla="*/ 25 w 58"/>
                <a:gd name="T37" fmla="*/ 25 h 93"/>
                <a:gd name="T38" fmla="*/ 33 w 58"/>
                <a:gd name="T39" fmla="*/ 25 h 93"/>
                <a:gd name="T40" fmla="*/ 40 w 58"/>
                <a:gd name="T41" fmla="*/ 19 h 93"/>
                <a:gd name="T42" fmla="*/ 33 w 58"/>
                <a:gd name="T43" fmla="*/ 25 h 93"/>
                <a:gd name="T44" fmla="*/ 10 w 58"/>
                <a:gd name="T45" fmla="*/ 7 h 93"/>
                <a:gd name="T46" fmla="*/ 18 w 58"/>
                <a:gd name="T47" fmla="*/ 13 h 93"/>
                <a:gd name="T48" fmla="*/ 25 w 58"/>
                <a:gd name="T49" fmla="*/ 13 h 93"/>
                <a:gd name="T50" fmla="*/ 33 w 58"/>
                <a:gd name="T51" fmla="*/ 7 h 93"/>
                <a:gd name="T52" fmla="*/ 25 w 58"/>
                <a:gd name="T53" fmla="*/ 13 h 93"/>
                <a:gd name="T54" fmla="*/ 40 w 58"/>
                <a:gd name="T55" fmla="*/ 7 h 93"/>
                <a:gd name="T56" fmla="*/ 48 w 58"/>
                <a:gd name="T57" fmla="*/ 13 h 93"/>
                <a:gd name="T58" fmla="*/ 52 w 58"/>
                <a:gd name="T59" fmla="*/ 0 h 93"/>
                <a:gd name="T60" fmla="*/ 4 w 58"/>
                <a:gd name="T61" fmla="*/ 3 h 93"/>
                <a:gd name="T62" fmla="*/ 0 w 58"/>
                <a:gd name="T63" fmla="*/ 56 h 93"/>
                <a:gd name="T64" fmla="*/ 4 w 58"/>
                <a:gd name="T65" fmla="*/ 64 h 93"/>
                <a:gd name="T66" fmla="*/ 6 w 58"/>
                <a:gd name="T67" fmla="*/ 93 h 93"/>
                <a:gd name="T68" fmla="*/ 54 w 58"/>
                <a:gd name="T69" fmla="*/ 90 h 93"/>
                <a:gd name="T70" fmla="*/ 58 w 58"/>
                <a:gd name="T71" fmla="*/ 64 h 93"/>
                <a:gd name="T72" fmla="*/ 54 w 58"/>
                <a:gd name="T73" fmla="*/ 56 h 93"/>
                <a:gd name="T74" fmla="*/ 52 w 58"/>
                <a:gd name="T75" fmla="*/ 0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8" h="93">
                  <a:moveTo>
                    <a:pt x="21" y="90"/>
                  </a:moveTo>
                  <a:cubicBezTo>
                    <a:pt x="21" y="90"/>
                    <a:pt x="20" y="89"/>
                    <a:pt x="20" y="88"/>
                  </a:cubicBezTo>
                  <a:cubicBezTo>
                    <a:pt x="20" y="68"/>
                    <a:pt x="20" y="68"/>
                    <a:pt x="20" y="68"/>
                  </a:cubicBezTo>
                  <a:cubicBezTo>
                    <a:pt x="20" y="67"/>
                    <a:pt x="21" y="67"/>
                    <a:pt x="21" y="67"/>
                  </a:cubicBezTo>
                  <a:cubicBezTo>
                    <a:pt x="36" y="67"/>
                    <a:pt x="36" y="67"/>
                    <a:pt x="36" y="67"/>
                  </a:cubicBezTo>
                  <a:cubicBezTo>
                    <a:pt x="36" y="67"/>
                    <a:pt x="37" y="67"/>
                    <a:pt x="37" y="68"/>
                  </a:cubicBezTo>
                  <a:cubicBezTo>
                    <a:pt x="37" y="88"/>
                    <a:pt x="37" y="88"/>
                    <a:pt x="37" y="88"/>
                  </a:cubicBezTo>
                  <a:cubicBezTo>
                    <a:pt x="37" y="89"/>
                    <a:pt x="36" y="90"/>
                    <a:pt x="36" y="90"/>
                  </a:cubicBezTo>
                  <a:cubicBezTo>
                    <a:pt x="21" y="90"/>
                    <a:pt x="21" y="90"/>
                    <a:pt x="21" y="90"/>
                  </a:cubicBezTo>
                  <a:moveTo>
                    <a:pt x="18" y="50"/>
                  </a:moveTo>
                  <a:cubicBezTo>
                    <a:pt x="18" y="43"/>
                    <a:pt x="18" y="43"/>
                    <a:pt x="18" y="43"/>
                  </a:cubicBezTo>
                  <a:cubicBezTo>
                    <a:pt x="25" y="43"/>
                    <a:pt x="25" y="43"/>
                    <a:pt x="25" y="43"/>
                  </a:cubicBezTo>
                  <a:cubicBezTo>
                    <a:pt x="25" y="50"/>
                    <a:pt x="25" y="50"/>
                    <a:pt x="25" y="50"/>
                  </a:cubicBezTo>
                  <a:cubicBezTo>
                    <a:pt x="18" y="50"/>
                    <a:pt x="18" y="50"/>
                    <a:pt x="18" y="50"/>
                  </a:cubicBezTo>
                  <a:moveTo>
                    <a:pt x="33" y="50"/>
                  </a:moveTo>
                  <a:cubicBezTo>
                    <a:pt x="33" y="43"/>
                    <a:pt x="33" y="43"/>
                    <a:pt x="33" y="43"/>
                  </a:cubicBezTo>
                  <a:cubicBezTo>
                    <a:pt x="40" y="43"/>
                    <a:pt x="40" y="43"/>
                    <a:pt x="40" y="43"/>
                  </a:cubicBezTo>
                  <a:cubicBezTo>
                    <a:pt x="40" y="50"/>
                    <a:pt x="40" y="50"/>
                    <a:pt x="40" y="50"/>
                  </a:cubicBezTo>
                  <a:cubicBezTo>
                    <a:pt x="33" y="50"/>
                    <a:pt x="33" y="50"/>
                    <a:pt x="33" y="50"/>
                  </a:cubicBezTo>
                  <a:moveTo>
                    <a:pt x="10" y="37"/>
                  </a:moveTo>
                  <a:cubicBezTo>
                    <a:pt x="10" y="31"/>
                    <a:pt x="10" y="31"/>
                    <a:pt x="10" y="31"/>
                  </a:cubicBezTo>
                  <a:cubicBezTo>
                    <a:pt x="18" y="31"/>
                    <a:pt x="18" y="31"/>
                    <a:pt x="18" y="31"/>
                  </a:cubicBezTo>
                  <a:cubicBezTo>
                    <a:pt x="18" y="37"/>
                    <a:pt x="18" y="37"/>
                    <a:pt x="18" y="37"/>
                  </a:cubicBezTo>
                  <a:cubicBezTo>
                    <a:pt x="10" y="37"/>
                    <a:pt x="10" y="37"/>
                    <a:pt x="10" y="37"/>
                  </a:cubicBezTo>
                  <a:moveTo>
                    <a:pt x="25" y="37"/>
                  </a:moveTo>
                  <a:cubicBezTo>
                    <a:pt x="25" y="31"/>
                    <a:pt x="25" y="31"/>
                    <a:pt x="25" y="31"/>
                  </a:cubicBezTo>
                  <a:cubicBezTo>
                    <a:pt x="33" y="31"/>
                    <a:pt x="33" y="31"/>
                    <a:pt x="33" y="31"/>
                  </a:cubicBezTo>
                  <a:cubicBezTo>
                    <a:pt x="33" y="37"/>
                    <a:pt x="33" y="37"/>
                    <a:pt x="33" y="37"/>
                  </a:cubicBezTo>
                  <a:cubicBezTo>
                    <a:pt x="25" y="37"/>
                    <a:pt x="25" y="37"/>
                    <a:pt x="25" y="37"/>
                  </a:cubicBezTo>
                  <a:moveTo>
                    <a:pt x="40" y="37"/>
                  </a:moveTo>
                  <a:cubicBezTo>
                    <a:pt x="40" y="31"/>
                    <a:pt x="40" y="31"/>
                    <a:pt x="40" y="31"/>
                  </a:cubicBezTo>
                  <a:cubicBezTo>
                    <a:pt x="48" y="31"/>
                    <a:pt x="48" y="31"/>
                    <a:pt x="48" y="31"/>
                  </a:cubicBezTo>
                  <a:cubicBezTo>
                    <a:pt x="48" y="37"/>
                    <a:pt x="48" y="37"/>
                    <a:pt x="48" y="37"/>
                  </a:cubicBezTo>
                  <a:cubicBezTo>
                    <a:pt x="40" y="37"/>
                    <a:pt x="40" y="37"/>
                    <a:pt x="40" y="37"/>
                  </a:cubicBezTo>
                  <a:moveTo>
                    <a:pt x="18" y="25"/>
                  </a:moveTo>
                  <a:cubicBezTo>
                    <a:pt x="18" y="19"/>
                    <a:pt x="18" y="19"/>
                    <a:pt x="18" y="19"/>
                  </a:cubicBezTo>
                  <a:cubicBezTo>
                    <a:pt x="25" y="19"/>
                    <a:pt x="25" y="19"/>
                    <a:pt x="25" y="19"/>
                  </a:cubicBezTo>
                  <a:cubicBezTo>
                    <a:pt x="25" y="25"/>
                    <a:pt x="25" y="25"/>
                    <a:pt x="25" y="25"/>
                  </a:cubicBezTo>
                  <a:cubicBezTo>
                    <a:pt x="18" y="25"/>
                    <a:pt x="18" y="25"/>
                    <a:pt x="18" y="25"/>
                  </a:cubicBezTo>
                  <a:moveTo>
                    <a:pt x="33" y="25"/>
                  </a:moveTo>
                  <a:cubicBezTo>
                    <a:pt x="33" y="19"/>
                    <a:pt x="33" y="19"/>
                    <a:pt x="33" y="19"/>
                  </a:cubicBezTo>
                  <a:cubicBezTo>
                    <a:pt x="40" y="19"/>
                    <a:pt x="40" y="19"/>
                    <a:pt x="40" y="19"/>
                  </a:cubicBezTo>
                  <a:cubicBezTo>
                    <a:pt x="40" y="25"/>
                    <a:pt x="40" y="25"/>
                    <a:pt x="40" y="25"/>
                  </a:cubicBezTo>
                  <a:cubicBezTo>
                    <a:pt x="33" y="25"/>
                    <a:pt x="33" y="25"/>
                    <a:pt x="33" y="25"/>
                  </a:cubicBezTo>
                  <a:moveTo>
                    <a:pt x="10" y="13"/>
                  </a:moveTo>
                  <a:cubicBezTo>
                    <a:pt x="10" y="7"/>
                    <a:pt x="10" y="7"/>
                    <a:pt x="10" y="7"/>
                  </a:cubicBezTo>
                  <a:cubicBezTo>
                    <a:pt x="18" y="7"/>
                    <a:pt x="18" y="7"/>
                    <a:pt x="18" y="7"/>
                  </a:cubicBezTo>
                  <a:cubicBezTo>
                    <a:pt x="18" y="13"/>
                    <a:pt x="18" y="13"/>
                    <a:pt x="18" y="13"/>
                  </a:cubicBezTo>
                  <a:cubicBezTo>
                    <a:pt x="10" y="13"/>
                    <a:pt x="10" y="13"/>
                    <a:pt x="10" y="13"/>
                  </a:cubicBezTo>
                  <a:moveTo>
                    <a:pt x="25" y="13"/>
                  </a:moveTo>
                  <a:cubicBezTo>
                    <a:pt x="25" y="7"/>
                    <a:pt x="25" y="7"/>
                    <a:pt x="25" y="7"/>
                  </a:cubicBezTo>
                  <a:cubicBezTo>
                    <a:pt x="33" y="7"/>
                    <a:pt x="33" y="7"/>
                    <a:pt x="33" y="7"/>
                  </a:cubicBezTo>
                  <a:cubicBezTo>
                    <a:pt x="33" y="13"/>
                    <a:pt x="33" y="13"/>
                    <a:pt x="33" y="13"/>
                  </a:cubicBezTo>
                  <a:cubicBezTo>
                    <a:pt x="25" y="13"/>
                    <a:pt x="25" y="13"/>
                    <a:pt x="25" y="13"/>
                  </a:cubicBezTo>
                  <a:moveTo>
                    <a:pt x="40" y="13"/>
                  </a:moveTo>
                  <a:cubicBezTo>
                    <a:pt x="40" y="7"/>
                    <a:pt x="40" y="7"/>
                    <a:pt x="40" y="7"/>
                  </a:cubicBezTo>
                  <a:cubicBezTo>
                    <a:pt x="48" y="7"/>
                    <a:pt x="48" y="7"/>
                    <a:pt x="48" y="7"/>
                  </a:cubicBezTo>
                  <a:cubicBezTo>
                    <a:pt x="48" y="13"/>
                    <a:pt x="48" y="13"/>
                    <a:pt x="48" y="13"/>
                  </a:cubicBezTo>
                  <a:cubicBezTo>
                    <a:pt x="40" y="13"/>
                    <a:pt x="40" y="13"/>
                    <a:pt x="40" y="13"/>
                  </a:cubicBezTo>
                  <a:moveTo>
                    <a:pt x="52" y="0"/>
                  </a:moveTo>
                  <a:cubicBezTo>
                    <a:pt x="6" y="0"/>
                    <a:pt x="6" y="0"/>
                    <a:pt x="6" y="0"/>
                  </a:cubicBezTo>
                  <a:cubicBezTo>
                    <a:pt x="5" y="0"/>
                    <a:pt x="4" y="1"/>
                    <a:pt x="4" y="3"/>
                  </a:cubicBezTo>
                  <a:cubicBezTo>
                    <a:pt x="4" y="56"/>
                    <a:pt x="4" y="56"/>
                    <a:pt x="4" y="56"/>
                  </a:cubicBezTo>
                  <a:cubicBezTo>
                    <a:pt x="0" y="56"/>
                    <a:pt x="0" y="56"/>
                    <a:pt x="0" y="56"/>
                  </a:cubicBezTo>
                  <a:cubicBezTo>
                    <a:pt x="0" y="64"/>
                    <a:pt x="0" y="64"/>
                    <a:pt x="0" y="64"/>
                  </a:cubicBezTo>
                  <a:cubicBezTo>
                    <a:pt x="4" y="64"/>
                    <a:pt x="4" y="64"/>
                    <a:pt x="4" y="64"/>
                  </a:cubicBezTo>
                  <a:cubicBezTo>
                    <a:pt x="4" y="90"/>
                    <a:pt x="4" y="90"/>
                    <a:pt x="4" y="90"/>
                  </a:cubicBezTo>
                  <a:cubicBezTo>
                    <a:pt x="4" y="91"/>
                    <a:pt x="5" y="93"/>
                    <a:pt x="6" y="93"/>
                  </a:cubicBezTo>
                  <a:cubicBezTo>
                    <a:pt x="52" y="93"/>
                    <a:pt x="52" y="93"/>
                    <a:pt x="52" y="93"/>
                  </a:cubicBezTo>
                  <a:cubicBezTo>
                    <a:pt x="53" y="93"/>
                    <a:pt x="54" y="91"/>
                    <a:pt x="54" y="90"/>
                  </a:cubicBezTo>
                  <a:cubicBezTo>
                    <a:pt x="54" y="64"/>
                    <a:pt x="54" y="64"/>
                    <a:pt x="54" y="64"/>
                  </a:cubicBezTo>
                  <a:cubicBezTo>
                    <a:pt x="58" y="64"/>
                    <a:pt x="58" y="64"/>
                    <a:pt x="58" y="64"/>
                  </a:cubicBezTo>
                  <a:cubicBezTo>
                    <a:pt x="58" y="56"/>
                    <a:pt x="58" y="56"/>
                    <a:pt x="58" y="56"/>
                  </a:cubicBezTo>
                  <a:cubicBezTo>
                    <a:pt x="54" y="56"/>
                    <a:pt x="54" y="56"/>
                    <a:pt x="54" y="56"/>
                  </a:cubicBezTo>
                  <a:cubicBezTo>
                    <a:pt x="54" y="3"/>
                    <a:pt x="54" y="3"/>
                    <a:pt x="54" y="3"/>
                  </a:cubicBezTo>
                  <a:cubicBezTo>
                    <a:pt x="54" y="1"/>
                    <a:pt x="53" y="0"/>
                    <a:pt x="52" y="0"/>
                  </a:cubicBezTo>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pc="-20">
                <a:ln>
                  <a:solidFill>
                    <a:schemeClr val="bg1">
                      <a:alpha val="0"/>
                    </a:schemeClr>
                  </a:solidFill>
                </a:ln>
                <a:solidFill>
                  <a:prstClr val="white"/>
                </a:solidFill>
                <a:latin typeface="Arial" panose="020B0604020202020204" pitchFamily="34" charset="0"/>
                <a:ea typeface="맑은 고딕" panose="020B0503020000020004" pitchFamily="50" charset="-127"/>
                <a:cs typeface="Arial" panose="020B0604020202020204" pitchFamily="34" charset="0"/>
              </a:endParaRPr>
            </a:p>
          </p:txBody>
        </p:sp>
      </p:grpSp>
      <p:sp>
        <p:nvSpPr>
          <p:cNvPr id="534" name="모서리가 둥근 직사각형 435">
            <a:extLst>
              <a:ext uri="{FF2B5EF4-FFF2-40B4-BE49-F238E27FC236}">
                <a16:creationId xmlns:a16="http://schemas.microsoft.com/office/drawing/2014/main" id="{32D6786F-00CE-4B93-8EEF-38C01194862D}"/>
              </a:ext>
            </a:extLst>
          </p:cNvPr>
          <p:cNvSpPr/>
          <p:nvPr/>
        </p:nvSpPr>
        <p:spPr>
          <a:xfrm>
            <a:off x="9272001" y="2524855"/>
            <a:ext cx="906574" cy="90657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noAutofit/>
          </a:bodyPr>
          <a:lstStyle/>
          <a:p>
            <a:pPr algn="ctr" latinLnBrk="0"/>
            <a:endParaRPr lang="ko-KR" altLang="en-US">
              <a:ln>
                <a:solidFill>
                  <a:srgbClr val="C00000">
                    <a:alpha val="0"/>
                  </a:srgbClr>
                </a:solidFill>
              </a:ln>
              <a:solidFill>
                <a:schemeClr val="tx1">
                  <a:lumMod val="75000"/>
                  <a:lumOff val="25000"/>
                </a:schemeClr>
              </a:solidFill>
              <a:latin typeface="Arial" panose="020B0604020202020204" pitchFamily="34" charset="0"/>
              <a:ea typeface="KoPub돋움체 Bold" panose="00000800000000000000" pitchFamily="2" charset="-127"/>
              <a:cs typeface="Arial" panose="020B0604020202020204" pitchFamily="34" charset="0"/>
            </a:endParaRPr>
          </a:p>
        </p:txBody>
      </p:sp>
      <p:sp>
        <p:nvSpPr>
          <p:cNvPr id="535" name="모서리가 둥근 직사각형 54">
            <a:extLst>
              <a:ext uri="{FF2B5EF4-FFF2-40B4-BE49-F238E27FC236}">
                <a16:creationId xmlns:a16="http://schemas.microsoft.com/office/drawing/2014/main" id="{F98AFB5D-58AF-42AB-959E-6E96541F188E}"/>
              </a:ext>
            </a:extLst>
          </p:cNvPr>
          <p:cNvSpPr/>
          <p:nvPr/>
        </p:nvSpPr>
        <p:spPr>
          <a:xfrm>
            <a:off x="9514493" y="3016048"/>
            <a:ext cx="421590" cy="184666"/>
          </a:xfrm>
          <a:prstGeom prst="rect">
            <a:avLst/>
          </a:prstGeom>
          <a:noFill/>
          <a:ln w="12700" cap="flat" cmpd="sng" algn="ctr">
            <a:noFill/>
            <a:prstDash val="solid"/>
            <a:miter lim="800000"/>
          </a:ln>
          <a:effectLst/>
        </p:spPr>
        <p:txBody>
          <a:bodyPr wrap="none" lIns="0" tIns="0" rIns="0" bIns="0" rtlCol="0" anchor="ctr">
            <a:spAutoFit/>
          </a:bodyPr>
          <a:lstStyle/>
          <a:p>
            <a:pPr algn="ctr"/>
            <a:r>
              <a:rPr lang="en-US" altLang="ko-KR" sz="1200" b="1" spc="-20" dirty="0">
                <a:ln>
                  <a:solidFill>
                    <a:schemeClr val="bg1">
                      <a:alpha val="0"/>
                    </a:schemeClr>
                  </a:solidFill>
                </a:ln>
                <a:latin typeface="Arial" panose="020B0604020202020204" pitchFamily="34" charset="0"/>
                <a:ea typeface="맑은 고딕" panose="020B0503020000020004" pitchFamily="50" charset="-127"/>
                <a:cs typeface="Arial" panose="020B0604020202020204" pitchFamily="34" charset="0"/>
              </a:rPr>
              <a:t>Buyer</a:t>
            </a:r>
          </a:p>
        </p:txBody>
      </p:sp>
      <p:grpSp>
        <p:nvGrpSpPr>
          <p:cNvPr id="536" name="그룹 437">
            <a:extLst>
              <a:ext uri="{FF2B5EF4-FFF2-40B4-BE49-F238E27FC236}">
                <a16:creationId xmlns:a16="http://schemas.microsoft.com/office/drawing/2014/main" id="{6448100D-E891-4483-953F-2B3667F4FCB8}"/>
              </a:ext>
            </a:extLst>
          </p:cNvPr>
          <p:cNvGrpSpPr/>
          <p:nvPr/>
        </p:nvGrpSpPr>
        <p:grpSpPr>
          <a:xfrm>
            <a:off x="9577188" y="2687054"/>
            <a:ext cx="296201" cy="314574"/>
            <a:chOff x="2166938" y="8585201"/>
            <a:chExt cx="169863" cy="198438"/>
          </a:xfrm>
          <a:solidFill>
            <a:schemeClr val="bg2">
              <a:lumMod val="75000"/>
            </a:schemeClr>
          </a:solidFill>
        </p:grpSpPr>
        <p:sp>
          <p:nvSpPr>
            <p:cNvPr id="537" name="Freeform 2485">
              <a:extLst>
                <a:ext uri="{FF2B5EF4-FFF2-40B4-BE49-F238E27FC236}">
                  <a16:creationId xmlns:a16="http://schemas.microsoft.com/office/drawing/2014/main" id="{9EAF6DEE-92CE-4D83-89BB-B1B274CEB4C3}"/>
                </a:ext>
              </a:extLst>
            </p:cNvPr>
            <p:cNvSpPr>
              <a:spLocks noEditPoints="1"/>
            </p:cNvSpPr>
            <p:nvPr/>
          </p:nvSpPr>
          <p:spPr bwMode="auto">
            <a:xfrm>
              <a:off x="2236788" y="8585201"/>
              <a:ext cx="100013" cy="198438"/>
            </a:xfrm>
            <a:custGeom>
              <a:avLst/>
              <a:gdLst>
                <a:gd name="T0" fmla="*/ 71 w 82"/>
                <a:gd name="T1" fmla="*/ 2 h 162"/>
                <a:gd name="T2" fmla="*/ 9 w 82"/>
                <a:gd name="T3" fmla="*/ 2 h 162"/>
                <a:gd name="T4" fmla="*/ 0 w 82"/>
                <a:gd name="T5" fmla="*/ 19 h 162"/>
                <a:gd name="T6" fmla="*/ 80 w 82"/>
                <a:gd name="T7" fmla="*/ 162 h 162"/>
                <a:gd name="T8" fmla="*/ 80 w 82"/>
                <a:gd name="T9" fmla="*/ 17 h 162"/>
                <a:gd name="T10" fmla="*/ 54 w 82"/>
                <a:gd name="T11" fmla="*/ 13 h 162"/>
                <a:gd name="T12" fmla="*/ 33 w 82"/>
                <a:gd name="T13" fmla="*/ 4 h 162"/>
                <a:gd name="T14" fmla="*/ 33 w 82"/>
                <a:gd name="T15" fmla="*/ 13 h 162"/>
                <a:gd name="T16" fmla="*/ 10 w 82"/>
                <a:gd name="T17" fmla="*/ 111 h 162"/>
                <a:gd name="T18" fmla="*/ 22 w 82"/>
                <a:gd name="T19" fmla="*/ 111 h 162"/>
                <a:gd name="T20" fmla="*/ 10 w 82"/>
                <a:gd name="T21" fmla="*/ 81 h 162"/>
                <a:gd name="T22" fmla="*/ 22 w 82"/>
                <a:gd name="T23" fmla="*/ 74 h 162"/>
                <a:gd name="T24" fmla="*/ 22 w 82"/>
                <a:gd name="T25" fmla="*/ 62 h 162"/>
                <a:gd name="T26" fmla="*/ 10 w 82"/>
                <a:gd name="T27" fmla="*/ 56 h 162"/>
                <a:gd name="T28" fmla="*/ 22 w 82"/>
                <a:gd name="T29" fmla="*/ 56 h 162"/>
                <a:gd name="T30" fmla="*/ 10 w 82"/>
                <a:gd name="T31" fmla="*/ 26 h 162"/>
                <a:gd name="T32" fmla="*/ 22 w 82"/>
                <a:gd name="T33" fmla="*/ 13 h 162"/>
                <a:gd name="T34" fmla="*/ 22 w 82"/>
                <a:gd name="T35" fmla="*/ 4 h 162"/>
                <a:gd name="T36" fmla="*/ 30 w 82"/>
                <a:gd name="T37" fmla="*/ 4 h 162"/>
                <a:gd name="T38" fmla="*/ 26 w 82"/>
                <a:gd name="T39" fmla="*/ 4 h 162"/>
                <a:gd name="T40" fmla="*/ 27 w 82"/>
                <a:gd name="T41" fmla="*/ 99 h 162"/>
                <a:gd name="T42" fmla="*/ 39 w 82"/>
                <a:gd name="T43" fmla="*/ 92 h 162"/>
                <a:gd name="T44" fmla="*/ 39 w 82"/>
                <a:gd name="T45" fmla="*/ 81 h 162"/>
                <a:gd name="T46" fmla="*/ 27 w 82"/>
                <a:gd name="T47" fmla="*/ 74 h 162"/>
                <a:gd name="T48" fmla="*/ 39 w 82"/>
                <a:gd name="T49" fmla="*/ 74 h 162"/>
                <a:gd name="T50" fmla="*/ 27 w 82"/>
                <a:gd name="T51" fmla="*/ 44 h 162"/>
                <a:gd name="T52" fmla="*/ 39 w 82"/>
                <a:gd name="T53" fmla="*/ 37 h 162"/>
                <a:gd name="T54" fmla="*/ 39 w 82"/>
                <a:gd name="T55" fmla="*/ 26 h 162"/>
                <a:gd name="T56" fmla="*/ 46 w 82"/>
                <a:gd name="T57" fmla="*/ 4 h 162"/>
                <a:gd name="T58" fmla="*/ 41 w 82"/>
                <a:gd name="T59" fmla="*/ 4 h 162"/>
                <a:gd name="T60" fmla="*/ 44 w 82"/>
                <a:gd name="T61" fmla="*/ 99 h 162"/>
                <a:gd name="T62" fmla="*/ 55 w 82"/>
                <a:gd name="T63" fmla="*/ 92 h 162"/>
                <a:gd name="T64" fmla="*/ 55 w 82"/>
                <a:gd name="T65" fmla="*/ 81 h 162"/>
                <a:gd name="T66" fmla="*/ 44 w 82"/>
                <a:gd name="T67" fmla="*/ 74 h 162"/>
                <a:gd name="T68" fmla="*/ 55 w 82"/>
                <a:gd name="T69" fmla="*/ 74 h 162"/>
                <a:gd name="T70" fmla="*/ 44 w 82"/>
                <a:gd name="T71" fmla="*/ 44 h 162"/>
                <a:gd name="T72" fmla="*/ 55 w 82"/>
                <a:gd name="T73" fmla="*/ 37 h 162"/>
                <a:gd name="T74" fmla="*/ 55 w 82"/>
                <a:gd name="T75" fmla="*/ 26 h 162"/>
                <a:gd name="T76" fmla="*/ 62 w 82"/>
                <a:gd name="T77" fmla="*/ 4 h 162"/>
                <a:gd name="T78" fmla="*/ 58 w 82"/>
                <a:gd name="T79" fmla="*/ 4 h 162"/>
                <a:gd name="T80" fmla="*/ 61 w 82"/>
                <a:gd name="T81" fmla="*/ 99 h 162"/>
                <a:gd name="T82" fmla="*/ 73 w 82"/>
                <a:gd name="T83" fmla="*/ 92 h 162"/>
                <a:gd name="T84" fmla="*/ 73 w 82"/>
                <a:gd name="T85" fmla="*/ 81 h 162"/>
                <a:gd name="T86" fmla="*/ 61 w 82"/>
                <a:gd name="T87" fmla="*/ 74 h 162"/>
                <a:gd name="T88" fmla="*/ 73 w 82"/>
                <a:gd name="T89" fmla="*/ 74 h 162"/>
                <a:gd name="T90" fmla="*/ 61 w 82"/>
                <a:gd name="T91" fmla="*/ 44 h 162"/>
                <a:gd name="T92" fmla="*/ 73 w 82"/>
                <a:gd name="T93" fmla="*/ 37 h 162"/>
                <a:gd name="T94" fmla="*/ 73 w 82"/>
                <a:gd name="T95" fmla="*/ 26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2" h="162">
                  <a:moveTo>
                    <a:pt x="80" y="17"/>
                  </a:moveTo>
                  <a:cubicBezTo>
                    <a:pt x="71" y="17"/>
                    <a:pt x="71" y="17"/>
                    <a:pt x="71" y="17"/>
                  </a:cubicBezTo>
                  <a:cubicBezTo>
                    <a:pt x="71" y="2"/>
                    <a:pt x="71" y="2"/>
                    <a:pt x="71" y="2"/>
                  </a:cubicBezTo>
                  <a:cubicBezTo>
                    <a:pt x="71" y="1"/>
                    <a:pt x="70" y="0"/>
                    <a:pt x="69" y="0"/>
                  </a:cubicBezTo>
                  <a:cubicBezTo>
                    <a:pt x="11" y="0"/>
                    <a:pt x="11" y="0"/>
                    <a:pt x="11" y="0"/>
                  </a:cubicBezTo>
                  <a:cubicBezTo>
                    <a:pt x="10" y="0"/>
                    <a:pt x="9" y="1"/>
                    <a:pt x="9" y="2"/>
                  </a:cubicBezTo>
                  <a:cubicBezTo>
                    <a:pt x="9" y="17"/>
                    <a:pt x="9" y="17"/>
                    <a:pt x="9" y="17"/>
                  </a:cubicBezTo>
                  <a:cubicBezTo>
                    <a:pt x="2" y="17"/>
                    <a:pt x="2" y="17"/>
                    <a:pt x="2" y="17"/>
                  </a:cubicBezTo>
                  <a:cubicBezTo>
                    <a:pt x="1" y="17"/>
                    <a:pt x="0" y="18"/>
                    <a:pt x="0" y="19"/>
                  </a:cubicBezTo>
                  <a:cubicBezTo>
                    <a:pt x="0" y="159"/>
                    <a:pt x="0" y="159"/>
                    <a:pt x="0" y="159"/>
                  </a:cubicBezTo>
                  <a:cubicBezTo>
                    <a:pt x="0" y="160"/>
                    <a:pt x="1" y="162"/>
                    <a:pt x="2" y="162"/>
                  </a:cubicBezTo>
                  <a:cubicBezTo>
                    <a:pt x="80" y="162"/>
                    <a:pt x="80" y="162"/>
                    <a:pt x="80" y="162"/>
                  </a:cubicBezTo>
                  <a:cubicBezTo>
                    <a:pt x="81" y="162"/>
                    <a:pt x="82" y="160"/>
                    <a:pt x="82" y="159"/>
                  </a:cubicBezTo>
                  <a:cubicBezTo>
                    <a:pt x="82" y="19"/>
                    <a:pt x="82" y="19"/>
                    <a:pt x="82" y="19"/>
                  </a:cubicBezTo>
                  <a:cubicBezTo>
                    <a:pt x="82" y="18"/>
                    <a:pt x="81" y="17"/>
                    <a:pt x="80" y="17"/>
                  </a:cubicBezTo>
                  <a:close/>
                  <a:moveTo>
                    <a:pt x="50" y="4"/>
                  </a:moveTo>
                  <a:cubicBezTo>
                    <a:pt x="54" y="4"/>
                    <a:pt x="54" y="4"/>
                    <a:pt x="54" y="4"/>
                  </a:cubicBezTo>
                  <a:cubicBezTo>
                    <a:pt x="54" y="13"/>
                    <a:pt x="54" y="13"/>
                    <a:pt x="54" y="13"/>
                  </a:cubicBezTo>
                  <a:cubicBezTo>
                    <a:pt x="50" y="13"/>
                    <a:pt x="50" y="13"/>
                    <a:pt x="50" y="13"/>
                  </a:cubicBezTo>
                  <a:lnTo>
                    <a:pt x="50" y="4"/>
                  </a:lnTo>
                  <a:close/>
                  <a:moveTo>
                    <a:pt x="33" y="4"/>
                  </a:moveTo>
                  <a:cubicBezTo>
                    <a:pt x="38" y="4"/>
                    <a:pt x="38" y="4"/>
                    <a:pt x="38" y="4"/>
                  </a:cubicBezTo>
                  <a:cubicBezTo>
                    <a:pt x="38" y="13"/>
                    <a:pt x="38" y="13"/>
                    <a:pt x="38" y="13"/>
                  </a:cubicBezTo>
                  <a:cubicBezTo>
                    <a:pt x="33" y="13"/>
                    <a:pt x="33" y="13"/>
                    <a:pt x="33" y="13"/>
                  </a:cubicBezTo>
                  <a:lnTo>
                    <a:pt x="33" y="4"/>
                  </a:lnTo>
                  <a:close/>
                  <a:moveTo>
                    <a:pt x="22" y="111"/>
                  </a:moveTo>
                  <a:cubicBezTo>
                    <a:pt x="10" y="111"/>
                    <a:pt x="10" y="111"/>
                    <a:pt x="10" y="111"/>
                  </a:cubicBezTo>
                  <a:cubicBezTo>
                    <a:pt x="10" y="99"/>
                    <a:pt x="10" y="99"/>
                    <a:pt x="10" y="99"/>
                  </a:cubicBezTo>
                  <a:cubicBezTo>
                    <a:pt x="22" y="99"/>
                    <a:pt x="22" y="99"/>
                    <a:pt x="22" y="99"/>
                  </a:cubicBezTo>
                  <a:lnTo>
                    <a:pt x="22" y="111"/>
                  </a:lnTo>
                  <a:close/>
                  <a:moveTo>
                    <a:pt x="22" y="92"/>
                  </a:moveTo>
                  <a:cubicBezTo>
                    <a:pt x="10" y="92"/>
                    <a:pt x="10" y="92"/>
                    <a:pt x="10" y="92"/>
                  </a:cubicBezTo>
                  <a:cubicBezTo>
                    <a:pt x="10" y="81"/>
                    <a:pt x="10" y="81"/>
                    <a:pt x="10" y="81"/>
                  </a:cubicBezTo>
                  <a:cubicBezTo>
                    <a:pt x="22" y="81"/>
                    <a:pt x="22" y="81"/>
                    <a:pt x="22" y="81"/>
                  </a:cubicBezTo>
                  <a:lnTo>
                    <a:pt x="22" y="92"/>
                  </a:lnTo>
                  <a:close/>
                  <a:moveTo>
                    <a:pt x="22" y="74"/>
                  </a:moveTo>
                  <a:cubicBezTo>
                    <a:pt x="10" y="74"/>
                    <a:pt x="10" y="74"/>
                    <a:pt x="10" y="74"/>
                  </a:cubicBezTo>
                  <a:cubicBezTo>
                    <a:pt x="10" y="62"/>
                    <a:pt x="10" y="62"/>
                    <a:pt x="10" y="62"/>
                  </a:cubicBezTo>
                  <a:cubicBezTo>
                    <a:pt x="22" y="62"/>
                    <a:pt x="22" y="62"/>
                    <a:pt x="22" y="62"/>
                  </a:cubicBezTo>
                  <a:lnTo>
                    <a:pt x="22" y="74"/>
                  </a:lnTo>
                  <a:close/>
                  <a:moveTo>
                    <a:pt x="22" y="56"/>
                  </a:moveTo>
                  <a:cubicBezTo>
                    <a:pt x="10" y="56"/>
                    <a:pt x="10" y="56"/>
                    <a:pt x="10" y="56"/>
                  </a:cubicBezTo>
                  <a:cubicBezTo>
                    <a:pt x="10" y="44"/>
                    <a:pt x="10" y="44"/>
                    <a:pt x="10" y="44"/>
                  </a:cubicBezTo>
                  <a:cubicBezTo>
                    <a:pt x="22" y="44"/>
                    <a:pt x="22" y="44"/>
                    <a:pt x="22" y="44"/>
                  </a:cubicBezTo>
                  <a:lnTo>
                    <a:pt x="22" y="56"/>
                  </a:lnTo>
                  <a:close/>
                  <a:moveTo>
                    <a:pt x="22" y="37"/>
                  </a:moveTo>
                  <a:cubicBezTo>
                    <a:pt x="10" y="37"/>
                    <a:pt x="10" y="37"/>
                    <a:pt x="10" y="37"/>
                  </a:cubicBezTo>
                  <a:cubicBezTo>
                    <a:pt x="10" y="26"/>
                    <a:pt x="10" y="26"/>
                    <a:pt x="10" y="26"/>
                  </a:cubicBezTo>
                  <a:cubicBezTo>
                    <a:pt x="22" y="26"/>
                    <a:pt x="22" y="26"/>
                    <a:pt x="22" y="26"/>
                  </a:cubicBezTo>
                  <a:lnTo>
                    <a:pt x="22" y="37"/>
                  </a:lnTo>
                  <a:close/>
                  <a:moveTo>
                    <a:pt x="22" y="13"/>
                  </a:moveTo>
                  <a:cubicBezTo>
                    <a:pt x="18" y="13"/>
                    <a:pt x="18" y="13"/>
                    <a:pt x="18" y="13"/>
                  </a:cubicBezTo>
                  <a:cubicBezTo>
                    <a:pt x="18" y="4"/>
                    <a:pt x="18" y="4"/>
                    <a:pt x="18" y="4"/>
                  </a:cubicBezTo>
                  <a:cubicBezTo>
                    <a:pt x="22" y="4"/>
                    <a:pt x="22" y="4"/>
                    <a:pt x="22" y="4"/>
                  </a:cubicBezTo>
                  <a:lnTo>
                    <a:pt x="22" y="13"/>
                  </a:lnTo>
                  <a:close/>
                  <a:moveTo>
                    <a:pt x="26" y="4"/>
                  </a:moveTo>
                  <a:cubicBezTo>
                    <a:pt x="30" y="4"/>
                    <a:pt x="30" y="4"/>
                    <a:pt x="30" y="4"/>
                  </a:cubicBezTo>
                  <a:cubicBezTo>
                    <a:pt x="30" y="13"/>
                    <a:pt x="30" y="13"/>
                    <a:pt x="30" y="13"/>
                  </a:cubicBezTo>
                  <a:cubicBezTo>
                    <a:pt x="26" y="13"/>
                    <a:pt x="26" y="13"/>
                    <a:pt x="26" y="13"/>
                  </a:cubicBezTo>
                  <a:lnTo>
                    <a:pt x="26" y="4"/>
                  </a:lnTo>
                  <a:close/>
                  <a:moveTo>
                    <a:pt x="39" y="111"/>
                  </a:moveTo>
                  <a:cubicBezTo>
                    <a:pt x="27" y="111"/>
                    <a:pt x="27" y="111"/>
                    <a:pt x="27" y="111"/>
                  </a:cubicBezTo>
                  <a:cubicBezTo>
                    <a:pt x="27" y="99"/>
                    <a:pt x="27" y="99"/>
                    <a:pt x="27" y="99"/>
                  </a:cubicBezTo>
                  <a:cubicBezTo>
                    <a:pt x="39" y="99"/>
                    <a:pt x="39" y="99"/>
                    <a:pt x="39" y="99"/>
                  </a:cubicBezTo>
                  <a:lnTo>
                    <a:pt x="39" y="111"/>
                  </a:lnTo>
                  <a:close/>
                  <a:moveTo>
                    <a:pt x="39" y="92"/>
                  </a:moveTo>
                  <a:cubicBezTo>
                    <a:pt x="27" y="92"/>
                    <a:pt x="27" y="92"/>
                    <a:pt x="27" y="92"/>
                  </a:cubicBezTo>
                  <a:cubicBezTo>
                    <a:pt x="27" y="81"/>
                    <a:pt x="27" y="81"/>
                    <a:pt x="27" y="81"/>
                  </a:cubicBezTo>
                  <a:cubicBezTo>
                    <a:pt x="39" y="81"/>
                    <a:pt x="39" y="81"/>
                    <a:pt x="39" y="81"/>
                  </a:cubicBezTo>
                  <a:lnTo>
                    <a:pt x="39" y="92"/>
                  </a:lnTo>
                  <a:close/>
                  <a:moveTo>
                    <a:pt x="39" y="74"/>
                  </a:moveTo>
                  <a:cubicBezTo>
                    <a:pt x="27" y="74"/>
                    <a:pt x="27" y="74"/>
                    <a:pt x="27" y="74"/>
                  </a:cubicBezTo>
                  <a:cubicBezTo>
                    <a:pt x="27" y="62"/>
                    <a:pt x="27" y="62"/>
                    <a:pt x="27" y="62"/>
                  </a:cubicBezTo>
                  <a:cubicBezTo>
                    <a:pt x="39" y="62"/>
                    <a:pt x="39" y="62"/>
                    <a:pt x="39" y="62"/>
                  </a:cubicBezTo>
                  <a:lnTo>
                    <a:pt x="39" y="74"/>
                  </a:lnTo>
                  <a:close/>
                  <a:moveTo>
                    <a:pt x="39" y="56"/>
                  </a:moveTo>
                  <a:cubicBezTo>
                    <a:pt x="27" y="56"/>
                    <a:pt x="27" y="56"/>
                    <a:pt x="27" y="56"/>
                  </a:cubicBezTo>
                  <a:cubicBezTo>
                    <a:pt x="27" y="44"/>
                    <a:pt x="27" y="44"/>
                    <a:pt x="27" y="44"/>
                  </a:cubicBezTo>
                  <a:cubicBezTo>
                    <a:pt x="39" y="44"/>
                    <a:pt x="39" y="44"/>
                    <a:pt x="39" y="44"/>
                  </a:cubicBezTo>
                  <a:lnTo>
                    <a:pt x="39" y="56"/>
                  </a:lnTo>
                  <a:close/>
                  <a:moveTo>
                    <a:pt x="39" y="37"/>
                  </a:moveTo>
                  <a:cubicBezTo>
                    <a:pt x="27" y="37"/>
                    <a:pt x="27" y="37"/>
                    <a:pt x="27" y="37"/>
                  </a:cubicBezTo>
                  <a:cubicBezTo>
                    <a:pt x="27" y="26"/>
                    <a:pt x="27" y="26"/>
                    <a:pt x="27" y="26"/>
                  </a:cubicBezTo>
                  <a:cubicBezTo>
                    <a:pt x="39" y="26"/>
                    <a:pt x="39" y="26"/>
                    <a:pt x="39" y="26"/>
                  </a:cubicBezTo>
                  <a:lnTo>
                    <a:pt x="39" y="37"/>
                  </a:lnTo>
                  <a:close/>
                  <a:moveTo>
                    <a:pt x="41" y="4"/>
                  </a:moveTo>
                  <a:cubicBezTo>
                    <a:pt x="46" y="4"/>
                    <a:pt x="46" y="4"/>
                    <a:pt x="46" y="4"/>
                  </a:cubicBezTo>
                  <a:cubicBezTo>
                    <a:pt x="46" y="13"/>
                    <a:pt x="46" y="13"/>
                    <a:pt x="46" y="13"/>
                  </a:cubicBezTo>
                  <a:cubicBezTo>
                    <a:pt x="41" y="13"/>
                    <a:pt x="41" y="13"/>
                    <a:pt x="41" y="13"/>
                  </a:cubicBezTo>
                  <a:lnTo>
                    <a:pt x="41" y="4"/>
                  </a:lnTo>
                  <a:close/>
                  <a:moveTo>
                    <a:pt x="55" y="111"/>
                  </a:moveTo>
                  <a:cubicBezTo>
                    <a:pt x="44" y="111"/>
                    <a:pt x="44" y="111"/>
                    <a:pt x="44" y="111"/>
                  </a:cubicBezTo>
                  <a:cubicBezTo>
                    <a:pt x="44" y="99"/>
                    <a:pt x="44" y="99"/>
                    <a:pt x="44" y="99"/>
                  </a:cubicBezTo>
                  <a:cubicBezTo>
                    <a:pt x="55" y="99"/>
                    <a:pt x="55" y="99"/>
                    <a:pt x="55" y="99"/>
                  </a:cubicBezTo>
                  <a:lnTo>
                    <a:pt x="55" y="111"/>
                  </a:lnTo>
                  <a:close/>
                  <a:moveTo>
                    <a:pt x="55" y="92"/>
                  </a:moveTo>
                  <a:cubicBezTo>
                    <a:pt x="44" y="92"/>
                    <a:pt x="44" y="92"/>
                    <a:pt x="44" y="92"/>
                  </a:cubicBezTo>
                  <a:cubicBezTo>
                    <a:pt x="44" y="81"/>
                    <a:pt x="44" y="81"/>
                    <a:pt x="44" y="81"/>
                  </a:cubicBezTo>
                  <a:cubicBezTo>
                    <a:pt x="55" y="81"/>
                    <a:pt x="55" y="81"/>
                    <a:pt x="55" y="81"/>
                  </a:cubicBezTo>
                  <a:lnTo>
                    <a:pt x="55" y="92"/>
                  </a:lnTo>
                  <a:close/>
                  <a:moveTo>
                    <a:pt x="55" y="74"/>
                  </a:moveTo>
                  <a:cubicBezTo>
                    <a:pt x="44" y="74"/>
                    <a:pt x="44" y="74"/>
                    <a:pt x="44" y="74"/>
                  </a:cubicBezTo>
                  <a:cubicBezTo>
                    <a:pt x="44" y="62"/>
                    <a:pt x="44" y="62"/>
                    <a:pt x="44" y="62"/>
                  </a:cubicBezTo>
                  <a:cubicBezTo>
                    <a:pt x="55" y="62"/>
                    <a:pt x="55" y="62"/>
                    <a:pt x="55" y="62"/>
                  </a:cubicBezTo>
                  <a:lnTo>
                    <a:pt x="55" y="74"/>
                  </a:lnTo>
                  <a:close/>
                  <a:moveTo>
                    <a:pt x="55" y="56"/>
                  </a:moveTo>
                  <a:cubicBezTo>
                    <a:pt x="44" y="56"/>
                    <a:pt x="44" y="56"/>
                    <a:pt x="44" y="56"/>
                  </a:cubicBezTo>
                  <a:cubicBezTo>
                    <a:pt x="44" y="44"/>
                    <a:pt x="44" y="44"/>
                    <a:pt x="44" y="44"/>
                  </a:cubicBezTo>
                  <a:cubicBezTo>
                    <a:pt x="55" y="44"/>
                    <a:pt x="55" y="44"/>
                    <a:pt x="55" y="44"/>
                  </a:cubicBezTo>
                  <a:lnTo>
                    <a:pt x="55" y="56"/>
                  </a:lnTo>
                  <a:close/>
                  <a:moveTo>
                    <a:pt x="55" y="37"/>
                  </a:moveTo>
                  <a:cubicBezTo>
                    <a:pt x="44" y="37"/>
                    <a:pt x="44" y="37"/>
                    <a:pt x="44" y="37"/>
                  </a:cubicBezTo>
                  <a:cubicBezTo>
                    <a:pt x="44" y="26"/>
                    <a:pt x="44" y="26"/>
                    <a:pt x="44" y="26"/>
                  </a:cubicBezTo>
                  <a:cubicBezTo>
                    <a:pt x="55" y="26"/>
                    <a:pt x="55" y="26"/>
                    <a:pt x="55" y="26"/>
                  </a:cubicBezTo>
                  <a:lnTo>
                    <a:pt x="55" y="37"/>
                  </a:lnTo>
                  <a:close/>
                  <a:moveTo>
                    <a:pt x="58" y="4"/>
                  </a:moveTo>
                  <a:cubicBezTo>
                    <a:pt x="62" y="4"/>
                    <a:pt x="62" y="4"/>
                    <a:pt x="62" y="4"/>
                  </a:cubicBezTo>
                  <a:cubicBezTo>
                    <a:pt x="62" y="13"/>
                    <a:pt x="62" y="13"/>
                    <a:pt x="62" y="13"/>
                  </a:cubicBezTo>
                  <a:cubicBezTo>
                    <a:pt x="58" y="13"/>
                    <a:pt x="58" y="13"/>
                    <a:pt x="58" y="13"/>
                  </a:cubicBezTo>
                  <a:lnTo>
                    <a:pt x="58" y="4"/>
                  </a:lnTo>
                  <a:close/>
                  <a:moveTo>
                    <a:pt x="73" y="111"/>
                  </a:moveTo>
                  <a:cubicBezTo>
                    <a:pt x="61" y="111"/>
                    <a:pt x="61" y="111"/>
                    <a:pt x="61" y="111"/>
                  </a:cubicBezTo>
                  <a:cubicBezTo>
                    <a:pt x="61" y="99"/>
                    <a:pt x="61" y="99"/>
                    <a:pt x="61" y="99"/>
                  </a:cubicBezTo>
                  <a:cubicBezTo>
                    <a:pt x="73" y="99"/>
                    <a:pt x="73" y="99"/>
                    <a:pt x="73" y="99"/>
                  </a:cubicBezTo>
                  <a:lnTo>
                    <a:pt x="73" y="111"/>
                  </a:lnTo>
                  <a:close/>
                  <a:moveTo>
                    <a:pt x="73" y="92"/>
                  </a:moveTo>
                  <a:cubicBezTo>
                    <a:pt x="61" y="92"/>
                    <a:pt x="61" y="92"/>
                    <a:pt x="61" y="92"/>
                  </a:cubicBezTo>
                  <a:cubicBezTo>
                    <a:pt x="61" y="81"/>
                    <a:pt x="61" y="81"/>
                    <a:pt x="61" y="81"/>
                  </a:cubicBezTo>
                  <a:cubicBezTo>
                    <a:pt x="73" y="81"/>
                    <a:pt x="73" y="81"/>
                    <a:pt x="73" y="81"/>
                  </a:cubicBezTo>
                  <a:lnTo>
                    <a:pt x="73" y="92"/>
                  </a:lnTo>
                  <a:close/>
                  <a:moveTo>
                    <a:pt x="73" y="74"/>
                  </a:moveTo>
                  <a:cubicBezTo>
                    <a:pt x="61" y="74"/>
                    <a:pt x="61" y="74"/>
                    <a:pt x="61" y="74"/>
                  </a:cubicBezTo>
                  <a:cubicBezTo>
                    <a:pt x="61" y="62"/>
                    <a:pt x="61" y="62"/>
                    <a:pt x="61" y="62"/>
                  </a:cubicBezTo>
                  <a:cubicBezTo>
                    <a:pt x="73" y="62"/>
                    <a:pt x="73" y="62"/>
                    <a:pt x="73" y="62"/>
                  </a:cubicBezTo>
                  <a:lnTo>
                    <a:pt x="73" y="74"/>
                  </a:lnTo>
                  <a:close/>
                  <a:moveTo>
                    <a:pt x="73" y="56"/>
                  </a:moveTo>
                  <a:cubicBezTo>
                    <a:pt x="61" y="56"/>
                    <a:pt x="61" y="56"/>
                    <a:pt x="61" y="56"/>
                  </a:cubicBezTo>
                  <a:cubicBezTo>
                    <a:pt x="61" y="44"/>
                    <a:pt x="61" y="44"/>
                    <a:pt x="61" y="44"/>
                  </a:cubicBezTo>
                  <a:cubicBezTo>
                    <a:pt x="73" y="44"/>
                    <a:pt x="73" y="44"/>
                    <a:pt x="73" y="44"/>
                  </a:cubicBezTo>
                  <a:lnTo>
                    <a:pt x="73" y="56"/>
                  </a:lnTo>
                  <a:close/>
                  <a:moveTo>
                    <a:pt x="73" y="37"/>
                  </a:moveTo>
                  <a:cubicBezTo>
                    <a:pt x="61" y="37"/>
                    <a:pt x="61" y="37"/>
                    <a:pt x="61" y="37"/>
                  </a:cubicBezTo>
                  <a:cubicBezTo>
                    <a:pt x="61" y="26"/>
                    <a:pt x="61" y="26"/>
                    <a:pt x="61" y="26"/>
                  </a:cubicBezTo>
                  <a:cubicBezTo>
                    <a:pt x="73" y="26"/>
                    <a:pt x="73" y="26"/>
                    <a:pt x="73" y="26"/>
                  </a:cubicBezTo>
                  <a:lnTo>
                    <a:pt x="73" y="37"/>
                  </a:lnTo>
                  <a:close/>
                </a:path>
              </a:pathLst>
            </a:cu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spc="-20">
                <a:ln>
                  <a:solidFill>
                    <a:schemeClr val="bg1">
                      <a:alpha val="0"/>
                    </a:schemeClr>
                  </a:solidFill>
                </a:ln>
                <a:latin typeface="Arial" panose="020B0604020202020204" pitchFamily="34" charset="0"/>
                <a:ea typeface="맑은 고딕" panose="020B0503020000020004" pitchFamily="50" charset="-127"/>
                <a:cs typeface="Arial" panose="020B0604020202020204" pitchFamily="34" charset="0"/>
              </a:endParaRPr>
            </a:p>
          </p:txBody>
        </p:sp>
        <p:sp>
          <p:nvSpPr>
            <p:cNvPr id="538" name="Freeform 2486">
              <a:extLst>
                <a:ext uri="{FF2B5EF4-FFF2-40B4-BE49-F238E27FC236}">
                  <a16:creationId xmlns:a16="http://schemas.microsoft.com/office/drawing/2014/main" id="{E9ED3F89-63B1-4F38-ADFD-BE39A4B5695C}"/>
                </a:ext>
              </a:extLst>
            </p:cNvPr>
            <p:cNvSpPr>
              <a:spLocks noEditPoints="1"/>
            </p:cNvSpPr>
            <p:nvPr/>
          </p:nvSpPr>
          <p:spPr bwMode="auto">
            <a:xfrm>
              <a:off x="2166938" y="8669338"/>
              <a:ext cx="69850" cy="114300"/>
            </a:xfrm>
            <a:custGeom>
              <a:avLst/>
              <a:gdLst>
                <a:gd name="T0" fmla="*/ 20 w 58"/>
                <a:gd name="T1" fmla="*/ 88 h 93"/>
                <a:gd name="T2" fmla="*/ 21 w 58"/>
                <a:gd name="T3" fmla="*/ 67 h 93"/>
                <a:gd name="T4" fmla="*/ 37 w 58"/>
                <a:gd name="T5" fmla="*/ 68 h 93"/>
                <a:gd name="T6" fmla="*/ 36 w 58"/>
                <a:gd name="T7" fmla="*/ 90 h 93"/>
                <a:gd name="T8" fmla="*/ 18 w 58"/>
                <a:gd name="T9" fmla="*/ 50 h 93"/>
                <a:gd name="T10" fmla="*/ 25 w 58"/>
                <a:gd name="T11" fmla="*/ 43 h 93"/>
                <a:gd name="T12" fmla="*/ 18 w 58"/>
                <a:gd name="T13" fmla="*/ 50 h 93"/>
                <a:gd name="T14" fmla="*/ 33 w 58"/>
                <a:gd name="T15" fmla="*/ 43 h 93"/>
                <a:gd name="T16" fmla="*/ 40 w 58"/>
                <a:gd name="T17" fmla="*/ 50 h 93"/>
                <a:gd name="T18" fmla="*/ 10 w 58"/>
                <a:gd name="T19" fmla="*/ 37 h 93"/>
                <a:gd name="T20" fmla="*/ 18 w 58"/>
                <a:gd name="T21" fmla="*/ 31 h 93"/>
                <a:gd name="T22" fmla="*/ 10 w 58"/>
                <a:gd name="T23" fmla="*/ 37 h 93"/>
                <a:gd name="T24" fmla="*/ 25 w 58"/>
                <a:gd name="T25" fmla="*/ 31 h 93"/>
                <a:gd name="T26" fmla="*/ 33 w 58"/>
                <a:gd name="T27" fmla="*/ 37 h 93"/>
                <a:gd name="T28" fmla="*/ 40 w 58"/>
                <a:gd name="T29" fmla="*/ 37 h 93"/>
                <a:gd name="T30" fmla="*/ 48 w 58"/>
                <a:gd name="T31" fmla="*/ 31 h 93"/>
                <a:gd name="T32" fmla="*/ 40 w 58"/>
                <a:gd name="T33" fmla="*/ 37 h 93"/>
                <a:gd name="T34" fmla="*/ 18 w 58"/>
                <a:gd name="T35" fmla="*/ 19 h 93"/>
                <a:gd name="T36" fmla="*/ 25 w 58"/>
                <a:gd name="T37" fmla="*/ 25 h 93"/>
                <a:gd name="T38" fmla="*/ 33 w 58"/>
                <a:gd name="T39" fmla="*/ 25 h 93"/>
                <a:gd name="T40" fmla="*/ 40 w 58"/>
                <a:gd name="T41" fmla="*/ 19 h 93"/>
                <a:gd name="T42" fmla="*/ 33 w 58"/>
                <a:gd name="T43" fmla="*/ 25 h 93"/>
                <a:gd name="T44" fmla="*/ 10 w 58"/>
                <a:gd name="T45" fmla="*/ 7 h 93"/>
                <a:gd name="T46" fmla="*/ 18 w 58"/>
                <a:gd name="T47" fmla="*/ 13 h 93"/>
                <a:gd name="T48" fmla="*/ 25 w 58"/>
                <a:gd name="T49" fmla="*/ 13 h 93"/>
                <a:gd name="T50" fmla="*/ 33 w 58"/>
                <a:gd name="T51" fmla="*/ 7 h 93"/>
                <a:gd name="T52" fmla="*/ 25 w 58"/>
                <a:gd name="T53" fmla="*/ 13 h 93"/>
                <a:gd name="T54" fmla="*/ 40 w 58"/>
                <a:gd name="T55" fmla="*/ 7 h 93"/>
                <a:gd name="T56" fmla="*/ 48 w 58"/>
                <a:gd name="T57" fmla="*/ 13 h 93"/>
                <a:gd name="T58" fmla="*/ 52 w 58"/>
                <a:gd name="T59" fmla="*/ 0 h 93"/>
                <a:gd name="T60" fmla="*/ 4 w 58"/>
                <a:gd name="T61" fmla="*/ 3 h 93"/>
                <a:gd name="T62" fmla="*/ 0 w 58"/>
                <a:gd name="T63" fmla="*/ 56 h 93"/>
                <a:gd name="T64" fmla="*/ 4 w 58"/>
                <a:gd name="T65" fmla="*/ 64 h 93"/>
                <a:gd name="T66" fmla="*/ 6 w 58"/>
                <a:gd name="T67" fmla="*/ 93 h 93"/>
                <a:gd name="T68" fmla="*/ 54 w 58"/>
                <a:gd name="T69" fmla="*/ 90 h 93"/>
                <a:gd name="T70" fmla="*/ 58 w 58"/>
                <a:gd name="T71" fmla="*/ 64 h 93"/>
                <a:gd name="T72" fmla="*/ 54 w 58"/>
                <a:gd name="T73" fmla="*/ 56 h 93"/>
                <a:gd name="T74" fmla="*/ 52 w 58"/>
                <a:gd name="T75" fmla="*/ 0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8" h="93">
                  <a:moveTo>
                    <a:pt x="21" y="90"/>
                  </a:moveTo>
                  <a:cubicBezTo>
                    <a:pt x="21" y="90"/>
                    <a:pt x="20" y="89"/>
                    <a:pt x="20" y="88"/>
                  </a:cubicBezTo>
                  <a:cubicBezTo>
                    <a:pt x="20" y="68"/>
                    <a:pt x="20" y="68"/>
                    <a:pt x="20" y="68"/>
                  </a:cubicBezTo>
                  <a:cubicBezTo>
                    <a:pt x="20" y="67"/>
                    <a:pt x="21" y="67"/>
                    <a:pt x="21" y="67"/>
                  </a:cubicBezTo>
                  <a:cubicBezTo>
                    <a:pt x="36" y="67"/>
                    <a:pt x="36" y="67"/>
                    <a:pt x="36" y="67"/>
                  </a:cubicBezTo>
                  <a:cubicBezTo>
                    <a:pt x="36" y="67"/>
                    <a:pt x="37" y="67"/>
                    <a:pt x="37" y="68"/>
                  </a:cubicBezTo>
                  <a:cubicBezTo>
                    <a:pt x="37" y="88"/>
                    <a:pt x="37" y="88"/>
                    <a:pt x="37" y="88"/>
                  </a:cubicBezTo>
                  <a:cubicBezTo>
                    <a:pt x="37" y="89"/>
                    <a:pt x="36" y="90"/>
                    <a:pt x="36" y="90"/>
                  </a:cubicBezTo>
                  <a:cubicBezTo>
                    <a:pt x="21" y="90"/>
                    <a:pt x="21" y="90"/>
                    <a:pt x="21" y="90"/>
                  </a:cubicBezTo>
                  <a:moveTo>
                    <a:pt x="18" y="50"/>
                  </a:moveTo>
                  <a:cubicBezTo>
                    <a:pt x="18" y="43"/>
                    <a:pt x="18" y="43"/>
                    <a:pt x="18" y="43"/>
                  </a:cubicBezTo>
                  <a:cubicBezTo>
                    <a:pt x="25" y="43"/>
                    <a:pt x="25" y="43"/>
                    <a:pt x="25" y="43"/>
                  </a:cubicBezTo>
                  <a:cubicBezTo>
                    <a:pt x="25" y="50"/>
                    <a:pt x="25" y="50"/>
                    <a:pt x="25" y="50"/>
                  </a:cubicBezTo>
                  <a:cubicBezTo>
                    <a:pt x="18" y="50"/>
                    <a:pt x="18" y="50"/>
                    <a:pt x="18" y="50"/>
                  </a:cubicBezTo>
                  <a:moveTo>
                    <a:pt x="33" y="50"/>
                  </a:moveTo>
                  <a:cubicBezTo>
                    <a:pt x="33" y="43"/>
                    <a:pt x="33" y="43"/>
                    <a:pt x="33" y="43"/>
                  </a:cubicBezTo>
                  <a:cubicBezTo>
                    <a:pt x="40" y="43"/>
                    <a:pt x="40" y="43"/>
                    <a:pt x="40" y="43"/>
                  </a:cubicBezTo>
                  <a:cubicBezTo>
                    <a:pt x="40" y="50"/>
                    <a:pt x="40" y="50"/>
                    <a:pt x="40" y="50"/>
                  </a:cubicBezTo>
                  <a:cubicBezTo>
                    <a:pt x="33" y="50"/>
                    <a:pt x="33" y="50"/>
                    <a:pt x="33" y="50"/>
                  </a:cubicBezTo>
                  <a:moveTo>
                    <a:pt x="10" y="37"/>
                  </a:moveTo>
                  <a:cubicBezTo>
                    <a:pt x="10" y="31"/>
                    <a:pt x="10" y="31"/>
                    <a:pt x="10" y="31"/>
                  </a:cubicBezTo>
                  <a:cubicBezTo>
                    <a:pt x="18" y="31"/>
                    <a:pt x="18" y="31"/>
                    <a:pt x="18" y="31"/>
                  </a:cubicBezTo>
                  <a:cubicBezTo>
                    <a:pt x="18" y="37"/>
                    <a:pt x="18" y="37"/>
                    <a:pt x="18" y="37"/>
                  </a:cubicBezTo>
                  <a:cubicBezTo>
                    <a:pt x="10" y="37"/>
                    <a:pt x="10" y="37"/>
                    <a:pt x="10" y="37"/>
                  </a:cubicBezTo>
                  <a:moveTo>
                    <a:pt x="25" y="37"/>
                  </a:moveTo>
                  <a:cubicBezTo>
                    <a:pt x="25" y="31"/>
                    <a:pt x="25" y="31"/>
                    <a:pt x="25" y="31"/>
                  </a:cubicBezTo>
                  <a:cubicBezTo>
                    <a:pt x="33" y="31"/>
                    <a:pt x="33" y="31"/>
                    <a:pt x="33" y="31"/>
                  </a:cubicBezTo>
                  <a:cubicBezTo>
                    <a:pt x="33" y="37"/>
                    <a:pt x="33" y="37"/>
                    <a:pt x="33" y="37"/>
                  </a:cubicBezTo>
                  <a:cubicBezTo>
                    <a:pt x="25" y="37"/>
                    <a:pt x="25" y="37"/>
                    <a:pt x="25" y="37"/>
                  </a:cubicBezTo>
                  <a:moveTo>
                    <a:pt x="40" y="37"/>
                  </a:moveTo>
                  <a:cubicBezTo>
                    <a:pt x="40" y="31"/>
                    <a:pt x="40" y="31"/>
                    <a:pt x="40" y="31"/>
                  </a:cubicBezTo>
                  <a:cubicBezTo>
                    <a:pt x="48" y="31"/>
                    <a:pt x="48" y="31"/>
                    <a:pt x="48" y="31"/>
                  </a:cubicBezTo>
                  <a:cubicBezTo>
                    <a:pt x="48" y="37"/>
                    <a:pt x="48" y="37"/>
                    <a:pt x="48" y="37"/>
                  </a:cubicBezTo>
                  <a:cubicBezTo>
                    <a:pt x="40" y="37"/>
                    <a:pt x="40" y="37"/>
                    <a:pt x="40" y="37"/>
                  </a:cubicBezTo>
                  <a:moveTo>
                    <a:pt x="18" y="25"/>
                  </a:moveTo>
                  <a:cubicBezTo>
                    <a:pt x="18" y="19"/>
                    <a:pt x="18" y="19"/>
                    <a:pt x="18" y="19"/>
                  </a:cubicBezTo>
                  <a:cubicBezTo>
                    <a:pt x="25" y="19"/>
                    <a:pt x="25" y="19"/>
                    <a:pt x="25" y="19"/>
                  </a:cubicBezTo>
                  <a:cubicBezTo>
                    <a:pt x="25" y="25"/>
                    <a:pt x="25" y="25"/>
                    <a:pt x="25" y="25"/>
                  </a:cubicBezTo>
                  <a:cubicBezTo>
                    <a:pt x="18" y="25"/>
                    <a:pt x="18" y="25"/>
                    <a:pt x="18" y="25"/>
                  </a:cubicBezTo>
                  <a:moveTo>
                    <a:pt x="33" y="25"/>
                  </a:moveTo>
                  <a:cubicBezTo>
                    <a:pt x="33" y="19"/>
                    <a:pt x="33" y="19"/>
                    <a:pt x="33" y="19"/>
                  </a:cubicBezTo>
                  <a:cubicBezTo>
                    <a:pt x="40" y="19"/>
                    <a:pt x="40" y="19"/>
                    <a:pt x="40" y="19"/>
                  </a:cubicBezTo>
                  <a:cubicBezTo>
                    <a:pt x="40" y="25"/>
                    <a:pt x="40" y="25"/>
                    <a:pt x="40" y="25"/>
                  </a:cubicBezTo>
                  <a:cubicBezTo>
                    <a:pt x="33" y="25"/>
                    <a:pt x="33" y="25"/>
                    <a:pt x="33" y="25"/>
                  </a:cubicBezTo>
                  <a:moveTo>
                    <a:pt x="10" y="13"/>
                  </a:moveTo>
                  <a:cubicBezTo>
                    <a:pt x="10" y="7"/>
                    <a:pt x="10" y="7"/>
                    <a:pt x="10" y="7"/>
                  </a:cubicBezTo>
                  <a:cubicBezTo>
                    <a:pt x="18" y="7"/>
                    <a:pt x="18" y="7"/>
                    <a:pt x="18" y="7"/>
                  </a:cubicBezTo>
                  <a:cubicBezTo>
                    <a:pt x="18" y="13"/>
                    <a:pt x="18" y="13"/>
                    <a:pt x="18" y="13"/>
                  </a:cubicBezTo>
                  <a:cubicBezTo>
                    <a:pt x="10" y="13"/>
                    <a:pt x="10" y="13"/>
                    <a:pt x="10" y="13"/>
                  </a:cubicBezTo>
                  <a:moveTo>
                    <a:pt x="25" y="13"/>
                  </a:moveTo>
                  <a:cubicBezTo>
                    <a:pt x="25" y="7"/>
                    <a:pt x="25" y="7"/>
                    <a:pt x="25" y="7"/>
                  </a:cubicBezTo>
                  <a:cubicBezTo>
                    <a:pt x="33" y="7"/>
                    <a:pt x="33" y="7"/>
                    <a:pt x="33" y="7"/>
                  </a:cubicBezTo>
                  <a:cubicBezTo>
                    <a:pt x="33" y="13"/>
                    <a:pt x="33" y="13"/>
                    <a:pt x="33" y="13"/>
                  </a:cubicBezTo>
                  <a:cubicBezTo>
                    <a:pt x="25" y="13"/>
                    <a:pt x="25" y="13"/>
                    <a:pt x="25" y="13"/>
                  </a:cubicBezTo>
                  <a:moveTo>
                    <a:pt x="40" y="13"/>
                  </a:moveTo>
                  <a:cubicBezTo>
                    <a:pt x="40" y="7"/>
                    <a:pt x="40" y="7"/>
                    <a:pt x="40" y="7"/>
                  </a:cubicBezTo>
                  <a:cubicBezTo>
                    <a:pt x="48" y="7"/>
                    <a:pt x="48" y="7"/>
                    <a:pt x="48" y="7"/>
                  </a:cubicBezTo>
                  <a:cubicBezTo>
                    <a:pt x="48" y="13"/>
                    <a:pt x="48" y="13"/>
                    <a:pt x="48" y="13"/>
                  </a:cubicBezTo>
                  <a:cubicBezTo>
                    <a:pt x="40" y="13"/>
                    <a:pt x="40" y="13"/>
                    <a:pt x="40" y="13"/>
                  </a:cubicBezTo>
                  <a:moveTo>
                    <a:pt x="52" y="0"/>
                  </a:moveTo>
                  <a:cubicBezTo>
                    <a:pt x="6" y="0"/>
                    <a:pt x="6" y="0"/>
                    <a:pt x="6" y="0"/>
                  </a:cubicBezTo>
                  <a:cubicBezTo>
                    <a:pt x="5" y="0"/>
                    <a:pt x="4" y="1"/>
                    <a:pt x="4" y="3"/>
                  </a:cubicBezTo>
                  <a:cubicBezTo>
                    <a:pt x="4" y="56"/>
                    <a:pt x="4" y="56"/>
                    <a:pt x="4" y="56"/>
                  </a:cubicBezTo>
                  <a:cubicBezTo>
                    <a:pt x="0" y="56"/>
                    <a:pt x="0" y="56"/>
                    <a:pt x="0" y="56"/>
                  </a:cubicBezTo>
                  <a:cubicBezTo>
                    <a:pt x="0" y="64"/>
                    <a:pt x="0" y="64"/>
                    <a:pt x="0" y="64"/>
                  </a:cubicBezTo>
                  <a:cubicBezTo>
                    <a:pt x="4" y="64"/>
                    <a:pt x="4" y="64"/>
                    <a:pt x="4" y="64"/>
                  </a:cubicBezTo>
                  <a:cubicBezTo>
                    <a:pt x="4" y="90"/>
                    <a:pt x="4" y="90"/>
                    <a:pt x="4" y="90"/>
                  </a:cubicBezTo>
                  <a:cubicBezTo>
                    <a:pt x="4" y="91"/>
                    <a:pt x="5" y="93"/>
                    <a:pt x="6" y="93"/>
                  </a:cubicBezTo>
                  <a:cubicBezTo>
                    <a:pt x="52" y="93"/>
                    <a:pt x="52" y="93"/>
                    <a:pt x="52" y="93"/>
                  </a:cubicBezTo>
                  <a:cubicBezTo>
                    <a:pt x="53" y="93"/>
                    <a:pt x="54" y="91"/>
                    <a:pt x="54" y="90"/>
                  </a:cubicBezTo>
                  <a:cubicBezTo>
                    <a:pt x="54" y="64"/>
                    <a:pt x="54" y="64"/>
                    <a:pt x="54" y="64"/>
                  </a:cubicBezTo>
                  <a:cubicBezTo>
                    <a:pt x="58" y="64"/>
                    <a:pt x="58" y="64"/>
                    <a:pt x="58" y="64"/>
                  </a:cubicBezTo>
                  <a:cubicBezTo>
                    <a:pt x="58" y="56"/>
                    <a:pt x="58" y="56"/>
                    <a:pt x="58" y="56"/>
                  </a:cubicBezTo>
                  <a:cubicBezTo>
                    <a:pt x="54" y="56"/>
                    <a:pt x="54" y="56"/>
                    <a:pt x="54" y="56"/>
                  </a:cubicBezTo>
                  <a:cubicBezTo>
                    <a:pt x="54" y="3"/>
                    <a:pt x="54" y="3"/>
                    <a:pt x="54" y="3"/>
                  </a:cubicBezTo>
                  <a:cubicBezTo>
                    <a:pt x="54" y="1"/>
                    <a:pt x="53" y="0"/>
                    <a:pt x="52" y="0"/>
                  </a:cubicBezTo>
                </a:path>
              </a:pathLst>
            </a:cu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spc="-20">
                <a:ln>
                  <a:solidFill>
                    <a:schemeClr val="bg1">
                      <a:alpha val="0"/>
                    </a:schemeClr>
                  </a:solidFill>
                </a:ln>
                <a:latin typeface="Arial" panose="020B0604020202020204" pitchFamily="34" charset="0"/>
                <a:ea typeface="맑은 고딕" panose="020B0503020000020004" pitchFamily="50" charset="-127"/>
                <a:cs typeface="Arial" panose="020B0604020202020204" pitchFamily="34" charset="0"/>
              </a:endParaRPr>
            </a:p>
          </p:txBody>
        </p:sp>
      </p:grpSp>
      <p:grpSp>
        <p:nvGrpSpPr>
          <p:cNvPr id="227" name="그룹 226"/>
          <p:cNvGrpSpPr/>
          <p:nvPr/>
        </p:nvGrpSpPr>
        <p:grpSpPr>
          <a:xfrm>
            <a:off x="10751140" y="2515744"/>
            <a:ext cx="924796" cy="924796"/>
            <a:chOff x="10652113" y="2507617"/>
            <a:chExt cx="906574" cy="906574"/>
          </a:xfrm>
        </p:grpSpPr>
        <p:sp>
          <p:nvSpPr>
            <p:cNvPr id="529" name="모서리가 둥근 직사각형 438">
              <a:extLst>
                <a:ext uri="{FF2B5EF4-FFF2-40B4-BE49-F238E27FC236}">
                  <a16:creationId xmlns:a16="http://schemas.microsoft.com/office/drawing/2014/main" id="{2C47E185-37DF-42E5-9B62-6A151BD59D6E}"/>
                </a:ext>
              </a:extLst>
            </p:cNvPr>
            <p:cNvSpPr/>
            <p:nvPr/>
          </p:nvSpPr>
          <p:spPr>
            <a:xfrm>
              <a:off x="10652113" y="2507617"/>
              <a:ext cx="906574" cy="906574"/>
            </a:xfrm>
            <a:prstGeom prst="ellipse">
              <a:avLst/>
            </a:prstGeom>
            <a:solidFill>
              <a:srgbClr val="05C3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noAutofit/>
            </a:bodyPr>
            <a:lstStyle/>
            <a:p>
              <a:pPr algn="ctr" latinLnBrk="0"/>
              <a:endParaRPr lang="ko-KR" altLang="en-US">
                <a:ln>
                  <a:solidFill>
                    <a:srgbClr val="C00000">
                      <a:alpha val="0"/>
                    </a:srgbClr>
                  </a:solidFill>
                </a:ln>
                <a:latin typeface="Arial" panose="020B0604020202020204" pitchFamily="34" charset="0"/>
                <a:ea typeface="KoPub돋움체 Bold" panose="00000800000000000000" pitchFamily="2" charset="-127"/>
                <a:cs typeface="Arial" panose="020B0604020202020204" pitchFamily="34" charset="0"/>
              </a:endParaRPr>
            </a:p>
          </p:txBody>
        </p:sp>
        <p:sp>
          <p:nvSpPr>
            <p:cNvPr id="530" name="모서리가 둥근 직사각형 54">
              <a:extLst>
                <a:ext uri="{FF2B5EF4-FFF2-40B4-BE49-F238E27FC236}">
                  <a16:creationId xmlns:a16="http://schemas.microsoft.com/office/drawing/2014/main" id="{93C01A1B-558D-478E-8B3A-932974F79734}"/>
                </a:ext>
              </a:extLst>
            </p:cNvPr>
            <p:cNvSpPr/>
            <p:nvPr/>
          </p:nvSpPr>
          <p:spPr>
            <a:xfrm>
              <a:off x="10757388" y="2924944"/>
              <a:ext cx="696023" cy="332399"/>
            </a:xfrm>
            <a:prstGeom prst="rect">
              <a:avLst/>
            </a:prstGeom>
            <a:noFill/>
            <a:ln w="12700" cap="flat" cmpd="sng" algn="ctr">
              <a:noFill/>
              <a:prstDash val="solid"/>
              <a:miter lim="800000"/>
            </a:ln>
            <a:effectLst/>
          </p:spPr>
          <p:txBody>
            <a:bodyPr wrap="none" lIns="0" tIns="0" rIns="0" bIns="0" rtlCol="0" anchor="ctr">
              <a:spAutoFit/>
            </a:bodyPr>
            <a:lstStyle/>
            <a:p>
              <a:pPr algn="ctr">
                <a:lnSpc>
                  <a:spcPct val="90000"/>
                </a:lnSpc>
              </a:pPr>
              <a:r>
                <a:rPr lang="en-US" altLang="ko-KR" sz="1200" b="1" spc="-20" dirty="0">
                  <a:ln>
                    <a:solidFill>
                      <a:schemeClr val="bg1">
                        <a:alpha val="0"/>
                      </a:schemeClr>
                    </a:solidFill>
                  </a:ln>
                  <a:solidFill>
                    <a:schemeClr val="bg1"/>
                  </a:solidFill>
                  <a:latin typeface="Arial" panose="020B0604020202020204" pitchFamily="34" charset="0"/>
                  <a:ea typeface="맑은 고딕" panose="020B0503020000020004" pitchFamily="50" charset="-127"/>
                  <a:cs typeface="Arial" panose="020B0604020202020204" pitchFamily="34" charset="0"/>
                </a:rPr>
                <a:t>End</a:t>
              </a:r>
            </a:p>
            <a:p>
              <a:pPr algn="ctr">
                <a:lnSpc>
                  <a:spcPct val="90000"/>
                </a:lnSpc>
              </a:pPr>
              <a:r>
                <a:rPr lang="en-US" altLang="ko-KR" sz="1200" b="1" spc="-20" dirty="0">
                  <a:ln>
                    <a:solidFill>
                      <a:schemeClr val="bg1">
                        <a:alpha val="0"/>
                      </a:schemeClr>
                    </a:solidFill>
                  </a:ln>
                  <a:solidFill>
                    <a:schemeClr val="bg1"/>
                  </a:solidFill>
                  <a:latin typeface="Arial" panose="020B0604020202020204" pitchFamily="34" charset="0"/>
                  <a:ea typeface="맑은 고딕" panose="020B0503020000020004" pitchFamily="50" charset="-127"/>
                  <a:cs typeface="Arial" panose="020B0604020202020204" pitchFamily="34" charset="0"/>
                </a:rPr>
                <a:t>Customer</a:t>
              </a:r>
            </a:p>
          </p:txBody>
        </p:sp>
        <p:grpSp>
          <p:nvGrpSpPr>
            <p:cNvPr id="531" name="그룹 440">
              <a:extLst>
                <a:ext uri="{FF2B5EF4-FFF2-40B4-BE49-F238E27FC236}">
                  <a16:creationId xmlns:a16="http://schemas.microsoft.com/office/drawing/2014/main" id="{31B6923A-C7AD-4E5C-8686-81E77C0753D2}"/>
                </a:ext>
              </a:extLst>
            </p:cNvPr>
            <p:cNvGrpSpPr/>
            <p:nvPr/>
          </p:nvGrpSpPr>
          <p:grpSpPr>
            <a:xfrm>
              <a:off x="10958085" y="2636912"/>
              <a:ext cx="294631" cy="261088"/>
              <a:chOff x="1593853" y="1447801"/>
              <a:chExt cx="125410" cy="122246"/>
            </a:xfrm>
            <a:solidFill>
              <a:schemeClr val="bg1"/>
            </a:solidFill>
          </p:grpSpPr>
          <p:sp>
            <p:nvSpPr>
              <p:cNvPr id="532" name="Freeform 834">
                <a:extLst>
                  <a:ext uri="{FF2B5EF4-FFF2-40B4-BE49-F238E27FC236}">
                    <a16:creationId xmlns:a16="http://schemas.microsoft.com/office/drawing/2014/main" id="{387CF474-BBD3-4BB0-A7D1-3B4BBCD22983}"/>
                  </a:ext>
                </a:extLst>
              </p:cNvPr>
              <p:cNvSpPr>
                <a:spLocks/>
              </p:cNvSpPr>
              <p:nvPr/>
            </p:nvSpPr>
            <p:spPr bwMode="auto">
              <a:xfrm>
                <a:off x="1593853" y="1463683"/>
                <a:ext cx="87313" cy="106364"/>
              </a:xfrm>
              <a:custGeom>
                <a:avLst/>
                <a:gdLst>
                  <a:gd name="T0" fmla="*/ 47 w 71"/>
                  <a:gd name="T1" fmla="*/ 54 h 87"/>
                  <a:gd name="T2" fmla="*/ 45 w 71"/>
                  <a:gd name="T3" fmla="*/ 44 h 87"/>
                  <a:gd name="T4" fmla="*/ 45 w 71"/>
                  <a:gd name="T5" fmla="*/ 44 h 87"/>
                  <a:gd name="T6" fmla="*/ 55 w 71"/>
                  <a:gd name="T7" fmla="*/ 20 h 87"/>
                  <a:gd name="T8" fmla="*/ 35 w 71"/>
                  <a:gd name="T9" fmla="*/ 0 h 87"/>
                  <a:gd name="T10" fmla="*/ 16 w 71"/>
                  <a:gd name="T11" fmla="*/ 20 h 87"/>
                  <a:gd name="T12" fmla="*/ 26 w 71"/>
                  <a:gd name="T13" fmla="*/ 44 h 87"/>
                  <a:gd name="T14" fmla="*/ 23 w 71"/>
                  <a:gd name="T15" fmla="*/ 54 h 87"/>
                  <a:gd name="T16" fmla="*/ 0 w 71"/>
                  <a:gd name="T17" fmla="*/ 72 h 87"/>
                  <a:gd name="T18" fmla="*/ 0 w 71"/>
                  <a:gd name="T19" fmla="*/ 75 h 87"/>
                  <a:gd name="T20" fmla="*/ 36 w 71"/>
                  <a:gd name="T21" fmla="*/ 87 h 87"/>
                  <a:gd name="T22" fmla="*/ 71 w 71"/>
                  <a:gd name="T23" fmla="*/ 75 h 87"/>
                  <a:gd name="T24" fmla="*/ 71 w 71"/>
                  <a:gd name="T25" fmla="*/ 72 h 87"/>
                  <a:gd name="T26" fmla="*/ 47 w 71"/>
                  <a:gd name="T27" fmla="*/ 54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1" h="87">
                    <a:moveTo>
                      <a:pt x="47" y="54"/>
                    </a:moveTo>
                    <a:cubicBezTo>
                      <a:pt x="47" y="54"/>
                      <a:pt x="43" y="50"/>
                      <a:pt x="45" y="44"/>
                    </a:cubicBezTo>
                    <a:cubicBezTo>
                      <a:pt x="45" y="44"/>
                      <a:pt x="45" y="44"/>
                      <a:pt x="45" y="44"/>
                    </a:cubicBezTo>
                    <a:cubicBezTo>
                      <a:pt x="51" y="38"/>
                      <a:pt x="55" y="29"/>
                      <a:pt x="55" y="20"/>
                    </a:cubicBezTo>
                    <a:cubicBezTo>
                      <a:pt x="55" y="7"/>
                      <a:pt x="46" y="0"/>
                      <a:pt x="35" y="0"/>
                    </a:cubicBezTo>
                    <a:cubicBezTo>
                      <a:pt x="25" y="0"/>
                      <a:pt x="16" y="7"/>
                      <a:pt x="16" y="20"/>
                    </a:cubicBezTo>
                    <a:cubicBezTo>
                      <a:pt x="16" y="29"/>
                      <a:pt x="20" y="38"/>
                      <a:pt x="26" y="44"/>
                    </a:cubicBezTo>
                    <a:cubicBezTo>
                      <a:pt x="28" y="50"/>
                      <a:pt x="24" y="53"/>
                      <a:pt x="23" y="54"/>
                    </a:cubicBezTo>
                    <a:cubicBezTo>
                      <a:pt x="12" y="58"/>
                      <a:pt x="0" y="65"/>
                      <a:pt x="0" y="72"/>
                    </a:cubicBezTo>
                    <a:cubicBezTo>
                      <a:pt x="0" y="74"/>
                      <a:pt x="0" y="73"/>
                      <a:pt x="0" y="75"/>
                    </a:cubicBezTo>
                    <a:cubicBezTo>
                      <a:pt x="0" y="85"/>
                      <a:pt x="18" y="87"/>
                      <a:pt x="36" y="87"/>
                    </a:cubicBezTo>
                    <a:cubicBezTo>
                      <a:pt x="53" y="87"/>
                      <a:pt x="71" y="85"/>
                      <a:pt x="71" y="75"/>
                    </a:cubicBezTo>
                    <a:cubicBezTo>
                      <a:pt x="71" y="73"/>
                      <a:pt x="71" y="74"/>
                      <a:pt x="71" y="72"/>
                    </a:cubicBezTo>
                    <a:cubicBezTo>
                      <a:pt x="71" y="65"/>
                      <a:pt x="59" y="58"/>
                      <a:pt x="47" y="54"/>
                    </a:cubicBezTo>
                    <a:close/>
                  </a:path>
                </a:pathLst>
              </a:cu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spc="-20">
                  <a:ln>
                    <a:solidFill>
                      <a:schemeClr val="bg1">
                        <a:alpha val="0"/>
                      </a:schemeClr>
                    </a:solidFill>
                  </a:ln>
                  <a:latin typeface="Arial" panose="020B0604020202020204" pitchFamily="34" charset="0"/>
                  <a:ea typeface="맑은 고딕" panose="020B0503020000020004" pitchFamily="50" charset="-127"/>
                  <a:cs typeface="Arial" panose="020B0604020202020204" pitchFamily="34" charset="0"/>
                </a:endParaRPr>
              </a:p>
            </p:txBody>
          </p:sp>
          <p:sp>
            <p:nvSpPr>
              <p:cNvPr id="533" name="Freeform 835">
                <a:extLst>
                  <a:ext uri="{FF2B5EF4-FFF2-40B4-BE49-F238E27FC236}">
                    <a16:creationId xmlns:a16="http://schemas.microsoft.com/office/drawing/2014/main" id="{6C8C7422-5A4A-40FE-B2B2-5F035EC2002B}"/>
                  </a:ext>
                </a:extLst>
              </p:cNvPr>
              <p:cNvSpPr>
                <a:spLocks/>
              </p:cNvSpPr>
              <p:nvPr/>
            </p:nvSpPr>
            <p:spPr bwMode="auto">
              <a:xfrm>
                <a:off x="1658938" y="1447801"/>
                <a:ext cx="60325" cy="98425"/>
              </a:xfrm>
              <a:custGeom>
                <a:avLst/>
                <a:gdLst>
                  <a:gd name="T0" fmla="*/ 28 w 50"/>
                  <a:gd name="T1" fmla="*/ 49 h 80"/>
                  <a:gd name="T2" fmla="*/ 26 w 50"/>
                  <a:gd name="T3" fmla="*/ 42 h 80"/>
                  <a:gd name="T4" fmla="*/ 26 w 50"/>
                  <a:gd name="T5" fmla="*/ 42 h 80"/>
                  <a:gd name="T6" fmla="*/ 34 w 50"/>
                  <a:gd name="T7" fmla="*/ 20 h 80"/>
                  <a:gd name="T8" fmla="*/ 17 w 50"/>
                  <a:gd name="T9" fmla="*/ 0 h 80"/>
                  <a:gd name="T10" fmla="*/ 0 w 50"/>
                  <a:gd name="T11" fmla="*/ 11 h 80"/>
                  <a:gd name="T12" fmla="*/ 10 w 50"/>
                  <a:gd name="T13" fmla="*/ 33 h 80"/>
                  <a:gd name="T14" fmla="*/ 0 w 50"/>
                  <a:gd name="T15" fmla="*/ 60 h 80"/>
                  <a:gd name="T16" fmla="*/ 25 w 50"/>
                  <a:gd name="T17" fmla="*/ 80 h 80"/>
                  <a:gd name="T18" fmla="*/ 50 w 50"/>
                  <a:gd name="T19" fmla="*/ 69 h 80"/>
                  <a:gd name="T20" fmla="*/ 50 w 50"/>
                  <a:gd name="T21" fmla="*/ 66 h 80"/>
                  <a:gd name="T22" fmla="*/ 28 w 50"/>
                  <a:gd name="T23" fmla="*/ 49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80">
                    <a:moveTo>
                      <a:pt x="28" y="49"/>
                    </a:moveTo>
                    <a:cubicBezTo>
                      <a:pt x="27" y="49"/>
                      <a:pt x="24" y="48"/>
                      <a:pt x="26" y="42"/>
                    </a:cubicBezTo>
                    <a:cubicBezTo>
                      <a:pt x="26" y="42"/>
                      <a:pt x="26" y="42"/>
                      <a:pt x="26" y="42"/>
                    </a:cubicBezTo>
                    <a:cubicBezTo>
                      <a:pt x="31" y="37"/>
                      <a:pt x="34" y="28"/>
                      <a:pt x="34" y="20"/>
                    </a:cubicBezTo>
                    <a:cubicBezTo>
                      <a:pt x="34" y="7"/>
                      <a:pt x="26" y="0"/>
                      <a:pt x="17" y="0"/>
                    </a:cubicBezTo>
                    <a:cubicBezTo>
                      <a:pt x="9" y="0"/>
                      <a:pt x="3" y="4"/>
                      <a:pt x="0" y="11"/>
                    </a:cubicBezTo>
                    <a:cubicBezTo>
                      <a:pt x="6" y="16"/>
                      <a:pt x="10" y="23"/>
                      <a:pt x="10" y="33"/>
                    </a:cubicBezTo>
                    <a:cubicBezTo>
                      <a:pt x="10" y="44"/>
                      <a:pt x="5" y="54"/>
                      <a:pt x="0" y="60"/>
                    </a:cubicBezTo>
                    <a:cubicBezTo>
                      <a:pt x="8" y="64"/>
                      <a:pt x="22" y="70"/>
                      <a:pt x="25" y="80"/>
                    </a:cubicBezTo>
                    <a:cubicBezTo>
                      <a:pt x="39" y="79"/>
                      <a:pt x="50" y="76"/>
                      <a:pt x="50" y="69"/>
                    </a:cubicBezTo>
                    <a:cubicBezTo>
                      <a:pt x="50" y="67"/>
                      <a:pt x="50" y="68"/>
                      <a:pt x="50" y="66"/>
                    </a:cubicBezTo>
                    <a:cubicBezTo>
                      <a:pt x="50" y="59"/>
                      <a:pt x="38" y="52"/>
                      <a:pt x="28" y="49"/>
                    </a:cubicBezTo>
                    <a:close/>
                  </a:path>
                </a:pathLst>
              </a:cu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spc="-20">
                  <a:ln>
                    <a:solidFill>
                      <a:schemeClr val="bg1">
                        <a:alpha val="0"/>
                      </a:schemeClr>
                    </a:solidFill>
                  </a:ln>
                  <a:latin typeface="Arial" panose="020B0604020202020204" pitchFamily="34" charset="0"/>
                  <a:ea typeface="맑은 고딕" panose="020B0503020000020004" pitchFamily="50" charset="-127"/>
                  <a:cs typeface="Arial" panose="020B0604020202020204" pitchFamily="34" charset="0"/>
                </a:endParaRPr>
              </a:p>
            </p:txBody>
          </p:sp>
        </p:grpSp>
      </p:grpSp>
      <p:grpSp>
        <p:nvGrpSpPr>
          <p:cNvPr id="228" name="그룹 227"/>
          <p:cNvGrpSpPr/>
          <p:nvPr/>
        </p:nvGrpSpPr>
        <p:grpSpPr>
          <a:xfrm>
            <a:off x="515936" y="2515744"/>
            <a:ext cx="924796" cy="924796"/>
            <a:chOff x="633313" y="2507617"/>
            <a:chExt cx="906574" cy="906574"/>
          </a:xfrm>
        </p:grpSpPr>
        <p:sp>
          <p:nvSpPr>
            <p:cNvPr id="523" name="모서리가 둥근 직사각형 441">
              <a:extLst>
                <a:ext uri="{FF2B5EF4-FFF2-40B4-BE49-F238E27FC236}">
                  <a16:creationId xmlns:a16="http://schemas.microsoft.com/office/drawing/2014/main" id="{D98E1DA3-E50F-4B59-91B2-CE929792DA6F}"/>
                </a:ext>
              </a:extLst>
            </p:cNvPr>
            <p:cNvSpPr/>
            <p:nvPr/>
          </p:nvSpPr>
          <p:spPr>
            <a:xfrm>
              <a:off x="633313" y="2507617"/>
              <a:ext cx="906574" cy="906574"/>
            </a:xfrm>
            <a:prstGeom prst="ellipse">
              <a:avLst/>
            </a:prstGeom>
            <a:solidFill>
              <a:srgbClr val="05C3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noAutofit/>
            </a:bodyPr>
            <a:lstStyle/>
            <a:p>
              <a:pPr algn="ctr" latinLnBrk="0"/>
              <a:endParaRPr lang="ko-KR" altLang="en-US">
                <a:ln>
                  <a:solidFill>
                    <a:srgbClr val="C00000">
                      <a:alpha val="0"/>
                    </a:srgbClr>
                  </a:solidFill>
                </a:ln>
                <a:latin typeface="Arial" panose="020B0604020202020204" pitchFamily="34" charset="0"/>
                <a:ea typeface="KoPub돋움체 Bold" panose="00000800000000000000" pitchFamily="2" charset="-127"/>
                <a:cs typeface="Arial" panose="020B0604020202020204" pitchFamily="34" charset="0"/>
              </a:endParaRPr>
            </a:p>
          </p:txBody>
        </p:sp>
        <p:sp>
          <p:nvSpPr>
            <p:cNvPr id="524" name="모서리가 둥근 직사각형 54">
              <a:extLst>
                <a:ext uri="{FF2B5EF4-FFF2-40B4-BE49-F238E27FC236}">
                  <a16:creationId xmlns:a16="http://schemas.microsoft.com/office/drawing/2014/main" id="{B00F235F-BAE9-42A1-AFC2-ED13B15A99D9}"/>
                </a:ext>
              </a:extLst>
            </p:cNvPr>
            <p:cNvSpPr/>
            <p:nvPr/>
          </p:nvSpPr>
          <p:spPr>
            <a:xfrm>
              <a:off x="833229" y="2998810"/>
              <a:ext cx="506742" cy="184666"/>
            </a:xfrm>
            <a:prstGeom prst="rect">
              <a:avLst/>
            </a:prstGeom>
            <a:noFill/>
            <a:ln w="12700" cap="flat" cmpd="sng" algn="ctr">
              <a:noFill/>
              <a:prstDash val="solid"/>
              <a:miter lim="800000"/>
            </a:ln>
            <a:effectLst/>
          </p:spPr>
          <p:txBody>
            <a:bodyPr wrap="none" lIns="0" tIns="0" rIns="0" bIns="0" rtlCol="0" anchor="ctr">
              <a:spAutoFit/>
            </a:bodyPr>
            <a:lstStyle/>
            <a:p>
              <a:pPr algn="ctr"/>
              <a:r>
                <a:rPr lang="en-US" altLang="ko-KR" sz="1200" b="1" spc="-20" dirty="0">
                  <a:ln>
                    <a:solidFill>
                      <a:schemeClr val="bg1">
                        <a:alpha val="0"/>
                      </a:schemeClr>
                    </a:solidFill>
                  </a:ln>
                  <a:solidFill>
                    <a:schemeClr val="bg1"/>
                  </a:solidFill>
                  <a:latin typeface="Arial" panose="020B0604020202020204" pitchFamily="34" charset="0"/>
                  <a:ea typeface="맑은 고딕" panose="020B0503020000020004" pitchFamily="50" charset="-127"/>
                  <a:cs typeface="Arial" panose="020B0604020202020204" pitchFamily="34" charset="0"/>
                </a:rPr>
                <a:t>Vendor</a:t>
              </a:r>
            </a:p>
          </p:txBody>
        </p:sp>
        <p:grpSp>
          <p:nvGrpSpPr>
            <p:cNvPr id="525" name="그룹 443">
              <a:extLst>
                <a:ext uri="{FF2B5EF4-FFF2-40B4-BE49-F238E27FC236}">
                  <a16:creationId xmlns:a16="http://schemas.microsoft.com/office/drawing/2014/main" id="{957FCA65-7F17-4CFC-B2F8-BD6B9B9516A9}"/>
                </a:ext>
              </a:extLst>
            </p:cNvPr>
            <p:cNvGrpSpPr/>
            <p:nvPr/>
          </p:nvGrpSpPr>
          <p:grpSpPr>
            <a:xfrm>
              <a:off x="895939" y="2708529"/>
              <a:ext cx="381322" cy="218568"/>
              <a:chOff x="1527131" y="8961620"/>
              <a:chExt cx="249261" cy="157167"/>
            </a:xfrm>
            <a:solidFill>
              <a:schemeClr val="bg1"/>
            </a:solidFill>
          </p:grpSpPr>
          <p:sp>
            <p:nvSpPr>
              <p:cNvPr id="526" name="Freeform 2370">
                <a:extLst>
                  <a:ext uri="{FF2B5EF4-FFF2-40B4-BE49-F238E27FC236}">
                    <a16:creationId xmlns:a16="http://schemas.microsoft.com/office/drawing/2014/main" id="{6497890A-5973-4747-A741-9E0248C9559D}"/>
                  </a:ext>
                </a:extLst>
              </p:cNvPr>
              <p:cNvSpPr>
                <a:spLocks noEditPoints="1"/>
              </p:cNvSpPr>
              <p:nvPr/>
            </p:nvSpPr>
            <p:spPr bwMode="auto">
              <a:xfrm>
                <a:off x="1527131" y="8961620"/>
                <a:ext cx="200019" cy="157167"/>
              </a:xfrm>
              <a:custGeom>
                <a:avLst/>
                <a:gdLst>
                  <a:gd name="T0" fmla="*/ 0 w 126"/>
                  <a:gd name="T1" fmla="*/ 99 h 99"/>
                  <a:gd name="T2" fmla="*/ 42 w 126"/>
                  <a:gd name="T3" fmla="*/ 84 h 99"/>
                  <a:gd name="T4" fmla="*/ 84 w 126"/>
                  <a:gd name="T5" fmla="*/ 84 h 99"/>
                  <a:gd name="T6" fmla="*/ 126 w 126"/>
                  <a:gd name="T7" fmla="*/ 99 h 99"/>
                  <a:gd name="T8" fmla="*/ 8 w 126"/>
                  <a:gd name="T9" fmla="*/ 71 h 99"/>
                  <a:gd name="T10" fmla="*/ 15 w 126"/>
                  <a:gd name="T11" fmla="*/ 71 h 99"/>
                  <a:gd name="T12" fmla="*/ 8 w 126"/>
                  <a:gd name="T13" fmla="*/ 33 h 99"/>
                  <a:gd name="T14" fmla="*/ 15 w 126"/>
                  <a:gd name="T15" fmla="*/ 29 h 99"/>
                  <a:gd name="T16" fmla="*/ 15 w 126"/>
                  <a:gd name="T17" fmla="*/ 12 h 99"/>
                  <a:gd name="T18" fmla="*/ 19 w 126"/>
                  <a:gd name="T19" fmla="*/ 71 h 99"/>
                  <a:gd name="T20" fmla="*/ 27 w 126"/>
                  <a:gd name="T21" fmla="*/ 71 h 99"/>
                  <a:gd name="T22" fmla="*/ 19 w 126"/>
                  <a:gd name="T23" fmla="*/ 33 h 99"/>
                  <a:gd name="T24" fmla="*/ 27 w 126"/>
                  <a:gd name="T25" fmla="*/ 29 h 99"/>
                  <a:gd name="T26" fmla="*/ 27 w 126"/>
                  <a:gd name="T27" fmla="*/ 12 h 99"/>
                  <a:gd name="T28" fmla="*/ 31 w 126"/>
                  <a:gd name="T29" fmla="*/ 71 h 99"/>
                  <a:gd name="T30" fmla="*/ 38 w 126"/>
                  <a:gd name="T31" fmla="*/ 71 h 99"/>
                  <a:gd name="T32" fmla="*/ 31 w 126"/>
                  <a:gd name="T33" fmla="*/ 33 h 99"/>
                  <a:gd name="T34" fmla="*/ 38 w 126"/>
                  <a:gd name="T35" fmla="*/ 29 h 99"/>
                  <a:gd name="T36" fmla="*/ 38 w 126"/>
                  <a:gd name="T37" fmla="*/ 12 h 99"/>
                  <a:gd name="T38" fmla="*/ 42 w 126"/>
                  <a:gd name="T39" fmla="*/ 71 h 99"/>
                  <a:gd name="T40" fmla="*/ 50 w 126"/>
                  <a:gd name="T41" fmla="*/ 71 h 99"/>
                  <a:gd name="T42" fmla="*/ 42 w 126"/>
                  <a:gd name="T43" fmla="*/ 33 h 99"/>
                  <a:gd name="T44" fmla="*/ 50 w 126"/>
                  <a:gd name="T45" fmla="*/ 29 h 99"/>
                  <a:gd name="T46" fmla="*/ 50 w 126"/>
                  <a:gd name="T47" fmla="*/ 12 h 99"/>
                  <a:gd name="T48" fmla="*/ 54 w 126"/>
                  <a:gd name="T49" fmla="*/ 71 h 99"/>
                  <a:gd name="T50" fmla="*/ 61 w 126"/>
                  <a:gd name="T51" fmla="*/ 71 h 99"/>
                  <a:gd name="T52" fmla="*/ 54 w 126"/>
                  <a:gd name="T53" fmla="*/ 33 h 99"/>
                  <a:gd name="T54" fmla="*/ 61 w 126"/>
                  <a:gd name="T55" fmla="*/ 29 h 99"/>
                  <a:gd name="T56" fmla="*/ 61 w 126"/>
                  <a:gd name="T57" fmla="*/ 12 h 99"/>
                  <a:gd name="T58" fmla="*/ 65 w 126"/>
                  <a:gd name="T59" fmla="*/ 71 h 99"/>
                  <a:gd name="T60" fmla="*/ 73 w 126"/>
                  <a:gd name="T61" fmla="*/ 71 h 99"/>
                  <a:gd name="T62" fmla="*/ 65 w 126"/>
                  <a:gd name="T63" fmla="*/ 33 h 99"/>
                  <a:gd name="T64" fmla="*/ 73 w 126"/>
                  <a:gd name="T65" fmla="*/ 29 h 99"/>
                  <a:gd name="T66" fmla="*/ 73 w 126"/>
                  <a:gd name="T67" fmla="*/ 12 h 99"/>
                  <a:gd name="T68" fmla="*/ 76 w 126"/>
                  <a:gd name="T69" fmla="*/ 71 h 99"/>
                  <a:gd name="T70" fmla="*/ 84 w 126"/>
                  <a:gd name="T71" fmla="*/ 71 h 99"/>
                  <a:gd name="T72" fmla="*/ 76 w 126"/>
                  <a:gd name="T73" fmla="*/ 33 h 99"/>
                  <a:gd name="T74" fmla="*/ 84 w 126"/>
                  <a:gd name="T75" fmla="*/ 29 h 99"/>
                  <a:gd name="T76" fmla="*/ 84 w 126"/>
                  <a:gd name="T77" fmla="*/ 12 h 99"/>
                  <a:gd name="T78" fmla="*/ 87 w 126"/>
                  <a:gd name="T79" fmla="*/ 71 h 99"/>
                  <a:gd name="T80" fmla="*/ 95 w 126"/>
                  <a:gd name="T81" fmla="*/ 71 h 99"/>
                  <a:gd name="T82" fmla="*/ 87 w 126"/>
                  <a:gd name="T83" fmla="*/ 33 h 99"/>
                  <a:gd name="T84" fmla="*/ 95 w 126"/>
                  <a:gd name="T85" fmla="*/ 29 h 99"/>
                  <a:gd name="T86" fmla="*/ 95 w 126"/>
                  <a:gd name="T87" fmla="*/ 12 h 99"/>
                  <a:gd name="T88" fmla="*/ 99 w 126"/>
                  <a:gd name="T89" fmla="*/ 71 h 99"/>
                  <a:gd name="T90" fmla="*/ 107 w 126"/>
                  <a:gd name="T91" fmla="*/ 71 h 99"/>
                  <a:gd name="T92" fmla="*/ 99 w 126"/>
                  <a:gd name="T93" fmla="*/ 33 h 99"/>
                  <a:gd name="T94" fmla="*/ 107 w 126"/>
                  <a:gd name="T95" fmla="*/ 29 h 99"/>
                  <a:gd name="T96" fmla="*/ 107 w 126"/>
                  <a:gd name="T97" fmla="*/ 12 h 99"/>
                  <a:gd name="T98" fmla="*/ 110 w 126"/>
                  <a:gd name="T99" fmla="*/ 71 h 99"/>
                  <a:gd name="T100" fmla="*/ 118 w 126"/>
                  <a:gd name="T101" fmla="*/ 71 h 99"/>
                  <a:gd name="T102" fmla="*/ 110 w 126"/>
                  <a:gd name="T103" fmla="*/ 33 h 99"/>
                  <a:gd name="T104" fmla="*/ 118 w 126"/>
                  <a:gd name="T105" fmla="*/ 29 h 99"/>
                  <a:gd name="T106" fmla="*/ 118 w 126"/>
                  <a:gd name="T107" fmla="*/ 12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6" h="99">
                    <a:moveTo>
                      <a:pt x="126" y="0"/>
                    </a:moveTo>
                    <a:lnTo>
                      <a:pt x="0" y="0"/>
                    </a:lnTo>
                    <a:lnTo>
                      <a:pt x="0" y="99"/>
                    </a:lnTo>
                    <a:lnTo>
                      <a:pt x="46" y="99"/>
                    </a:lnTo>
                    <a:lnTo>
                      <a:pt x="46" y="84"/>
                    </a:lnTo>
                    <a:lnTo>
                      <a:pt x="42" y="84"/>
                    </a:lnTo>
                    <a:lnTo>
                      <a:pt x="42" y="80"/>
                    </a:lnTo>
                    <a:lnTo>
                      <a:pt x="84" y="80"/>
                    </a:lnTo>
                    <a:lnTo>
                      <a:pt x="84" y="84"/>
                    </a:lnTo>
                    <a:lnTo>
                      <a:pt x="80" y="84"/>
                    </a:lnTo>
                    <a:lnTo>
                      <a:pt x="80" y="99"/>
                    </a:lnTo>
                    <a:lnTo>
                      <a:pt x="126" y="99"/>
                    </a:lnTo>
                    <a:lnTo>
                      <a:pt x="126" y="0"/>
                    </a:lnTo>
                    <a:close/>
                    <a:moveTo>
                      <a:pt x="15" y="71"/>
                    </a:moveTo>
                    <a:lnTo>
                      <a:pt x="8" y="71"/>
                    </a:lnTo>
                    <a:lnTo>
                      <a:pt x="8" y="55"/>
                    </a:lnTo>
                    <a:lnTo>
                      <a:pt x="15" y="55"/>
                    </a:lnTo>
                    <a:lnTo>
                      <a:pt x="15" y="71"/>
                    </a:lnTo>
                    <a:close/>
                    <a:moveTo>
                      <a:pt x="15" y="50"/>
                    </a:moveTo>
                    <a:lnTo>
                      <a:pt x="8" y="50"/>
                    </a:lnTo>
                    <a:lnTo>
                      <a:pt x="8" y="33"/>
                    </a:lnTo>
                    <a:lnTo>
                      <a:pt x="15" y="33"/>
                    </a:lnTo>
                    <a:lnTo>
                      <a:pt x="15" y="50"/>
                    </a:lnTo>
                    <a:close/>
                    <a:moveTo>
                      <a:pt x="15" y="29"/>
                    </a:moveTo>
                    <a:lnTo>
                      <a:pt x="8" y="29"/>
                    </a:lnTo>
                    <a:lnTo>
                      <a:pt x="8" y="12"/>
                    </a:lnTo>
                    <a:lnTo>
                      <a:pt x="15" y="12"/>
                    </a:lnTo>
                    <a:lnTo>
                      <a:pt x="15" y="29"/>
                    </a:lnTo>
                    <a:close/>
                    <a:moveTo>
                      <a:pt x="27" y="71"/>
                    </a:moveTo>
                    <a:lnTo>
                      <a:pt x="19" y="71"/>
                    </a:lnTo>
                    <a:lnTo>
                      <a:pt x="19" y="55"/>
                    </a:lnTo>
                    <a:lnTo>
                      <a:pt x="27" y="55"/>
                    </a:lnTo>
                    <a:lnTo>
                      <a:pt x="27" y="71"/>
                    </a:lnTo>
                    <a:close/>
                    <a:moveTo>
                      <a:pt x="27" y="50"/>
                    </a:moveTo>
                    <a:lnTo>
                      <a:pt x="19" y="50"/>
                    </a:lnTo>
                    <a:lnTo>
                      <a:pt x="19" y="33"/>
                    </a:lnTo>
                    <a:lnTo>
                      <a:pt x="27" y="33"/>
                    </a:lnTo>
                    <a:lnTo>
                      <a:pt x="27" y="50"/>
                    </a:lnTo>
                    <a:close/>
                    <a:moveTo>
                      <a:pt x="27" y="29"/>
                    </a:moveTo>
                    <a:lnTo>
                      <a:pt x="19" y="29"/>
                    </a:lnTo>
                    <a:lnTo>
                      <a:pt x="19" y="12"/>
                    </a:lnTo>
                    <a:lnTo>
                      <a:pt x="27" y="12"/>
                    </a:lnTo>
                    <a:lnTo>
                      <a:pt x="27" y="29"/>
                    </a:lnTo>
                    <a:close/>
                    <a:moveTo>
                      <a:pt x="38" y="71"/>
                    </a:moveTo>
                    <a:lnTo>
                      <a:pt x="31" y="71"/>
                    </a:lnTo>
                    <a:lnTo>
                      <a:pt x="31" y="55"/>
                    </a:lnTo>
                    <a:lnTo>
                      <a:pt x="38" y="55"/>
                    </a:lnTo>
                    <a:lnTo>
                      <a:pt x="38" y="71"/>
                    </a:lnTo>
                    <a:close/>
                    <a:moveTo>
                      <a:pt x="38" y="50"/>
                    </a:moveTo>
                    <a:lnTo>
                      <a:pt x="31" y="50"/>
                    </a:lnTo>
                    <a:lnTo>
                      <a:pt x="31" y="33"/>
                    </a:lnTo>
                    <a:lnTo>
                      <a:pt x="38" y="33"/>
                    </a:lnTo>
                    <a:lnTo>
                      <a:pt x="38" y="50"/>
                    </a:lnTo>
                    <a:close/>
                    <a:moveTo>
                      <a:pt x="38" y="29"/>
                    </a:moveTo>
                    <a:lnTo>
                      <a:pt x="31" y="29"/>
                    </a:lnTo>
                    <a:lnTo>
                      <a:pt x="31" y="12"/>
                    </a:lnTo>
                    <a:lnTo>
                      <a:pt x="38" y="12"/>
                    </a:lnTo>
                    <a:lnTo>
                      <a:pt x="38" y="29"/>
                    </a:lnTo>
                    <a:close/>
                    <a:moveTo>
                      <a:pt x="50" y="71"/>
                    </a:moveTo>
                    <a:lnTo>
                      <a:pt x="42" y="71"/>
                    </a:lnTo>
                    <a:lnTo>
                      <a:pt x="42" y="55"/>
                    </a:lnTo>
                    <a:lnTo>
                      <a:pt x="50" y="55"/>
                    </a:lnTo>
                    <a:lnTo>
                      <a:pt x="50" y="71"/>
                    </a:lnTo>
                    <a:close/>
                    <a:moveTo>
                      <a:pt x="50" y="50"/>
                    </a:moveTo>
                    <a:lnTo>
                      <a:pt x="42" y="50"/>
                    </a:lnTo>
                    <a:lnTo>
                      <a:pt x="42" y="33"/>
                    </a:lnTo>
                    <a:lnTo>
                      <a:pt x="50" y="33"/>
                    </a:lnTo>
                    <a:lnTo>
                      <a:pt x="50" y="50"/>
                    </a:lnTo>
                    <a:close/>
                    <a:moveTo>
                      <a:pt x="50" y="29"/>
                    </a:moveTo>
                    <a:lnTo>
                      <a:pt x="42" y="29"/>
                    </a:lnTo>
                    <a:lnTo>
                      <a:pt x="42" y="12"/>
                    </a:lnTo>
                    <a:lnTo>
                      <a:pt x="50" y="12"/>
                    </a:lnTo>
                    <a:lnTo>
                      <a:pt x="50" y="29"/>
                    </a:lnTo>
                    <a:close/>
                    <a:moveTo>
                      <a:pt x="61" y="71"/>
                    </a:moveTo>
                    <a:lnTo>
                      <a:pt x="54" y="71"/>
                    </a:lnTo>
                    <a:lnTo>
                      <a:pt x="54" y="55"/>
                    </a:lnTo>
                    <a:lnTo>
                      <a:pt x="61" y="55"/>
                    </a:lnTo>
                    <a:lnTo>
                      <a:pt x="61" y="71"/>
                    </a:lnTo>
                    <a:close/>
                    <a:moveTo>
                      <a:pt x="61" y="50"/>
                    </a:moveTo>
                    <a:lnTo>
                      <a:pt x="54" y="50"/>
                    </a:lnTo>
                    <a:lnTo>
                      <a:pt x="54" y="33"/>
                    </a:lnTo>
                    <a:lnTo>
                      <a:pt x="61" y="33"/>
                    </a:lnTo>
                    <a:lnTo>
                      <a:pt x="61" y="50"/>
                    </a:lnTo>
                    <a:close/>
                    <a:moveTo>
                      <a:pt x="61" y="29"/>
                    </a:moveTo>
                    <a:lnTo>
                      <a:pt x="54" y="29"/>
                    </a:lnTo>
                    <a:lnTo>
                      <a:pt x="54" y="12"/>
                    </a:lnTo>
                    <a:lnTo>
                      <a:pt x="61" y="12"/>
                    </a:lnTo>
                    <a:lnTo>
                      <a:pt x="61" y="29"/>
                    </a:lnTo>
                    <a:close/>
                    <a:moveTo>
                      <a:pt x="73" y="71"/>
                    </a:moveTo>
                    <a:lnTo>
                      <a:pt x="65" y="71"/>
                    </a:lnTo>
                    <a:lnTo>
                      <a:pt x="65" y="55"/>
                    </a:lnTo>
                    <a:lnTo>
                      <a:pt x="73" y="55"/>
                    </a:lnTo>
                    <a:lnTo>
                      <a:pt x="73" y="71"/>
                    </a:lnTo>
                    <a:close/>
                    <a:moveTo>
                      <a:pt x="73" y="50"/>
                    </a:moveTo>
                    <a:lnTo>
                      <a:pt x="65" y="50"/>
                    </a:lnTo>
                    <a:lnTo>
                      <a:pt x="65" y="33"/>
                    </a:lnTo>
                    <a:lnTo>
                      <a:pt x="73" y="33"/>
                    </a:lnTo>
                    <a:lnTo>
                      <a:pt x="73" y="50"/>
                    </a:lnTo>
                    <a:close/>
                    <a:moveTo>
                      <a:pt x="73" y="29"/>
                    </a:moveTo>
                    <a:lnTo>
                      <a:pt x="65" y="29"/>
                    </a:lnTo>
                    <a:lnTo>
                      <a:pt x="65" y="12"/>
                    </a:lnTo>
                    <a:lnTo>
                      <a:pt x="73" y="12"/>
                    </a:lnTo>
                    <a:lnTo>
                      <a:pt x="73" y="29"/>
                    </a:lnTo>
                    <a:close/>
                    <a:moveTo>
                      <a:pt x="84" y="71"/>
                    </a:moveTo>
                    <a:lnTo>
                      <a:pt x="76" y="71"/>
                    </a:lnTo>
                    <a:lnTo>
                      <a:pt x="76" y="55"/>
                    </a:lnTo>
                    <a:lnTo>
                      <a:pt x="84" y="55"/>
                    </a:lnTo>
                    <a:lnTo>
                      <a:pt x="84" y="71"/>
                    </a:lnTo>
                    <a:close/>
                    <a:moveTo>
                      <a:pt x="84" y="50"/>
                    </a:moveTo>
                    <a:lnTo>
                      <a:pt x="76" y="50"/>
                    </a:lnTo>
                    <a:lnTo>
                      <a:pt x="76" y="33"/>
                    </a:lnTo>
                    <a:lnTo>
                      <a:pt x="84" y="33"/>
                    </a:lnTo>
                    <a:lnTo>
                      <a:pt x="84" y="50"/>
                    </a:lnTo>
                    <a:close/>
                    <a:moveTo>
                      <a:pt x="84" y="29"/>
                    </a:moveTo>
                    <a:lnTo>
                      <a:pt x="76" y="29"/>
                    </a:lnTo>
                    <a:lnTo>
                      <a:pt x="76" y="12"/>
                    </a:lnTo>
                    <a:lnTo>
                      <a:pt x="84" y="12"/>
                    </a:lnTo>
                    <a:lnTo>
                      <a:pt x="84" y="29"/>
                    </a:lnTo>
                    <a:close/>
                    <a:moveTo>
                      <a:pt x="95" y="71"/>
                    </a:moveTo>
                    <a:lnTo>
                      <a:pt x="87" y="71"/>
                    </a:lnTo>
                    <a:lnTo>
                      <a:pt x="87" y="55"/>
                    </a:lnTo>
                    <a:lnTo>
                      <a:pt x="95" y="55"/>
                    </a:lnTo>
                    <a:lnTo>
                      <a:pt x="95" y="71"/>
                    </a:lnTo>
                    <a:close/>
                    <a:moveTo>
                      <a:pt x="95" y="50"/>
                    </a:moveTo>
                    <a:lnTo>
                      <a:pt x="87" y="50"/>
                    </a:lnTo>
                    <a:lnTo>
                      <a:pt x="87" y="33"/>
                    </a:lnTo>
                    <a:lnTo>
                      <a:pt x="95" y="33"/>
                    </a:lnTo>
                    <a:lnTo>
                      <a:pt x="95" y="50"/>
                    </a:lnTo>
                    <a:close/>
                    <a:moveTo>
                      <a:pt x="95" y="29"/>
                    </a:moveTo>
                    <a:lnTo>
                      <a:pt x="87" y="29"/>
                    </a:lnTo>
                    <a:lnTo>
                      <a:pt x="87" y="12"/>
                    </a:lnTo>
                    <a:lnTo>
                      <a:pt x="95" y="12"/>
                    </a:lnTo>
                    <a:lnTo>
                      <a:pt x="95" y="29"/>
                    </a:lnTo>
                    <a:close/>
                    <a:moveTo>
                      <a:pt x="107" y="71"/>
                    </a:moveTo>
                    <a:lnTo>
                      <a:pt x="99" y="71"/>
                    </a:lnTo>
                    <a:lnTo>
                      <a:pt x="99" y="55"/>
                    </a:lnTo>
                    <a:lnTo>
                      <a:pt x="107" y="55"/>
                    </a:lnTo>
                    <a:lnTo>
                      <a:pt x="107" y="71"/>
                    </a:lnTo>
                    <a:close/>
                    <a:moveTo>
                      <a:pt x="107" y="50"/>
                    </a:moveTo>
                    <a:lnTo>
                      <a:pt x="99" y="50"/>
                    </a:lnTo>
                    <a:lnTo>
                      <a:pt x="99" y="33"/>
                    </a:lnTo>
                    <a:lnTo>
                      <a:pt x="107" y="33"/>
                    </a:lnTo>
                    <a:lnTo>
                      <a:pt x="107" y="50"/>
                    </a:lnTo>
                    <a:close/>
                    <a:moveTo>
                      <a:pt x="107" y="29"/>
                    </a:moveTo>
                    <a:lnTo>
                      <a:pt x="99" y="29"/>
                    </a:lnTo>
                    <a:lnTo>
                      <a:pt x="99" y="12"/>
                    </a:lnTo>
                    <a:lnTo>
                      <a:pt x="107" y="12"/>
                    </a:lnTo>
                    <a:lnTo>
                      <a:pt x="107" y="29"/>
                    </a:lnTo>
                    <a:close/>
                    <a:moveTo>
                      <a:pt x="118" y="71"/>
                    </a:moveTo>
                    <a:lnTo>
                      <a:pt x="110" y="71"/>
                    </a:lnTo>
                    <a:lnTo>
                      <a:pt x="110" y="55"/>
                    </a:lnTo>
                    <a:lnTo>
                      <a:pt x="118" y="55"/>
                    </a:lnTo>
                    <a:lnTo>
                      <a:pt x="118" y="71"/>
                    </a:lnTo>
                    <a:close/>
                    <a:moveTo>
                      <a:pt x="118" y="50"/>
                    </a:moveTo>
                    <a:lnTo>
                      <a:pt x="110" y="50"/>
                    </a:lnTo>
                    <a:lnTo>
                      <a:pt x="110" y="33"/>
                    </a:lnTo>
                    <a:lnTo>
                      <a:pt x="118" y="33"/>
                    </a:lnTo>
                    <a:lnTo>
                      <a:pt x="118" y="50"/>
                    </a:lnTo>
                    <a:close/>
                    <a:moveTo>
                      <a:pt x="118" y="29"/>
                    </a:moveTo>
                    <a:lnTo>
                      <a:pt x="110" y="29"/>
                    </a:lnTo>
                    <a:lnTo>
                      <a:pt x="110" y="12"/>
                    </a:lnTo>
                    <a:lnTo>
                      <a:pt x="118" y="12"/>
                    </a:lnTo>
                    <a:lnTo>
                      <a:pt x="118" y="29"/>
                    </a:lnTo>
                    <a:close/>
                  </a:path>
                </a:pathLst>
              </a:cu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spc="-20">
                  <a:ln>
                    <a:solidFill>
                      <a:schemeClr val="bg1">
                        <a:alpha val="0"/>
                      </a:schemeClr>
                    </a:solidFill>
                  </a:ln>
                  <a:latin typeface="Arial" panose="020B0604020202020204" pitchFamily="34" charset="0"/>
                  <a:ea typeface="맑은 고딕" panose="020B0503020000020004" pitchFamily="50" charset="-127"/>
                  <a:cs typeface="Arial" panose="020B0604020202020204" pitchFamily="34" charset="0"/>
                </a:endParaRPr>
              </a:p>
            </p:txBody>
          </p:sp>
          <p:sp>
            <p:nvSpPr>
              <p:cNvPr id="527" name="Freeform 2371">
                <a:extLst>
                  <a:ext uri="{FF2B5EF4-FFF2-40B4-BE49-F238E27FC236}">
                    <a16:creationId xmlns:a16="http://schemas.microsoft.com/office/drawing/2014/main" id="{D3C1D7F1-DC37-4D51-821A-696178899A27}"/>
                  </a:ext>
                </a:extLst>
              </p:cNvPr>
              <p:cNvSpPr>
                <a:spLocks/>
              </p:cNvSpPr>
              <p:nvPr/>
            </p:nvSpPr>
            <p:spPr bwMode="auto">
              <a:xfrm>
                <a:off x="1731943" y="9015583"/>
                <a:ext cx="44449" cy="103190"/>
              </a:xfrm>
              <a:custGeom>
                <a:avLst/>
                <a:gdLst>
                  <a:gd name="T0" fmla="*/ 8 w 37"/>
                  <a:gd name="T1" fmla="*/ 70 h 85"/>
                  <a:gd name="T2" fmla="*/ 10 w 37"/>
                  <a:gd name="T3" fmla="*/ 68 h 85"/>
                  <a:gd name="T4" fmla="*/ 33 w 37"/>
                  <a:gd name="T5" fmla="*/ 54 h 85"/>
                  <a:gd name="T6" fmla="*/ 25 w 37"/>
                  <a:gd name="T7" fmla="*/ 28 h 85"/>
                  <a:gd name="T8" fmla="*/ 22 w 37"/>
                  <a:gd name="T9" fmla="*/ 24 h 85"/>
                  <a:gd name="T10" fmla="*/ 3 w 37"/>
                  <a:gd name="T11" fmla="*/ 0 h 85"/>
                  <a:gd name="T12" fmla="*/ 0 w 37"/>
                  <a:gd name="T13" fmla="*/ 0 h 85"/>
                  <a:gd name="T14" fmla="*/ 0 w 37"/>
                  <a:gd name="T15" fmla="*/ 85 h 85"/>
                  <a:gd name="T16" fmla="*/ 8 w 37"/>
                  <a:gd name="T17" fmla="*/ 85 h 85"/>
                  <a:gd name="T18" fmla="*/ 8 w 37"/>
                  <a:gd name="T19" fmla="*/ 7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 h="85">
                    <a:moveTo>
                      <a:pt x="8" y="70"/>
                    </a:moveTo>
                    <a:cubicBezTo>
                      <a:pt x="8" y="69"/>
                      <a:pt x="8" y="68"/>
                      <a:pt x="10" y="68"/>
                    </a:cubicBezTo>
                    <a:cubicBezTo>
                      <a:pt x="20" y="70"/>
                      <a:pt x="30" y="64"/>
                      <a:pt x="33" y="54"/>
                    </a:cubicBezTo>
                    <a:cubicBezTo>
                      <a:pt x="37" y="44"/>
                      <a:pt x="34" y="34"/>
                      <a:pt x="25" y="28"/>
                    </a:cubicBezTo>
                    <a:cubicBezTo>
                      <a:pt x="23" y="27"/>
                      <a:pt x="22" y="26"/>
                      <a:pt x="22" y="24"/>
                    </a:cubicBezTo>
                    <a:cubicBezTo>
                      <a:pt x="24" y="12"/>
                      <a:pt x="14" y="1"/>
                      <a:pt x="3" y="0"/>
                    </a:cubicBezTo>
                    <a:cubicBezTo>
                      <a:pt x="2" y="0"/>
                      <a:pt x="1" y="0"/>
                      <a:pt x="0" y="0"/>
                    </a:cubicBezTo>
                    <a:cubicBezTo>
                      <a:pt x="0" y="85"/>
                      <a:pt x="0" y="85"/>
                      <a:pt x="0" y="85"/>
                    </a:cubicBezTo>
                    <a:cubicBezTo>
                      <a:pt x="8" y="85"/>
                      <a:pt x="8" y="85"/>
                      <a:pt x="8" y="85"/>
                    </a:cubicBezTo>
                    <a:cubicBezTo>
                      <a:pt x="8" y="80"/>
                      <a:pt x="8" y="75"/>
                      <a:pt x="8" y="70"/>
                    </a:cubicBezTo>
                    <a:close/>
                  </a:path>
                </a:pathLst>
              </a:cu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spc="-20">
                  <a:ln>
                    <a:solidFill>
                      <a:schemeClr val="bg1">
                        <a:alpha val="0"/>
                      </a:schemeClr>
                    </a:solidFill>
                  </a:ln>
                  <a:latin typeface="Arial" panose="020B0604020202020204" pitchFamily="34" charset="0"/>
                  <a:ea typeface="맑은 고딕" panose="020B0503020000020004" pitchFamily="50" charset="-127"/>
                  <a:cs typeface="Arial" panose="020B0604020202020204" pitchFamily="34" charset="0"/>
                </a:endParaRPr>
              </a:p>
            </p:txBody>
          </p:sp>
          <p:sp>
            <p:nvSpPr>
              <p:cNvPr id="528" name="Freeform 2372">
                <a:extLst>
                  <a:ext uri="{FF2B5EF4-FFF2-40B4-BE49-F238E27FC236}">
                    <a16:creationId xmlns:a16="http://schemas.microsoft.com/office/drawing/2014/main" id="{55B82958-4802-4F5E-A64E-FC97178BB512}"/>
                  </a:ext>
                </a:extLst>
              </p:cNvPr>
              <p:cNvSpPr>
                <a:spLocks/>
              </p:cNvSpPr>
              <p:nvPr/>
            </p:nvSpPr>
            <p:spPr bwMode="auto">
              <a:xfrm>
                <a:off x="1743076" y="9102726"/>
                <a:ext cx="14288" cy="15875"/>
              </a:xfrm>
              <a:custGeom>
                <a:avLst/>
                <a:gdLst>
                  <a:gd name="T0" fmla="*/ 10 w 11"/>
                  <a:gd name="T1" fmla="*/ 14 h 14"/>
                  <a:gd name="T2" fmla="*/ 11 w 11"/>
                  <a:gd name="T3" fmla="*/ 11 h 14"/>
                  <a:gd name="T4" fmla="*/ 9 w 11"/>
                  <a:gd name="T5" fmla="*/ 7 h 14"/>
                  <a:gd name="T6" fmla="*/ 9 w 11"/>
                  <a:gd name="T7" fmla="*/ 7 h 14"/>
                  <a:gd name="T8" fmla="*/ 3 w 11"/>
                  <a:gd name="T9" fmla="*/ 0 h 14"/>
                  <a:gd name="T10" fmla="*/ 0 w 11"/>
                  <a:gd name="T11" fmla="*/ 1 h 14"/>
                  <a:gd name="T12" fmla="*/ 0 w 11"/>
                  <a:gd name="T13" fmla="*/ 14 h 14"/>
                  <a:gd name="T14" fmla="*/ 10 w 11"/>
                  <a:gd name="T15" fmla="*/ 14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14">
                    <a:moveTo>
                      <a:pt x="10" y="14"/>
                    </a:moveTo>
                    <a:cubicBezTo>
                      <a:pt x="11" y="13"/>
                      <a:pt x="11" y="12"/>
                      <a:pt x="11" y="11"/>
                    </a:cubicBezTo>
                    <a:cubicBezTo>
                      <a:pt x="11" y="9"/>
                      <a:pt x="11" y="8"/>
                      <a:pt x="9" y="7"/>
                    </a:cubicBezTo>
                    <a:cubicBezTo>
                      <a:pt x="9" y="7"/>
                      <a:pt x="9" y="7"/>
                      <a:pt x="9" y="7"/>
                    </a:cubicBezTo>
                    <a:cubicBezTo>
                      <a:pt x="9" y="3"/>
                      <a:pt x="6" y="0"/>
                      <a:pt x="3" y="0"/>
                    </a:cubicBezTo>
                    <a:cubicBezTo>
                      <a:pt x="2" y="0"/>
                      <a:pt x="1" y="0"/>
                      <a:pt x="0" y="1"/>
                    </a:cubicBezTo>
                    <a:cubicBezTo>
                      <a:pt x="0" y="14"/>
                      <a:pt x="0" y="14"/>
                      <a:pt x="0" y="14"/>
                    </a:cubicBezTo>
                    <a:lnTo>
                      <a:pt x="10" y="14"/>
                    </a:lnTo>
                    <a:close/>
                  </a:path>
                </a:pathLst>
              </a:cu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spc="-20">
                  <a:ln>
                    <a:solidFill>
                      <a:schemeClr val="bg1">
                        <a:alpha val="0"/>
                      </a:schemeClr>
                    </a:solidFill>
                  </a:ln>
                  <a:latin typeface="Arial" panose="020B0604020202020204" pitchFamily="34" charset="0"/>
                  <a:ea typeface="맑은 고딕" panose="020B0503020000020004" pitchFamily="50" charset="-127"/>
                  <a:cs typeface="Arial" panose="020B0604020202020204" pitchFamily="34" charset="0"/>
                </a:endParaRPr>
              </a:p>
            </p:txBody>
          </p:sp>
        </p:grpSp>
      </p:grpSp>
      <p:sp>
        <p:nvSpPr>
          <p:cNvPr id="229" name="오른쪽 대괄호 444">
            <a:extLst>
              <a:ext uri="{FF2B5EF4-FFF2-40B4-BE49-F238E27FC236}">
                <a16:creationId xmlns:a16="http://schemas.microsoft.com/office/drawing/2014/main" id="{6A2C227C-0EE8-4503-ADEA-927A5553552E}"/>
              </a:ext>
            </a:extLst>
          </p:cNvPr>
          <p:cNvSpPr/>
          <p:nvPr/>
        </p:nvSpPr>
        <p:spPr>
          <a:xfrm rot="16200000">
            <a:off x="3224337" y="-374347"/>
            <a:ext cx="364749" cy="5781553"/>
          </a:xfrm>
          <a:prstGeom prst="rightBracket">
            <a:avLst>
              <a:gd name="adj" fmla="val 0"/>
            </a:avLst>
          </a:prstGeom>
          <a:ln w="12700">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pc="-20">
              <a:ln>
                <a:solidFill>
                  <a:schemeClr val="bg1">
                    <a:alpha val="0"/>
                  </a:schemeClr>
                </a:solidFill>
              </a:ln>
              <a:latin typeface="Arial" panose="020B0604020202020204" pitchFamily="34" charset="0"/>
              <a:cs typeface="Arial" panose="020B0604020202020204" pitchFamily="34" charset="0"/>
            </a:endParaRPr>
          </a:p>
        </p:txBody>
      </p:sp>
      <p:sp>
        <p:nvSpPr>
          <p:cNvPr id="230" name="모서리가 둥근 직사각형 54">
            <a:extLst>
              <a:ext uri="{FF2B5EF4-FFF2-40B4-BE49-F238E27FC236}">
                <a16:creationId xmlns:a16="http://schemas.microsoft.com/office/drawing/2014/main" id="{29537C45-4F1E-42F9-9E8C-B83F1D185CB3}"/>
              </a:ext>
            </a:extLst>
          </p:cNvPr>
          <p:cNvSpPr/>
          <p:nvPr/>
        </p:nvSpPr>
        <p:spPr>
          <a:xfrm>
            <a:off x="2878755" y="2209236"/>
            <a:ext cx="1055913" cy="246221"/>
          </a:xfrm>
          <a:prstGeom prst="rect">
            <a:avLst/>
          </a:prstGeom>
          <a:solidFill>
            <a:srgbClr val="D6F6F5"/>
          </a:solidFill>
          <a:ln w="12700" cap="flat" cmpd="sng" algn="ctr">
            <a:noFill/>
            <a:prstDash val="solid"/>
            <a:miter lim="800000"/>
          </a:ln>
          <a:effectLst/>
        </p:spPr>
        <p:txBody>
          <a:bodyPr wrap="none" lIns="72000" tIns="0" rIns="72000" bIns="0" rtlCol="0" anchor="ctr">
            <a:spAutoFit/>
          </a:bodyPr>
          <a:lstStyle/>
          <a:p>
            <a:pPr algn="ctr"/>
            <a:r>
              <a:rPr lang="en-US" altLang="ko-KR" sz="1600" b="1" dirty="0">
                <a:ln>
                  <a:solidFill>
                    <a:schemeClr val="bg1">
                      <a:alpha val="0"/>
                    </a:schemeClr>
                  </a:solidFill>
                </a:ln>
                <a:latin typeface="Arial" panose="020B0604020202020204" pitchFamily="34" charset="0"/>
                <a:ea typeface="맑은 고딕" panose="020B0503020000020004" pitchFamily="50" charset="-127"/>
                <a:cs typeface="Arial" panose="020B0604020202020204" pitchFamily="34" charset="0"/>
              </a:rPr>
              <a:t>Business</a:t>
            </a:r>
          </a:p>
        </p:txBody>
      </p:sp>
      <p:cxnSp>
        <p:nvCxnSpPr>
          <p:cNvPr id="231" name="직선 연결선 449">
            <a:extLst>
              <a:ext uri="{FF2B5EF4-FFF2-40B4-BE49-F238E27FC236}">
                <a16:creationId xmlns:a16="http://schemas.microsoft.com/office/drawing/2014/main" id="{4EE9E3C9-6FE7-4C23-BEAB-3E8341DC109E}"/>
              </a:ext>
            </a:extLst>
          </p:cNvPr>
          <p:cNvCxnSpPr>
            <a:stCxn id="523" idx="6"/>
            <a:endCxn id="539" idx="2"/>
          </p:cNvCxnSpPr>
          <p:nvPr/>
        </p:nvCxnSpPr>
        <p:spPr>
          <a:xfrm>
            <a:off x="1440732" y="2978142"/>
            <a:ext cx="572565" cy="0"/>
          </a:xfrm>
          <a:prstGeom prst="line">
            <a:avLst/>
          </a:prstGeom>
          <a:ln w="38100">
            <a:solidFill>
              <a:srgbClr val="05C3A7"/>
            </a:solidFill>
            <a:headEnd type="none"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232" name="직선 연결선 450">
            <a:extLst>
              <a:ext uri="{FF2B5EF4-FFF2-40B4-BE49-F238E27FC236}">
                <a16:creationId xmlns:a16="http://schemas.microsoft.com/office/drawing/2014/main" id="{3404FC9C-E626-4808-BCAE-DC206BEBADBF}"/>
              </a:ext>
            </a:extLst>
          </p:cNvPr>
          <p:cNvCxnSpPr>
            <a:stCxn id="539" idx="6"/>
            <a:endCxn id="273" idx="2"/>
          </p:cNvCxnSpPr>
          <p:nvPr/>
        </p:nvCxnSpPr>
        <p:spPr>
          <a:xfrm>
            <a:off x="2938093" y="2978142"/>
            <a:ext cx="572565" cy="0"/>
          </a:xfrm>
          <a:prstGeom prst="line">
            <a:avLst/>
          </a:prstGeom>
          <a:ln w="38100">
            <a:solidFill>
              <a:srgbClr val="05C3A7"/>
            </a:solidFill>
            <a:headEnd type="none" w="med" len="med"/>
            <a:tailEnd type="arrow" w="sm" len="sm"/>
          </a:ln>
        </p:spPr>
        <p:style>
          <a:lnRef idx="1">
            <a:schemeClr val="accent1"/>
          </a:lnRef>
          <a:fillRef idx="0">
            <a:schemeClr val="accent1"/>
          </a:fillRef>
          <a:effectRef idx="0">
            <a:schemeClr val="accent1"/>
          </a:effectRef>
          <a:fontRef idx="minor">
            <a:schemeClr val="tx1"/>
          </a:fontRef>
        </p:style>
      </p:cxnSp>
      <p:sp>
        <p:nvSpPr>
          <p:cNvPr id="515" name="모서리가 둥근 직사각형 452">
            <a:extLst>
              <a:ext uri="{FF2B5EF4-FFF2-40B4-BE49-F238E27FC236}">
                <a16:creationId xmlns:a16="http://schemas.microsoft.com/office/drawing/2014/main" id="{909A68E1-0D84-4DB3-B82A-F3DB7D2F5793}"/>
              </a:ext>
            </a:extLst>
          </p:cNvPr>
          <p:cNvSpPr/>
          <p:nvPr/>
        </p:nvSpPr>
        <p:spPr>
          <a:xfrm>
            <a:off x="4432864" y="2515744"/>
            <a:ext cx="924796" cy="92479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noAutofit/>
          </a:bodyPr>
          <a:lstStyle/>
          <a:p>
            <a:pPr algn="ctr" latinLnBrk="0"/>
            <a:endParaRPr lang="ko-KR" altLang="en-US">
              <a:ln>
                <a:solidFill>
                  <a:srgbClr val="C00000">
                    <a:alpha val="0"/>
                  </a:srgbClr>
                </a:solidFill>
              </a:ln>
              <a:solidFill>
                <a:schemeClr val="tx1">
                  <a:lumMod val="75000"/>
                  <a:lumOff val="25000"/>
                </a:schemeClr>
              </a:solidFill>
              <a:latin typeface="Arial" panose="020B0604020202020204" pitchFamily="34" charset="0"/>
              <a:ea typeface="KoPub돋움체 Bold" panose="00000800000000000000" pitchFamily="2" charset="-127"/>
              <a:cs typeface="Arial" panose="020B0604020202020204" pitchFamily="34" charset="0"/>
            </a:endParaRPr>
          </a:p>
        </p:txBody>
      </p:sp>
      <p:sp>
        <p:nvSpPr>
          <p:cNvPr id="516" name="모서리가 둥근 직사각형 54">
            <a:extLst>
              <a:ext uri="{FF2B5EF4-FFF2-40B4-BE49-F238E27FC236}">
                <a16:creationId xmlns:a16="http://schemas.microsoft.com/office/drawing/2014/main" id="{75D0031E-CB03-4C29-824E-50B07E37B5D9}"/>
              </a:ext>
            </a:extLst>
          </p:cNvPr>
          <p:cNvSpPr/>
          <p:nvPr/>
        </p:nvSpPr>
        <p:spPr>
          <a:xfrm>
            <a:off x="4621526" y="3016810"/>
            <a:ext cx="547472" cy="188378"/>
          </a:xfrm>
          <a:prstGeom prst="rect">
            <a:avLst/>
          </a:prstGeom>
          <a:noFill/>
          <a:ln w="12700" cap="flat" cmpd="sng" algn="ctr">
            <a:noFill/>
            <a:prstDash val="solid"/>
            <a:miter lim="800000"/>
          </a:ln>
          <a:effectLst/>
        </p:spPr>
        <p:txBody>
          <a:bodyPr wrap="none" lIns="0" tIns="0" rIns="0" bIns="0" rtlCol="0" anchor="ctr">
            <a:spAutoFit/>
          </a:bodyPr>
          <a:lstStyle/>
          <a:p>
            <a:pPr algn="ctr"/>
            <a:r>
              <a:rPr lang="en-US" altLang="ko-KR" sz="1200" b="1" spc="-20" dirty="0">
                <a:ln>
                  <a:solidFill>
                    <a:schemeClr val="bg1">
                      <a:alpha val="0"/>
                    </a:schemeClr>
                  </a:solidFill>
                </a:ln>
                <a:latin typeface="Arial" panose="020B0604020202020204" pitchFamily="34" charset="0"/>
                <a:ea typeface="맑은 고딕" panose="020B0503020000020004" pitchFamily="50" charset="-127"/>
                <a:cs typeface="Arial" panose="020B0604020202020204" pitchFamily="34" charset="0"/>
              </a:rPr>
              <a:t>Factory</a:t>
            </a:r>
          </a:p>
        </p:txBody>
      </p:sp>
      <p:grpSp>
        <p:nvGrpSpPr>
          <p:cNvPr id="517" name="그룹 455">
            <a:extLst>
              <a:ext uri="{FF2B5EF4-FFF2-40B4-BE49-F238E27FC236}">
                <a16:creationId xmlns:a16="http://schemas.microsoft.com/office/drawing/2014/main" id="{BBCF12E0-FD26-4706-AF30-EBE9DE2FBD9E}"/>
              </a:ext>
            </a:extLst>
          </p:cNvPr>
          <p:cNvGrpSpPr/>
          <p:nvPr/>
        </p:nvGrpSpPr>
        <p:grpSpPr>
          <a:xfrm>
            <a:off x="4725903" y="2650610"/>
            <a:ext cx="338718" cy="295724"/>
            <a:chOff x="1239838" y="8296276"/>
            <a:chExt cx="160338" cy="153988"/>
          </a:xfrm>
          <a:solidFill>
            <a:schemeClr val="bg2">
              <a:lumMod val="75000"/>
            </a:schemeClr>
          </a:solidFill>
        </p:grpSpPr>
        <p:sp>
          <p:nvSpPr>
            <p:cNvPr id="518" name="Freeform 2409">
              <a:extLst>
                <a:ext uri="{FF2B5EF4-FFF2-40B4-BE49-F238E27FC236}">
                  <a16:creationId xmlns:a16="http://schemas.microsoft.com/office/drawing/2014/main" id="{1CC6CBF7-99E6-4688-9E84-447D89187A2B}"/>
                </a:ext>
              </a:extLst>
            </p:cNvPr>
            <p:cNvSpPr>
              <a:spLocks/>
            </p:cNvSpPr>
            <p:nvPr/>
          </p:nvSpPr>
          <p:spPr bwMode="auto">
            <a:xfrm>
              <a:off x="1255713" y="8324851"/>
              <a:ext cx="41275" cy="19050"/>
            </a:xfrm>
            <a:custGeom>
              <a:avLst/>
              <a:gdLst>
                <a:gd name="T0" fmla="*/ 0 w 34"/>
                <a:gd name="T1" fmla="*/ 8 h 15"/>
                <a:gd name="T2" fmla="*/ 0 w 34"/>
                <a:gd name="T3" fmla="*/ 15 h 15"/>
                <a:gd name="T4" fmla="*/ 17 w 34"/>
                <a:gd name="T5" fmla="*/ 9 h 15"/>
                <a:gd name="T6" fmla="*/ 34 w 34"/>
                <a:gd name="T7" fmla="*/ 15 h 15"/>
                <a:gd name="T8" fmla="*/ 34 w 34"/>
                <a:gd name="T9" fmla="*/ 8 h 15"/>
                <a:gd name="T10" fmla="*/ 17 w 34"/>
                <a:gd name="T11" fmla="*/ 0 h 15"/>
                <a:gd name="T12" fmla="*/ 0 w 34"/>
                <a:gd name="T13" fmla="*/ 8 h 15"/>
              </a:gdLst>
              <a:ahLst/>
              <a:cxnLst>
                <a:cxn ang="0">
                  <a:pos x="T0" y="T1"/>
                </a:cxn>
                <a:cxn ang="0">
                  <a:pos x="T2" y="T3"/>
                </a:cxn>
                <a:cxn ang="0">
                  <a:pos x="T4" y="T5"/>
                </a:cxn>
                <a:cxn ang="0">
                  <a:pos x="T6" y="T7"/>
                </a:cxn>
                <a:cxn ang="0">
                  <a:pos x="T8" y="T9"/>
                </a:cxn>
                <a:cxn ang="0">
                  <a:pos x="T10" y="T11"/>
                </a:cxn>
                <a:cxn ang="0">
                  <a:pos x="T12" y="T13"/>
                </a:cxn>
              </a:cxnLst>
              <a:rect l="0" t="0" r="r" b="b"/>
              <a:pathLst>
                <a:path w="34" h="15">
                  <a:moveTo>
                    <a:pt x="0" y="8"/>
                  </a:moveTo>
                  <a:cubicBezTo>
                    <a:pt x="0" y="15"/>
                    <a:pt x="0" y="15"/>
                    <a:pt x="0" y="15"/>
                  </a:cubicBezTo>
                  <a:cubicBezTo>
                    <a:pt x="2" y="12"/>
                    <a:pt x="9" y="9"/>
                    <a:pt x="17" y="9"/>
                  </a:cubicBezTo>
                  <a:cubicBezTo>
                    <a:pt x="25" y="9"/>
                    <a:pt x="32" y="12"/>
                    <a:pt x="34" y="15"/>
                  </a:cubicBezTo>
                  <a:cubicBezTo>
                    <a:pt x="34" y="8"/>
                    <a:pt x="34" y="8"/>
                    <a:pt x="34" y="8"/>
                  </a:cubicBezTo>
                  <a:cubicBezTo>
                    <a:pt x="34" y="4"/>
                    <a:pt x="27" y="0"/>
                    <a:pt x="17" y="0"/>
                  </a:cubicBezTo>
                  <a:cubicBezTo>
                    <a:pt x="8" y="0"/>
                    <a:pt x="0" y="4"/>
                    <a:pt x="0" y="8"/>
                  </a:cubicBezTo>
                  <a:close/>
                </a:path>
              </a:pathLst>
            </a:cu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spc="-20">
                <a:ln>
                  <a:solidFill>
                    <a:schemeClr val="bg1">
                      <a:alpha val="0"/>
                    </a:schemeClr>
                  </a:solidFill>
                </a:ln>
                <a:latin typeface="Arial" panose="020B0604020202020204" pitchFamily="34" charset="0"/>
                <a:ea typeface="맑은 고딕" panose="020B0503020000020004" pitchFamily="50" charset="-127"/>
                <a:cs typeface="Arial" panose="020B0604020202020204" pitchFamily="34" charset="0"/>
              </a:endParaRPr>
            </a:p>
          </p:txBody>
        </p:sp>
        <p:sp>
          <p:nvSpPr>
            <p:cNvPr id="519" name="Freeform 2410">
              <a:extLst>
                <a:ext uri="{FF2B5EF4-FFF2-40B4-BE49-F238E27FC236}">
                  <a16:creationId xmlns:a16="http://schemas.microsoft.com/office/drawing/2014/main" id="{7580049A-A101-4669-846C-049AF17F2E19}"/>
                </a:ext>
              </a:extLst>
            </p:cNvPr>
            <p:cNvSpPr>
              <a:spLocks/>
            </p:cNvSpPr>
            <p:nvPr/>
          </p:nvSpPr>
          <p:spPr bwMode="auto">
            <a:xfrm>
              <a:off x="1265238" y="8296276"/>
              <a:ext cx="61913" cy="26988"/>
            </a:xfrm>
            <a:custGeom>
              <a:avLst/>
              <a:gdLst>
                <a:gd name="T0" fmla="*/ 18 w 51"/>
                <a:gd name="T1" fmla="*/ 21 h 22"/>
                <a:gd name="T2" fmla="*/ 18 w 51"/>
                <a:gd name="T3" fmla="*/ 21 h 22"/>
                <a:gd name="T4" fmla="*/ 18 w 51"/>
                <a:gd name="T5" fmla="*/ 21 h 22"/>
                <a:gd name="T6" fmla="*/ 19 w 51"/>
                <a:gd name="T7" fmla="*/ 21 h 22"/>
                <a:gd name="T8" fmla="*/ 20 w 51"/>
                <a:gd name="T9" fmla="*/ 20 h 22"/>
                <a:gd name="T10" fmla="*/ 21 w 51"/>
                <a:gd name="T11" fmla="*/ 19 h 22"/>
                <a:gd name="T12" fmla="*/ 28 w 51"/>
                <a:gd name="T13" fmla="*/ 17 h 22"/>
                <a:gd name="T14" fmla="*/ 32 w 51"/>
                <a:gd name="T15" fmla="*/ 16 h 22"/>
                <a:gd name="T16" fmla="*/ 36 w 51"/>
                <a:gd name="T17" fmla="*/ 16 h 22"/>
                <a:gd name="T18" fmla="*/ 44 w 51"/>
                <a:gd name="T19" fmla="*/ 13 h 22"/>
                <a:gd name="T20" fmla="*/ 49 w 51"/>
                <a:gd name="T21" fmla="*/ 8 h 22"/>
                <a:gd name="T22" fmla="*/ 51 w 51"/>
                <a:gd name="T23" fmla="*/ 2 h 22"/>
                <a:gd name="T24" fmla="*/ 51 w 51"/>
                <a:gd name="T25" fmla="*/ 0 h 22"/>
                <a:gd name="T26" fmla="*/ 50 w 51"/>
                <a:gd name="T27" fmla="*/ 1 h 22"/>
                <a:gd name="T28" fmla="*/ 49 w 51"/>
                <a:gd name="T29" fmla="*/ 2 h 22"/>
                <a:gd name="T30" fmla="*/ 46 w 51"/>
                <a:gd name="T31" fmla="*/ 4 h 22"/>
                <a:gd name="T32" fmla="*/ 41 w 51"/>
                <a:gd name="T33" fmla="*/ 6 h 22"/>
                <a:gd name="T34" fmla="*/ 34 w 51"/>
                <a:gd name="T35" fmla="*/ 8 h 22"/>
                <a:gd name="T36" fmla="*/ 32 w 51"/>
                <a:gd name="T37" fmla="*/ 8 h 22"/>
                <a:gd name="T38" fmla="*/ 31 w 51"/>
                <a:gd name="T39" fmla="*/ 8 h 22"/>
                <a:gd name="T40" fmla="*/ 33 w 51"/>
                <a:gd name="T41" fmla="*/ 5 h 22"/>
                <a:gd name="T42" fmla="*/ 33 w 51"/>
                <a:gd name="T43" fmla="*/ 1 h 22"/>
                <a:gd name="T44" fmla="*/ 33 w 51"/>
                <a:gd name="T45" fmla="*/ 1 h 22"/>
                <a:gd name="T46" fmla="*/ 32 w 51"/>
                <a:gd name="T47" fmla="*/ 1 h 22"/>
                <a:gd name="T48" fmla="*/ 30 w 51"/>
                <a:gd name="T49" fmla="*/ 3 h 22"/>
                <a:gd name="T50" fmla="*/ 26 w 51"/>
                <a:gd name="T51" fmla="*/ 5 h 22"/>
                <a:gd name="T52" fmla="*/ 20 w 51"/>
                <a:gd name="T53" fmla="*/ 7 h 22"/>
                <a:gd name="T54" fmla="*/ 15 w 51"/>
                <a:gd name="T55" fmla="*/ 8 h 22"/>
                <a:gd name="T56" fmla="*/ 14 w 51"/>
                <a:gd name="T57" fmla="*/ 8 h 22"/>
                <a:gd name="T58" fmla="*/ 8 w 51"/>
                <a:gd name="T59" fmla="*/ 10 h 22"/>
                <a:gd name="T60" fmla="*/ 2 w 51"/>
                <a:gd name="T61" fmla="*/ 15 h 22"/>
                <a:gd name="T62" fmla="*/ 0 w 51"/>
                <a:gd name="T63" fmla="*/ 20 h 22"/>
                <a:gd name="T64" fmla="*/ 0 w 51"/>
                <a:gd name="T65" fmla="*/ 21 h 22"/>
                <a:gd name="T66" fmla="*/ 0 w 51"/>
                <a:gd name="T67" fmla="*/ 22 h 22"/>
                <a:gd name="T68" fmla="*/ 1 w 51"/>
                <a:gd name="T69" fmla="*/ 21 h 22"/>
                <a:gd name="T70" fmla="*/ 1 w 51"/>
                <a:gd name="T71" fmla="*/ 21 h 22"/>
                <a:gd name="T72" fmla="*/ 3 w 51"/>
                <a:gd name="T73" fmla="*/ 20 h 22"/>
                <a:gd name="T74" fmla="*/ 5 w 51"/>
                <a:gd name="T75" fmla="*/ 18 h 22"/>
                <a:gd name="T76" fmla="*/ 14 w 51"/>
                <a:gd name="T77" fmla="*/ 16 h 22"/>
                <a:gd name="T78" fmla="*/ 16 w 51"/>
                <a:gd name="T79" fmla="*/ 16 h 22"/>
                <a:gd name="T80" fmla="*/ 19 w 51"/>
                <a:gd name="T81" fmla="*/ 16 h 22"/>
                <a:gd name="T82" fmla="*/ 18 w 51"/>
                <a:gd name="T83" fmla="*/ 2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1" h="22">
                  <a:moveTo>
                    <a:pt x="18" y="20"/>
                  </a:moveTo>
                  <a:cubicBezTo>
                    <a:pt x="18" y="21"/>
                    <a:pt x="18" y="21"/>
                    <a:pt x="18" y="21"/>
                  </a:cubicBezTo>
                  <a:cubicBezTo>
                    <a:pt x="18" y="21"/>
                    <a:pt x="18" y="21"/>
                    <a:pt x="18" y="21"/>
                  </a:cubicBezTo>
                  <a:cubicBezTo>
                    <a:pt x="18" y="21"/>
                    <a:pt x="18" y="21"/>
                    <a:pt x="18" y="21"/>
                  </a:cubicBezTo>
                  <a:cubicBezTo>
                    <a:pt x="18" y="22"/>
                    <a:pt x="18" y="22"/>
                    <a:pt x="18" y="22"/>
                  </a:cubicBezTo>
                  <a:cubicBezTo>
                    <a:pt x="18" y="21"/>
                    <a:pt x="18" y="21"/>
                    <a:pt x="18" y="21"/>
                  </a:cubicBezTo>
                  <a:cubicBezTo>
                    <a:pt x="19" y="21"/>
                    <a:pt x="19" y="21"/>
                    <a:pt x="19" y="21"/>
                  </a:cubicBezTo>
                  <a:cubicBezTo>
                    <a:pt x="19" y="21"/>
                    <a:pt x="19" y="21"/>
                    <a:pt x="19" y="21"/>
                  </a:cubicBezTo>
                  <a:cubicBezTo>
                    <a:pt x="19" y="21"/>
                    <a:pt x="19" y="21"/>
                    <a:pt x="19" y="21"/>
                  </a:cubicBezTo>
                  <a:cubicBezTo>
                    <a:pt x="20" y="20"/>
                    <a:pt x="20" y="20"/>
                    <a:pt x="20" y="20"/>
                  </a:cubicBezTo>
                  <a:cubicBezTo>
                    <a:pt x="20" y="20"/>
                    <a:pt x="20" y="20"/>
                    <a:pt x="20" y="20"/>
                  </a:cubicBezTo>
                  <a:cubicBezTo>
                    <a:pt x="21" y="19"/>
                    <a:pt x="21" y="19"/>
                    <a:pt x="21" y="19"/>
                  </a:cubicBezTo>
                  <a:cubicBezTo>
                    <a:pt x="21" y="19"/>
                    <a:pt x="22" y="19"/>
                    <a:pt x="23" y="18"/>
                  </a:cubicBezTo>
                  <a:cubicBezTo>
                    <a:pt x="24" y="18"/>
                    <a:pt x="26" y="17"/>
                    <a:pt x="28" y="17"/>
                  </a:cubicBezTo>
                  <a:cubicBezTo>
                    <a:pt x="29" y="17"/>
                    <a:pt x="30" y="17"/>
                    <a:pt x="32" y="16"/>
                  </a:cubicBezTo>
                  <a:cubicBezTo>
                    <a:pt x="32" y="16"/>
                    <a:pt x="32" y="16"/>
                    <a:pt x="32" y="16"/>
                  </a:cubicBezTo>
                  <a:cubicBezTo>
                    <a:pt x="33" y="16"/>
                    <a:pt x="33" y="16"/>
                    <a:pt x="33" y="16"/>
                  </a:cubicBezTo>
                  <a:cubicBezTo>
                    <a:pt x="34" y="16"/>
                    <a:pt x="35" y="16"/>
                    <a:pt x="36" y="16"/>
                  </a:cubicBezTo>
                  <a:cubicBezTo>
                    <a:pt x="37" y="16"/>
                    <a:pt x="38" y="15"/>
                    <a:pt x="40" y="15"/>
                  </a:cubicBezTo>
                  <a:cubicBezTo>
                    <a:pt x="41" y="14"/>
                    <a:pt x="42" y="14"/>
                    <a:pt x="44" y="13"/>
                  </a:cubicBezTo>
                  <a:cubicBezTo>
                    <a:pt x="45" y="12"/>
                    <a:pt x="46" y="12"/>
                    <a:pt x="47" y="11"/>
                  </a:cubicBezTo>
                  <a:cubicBezTo>
                    <a:pt x="48" y="10"/>
                    <a:pt x="49" y="9"/>
                    <a:pt x="49" y="8"/>
                  </a:cubicBezTo>
                  <a:cubicBezTo>
                    <a:pt x="50" y="6"/>
                    <a:pt x="50" y="5"/>
                    <a:pt x="51" y="5"/>
                  </a:cubicBezTo>
                  <a:cubicBezTo>
                    <a:pt x="51" y="4"/>
                    <a:pt x="51" y="3"/>
                    <a:pt x="51" y="2"/>
                  </a:cubicBezTo>
                  <a:cubicBezTo>
                    <a:pt x="51" y="2"/>
                    <a:pt x="51" y="1"/>
                    <a:pt x="51" y="1"/>
                  </a:cubicBezTo>
                  <a:cubicBezTo>
                    <a:pt x="51" y="0"/>
                    <a:pt x="51" y="0"/>
                    <a:pt x="51" y="0"/>
                  </a:cubicBezTo>
                  <a:cubicBezTo>
                    <a:pt x="50" y="1"/>
                    <a:pt x="50" y="1"/>
                    <a:pt x="50" y="1"/>
                  </a:cubicBezTo>
                  <a:cubicBezTo>
                    <a:pt x="50" y="1"/>
                    <a:pt x="50" y="1"/>
                    <a:pt x="50" y="1"/>
                  </a:cubicBezTo>
                  <a:cubicBezTo>
                    <a:pt x="50" y="1"/>
                    <a:pt x="50" y="1"/>
                    <a:pt x="50" y="1"/>
                  </a:cubicBezTo>
                  <a:cubicBezTo>
                    <a:pt x="49" y="2"/>
                    <a:pt x="49" y="2"/>
                    <a:pt x="49" y="2"/>
                  </a:cubicBezTo>
                  <a:cubicBezTo>
                    <a:pt x="49" y="2"/>
                    <a:pt x="48" y="2"/>
                    <a:pt x="48" y="3"/>
                  </a:cubicBezTo>
                  <a:cubicBezTo>
                    <a:pt x="47" y="3"/>
                    <a:pt x="47" y="4"/>
                    <a:pt x="46" y="4"/>
                  </a:cubicBezTo>
                  <a:cubicBezTo>
                    <a:pt x="45" y="5"/>
                    <a:pt x="44" y="5"/>
                    <a:pt x="43" y="5"/>
                  </a:cubicBezTo>
                  <a:cubicBezTo>
                    <a:pt x="43" y="6"/>
                    <a:pt x="42" y="6"/>
                    <a:pt x="41" y="6"/>
                  </a:cubicBezTo>
                  <a:cubicBezTo>
                    <a:pt x="40" y="7"/>
                    <a:pt x="39" y="7"/>
                    <a:pt x="38" y="7"/>
                  </a:cubicBezTo>
                  <a:cubicBezTo>
                    <a:pt x="36" y="7"/>
                    <a:pt x="35" y="8"/>
                    <a:pt x="34" y="8"/>
                  </a:cubicBezTo>
                  <a:cubicBezTo>
                    <a:pt x="33" y="8"/>
                    <a:pt x="33" y="8"/>
                    <a:pt x="32" y="8"/>
                  </a:cubicBezTo>
                  <a:cubicBezTo>
                    <a:pt x="32" y="8"/>
                    <a:pt x="32" y="8"/>
                    <a:pt x="32" y="8"/>
                  </a:cubicBezTo>
                  <a:cubicBezTo>
                    <a:pt x="31" y="8"/>
                    <a:pt x="31" y="8"/>
                    <a:pt x="31" y="8"/>
                  </a:cubicBezTo>
                  <a:cubicBezTo>
                    <a:pt x="31" y="8"/>
                    <a:pt x="31" y="8"/>
                    <a:pt x="31" y="8"/>
                  </a:cubicBezTo>
                  <a:cubicBezTo>
                    <a:pt x="32" y="8"/>
                    <a:pt x="32" y="8"/>
                    <a:pt x="32" y="8"/>
                  </a:cubicBezTo>
                  <a:cubicBezTo>
                    <a:pt x="32" y="6"/>
                    <a:pt x="33" y="5"/>
                    <a:pt x="33" y="5"/>
                  </a:cubicBezTo>
                  <a:cubicBezTo>
                    <a:pt x="33" y="4"/>
                    <a:pt x="33" y="3"/>
                    <a:pt x="33" y="2"/>
                  </a:cubicBezTo>
                  <a:cubicBezTo>
                    <a:pt x="33" y="2"/>
                    <a:pt x="33" y="1"/>
                    <a:pt x="33" y="1"/>
                  </a:cubicBezTo>
                  <a:cubicBezTo>
                    <a:pt x="33" y="0"/>
                    <a:pt x="33" y="0"/>
                    <a:pt x="33" y="0"/>
                  </a:cubicBezTo>
                  <a:cubicBezTo>
                    <a:pt x="33" y="1"/>
                    <a:pt x="33" y="1"/>
                    <a:pt x="33" y="1"/>
                  </a:cubicBezTo>
                  <a:cubicBezTo>
                    <a:pt x="32" y="1"/>
                    <a:pt x="32" y="1"/>
                    <a:pt x="32" y="1"/>
                  </a:cubicBezTo>
                  <a:cubicBezTo>
                    <a:pt x="32" y="1"/>
                    <a:pt x="32" y="1"/>
                    <a:pt x="32" y="1"/>
                  </a:cubicBezTo>
                  <a:cubicBezTo>
                    <a:pt x="32" y="2"/>
                    <a:pt x="32" y="2"/>
                    <a:pt x="32" y="2"/>
                  </a:cubicBezTo>
                  <a:cubicBezTo>
                    <a:pt x="31" y="2"/>
                    <a:pt x="31" y="2"/>
                    <a:pt x="30" y="3"/>
                  </a:cubicBezTo>
                  <a:cubicBezTo>
                    <a:pt x="30" y="3"/>
                    <a:pt x="29" y="4"/>
                    <a:pt x="28" y="4"/>
                  </a:cubicBezTo>
                  <a:cubicBezTo>
                    <a:pt x="27" y="5"/>
                    <a:pt x="27" y="5"/>
                    <a:pt x="26" y="5"/>
                  </a:cubicBezTo>
                  <a:cubicBezTo>
                    <a:pt x="25" y="6"/>
                    <a:pt x="24" y="6"/>
                    <a:pt x="23" y="6"/>
                  </a:cubicBezTo>
                  <a:cubicBezTo>
                    <a:pt x="22" y="7"/>
                    <a:pt x="21" y="7"/>
                    <a:pt x="20" y="7"/>
                  </a:cubicBezTo>
                  <a:cubicBezTo>
                    <a:pt x="19" y="7"/>
                    <a:pt x="18" y="8"/>
                    <a:pt x="16" y="8"/>
                  </a:cubicBezTo>
                  <a:cubicBezTo>
                    <a:pt x="16" y="8"/>
                    <a:pt x="15" y="8"/>
                    <a:pt x="15" y="8"/>
                  </a:cubicBezTo>
                  <a:cubicBezTo>
                    <a:pt x="14" y="8"/>
                    <a:pt x="14" y="8"/>
                    <a:pt x="14" y="8"/>
                  </a:cubicBezTo>
                  <a:cubicBezTo>
                    <a:pt x="14" y="8"/>
                    <a:pt x="14" y="8"/>
                    <a:pt x="14" y="8"/>
                  </a:cubicBezTo>
                  <a:cubicBezTo>
                    <a:pt x="13" y="9"/>
                    <a:pt x="13" y="9"/>
                    <a:pt x="13" y="9"/>
                  </a:cubicBezTo>
                  <a:cubicBezTo>
                    <a:pt x="11" y="9"/>
                    <a:pt x="10" y="9"/>
                    <a:pt x="8" y="10"/>
                  </a:cubicBezTo>
                  <a:cubicBezTo>
                    <a:pt x="7" y="10"/>
                    <a:pt x="6" y="11"/>
                    <a:pt x="5" y="12"/>
                  </a:cubicBezTo>
                  <a:cubicBezTo>
                    <a:pt x="4" y="13"/>
                    <a:pt x="3" y="14"/>
                    <a:pt x="2" y="15"/>
                  </a:cubicBezTo>
                  <a:cubicBezTo>
                    <a:pt x="1" y="16"/>
                    <a:pt x="1" y="17"/>
                    <a:pt x="1" y="17"/>
                  </a:cubicBezTo>
                  <a:cubicBezTo>
                    <a:pt x="0" y="18"/>
                    <a:pt x="0" y="19"/>
                    <a:pt x="0" y="20"/>
                  </a:cubicBezTo>
                  <a:cubicBezTo>
                    <a:pt x="0" y="21"/>
                    <a:pt x="0" y="21"/>
                    <a:pt x="0" y="21"/>
                  </a:cubicBezTo>
                  <a:cubicBezTo>
                    <a:pt x="0" y="21"/>
                    <a:pt x="0" y="21"/>
                    <a:pt x="0" y="21"/>
                  </a:cubicBezTo>
                  <a:cubicBezTo>
                    <a:pt x="0" y="21"/>
                    <a:pt x="0" y="21"/>
                    <a:pt x="0" y="21"/>
                  </a:cubicBezTo>
                  <a:cubicBezTo>
                    <a:pt x="0" y="22"/>
                    <a:pt x="0" y="22"/>
                    <a:pt x="0" y="22"/>
                  </a:cubicBezTo>
                  <a:cubicBezTo>
                    <a:pt x="1" y="21"/>
                    <a:pt x="1" y="21"/>
                    <a:pt x="1" y="21"/>
                  </a:cubicBezTo>
                  <a:cubicBezTo>
                    <a:pt x="1" y="21"/>
                    <a:pt x="1" y="21"/>
                    <a:pt x="1" y="21"/>
                  </a:cubicBezTo>
                  <a:cubicBezTo>
                    <a:pt x="1" y="21"/>
                    <a:pt x="1" y="21"/>
                    <a:pt x="1" y="21"/>
                  </a:cubicBezTo>
                  <a:cubicBezTo>
                    <a:pt x="1" y="21"/>
                    <a:pt x="1" y="21"/>
                    <a:pt x="1" y="21"/>
                  </a:cubicBezTo>
                  <a:cubicBezTo>
                    <a:pt x="2" y="20"/>
                    <a:pt x="2" y="20"/>
                    <a:pt x="2" y="20"/>
                  </a:cubicBezTo>
                  <a:cubicBezTo>
                    <a:pt x="3" y="20"/>
                    <a:pt x="3" y="20"/>
                    <a:pt x="3" y="20"/>
                  </a:cubicBezTo>
                  <a:cubicBezTo>
                    <a:pt x="3" y="19"/>
                    <a:pt x="3" y="19"/>
                    <a:pt x="3" y="19"/>
                  </a:cubicBezTo>
                  <a:cubicBezTo>
                    <a:pt x="4" y="19"/>
                    <a:pt x="4" y="19"/>
                    <a:pt x="5" y="18"/>
                  </a:cubicBezTo>
                  <a:cubicBezTo>
                    <a:pt x="7" y="18"/>
                    <a:pt x="9" y="17"/>
                    <a:pt x="11" y="17"/>
                  </a:cubicBezTo>
                  <a:cubicBezTo>
                    <a:pt x="12" y="17"/>
                    <a:pt x="13" y="17"/>
                    <a:pt x="14" y="16"/>
                  </a:cubicBezTo>
                  <a:cubicBezTo>
                    <a:pt x="15" y="16"/>
                    <a:pt x="15" y="16"/>
                    <a:pt x="15" y="16"/>
                  </a:cubicBezTo>
                  <a:cubicBezTo>
                    <a:pt x="16" y="16"/>
                    <a:pt x="16" y="16"/>
                    <a:pt x="16" y="16"/>
                  </a:cubicBezTo>
                  <a:cubicBezTo>
                    <a:pt x="16" y="16"/>
                    <a:pt x="17" y="16"/>
                    <a:pt x="18" y="16"/>
                  </a:cubicBezTo>
                  <a:cubicBezTo>
                    <a:pt x="18" y="16"/>
                    <a:pt x="19" y="16"/>
                    <a:pt x="19" y="16"/>
                  </a:cubicBezTo>
                  <a:cubicBezTo>
                    <a:pt x="19" y="16"/>
                    <a:pt x="18" y="17"/>
                    <a:pt x="18" y="17"/>
                  </a:cubicBezTo>
                  <a:cubicBezTo>
                    <a:pt x="18" y="18"/>
                    <a:pt x="18" y="19"/>
                    <a:pt x="18" y="20"/>
                  </a:cubicBezTo>
                  <a:close/>
                </a:path>
              </a:pathLst>
            </a:cu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spc="-20">
                <a:ln>
                  <a:solidFill>
                    <a:schemeClr val="bg1">
                      <a:alpha val="0"/>
                    </a:schemeClr>
                  </a:solidFill>
                </a:ln>
                <a:latin typeface="Arial" panose="020B0604020202020204" pitchFamily="34" charset="0"/>
                <a:ea typeface="맑은 고딕" panose="020B0503020000020004" pitchFamily="50" charset="-127"/>
                <a:cs typeface="Arial" panose="020B0604020202020204" pitchFamily="34" charset="0"/>
              </a:endParaRPr>
            </a:p>
          </p:txBody>
        </p:sp>
        <p:sp>
          <p:nvSpPr>
            <p:cNvPr id="520" name="Freeform 2411">
              <a:extLst>
                <a:ext uri="{FF2B5EF4-FFF2-40B4-BE49-F238E27FC236}">
                  <a16:creationId xmlns:a16="http://schemas.microsoft.com/office/drawing/2014/main" id="{DC91D4EC-D484-494E-AF56-840799D96BDA}"/>
                </a:ext>
              </a:extLst>
            </p:cNvPr>
            <p:cNvSpPr>
              <a:spLocks noEditPoints="1"/>
            </p:cNvSpPr>
            <p:nvPr/>
          </p:nvSpPr>
          <p:spPr bwMode="auto">
            <a:xfrm>
              <a:off x="1300163" y="8375651"/>
              <a:ext cx="100013" cy="74613"/>
            </a:xfrm>
            <a:custGeom>
              <a:avLst/>
              <a:gdLst>
                <a:gd name="T0" fmla="*/ 81 w 82"/>
                <a:gd name="T1" fmla="*/ 61 h 61"/>
                <a:gd name="T2" fmla="*/ 82 w 82"/>
                <a:gd name="T3" fmla="*/ 2 h 61"/>
                <a:gd name="T4" fmla="*/ 61 w 82"/>
                <a:gd name="T5" fmla="*/ 14 h 61"/>
                <a:gd name="T6" fmla="*/ 59 w 82"/>
                <a:gd name="T7" fmla="*/ 2 h 61"/>
                <a:gd name="T8" fmla="*/ 38 w 82"/>
                <a:gd name="T9" fmla="*/ 14 h 61"/>
                <a:gd name="T10" fmla="*/ 36 w 82"/>
                <a:gd name="T11" fmla="*/ 2 h 61"/>
                <a:gd name="T12" fmla="*/ 13 w 82"/>
                <a:gd name="T13" fmla="*/ 15 h 61"/>
                <a:gd name="T14" fmla="*/ 1 w 82"/>
                <a:gd name="T15" fmla="*/ 16 h 61"/>
                <a:gd name="T16" fmla="*/ 0 w 82"/>
                <a:gd name="T17" fmla="*/ 60 h 61"/>
                <a:gd name="T18" fmla="*/ 46 w 82"/>
                <a:gd name="T19" fmla="*/ 61 h 61"/>
                <a:gd name="T20" fmla="*/ 48 w 82"/>
                <a:gd name="T21" fmla="*/ 48 h 61"/>
                <a:gd name="T22" fmla="*/ 65 w 82"/>
                <a:gd name="T23" fmla="*/ 46 h 61"/>
                <a:gd name="T24" fmla="*/ 67 w 82"/>
                <a:gd name="T25" fmla="*/ 60 h 61"/>
                <a:gd name="T26" fmla="*/ 17 w 82"/>
                <a:gd name="T27" fmla="*/ 36 h 61"/>
                <a:gd name="T28" fmla="*/ 8 w 82"/>
                <a:gd name="T29" fmla="*/ 37 h 61"/>
                <a:gd name="T30" fmla="*/ 7 w 82"/>
                <a:gd name="T31" fmla="*/ 29 h 61"/>
                <a:gd name="T32" fmla="*/ 16 w 82"/>
                <a:gd name="T33" fmla="*/ 27 h 61"/>
                <a:gd name="T34" fmla="*/ 17 w 82"/>
                <a:gd name="T35" fmla="*/ 36 h 61"/>
                <a:gd name="T36" fmla="*/ 30 w 82"/>
                <a:gd name="T37" fmla="*/ 37 h 61"/>
                <a:gd name="T38" fmla="*/ 21 w 82"/>
                <a:gd name="T39" fmla="*/ 36 h 61"/>
                <a:gd name="T40" fmla="*/ 23 w 82"/>
                <a:gd name="T41" fmla="*/ 27 h 61"/>
                <a:gd name="T42" fmla="*/ 32 w 82"/>
                <a:gd name="T43" fmla="*/ 29 h 61"/>
                <a:gd name="T44" fmla="*/ 46 w 82"/>
                <a:gd name="T45" fmla="*/ 36 h 61"/>
                <a:gd name="T46" fmla="*/ 37 w 82"/>
                <a:gd name="T47" fmla="*/ 37 h 61"/>
                <a:gd name="T48" fmla="*/ 36 w 82"/>
                <a:gd name="T49" fmla="*/ 29 h 61"/>
                <a:gd name="T50" fmla="*/ 45 w 82"/>
                <a:gd name="T51" fmla="*/ 27 h 61"/>
                <a:gd name="T52" fmla="*/ 46 w 82"/>
                <a:gd name="T53" fmla="*/ 36 h 61"/>
                <a:gd name="T54" fmla="*/ 59 w 82"/>
                <a:gd name="T55" fmla="*/ 37 h 61"/>
                <a:gd name="T56" fmla="*/ 50 w 82"/>
                <a:gd name="T57" fmla="*/ 36 h 61"/>
                <a:gd name="T58" fmla="*/ 52 w 82"/>
                <a:gd name="T59" fmla="*/ 27 h 61"/>
                <a:gd name="T60" fmla="*/ 61 w 82"/>
                <a:gd name="T61" fmla="*/ 29 h 61"/>
                <a:gd name="T62" fmla="*/ 66 w 82"/>
                <a:gd name="T63" fmla="*/ 37 h 61"/>
                <a:gd name="T64" fmla="*/ 65 w 82"/>
                <a:gd name="T65" fmla="*/ 29 h 61"/>
                <a:gd name="T66" fmla="*/ 74 w 82"/>
                <a:gd name="T67" fmla="*/ 27 h 61"/>
                <a:gd name="T68" fmla="*/ 75 w 82"/>
                <a:gd name="T69" fmla="*/ 36 h 61"/>
                <a:gd name="T70" fmla="*/ 66 w 82"/>
                <a:gd name="T71" fmla="*/ 37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2" h="61">
                  <a:moveTo>
                    <a:pt x="68" y="61"/>
                  </a:moveTo>
                  <a:cubicBezTo>
                    <a:pt x="81" y="61"/>
                    <a:pt x="81" y="61"/>
                    <a:pt x="81" y="61"/>
                  </a:cubicBezTo>
                  <a:cubicBezTo>
                    <a:pt x="82" y="61"/>
                    <a:pt x="82" y="61"/>
                    <a:pt x="82" y="60"/>
                  </a:cubicBezTo>
                  <a:cubicBezTo>
                    <a:pt x="82" y="2"/>
                    <a:pt x="82" y="2"/>
                    <a:pt x="82" y="2"/>
                  </a:cubicBezTo>
                  <a:cubicBezTo>
                    <a:pt x="82" y="1"/>
                    <a:pt x="81" y="0"/>
                    <a:pt x="80" y="1"/>
                  </a:cubicBezTo>
                  <a:cubicBezTo>
                    <a:pt x="61" y="14"/>
                    <a:pt x="61" y="14"/>
                    <a:pt x="61" y="14"/>
                  </a:cubicBezTo>
                  <a:cubicBezTo>
                    <a:pt x="60" y="14"/>
                    <a:pt x="59" y="14"/>
                    <a:pt x="59" y="13"/>
                  </a:cubicBezTo>
                  <a:cubicBezTo>
                    <a:pt x="59" y="2"/>
                    <a:pt x="59" y="2"/>
                    <a:pt x="59" y="2"/>
                  </a:cubicBezTo>
                  <a:cubicBezTo>
                    <a:pt x="59" y="1"/>
                    <a:pt x="58" y="0"/>
                    <a:pt x="57" y="1"/>
                  </a:cubicBezTo>
                  <a:cubicBezTo>
                    <a:pt x="38" y="14"/>
                    <a:pt x="38" y="14"/>
                    <a:pt x="38" y="14"/>
                  </a:cubicBezTo>
                  <a:cubicBezTo>
                    <a:pt x="37" y="14"/>
                    <a:pt x="36" y="14"/>
                    <a:pt x="36" y="13"/>
                  </a:cubicBezTo>
                  <a:cubicBezTo>
                    <a:pt x="36" y="2"/>
                    <a:pt x="36" y="2"/>
                    <a:pt x="36" y="2"/>
                  </a:cubicBezTo>
                  <a:cubicBezTo>
                    <a:pt x="36" y="1"/>
                    <a:pt x="35" y="0"/>
                    <a:pt x="34" y="1"/>
                  </a:cubicBezTo>
                  <a:cubicBezTo>
                    <a:pt x="13" y="15"/>
                    <a:pt x="13" y="15"/>
                    <a:pt x="13" y="15"/>
                  </a:cubicBezTo>
                  <a:cubicBezTo>
                    <a:pt x="12" y="16"/>
                    <a:pt x="12" y="16"/>
                    <a:pt x="12" y="16"/>
                  </a:cubicBezTo>
                  <a:cubicBezTo>
                    <a:pt x="1" y="16"/>
                    <a:pt x="1" y="16"/>
                    <a:pt x="1" y="16"/>
                  </a:cubicBezTo>
                  <a:cubicBezTo>
                    <a:pt x="0" y="16"/>
                    <a:pt x="0" y="16"/>
                    <a:pt x="0" y="17"/>
                  </a:cubicBezTo>
                  <a:cubicBezTo>
                    <a:pt x="0" y="60"/>
                    <a:pt x="0" y="60"/>
                    <a:pt x="0" y="60"/>
                  </a:cubicBezTo>
                  <a:cubicBezTo>
                    <a:pt x="0" y="61"/>
                    <a:pt x="0" y="61"/>
                    <a:pt x="1" y="61"/>
                  </a:cubicBezTo>
                  <a:cubicBezTo>
                    <a:pt x="46" y="61"/>
                    <a:pt x="46" y="61"/>
                    <a:pt x="46" y="61"/>
                  </a:cubicBezTo>
                  <a:cubicBezTo>
                    <a:pt x="47" y="61"/>
                    <a:pt x="48" y="61"/>
                    <a:pt x="48" y="60"/>
                  </a:cubicBezTo>
                  <a:cubicBezTo>
                    <a:pt x="48" y="48"/>
                    <a:pt x="48" y="48"/>
                    <a:pt x="48" y="48"/>
                  </a:cubicBezTo>
                  <a:cubicBezTo>
                    <a:pt x="48" y="47"/>
                    <a:pt x="48" y="46"/>
                    <a:pt x="49" y="46"/>
                  </a:cubicBezTo>
                  <a:cubicBezTo>
                    <a:pt x="65" y="46"/>
                    <a:pt x="65" y="46"/>
                    <a:pt x="65" y="46"/>
                  </a:cubicBezTo>
                  <a:cubicBezTo>
                    <a:pt x="66" y="46"/>
                    <a:pt x="67" y="47"/>
                    <a:pt x="67" y="48"/>
                  </a:cubicBezTo>
                  <a:cubicBezTo>
                    <a:pt x="67" y="60"/>
                    <a:pt x="67" y="60"/>
                    <a:pt x="67" y="60"/>
                  </a:cubicBezTo>
                  <a:cubicBezTo>
                    <a:pt x="67" y="61"/>
                    <a:pt x="67" y="61"/>
                    <a:pt x="68" y="61"/>
                  </a:cubicBezTo>
                  <a:close/>
                  <a:moveTo>
                    <a:pt x="17" y="36"/>
                  </a:moveTo>
                  <a:cubicBezTo>
                    <a:pt x="17" y="37"/>
                    <a:pt x="17" y="37"/>
                    <a:pt x="16" y="37"/>
                  </a:cubicBezTo>
                  <a:cubicBezTo>
                    <a:pt x="8" y="37"/>
                    <a:pt x="8" y="37"/>
                    <a:pt x="8" y="37"/>
                  </a:cubicBezTo>
                  <a:cubicBezTo>
                    <a:pt x="7" y="37"/>
                    <a:pt x="7" y="37"/>
                    <a:pt x="7" y="36"/>
                  </a:cubicBezTo>
                  <a:cubicBezTo>
                    <a:pt x="7" y="29"/>
                    <a:pt x="7" y="29"/>
                    <a:pt x="7" y="29"/>
                  </a:cubicBezTo>
                  <a:cubicBezTo>
                    <a:pt x="7" y="28"/>
                    <a:pt x="7" y="27"/>
                    <a:pt x="8" y="27"/>
                  </a:cubicBezTo>
                  <a:cubicBezTo>
                    <a:pt x="16" y="27"/>
                    <a:pt x="16" y="27"/>
                    <a:pt x="16" y="27"/>
                  </a:cubicBezTo>
                  <a:cubicBezTo>
                    <a:pt x="17" y="27"/>
                    <a:pt x="17" y="28"/>
                    <a:pt x="17" y="29"/>
                  </a:cubicBezTo>
                  <a:lnTo>
                    <a:pt x="17" y="36"/>
                  </a:lnTo>
                  <a:close/>
                  <a:moveTo>
                    <a:pt x="32" y="36"/>
                  </a:moveTo>
                  <a:cubicBezTo>
                    <a:pt x="32" y="37"/>
                    <a:pt x="31" y="37"/>
                    <a:pt x="30" y="37"/>
                  </a:cubicBezTo>
                  <a:cubicBezTo>
                    <a:pt x="23" y="37"/>
                    <a:pt x="23" y="37"/>
                    <a:pt x="23" y="37"/>
                  </a:cubicBezTo>
                  <a:cubicBezTo>
                    <a:pt x="22" y="37"/>
                    <a:pt x="21" y="37"/>
                    <a:pt x="21" y="36"/>
                  </a:cubicBezTo>
                  <a:cubicBezTo>
                    <a:pt x="21" y="29"/>
                    <a:pt x="21" y="29"/>
                    <a:pt x="21" y="29"/>
                  </a:cubicBezTo>
                  <a:cubicBezTo>
                    <a:pt x="21" y="28"/>
                    <a:pt x="22" y="27"/>
                    <a:pt x="23" y="27"/>
                  </a:cubicBezTo>
                  <a:cubicBezTo>
                    <a:pt x="30" y="27"/>
                    <a:pt x="30" y="27"/>
                    <a:pt x="30" y="27"/>
                  </a:cubicBezTo>
                  <a:cubicBezTo>
                    <a:pt x="31" y="27"/>
                    <a:pt x="32" y="28"/>
                    <a:pt x="32" y="29"/>
                  </a:cubicBezTo>
                  <a:lnTo>
                    <a:pt x="32" y="36"/>
                  </a:lnTo>
                  <a:close/>
                  <a:moveTo>
                    <a:pt x="46" y="36"/>
                  </a:moveTo>
                  <a:cubicBezTo>
                    <a:pt x="46" y="37"/>
                    <a:pt x="46" y="37"/>
                    <a:pt x="45" y="37"/>
                  </a:cubicBezTo>
                  <a:cubicBezTo>
                    <a:pt x="37" y="37"/>
                    <a:pt x="37" y="37"/>
                    <a:pt x="37" y="37"/>
                  </a:cubicBezTo>
                  <a:cubicBezTo>
                    <a:pt x="36" y="37"/>
                    <a:pt x="36" y="37"/>
                    <a:pt x="36" y="36"/>
                  </a:cubicBezTo>
                  <a:cubicBezTo>
                    <a:pt x="36" y="29"/>
                    <a:pt x="36" y="29"/>
                    <a:pt x="36" y="29"/>
                  </a:cubicBezTo>
                  <a:cubicBezTo>
                    <a:pt x="36" y="28"/>
                    <a:pt x="36" y="27"/>
                    <a:pt x="37" y="27"/>
                  </a:cubicBezTo>
                  <a:cubicBezTo>
                    <a:pt x="45" y="27"/>
                    <a:pt x="45" y="27"/>
                    <a:pt x="45" y="27"/>
                  </a:cubicBezTo>
                  <a:cubicBezTo>
                    <a:pt x="46" y="27"/>
                    <a:pt x="46" y="28"/>
                    <a:pt x="46" y="29"/>
                  </a:cubicBezTo>
                  <a:lnTo>
                    <a:pt x="46" y="36"/>
                  </a:lnTo>
                  <a:close/>
                  <a:moveTo>
                    <a:pt x="61" y="36"/>
                  </a:moveTo>
                  <a:cubicBezTo>
                    <a:pt x="61" y="37"/>
                    <a:pt x="60" y="37"/>
                    <a:pt x="59" y="37"/>
                  </a:cubicBezTo>
                  <a:cubicBezTo>
                    <a:pt x="52" y="37"/>
                    <a:pt x="52" y="37"/>
                    <a:pt x="52" y="37"/>
                  </a:cubicBezTo>
                  <a:cubicBezTo>
                    <a:pt x="51" y="37"/>
                    <a:pt x="50" y="37"/>
                    <a:pt x="50" y="36"/>
                  </a:cubicBezTo>
                  <a:cubicBezTo>
                    <a:pt x="50" y="29"/>
                    <a:pt x="50" y="29"/>
                    <a:pt x="50" y="29"/>
                  </a:cubicBezTo>
                  <a:cubicBezTo>
                    <a:pt x="50" y="28"/>
                    <a:pt x="51" y="27"/>
                    <a:pt x="52" y="27"/>
                  </a:cubicBezTo>
                  <a:cubicBezTo>
                    <a:pt x="59" y="27"/>
                    <a:pt x="59" y="27"/>
                    <a:pt x="59" y="27"/>
                  </a:cubicBezTo>
                  <a:cubicBezTo>
                    <a:pt x="60" y="27"/>
                    <a:pt x="61" y="28"/>
                    <a:pt x="61" y="29"/>
                  </a:cubicBezTo>
                  <a:lnTo>
                    <a:pt x="61" y="36"/>
                  </a:lnTo>
                  <a:close/>
                  <a:moveTo>
                    <a:pt x="66" y="37"/>
                  </a:moveTo>
                  <a:cubicBezTo>
                    <a:pt x="65" y="37"/>
                    <a:pt x="65" y="37"/>
                    <a:pt x="65" y="36"/>
                  </a:cubicBezTo>
                  <a:cubicBezTo>
                    <a:pt x="65" y="29"/>
                    <a:pt x="65" y="29"/>
                    <a:pt x="65" y="29"/>
                  </a:cubicBezTo>
                  <a:cubicBezTo>
                    <a:pt x="65" y="28"/>
                    <a:pt x="65" y="27"/>
                    <a:pt x="66" y="27"/>
                  </a:cubicBezTo>
                  <a:cubicBezTo>
                    <a:pt x="74" y="27"/>
                    <a:pt x="74" y="27"/>
                    <a:pt x="74" y="27"/>
                  </a:cubicBezTo>
                  <a:cubicBezTo>
                    <a:pt x="75" y="27"/>
                    <a:pt x="75" y="28"/>
                    <a:pt x="75" y="29"/>
                  </a:cubicBezTo>
                  <a:cubicBezTo>
                    <a:pt x="75" y="36"/>
                    <a:pt x="75" y="36"/>
                    <a:pt x="75" y="36"/>
                  </a:cubicBezTo>
                  <a:cubicBezTo>
                    <a:pt x="75" y="37"/>
                    <a:pt x="75" y="37"/>
                    <a:pt x="74" y="37"/>
                  </a:cubicBezTo>
                  <a:lnTo>
                    <a:pt x="66" y="37"/>
                  </a:lnTo>
                  <a:close/>
                </a:path>
              </a:pathLst>
            </a:cu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spc="-20">
                <a:ln>
                  <a:solidFill>
                    <a:schemeClr val="bg1">
                      <a:alpha val="0"/>
                    </a:schemeClr>
                  </a:solidFill>
                </a:ln>
                <a:latin typeface="Arial" panose="020B0604020202020204" pitchFamily="34" charset="0"/>
                <a:ea typeface="맑은 고딕" panose="020B0503020000020004" pitchFamily="50" charset="-127"/>
                <a:cs typeface="Arial" panose="020B0604020202020204" pitchFamily="34" charset="0"/>
              </a:endParaRPr>
            </a:p>
          </p:txBody>
        </p:sp>
        <p:sp>
          <p:nvSpPr>
            <p:cNvPr id="521" name="Freeform 2412">
              <a:extLst>
                <a:ext uri="{FF2B5EF4-FFF2-40B4-BE49-F238E27FC236}">
                  <a16:creationId xmlns:a16="http://schemas.microsoft.com/office/drawing/2014/main" id="{1EC13956-33B0-4A63-AE7F-0AF15F6E154D}"/>
                </a:ext>
              </a:extLst>
            </p:cNvPr>
            <p:cNvSpPr>
              <a:spLocks/>
            </p:cNvSpPr>
            <p:nvPr/>
          </p:nvSpPr>
          <p:spPr bwMode="auto">
            <a:xfrm>
              <a:off x="1255713" y="8345488"/>
              <a:ext cx="41275" cy="104775"/>
            </a:xfrm>
            <a:custGeom>
              <a:avLst/>
              <a:gdLst>
                <a:gd name="T0" fmla="*/ 0 w 34"/>
                <a:gd name="T1" fmla="*/ 84 h 85"/>
                <a:gd name="T2" fmla="*/ 2 w 34"/>
                <a:gd name="T3" fmla="*/ 85 h 85"/>
                <a:gd name="T4" fmla="*/ 33 w 34"/>
                <a:gd name="T5" fmla="*/ 85 h 85"/>
                <a:gd name="T6" fmla="*/ 34 w 34"/>
                <a:gd name="T7" fmla="*/ 84 h 85"/>
                <a:gd name="T8" fmla="*/ 34 w 34"/>
                <a:gd name="T9" fmla="*/ 5 h 85"/>
                <a:gd name="T10" fmla="*/ 17 w 34"/>
                <a:gd name="T11" fmla="*/ 0 h 85"/>
                <a:gd name="T12" fmla="*/ 0 w 34"/>
                <a:gd name="T13" fmla="*/ 5 h 85"/>
                <a:gd name="T14" fmla="*/ 0 w 34"/>
                <a:gd name="T15" fmla="*/ 84 h 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 h="85">
                  <a:moveTo>
                    <a:pt x="0" y="84"/>
                  </a:moveTo>
                  <a:cubicBezTo>
                    <a:pt x="0" y="85"/>
                    <a:pt x="1" y="85"/>
                    <a:pt x="2" y="85"/>
                  </a:cubicBezTo>
                  <a:cubicBezTo>
                    <a:pt x="33" y="85"/>
                    <a:pt x="33" y="85"/>
                    <a:pt x="33" y="85"/>
                  </a:cubicBezTo>
                  <a:cubicBezTo>
                    <a:pt x="33" y="85"/>
                    <a:pt x="34" y="85"/>
                    <a:pt x="34" y="84"/>
                  </a:cubicBezTo>
                  <a:cubicBezTo>
                    <a:pt x="34" y="5"/>
                    <a:pt x="34" y="5"/>
                    <a:pt x="34" y="5"/>
                  </a:cubicBezTo>
                  <a:cubicBezTo>
                    <a:pt x="32" y="2"/>
                    <a:pt x="25" y="0"/>
                    <a:pt x="17" y="0"/>
                  </a:cubicBezTo>
                  <a:cubicBezTo>
                    <a:pt x="9" y="0"/>
                    <a:pt x="2" y="2"/>
                    <a:pt x="0" y="5"/>
                  </a:cubicBezTo>
                  <a:lnTo>
                    <a:pt x="0" y="84"/>
                  </a:lnTo>
                  <a:close/>
                </a:path>
              </a:pathLst>
            </a:cu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spc="-20">
                <a:ln>
                  <a:solidFill>
                    <a:schemeClr val="bg1">
                      <a:alpha val="0"/>
                    </a:schemeClr>
                  </a:solidFill>
                </a:ln>
                <a:latin typeface="Arial" panose="020B0604020202020204" pitchFamily="34" charset="0"/>
                <a:ea typeface="맑은 고딕" panose="020B0503020000020004" pitchFamily="50" charset="-127"/>
                <a:cs typeface="Arial" panose="020B0604020202020204" pitchFamily="34" charset="0"/>
              </a:endParaRPr>
            </a:p>
          </p:txBody>
        </p:sp>
        <p:sp>
          <p:nvSpPr>
            <p:cNvPr id="522" name="Freeform 2413">
              <a:extLst>
                <a:ext uri="{FF2B5EF4-FFF2-40B4-BE49-F238E27FC236}">
                  <a16:creationId xmlns:a16="http://schemas.microsoft.com/office/drawing/2014/main" id="{809F4687-0D3D-4E05-9B27-7B19F5BB807A}"/>
                </a:ext>
              </a:extLst>
            </p:cNvPr>
            <p:cNvSpPr>
              <a:spLocks/>
            </p:cNvSpPr>
            <p:nvPr/>
          </p:nvSpPr>
          <p:spPr bwMode="auto">
            <a:xfrm>
              <a:off x="1239838" y="8394701"/>
              <a:ext cx="12700" cy="55563"/>
            </a:xfrm>
            <a:custGeom>
              <a:avLst/>
              <a:gdLst>
                <a:gd name="T0" fmla="*/ 0 w 11"/>
                <a:gd name="T1" fmla="*/ 1 h 45"/>
                <a:gd name="T2" fmla="*/ 0 w 11"/>
                <a:gd name="T3" fmla="*/ 44 h 45"/>
                <a:gd name="T4" fmla="*/ 2 w 11"/>
                <a:gd name="T5" fmla="*/ 45 h 45"/>
                <a:gd name="T6" fmla="*/ 9 w 11"/>
                <a:gd name="T7" fmla="*/ 45 h 45"/>
                <a:gd name="T8" fmla="*/ 11 w 11"/>
                <a:gd name="T9" fmla="*/ 44 h 45"/>
                <a:gd name="T10" fmla="*/ 11 w 11"/>
                <a:gd name="T11" fmla="*/ 1 h 45"/>
                <a:gd name="T12" fmla="*/ 9 w 11"/>
                <a:gd name="T13" fmla="*/ 0 h 45"/>
                <a:gd name="T14" fmla="*/ 2 w 11"/>
                <a:gd name="T15" fmla="*/ 0 h 45"/>
                <a:gd name="T16" fmla="*/ 0 w 11"/>
                <a:gd name="T17" fmla="*/ 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45">
                  <a:moveTo>
                    <a:pt x="0" y="1"/>
                  </a:moveTo>
                  <a:cubicBezTo>
                    <a:pt x="0" y="44"/>
                    <a:pt x="0" y="44"/>
                    <a:pt x="0" y="44"/>
                  </a:cubicBezTo>
                  <a:cubicBezTo>
                    <a:pt x="0" y="45"/>
                    <a:pt x="1" y="45"/>
                    <a:pt x="2" y="45"/>
                  </a:cubicBezTo>
                  <a:cubicBezTo>
                    <a:pt x="9" y="45"/>
                    <a:pt x="9" y="45"/>
                    <a:pt x="9" y="45"/>
                  </a:cubicBezTo>
                  <a:cubicBezTo>
                    <a:pt x="10" y="45"/>
                    <a:pt x="11" y="45"/>
                    <a:pt x="11" y="44"/>
                  </a:cubicBezTo>
                  <a:cubicBezTo>
                    <a:pt x="11" y="1"/>
                    <a:pt x="11" y="1"/>
                    <a:pt x="11" y="1"/>
                  </a:cubicBezTo>
                  <a:cubicBezTo>
                    <a:pt x="11" y="0"/>
                    <a:pt x="10" y="0"/>
                    <a:pt x="9" y="0"/>
                  </a:cubicBezTo>
                  <a:cubicBezTo>
                    <a:pt x="2" y="0"/>
                    <a:pt x="2" y="0"/>
                    <a:pt x="2" y="0"/>
                  </a:cubicBezTo>
                  <a:cubicBezTo>
                    <a:pt x="1" y="0"/>
                    <a:pt x="0" y="0"/>
                    <a:pt x="0" y="1"/>
                  </a:cubicBezTo>
                  <a:close/>
                </a:path>
              </a:pathLst>
            </a:cu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spc="-20">
                <a:ln>
                  <a:solidFill>
                    <a:schemeClr val="bg1">
                      <a:alpha val="0"/>
                    </a:schemeClr>
                  </a:solidFill>
                </a:ln>
                <a:latin typeface="Arial" panose="020B0604020202020204" pitchFamily="34" charset="0"/>
                <a:ea typeface="맑은 고딕" panose="020B0503020000020004" pitchFamily="50" charset="-127"/>
                <a:cs typeface="Arial" panose="020B0604020202020204" pitchFamily="34" charset="0"/>
              </a:endParaRPr>
            </a:p>
          </p:txBody>
        </p:sp>
      </p:grpSp>
      <p:sp>
        <p:nvSpPr>
          <p:cNvPr id="288" name="모서리가 둥근 직사각형 453">
            <a:extLst>
              <a:ext uri="{FF2B5EF4-FFF2-40B4-BE49-F238E27FC236}">
                <a16:creationId xmlns:a16="http://schemas.microsoft.com/office/drawing/2014/main" id="{0B476BD0-DD8C-4C0D-8C43-05E915017641}"/>
              </a:ext>
            </a:extLst>
          </p:cNvPr>
          <p:cNvSpPr/>
          <p:nvPr/>
        </p:nvSpPr>
        <p:spPr>
          <a:xfrm>
            <a:off x="5355072" y="2515744"/>
            <a:ext cx="924796" cy="92479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noAutofit/>
          </a:bodyPr>
          <a:lstStyle/>
          <a:p>
            <a:pPr algn="ctr" latinLnBrk="0"/>
            <a:endParaRPr lang="ko-KR" altLang="en-US">
              <a:ln>
                <a:solidFill>
                  <a:srgbClr val="C00000">
                    <a:alpha val="0"/>
                  </a:srgbClr>
                </a:solidFill>
              </a:ln>
              <a:solidFill>
                <a:schemeClr val="tx1">
                  <a:lumMod val="75000"/>
                  <a:lumOff val="25000"/>
                </a:schemeClr>
              </a:solidFill>
              <a:latin typeface="Arial" panose="020B0604020202020204" pitchFamily="34" charset="0"/>
              <a:ea typeface="KoPub돋움체 Bold" panose="00000800000000000000" pitchFamily="2" charset="-127"/>
              <a:cs typeface="Arial" panose="020B0604020202020204" pitchFamily="34" charset="0"/>
            </a:endParaRPr>
          </a:p>
        </p:txBody>
      </p:sp>
      <p:sp>
        <p:nvSpPr>
          <p:cNvPr id="497" name="모서리가 둥근 직사각형 54">
            <a:extLst>
              <a:ext uri="{FF2B5EF4-FFF2-40B4-BE49-F238E27FC236}">
                <a16:creationId xmlns:a16="http://schemas.microsoft.com/office/drawing/2014/main" id="{943FE8BB-53C5-4E28-BE48-17B1FED859D4}"/>
              </a:ext>
            </a:extLst>
          </p:cNvPr>
          <p:cNvSpPr/>
          <p:nvPr/>
        </p:nvSpPr>
        <p:spPr>
          <a:xfrm>
            <a:off x="5652869" y="3016810"/>
            <a:ext cx="329204" cy="188378"/>
          </a:xfrm>
          <a:prstGeom prst="rect">
            <a:avLst/>
          </a:prstGeom>
          <a:noFill/>
          <a:ln w="12700" cap="flat" cmpd="sng" algn="ctr">
            <a:noFill/>
            <a:prstDash val="solid"/>
            <a:miter lim="800000"/>
          </a:ln>
          <a:effectLst/>
        </p:spPr>
        <p:txBody>
          <a:bodyPr wrap="none" lIns="0" tIns="0" rIns="0" bIns="0" rtlCol="0" anchor="ctr">
            <a:spAutoFit/>
          </a:bodyPr>
          <a:lstStyle/>
          <a:p>
            <a:pPr algn="ctr"/>
            <a:r>
              <a:rPr lang="en-US" altLang="ko-KR" sz="1200" b="1" spc="-20" dirty="0">
                <a:ln>
                  <a:solidFill>
                    <a:schemeClr val="bg1">
                      <a:alpha val="0"/>
                    </a:schemeClr>
                  </a:solidFill>
                </a:ln>
                <a:latin typeface="Arial" panose="020B0604020202020204" pitchFamily="34" charset="0"/>
                <a:ea typeface="맑은 고딕" panose="020B0503020000020004" pitchFamily="50" charset="-127"/>
                <a:cs typeface="Arial" panose="020B0604020202020204" pitchFamily="34" charset="0"/>
              </a:rPr>
              <a:t>Yard</a:t>
            </a:r>
          </a:p>
        </p:txBody>
      </p:sp>
      <p:grpSp>
        <p:nvGrpSpPr>
          <p:cNvPr id="498" name="그룹 457">
            <a:extLst>
              <a:ext uri="{FF2B5EF4-FFF2-40B4-BE49-F238E27FC236}">
                <a16:creationId xmlns:a16="http://schemas.microsoft.com/office/drawing/2014/main" id="{5D3BACF8-B6F2-4350-8B11-34C795500F65}"/>
              </a:ext>
            </a:extLst>
          </p:cNvPr>
          <p:cNvGrpSpPr/>
          <p:nvPr/>
        </p:nvGrpSpPr>
        <p:grpSpPr>
          <a:xfrm>
            <a:off x="5584222" y="2681352"/>
            <a:ext cx="466496" cy="234240"/>
            <a:chOff x="4613820" y="2229875"/>
            <a:chExt cx="368364" cy="203461"/>
          </a:xfrm>
          <a:solidFill>
            <a:schemeClr val="bg2">
              <a:lumMod val="75000"/>
            </a:schemeClr>
          </a:solidFill>
        </p:grpSpPr>
        <p:grpSp>
          <p:nvGrpSpPr>
            <p:cNvPr id="499" name="그룹 511">
              <a:extLst>
                <a:ext uri="{FF2B5EF4-FFF2-40B4-BE49-F238E27FC236}">
                  <a16:creationId xmlns:a16="http://schemas.microsoft.com/office/drawing/2014/main" id="{FAA708A8-E55F-4AB6-9F86-D25D9E5C0136}"/>
                </a:ext>
              </a:extLst>
            </p:cNvPr>
            <p:cNvGrpSpPr/>
            <p:nvPr/>
          </p:nvGrpSpPr>
          <p:grpSpPr>
            <a:xfrm>
              <a:off x="4856355" y="2340128"/>
              <a:ext cx="125829" cy="93208"/>
              <a:chOff x="6011863" y="6399213"/>
              <a:chExt cx="128588" cy="95251"/>
            </a:xfrm>
            <a:grpFill/>
          </p:grpSpPr>
          <p:sp>
            <p:nvSpPr>
              <p:cNvPr id="511" name="Oval 635">
                <a:extLst>
                  <a:ext uri="{FF2B5EF4-FFF2-40B4-BE49-F238E27FC236}">
                    <a16:creationId xmlns:a16="http://schemas.microsoft.com/office/drawing/2014/main" id="{25952FA7-8CA5-4FD4-ADEA-22FD913E08C9}"/>
                  </a:ext>
                </a:extLst>
              </p:cNvPr>
              <p:cNvSpPr>
                <a:spLocks noChangeArrowheads="1"/>
              </p:cNvSpPr>
              <p:nvPr/>
            </p:nvSpPr>
            <p:spPr bwMode="auto">
              <a:xfrm>
                <a:off x="6030913" y="6470651"/>
                <a:ext cx="23813" cy="23813"/>
              </a:xfrm>
              <a:prstGeom prst="ellipse">
                <a:avLst/>
              </a:pr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spc="-20">
                  <a:ln>
                    <a:solidFill>
                      <a:schemeClr val="bg1">
                        <a:alpha val="0"/>
                      </a:schemeClr>
                    </a:solidFill>
                  </a:ln>
                  <a:latin typeface="Arial" panose="020B0604020202020204" pitchFamily="34" charset="0"/>
                  <a:ea typeface="맑은 고딕" panose="020B0503020000020004" pitchFamily="50" charset="-127"/>
                  <a:cs typeface="Arial" panose="020B0604020202020204" pitchFamily="34" charset="0"/>
                </a:endParaRPr>
              </a:p>
            </p:txBody>
          </p:sp>
          <p:sp>
            <p:nvSpPr>
              <p:cNvPr id="512" name="Oval 636">
                <a:extLst>
                  <a:ext uri="{FF2B5EF4-FFF2-40B4-BE49-F238E27FC236}">
                    <a16:creationId xmlns:a16="http://schemas.microsoft.com/office/drawing/2014/main" id="{E2FE2DBB-A236-4393-BABA-E56B8E35BD63}"/>
                  </a:ext>
                </a:extLst>
              </p:cNvPr>
              <p:cNvSpPr>
                <a:spLocks noChangeArrowheads="1"/>
              </p:cNvSpPr>
              <p:nvPr/>
            </p:nvSpPr>
            <p:spPr bwMode="auto">
              <a:xfrm>
                <a:off x="6100763" y="6470651"/>
                <a:ext cx="23813" cy="23813"/>
              </a:xfrm>
              <a:prstGeom prst="ellipse">
                <a:avLst/>
              </a:pr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spc="-20">
                  <a:ln>
                    <a:solidFill>
                      <a:schemeClr val="bg1">
                        <a:alpha val="0"/>
                      </a:schemeClr>
                    </a:solidFill>
                  </a:ln>
                  <a:latin typeface="Arial" panose="020B0604020202020204" pitchFamily="34" charset="0"/>
                  <a:ea typeface="맑은 고딕" panose="020B0503020000020004" pitchFamily="50" charset="-127"/>
                  <a:cs typeface="Arial" panose="020B0604020202020204" pitchFamily="34" charset="0"/>
                </a:endParaRPr>
              </a:p>
            </p:txBody>
          </p:sp>
          <p:sp>
            <p:nvSpPr>
              <p:cNvPr id="513" name="Freeform 637">
                <a:extLst>
                  <a:ext uri="{FF2B5EF4-FFF2-40B4-BE49-F238E27FC236}">
                    <a16:creationId xmlns:a16="http://schemas.microsoft.com/office/drawing/2014/main" id="{932305EB-7AAE-4411-A0D3-D48188D86B2C}"/>
                  </a:ext>
                </a:extLst>
              </p:cNvPr>
              <p:cNvSpPr>
                <a:spLocks noEditPoints="1"/>
              </p:cNvSpPr>
              <p:nvPr/>
            </p:nvSpPr>
            <p:spPr bwMode="auto">
              <a:xfrm>
                <a:off x="6091238" y="6421438"/>
                <a:ext cx="49213" cy="57150"/>
              </a:xfrm>
              <a:custGeom>
                <a:avLst/>
                <a:gdLst>
                  <a:gd name="T0" fmla="*/ 37 w 40"/>
                  <a:gd name="T1" fmla="*/ 16 h 48"/>
                  <a:gd name="T2" fmla="*/ 28 w 40"/>
                  <a:gd name="T3" fmla="*/ 4 h 48"/>
                  <a:gd name="T4" fmla="*/ 22 w 40"/>
                  <a:gd name="T5" fmla="*/ 0 h 48"/>
                  <a:gd name="T6" fmla="*/ 4 w 40"/>
                  <a:gd name="T7" fmla="*/ 0 h 48"/>
                  <a:gd name="T8" fmla="*/ 0 w 40"/>
                  <a:gd name="T9" fmla="*/ 4 h 48"/>
                  <a:gd name="T10" fmla="*/ 0 w 40"/>
                  <a:gd name="T11" fmla="*/ 44 h 48"/>
                  <a:gd name="T12" fmla="*/ 4 w 40"/>
                  <a:gd name="T13" fmla="*/ 48 h 48"/>
                  <a:gd name="T14" fmla="*/ 18 w 40"/>
                  <a:gd name="T15" fmla="*/ 35 h 48"/>
                  <a:gd name="T16" fmla="*/ 32 w 40"/>
                  <a:gd name="T17" fmla="*/ 48 h 48"/>
                  <a:gd name="T18" fmla="*/ 36 w 40"/>
                  <a:gd name="T19" fmla="*/ 48 h 48"/>
                  <a:gd name="T20" fmla="*/ 40 w 40"/>
                  <a:gd name="T21" fmla="*/ 44 h 48"/>
                  <a:gd name="T22" fmla="*/ 40 w 40"/>
                  <a:gd name="T23" fmla="*/ 24 h 48"/>
                  <a:gd name="T24" fmla="*/ 37 w 40"/>
                  <a:gd name="T25" fmla="*/ 16 h 48"/>
                  <a:gd name="T26" fmla="*/ 12 w 40"/>
                  <a:gd name="T27" fmla="*/ 24 h 48"/>
                  <a:gd name="T28" fmla="*/ 12 w 40"/>
                  <a:gd name="T29" fmla="*/ 8 h 48"/>
                  <a:gd name="T30" fmla="*/ 21 w 40"/>
                  <a:gd name="T31" fmla="*/ 8 h 48"/>
                  <a:gd name="T32" fmla="*/ 23 w 40"/>
                  <a:gd name="T33" fmla="*/ 9 h 48"/>
                  <a:gd name="T34" fmla="*/ 31 w 40"/>
                  <a:gd name="T35" fmla="*/ 20 h 48"/>
                  <a:gd name="T36" fmla="*/ 33 w 40"/>
                  <a:gd name="T37" fmla="*/ 24 h 48"/>
                  <a:gd name="T38" fmla="*/ 12 w 40"/>
                  <a:gd name="T39" fmla="*/ 2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0" h="48">
                    <a:moveTo>
                      <a:pt x="37" y="16"/>
                    </a:moveTo>
                    <a:cubicBezTo>
                      <a:pt x="28" y="4"/>
                      <a:pt x="28" y="4"/>
                      <a:pt x="28" y="4"/>
                    </a:cubicBezTo>
                    <a:cubicBezTo>
                      <a:pt x="26" y="1"/>
                      <a:pt x="25" y="0"/>
                      <a:pt x="22" y="0"/>
                    </a:cubicBezTo>
                    <a:cubicBezTo>
                      <a:pt x="4" y="0"/>
                      <a:pt x="4" y="0"/>
                      <a:pt x="4" y="0"/>
                    </a:cubicBezTo>
                    <a:cubicBezTo>
                      <a:pt x="1" y="0"/>
                      <a:pt x="0" y="1"/>
                      <a:pt x="0" y="4"/>
                    </a:cubicBezTo>
                    <a:cubicBezTo>
                      <a:pt x="0" y="44"/>
                      <a:pt x="0" y="44"/>
                      <a:pt x="0" y="44"/>
                    </a:cubicBezTo>
                    <a:cubicBezTo>
                      <a:pt x="0" y="46"/>
                      <a:pt x="1" y="48"/>
                      <a:pt x="4" y="48"/>
                    </a:cubicBezTo>
                    <a:cubicBezTo>
                      <a:pt x="5" y="41"/>
                      <a:pt x="10" y="35"/>
                      <a:pt x="18" y="35"/>
                    </a:cubicBezTo>
                    <a:cubicBezTo>
                      <a:pt x="25" y="35"/>
                      <a:pt x="31" y="41"/>
                      <a:pt x="32" y="48"/>
                    </a:cubicBezTo>
                    <a:cubicBezTo>
                      <a:pt x="36" y="48"/>
                      <a:pt x="36" y="48"/>
                      <a:pt x="36" y="48"/>
                    </a:cubicBezTo>
                    <a:cubicBezTo>
                      <a:pt x="38" y="48"/>
                      <a:pt x="40" y="46"/>
                      <a:pt x="40" y="44"/>
                    </a:cubicBezTo>
                    <a:cubicBezTo>
                      <a:pt x="40" y="44"/>
                      <a:pt x="40" y="27"/>
                      <a:pt x="40" y="24"/>
                    </a:cubicBezTo>
                    <a:cubicBezTo>
                      <a:pt x="40" y="20"/>
                      <a:pt x="37" y="16"/>
                      <a:pt x="37" y="16"/>
                    </a:cubicBezTo>
                    <a:close/>
                    <a:moveTo>
                      <a:pt x="12" y="24"/>
                    </a:moveTo>
                    <a:cubicBezTo>
                      <a:pt x="12" y="8"/>
                      <a:pt x="12" y="8"/>
                      <a:pt x="12" y="8"/>
                    </a:cubicBezTo>
                    <a:cubicBezTo>
                      <a:pt x="21" y="8"/>
                      <a:pt x="21" y="8"/>
                      <a:pt x="21" y="8"/>
                    </a:cubicBezTo>
                    <a:cubicBezTo>
                      <a:pt x="22" y="8"/>
                      <a:pt x="23" y="9"/>
                      <a:pt x="23" y="9"/>
                    </a:cubicBezTo>
                    <a:cubicBezTo>
                      <a:pt x="31" y="20"/>
                      <a:pt x="31" y="20"/>
                      <a:pt x="31" y="20"/>
                    </a:cubicBezTo>
                    <a:cubicBezTo>
                      <a:pt x="32" y="21"/>
                      <a:pt x="33" y="23"/>
                      <a:pt x="33" y="24"/>
                    </a:cubicBezTo>
                    <a:lnTo>
                      <a:pt x="12" y="24"/>
                    </a:lnTo>
                    <a:close/>
                  </a:path>
                </a:pathLst>
              </a:cu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spc="-20">
                  <a:ln>
                    <a:solidFill>
                      <a:schemeClr val="bg1">
                        <a:alpha val="0"/>
                      </a:schemeClr>
                    </a:solidFill>
                  </a:ln>
                  <a:latin typeface="Arial" panose="020B0604020202020204" pitchFamily="34" charset="0"/>
                  <a:ea typeface="맑은 고딕" panose="020B0503020000020004" pitchFamily="50" charset="-127"/>
                  <a:cs typeface="Arial" panose="020B0604020202020204" pitchFamily="34" charset="0"/>
                </a:endParaRPr>
              </a:p>
            </p:txBody>
          </p:sp>
          <p:sp>
            <p:nvSpPr>
              <p:cNvPr id="514" name="Freeform 638">
                <a:extLst>
                  <a:ext uri="{FF2B5EF4-FFF2-40B4-BE49-F238E27FC236}">
                    <a16:creationId xmlns:a16="http://schemas.microsoft.com/office/drawing/2014/main" id="{A4D1937D-EFC4-4F9D-8132-03C143B36731}"/>
                  </a:ext>
                </a:extLst>
              </p:cNvPr>
              <p:cNvSpPr>
                <a:spLocks/>
              </p:cNvSpPr>
              <p:nvPr/>
            </p:nvSpPr>
            <p:spPr bwMode="auto">
              <a:xfrm>
                <a:off x="6011863" y="6399213"/>
                <a:ext cx="74613" cy="79375"/>
              </a:xfrm>
              <a:custGeom>
                <a:avLst/>
                <a:gdLst>
                  <a:gd name="T0" fmla="*/ 57 w 61"/>
                  <a:gd name="T1" fmla="*/ 0 h 65"/>
                  <a:gd name="T2" fmla="*/ 4 w 61"/>
                  <a:gd name="T3" fmla="*/ 0 h 65"/>
                  <a:gd name="T4" fmla="*/ 0 w 61"/>
                  <a:gd name="T5" fmla="*/ 4 h 65"/>
                  <a:gd name="T6" fmla="*/ 0 w 61"/>
                  <a:gd name="T7" fmla="*/ 61 h 65"/>
                  <a:gd name="T8" fmla="*/ 4 w 61"/>
                  <a:gd name="T9" fmla="*/ 65 h 65"/>
                  <a:gd name="T10" fmla="*/ 12 w 61"/>
                  <a:gd name="T11" fmla="*/ 65 h 65"/>
                  <a:gd name="T12" fmla="*/ 26 w 61"/>
                  <a:gd name="T13" fmla="*/ 52 h 65"/>
                  <a:gd name="T14" fmla="*/ 40 w 61"/>
                  <a:gd name="T15" fmla="*/ 65 h 65"/>
                  <a:gd name="T16" fmla="*/ 57 w 61"/>
                  <a:gd name="T17" fmla="*/ 65 h 65"/>
                  <a:gd name="T18" fmla="*/ 61 w 61"/>
                  <a:gd name="T19" fmla="*/ 61 h 65"/>
                  <a:gd name="T20" fmla="*/ 61 w 61"/>
                  <a:gd name="T21" fmla="*/ 4 h 65"/>
                  <a:gd name="T22" fmla="*/ 57 w 61"/>
                  <a:gd name="T23"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1" h="65">
                    <a:moveTo>
                      <a:pt x="57" y="0"/>
                    </a:moveTo>
                    <a:cubicBezTo>
                      <a:pt x="4" y="0"/>
                      <a:pt x="4" y="0"/>
                      <a:pt x="4" y="0"/>
                    </a:cubicBezTo>
                    <a:cubicBezTo>
                      <a:pt x="1" y="0"/>
                      <a:pt x="0" y="1"/>
                      <a:pt x="0" y="4"/>
                    </a:cubicBezTo>
                    <a:cubicBezTo>
                      <a:pt x="0" y="61"/>
                      <a:pt x="0" y="61"/>
                      <a:pt x="0" y="61"/>
                    </a:cubicBezTo>
                    <a:cubicBezTo>
                      <a:pt x="0" y="63"/>
                      <a:pt x="1" y="65"/>
                      <a:pt x="4" y="65"/>
                    </a:cubicBezTo>
                    <a:cubicBezTo>
                      <a:pt x="12" y="65"/>
                      <a:pt x="12" y="65"/>
                      <a:pt x="12" y="65"/>
                    </a:cubicBezTo>
                    <a:cubicBezTo>
                      <a:pt x="13" y="58"/>
                      <a:pt x="18" y="52"/>
                      <a:pt x="26" y="52"/>
                    </a:cubicBezTo>
                    <a:cubicBezTo>
                      <a:pt x="33" y="52"/>
                      <a:pt x="39" y="58"/>
                      <a:pt x="40" y="65"/>
                    </a:cubicBezTo>
                    <a:cubicBezTo>
                      <a:pt x="57" y="65"/>
                      <a:pt x="57" y="65"/>
                      <a:pt x="57" y="65"/>
                    </a:cubicBezTo>
                    <a:cubicBezTo>
                      <a:pt x="59" y="65"/>
                      <a:pt x="61" y="63"/>
                      <a:pt x="61" y="61"/>
                    </a:cubicBezTo>
                    <a:cubicBezTo>
                      <a:pt x="61" y="4"/>
                      <a:pt x="61" y="4"/>
                      <a:pt x="61" y="4"/>
                    </a:cubicBezTo>
                    <a:cubicBezTo>
                      <a:pt x="61" y="1"/>
                      <a:pt x="59" y="0"/>
                      <a:pt x="57" y="0"/>
                    </a:cubicBezTo>
                    <a:close/>
                  </a:path>
                </a:pathLst>
              </a:cu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spc="-20">
                  <a:ln>
                    <a:solidFill>
                      <a:schemeClr val="bg1">
                        <a:alpha val="0"/>
                      </a:schemeClr>
                    </a:solidFill>
                  </a:ln>
                  <a:latin typeface="Arial" panose="020B0604020202020204" pitchFamily="34" charset="0"/>
                  <a:ea typeface="맑은 고딕" panose="020B0503020000020004" pitchFamily="50" charset="-127"/>
                  <a:cs typeface="Arial" panose="020B0604020202020204" pitchFamily="34" charset="0"/>
                </a:endParaRPr>
              </a:p>
            </p:txBody>
          </p:sp>
        </p:grpSp>
        <p:grpSp>
          <p:nvGrpSpPr>
            <p:cNvPr id="500" name="그룹 512">
              <a:extLst>
                <a:ext uri="{FF2B5EF4-FFF2-40B4-BE49-F238E27FC236}">
                  <a16:creationId xmlns:a16="http://schemas.microsoft.com/office/drawing/2014/main" id="{E0460F16-97A7-4328-99DD-681741DEB193}"/>
                </a:ext>
              </a:extLst>
            </p:cNvPr>
            <p:cNvGrpSpPr/>
            <p:nvPr/>
          </p:nvGrpSpPr>
          <p:grpSpPr>
            <a:xfrm>
              <a:off x="4613820" y="2229875"/>
              <a:ext cx="212974" cy="191810"/>
              <a:chOff x="-2765543" y="-137852"/>
              <a:chExt cx="1059508" cy="954222"/>
            </a:xfrm>
            <a:grpFill/>
          </p:grpSpPr>
          <p:sp>
            <p:nvSpPr>
              <p:cNvPr id="501" name="Freeform 22">
                <a:extLst>
                  <a:ext uri="{FF2B5EF4-FFF2-40B4-BE49-F238E27FC236}">
                    <a16:creationId xmlns:a16="http://schemas.microsoft.com/office/drawing/2014/main" id="{903EA7B2-5CE3-4C42-AAE7-847A2180F481}"/>
                  </a:ext>
                </a:extLst>
              </p:cNvPr>
              <p:cNvSpPr>
                <a:spLocks noEditPoints="1"/>
              </p:cNvSpPr>
              <p:nvPr/>
            </p:nvSpPr>
            <p:spPr bwMode="auto">
              <a:xfrm>
                <a:off x="-2765543" y="-137852"/>
                <a:ext cx="1059508" cy="954220"/>
              </a:xfrm>
              <a:custGeom>
                <a:avLst/>
                <a:gdLst>
                  <a:gd name="T0" fmla="*/ 1549 w 1568"/>
                  <a:gd name="T1" fmla="*/ 427 h 1412"/>
                  <a:gd name="T2" fmla="*/ 802 w 1568"/>
                  <a:gd name="T3" fmla="*/ 7 h 1412"/>
                  <a:gd name="T4" fmla="*/ 766 w 1568"/>
                  <a:gd name="T5" fmla="*/ 7 h 1412"/>
                  <a:gd name="T6" fmla="*/ 19 w 1568"/>
                  <a:gd name="T7" fmla="*/ 427 h 1412"/>
                  <a:gd name="T8" fmla="*/ 0 w 1568"/>
                  <a:gd name="T9" fmla="*/ 460 h 1412"/>
                  <a:gd name="T10" fmla="*/ 0 w 1568"/>
                  <a:gd name="T11" fmla="*/ 1412 h 1412"/>
                  <a:gd name="T12" fmla="*/ 184 w 1568"/>
                  <a:gd name="T13" fmla="*/ 1412 h 1412"/>
                  <a:gd name="T14" fmla="*/ 184 w 1568"/>
                  <a:gd name="T15" fmla="*/ 614 h 1412"/>
                  <a:gd name="T16" fmla="*/ 1384 w 1568"/>
                  <a:gd name="T17" fmla="*/ 614 h 1412"/>
                  <a:gd name="T18" fmla="*/ 1384 w 1568"/>
                  <a:gd name="T19" fmla="*/ 1412 h 1412"/>
                  <a:gd name="T20" fmla="*/ 1568 w 1568"/>
                  <a:gd name="T21" fmla="*/ 1412 h 1412"/>
                  <a:gd name="T22" fmla="*/ 1568 w 1568"/>
                  <a:gd name="T23" fmla="*/ 460 h 1412"/>
                  <a:gd name="T24" fmla="*/ 1549 w 1568"/>
                  <a:gd name="T25" fmla="*/ 427 h 1412"/>
                  <a:gd name="T26" fmla="*/ 520 w 1568"/>
                  <a:gd name="T27" fmla="*/ 485 h 1412"/>
                  <a:gd name="T28" fmla="*/ 504 w 1568"/>
                  <a:gd name="T29" fmla="*/ 501 h 1412"/>
                  <a:gd name="T30" fmla="*/ 356 w 1568"/>
                  <a:gd name="T31" fmla="*/ 501 h 1412"/>
                  <a:gd name="T32" fmla="*/ 340 w 1568"/>
                  <a:gd name="T33" fmla="*/ 485 h 1412"/>
                  <a:gd name="T34" fmla="*/ 340 w 1568"/>
                  <a:gd name="T35" fmla="*/ 440 h 1412"/>
                  <a:gd name="T36" fmla="*/ 356 w 1568"/>
                  <a:gd name="T37" fmla="*/ 423 h 1412"/>
                  <a:gd name="T38" fmla="*/ 504 w 1568"/>
                  <a:gd name="T39" fmla="*/ 423 h 1412"/>
                  <a:gd name="T40" fmla="*/ 520 w 1568"/>
                  <a:gd name="T41" fmla="*/ 440 h 1412"/>
                  <a:gd name="T42" fmla="*/ 520 w 1568"/>
                  <a:gd name="T43" fmla="*/ 485 h 1412"/>
                  <a:gd name="T44" fmla="*/ 874 w 1568"/>
                  <a:gd name="T45" fmla="*/ 485 h 1412"/>
                  <a:gd name="T46" fmla="*/ 858 w 1568"/>
                  <a:gd name="T47" fmla="*/ 501 h 1412"/>
                  <a:gd name="T48" fmla="*/ 710 w 1568"/>
                  <a:gd name="T49" fmla="*/ 501 h 1412"/>
                  <a:gd name="T50" fmla="*/ 694 w 1568"/>
                  <a:gd name="T51" fmla="*/ 485 h 1412"/>
                  <a:gd name="T52" fmla="*/ 694 w 1568"/>
                  <a:gd name="T53" fmla="*/ 440 h 1412"/>
                  <a:gd name="T54" fmla="*/ 710 w 1568"/>
                  <a:gd name="T55" fmla="*/ 423 h 1412"/>
                  <a:gd name="T56" fmla="*/ 858 w 1568"/>
                  <a:gd name="T57" fmla="*/ 423 h 1412"/>
                  <a:gd name="T58" fmla="*/ 874 w 1568"/>
                  <a:gd name="T59" fmla="*/ 440 h 1412"/>
                  <a:gd name="T60" fmla="*/ 874 w 1568"/>
                  <a:gd name="T61" fmla="*/ 485 h 1412"/>
                  <a:gd name="T62" fmla="*/ 1228 w 1568"/>
                  <a:gd name="T63" fmla="*/ 485 h 1412"/>
                  <a:gd name="T64" fmla="*/ 1212 w 1568"/>
                  <a:gd name="T65" fmla="*/ 501 h 1412"/>
                  <a:gd name="T66" fmla="*/ 1064 w 1568"/>
                  <a:gd name="T67" fmla="*/ 501 h 1412"/>
                  <a:gd name="T68" fmla="*/ 1048 w 1568"/>
                  <a:gd name="T69" fmla="*/ 485 h 1412"/>
                  <a:gd name="T70" fmla="*/ 1048 w 1568"/>
                  <a:gd name="T71" fmla="*/ 440 h 1412"/>
                  <a:gd name="T72" fmla="*/ 1064 w 1568"/>
                  <a:gd name="T73" fmla="*/ 423 h 1412"/>
                  <a:gd name="T74" fmla="*/ 1212 w 1568"/>
                  <a:gd name="T75" fmla="*/ 423 h 1412"/>
                  <a:gd name="T76" fmla="*/ 1228 w 1568"/>
                  <a:gd name="T77" fmla="*/ 440 h 1412"/>
                  <a:gd name="T78" fmla="*/ 1228 w 1568"/>
                  <a:gd name="T79" fmla="*/ 485 h 1412"/>
                  <a:gd name="T80" fmla="*/ 1228 w 1568"/>
                  <a:gd name="T81" fmla="*/ 485 h 1412"/>
                  <a:gd name="T82" fmla="*/ 1228 w 1568"/>
                  <a:gd name="T83" fmla="*/ 485 h 1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68" h="1412">
                    <a:moveTo>
                      <a:pt x="1549" y="427"/>
                    </a:moveTo>
                    <a:cubicBezTo>
                      <a:pt x="802" y="7"/>
                      <a:pt x="802" y="7"/>
                      <a:pt x="802" y="7"/>
                    </a:cubicBezTo>
                    <a:cubicBezTo>
                      <a:pt x="791" y="0"/>
                      <a:pt x="777" y="0"/>
                      <a:pt x="766" y="7"/>
                    </a:cubicBezTo>
                    <a:cubicBezTo>
                      <a:pt x="19" y="427"/>
                      <a:pt x="19" y="427"/>
                      <a:pt x="19" y="427"/>
                    </a:cubicBezTo>
                    <a:cubicBezTo>
                      <a:pt x="7" y="434"/>
                      <a:pt x="0" y="446"/>
                      <a:pt x="0" y="460"/>
                    </a:cubicBezTo>
                    <a:cubicBezTo>
                      <a:pt x="0" y="1412"/>
                      <a:pt x="0" y="1412"/>
                      <a:pt x="0" y="1412"/>
                    </a:cubicBezTo>
                    <a:cubicBezTo>
                      <a:pt x="184" y="1412"/>
                      <a:pt x="184" y="1412"/>
                      <a:pt x="184" y="1412"/>
                    </a:cubicBezTo>
                    <a:cubicBezTo>
                      <a:pt x="184" y="614"/>
                      <a:pt x="184" y="614"/>
                      <a:pt x="184" y="614"/>
                    </a:cubicBezTo>
                    <a:cubicBezTo>
                      <a:pt x="1384" y="614"/>
                      <a:pt x="1384" y="614"/>
                      <a:pt x="1384" y="614"/>
                    </a:cubicBezTo>
                    <a:cubicBezTo>
                      <a:pt x="1384" y="1412"/>
                      <a:pt x="1384" y="1412"/>
                      <a:pt x="1384" y="1412"/>
                    </a:cubicBezTo>
                    <a:cubicBezTo>
                      <a:pt x="1568" y="1412"/>
                      <a:pt x="1568" y="1412"/>
                      <a:pt x="1568" y="1412"/>
                    </a:cubicBezTo>
                    <a:cubicBezTo>
                      <a:pt x="1568" y="460"/>
                      <a:pt x="1568" y="460"/>
                      <a:pt x="1568" y="460"/>
                    </a:cubicBezTo>
                    <a:cubicBezTo>
                      <a:pt x="1568" y="446"/>
                      <a:pt x="1561" y="434"/>
                      <a:pt x="1549" y="427"/>
                    </a:cubicBezTo>
                    <a:close/>
                    <a:moveTo>
                      <a:pt x="520" y="485"/>
                    </a:moveTo>
                    <a:cubicBezTo>
                      <a:pt x="520" y="493"/>
                      <a:pt x="513" y="501"/>
                      <a:pt x="504" y="501"/>
                    </a:cubicBezTo>
                    <a:cubicBezTo>
                      <a:pt x="356" y="501"/>
                      <a:pt x="356" y="501"/>
                      <a:pt x="356" y="501"/>
                    </a:cubicBezTo>
                    <a:cubicBezTo>
                      <a:pt x="347" y="501"/>
                      <a:pt x="340" y="493"/>
                      <a:pt x="340" y="485"/>
                    </a:cubicBezTo>
                    <a:cubicBezTo>
                      <a:pt x="340" y="440"/>
                      <a:pt x="340" y="440"/>
                      <a:pt x="340" y="440"/>
                    </a:cubicBezTo>
                    <a:cubicBezTo>
                      <a:pt x="340" y="431"/>
                      <a:pt x="347" y="423"/>
                      <a:pt x="356" y="423"/>
                    </a:cubicBezTo>
                    <a:cubicBezTo>
                      <a:pt x="504" y="423"/>
                      <a:pt x="504" y="423"/>
                      <a:pt x="504" y="423"/>
                    </a:cubicBezTo>
                    <a:cubicBezTo>
                      <a:pt x="513" y="423"/>
                      <a:pt x="520" y="431"/>
                      <a:pt x="520" y="440"/>
                    </a:cubicBezTo>
                    <a:lnTo>
                      <a:pt x="520" y="485"/>
                    </a:lnTo>
                    <a:close/>
                    <a:moveTo>
                      <a:pt x="874" y="485"/>
                    </a:moveTo>
                    <a:cubicBezTo>
                      <a:pt x="874" y="493"/>
                      <a:pt x="867" y="501"/>
                      <a:pt x="858" y="501"/>
                    </a:cubicBezTo>
                    <a:cubicBezTo>
                      <a:pt x="710" y="501"/>
                      <a:pt x="710" y="501"/>
                      <a:pt x="710" y="501"/>
                    </a:cubicBezTo>
                    <a:cubicBezTo>
                      <a:pt x="701" y="501"/>
                      <a:pt x="694" y="493"/>
                      <a:pt x="694" y="485"/>
                    </a:cubicBezTo>
                    <a:cubicBezTo>
                      <a:pt x="694" y="440"/>
                      <a:pt x="694" y="440"/>
                      <a:pt x="694" y="440"/>
                    </a:cubicBezTo>
                    <a:cubicBezTo>
                      <a:pt x="694" y="431"/>
                      <a:pt x="701" y="423"/>
                      <a:pt x="710" y="423"/>
                    </a:cubicBezTo>
                    <a:cubicBezTo>
                      <a:pt x="858" y="423"/>
                      <a:pt x="858" y="423"/>
                      <a:pt x="858" y="423"/>
                    </a:cubicBezTo>
                    <a:cubicBezTo>
                      <a:pt x="867" y="423"/>
                      <a:pt x="874" y="431"/>
                      <a:pt x="874" y="440"/>
                    </a:cubicBezTo>
                    <a:lnTo>
                      <a:pt x="874" y="485"/>
                    </a:lnTo>
                    <a:close/>
                    <a:moveTo>
                      <a:pt x="1228" y="485"/>
                    </a:moveTo>
                    <a:cubicBezTo>
                      <a:pt x="1228" y="493"/>
                      <a:pt x="1221" y="501"/>
                      <a:pt x="1212" y="501"/>
                    </a:cubicBezTo>
                    <a:cubicBezTo>
                      <a:pt x="1064" y="501"/>
                      <a:pt x="1064" y="501"/>
                      <a:pt x="1064" y="501"/>
                    </a:cubicBezTo>
                    <a:cubicBezTo>
                      <a:pt x="1055" y="501"/>
                      <a:pt x="1048" y="493"/>
                      <a:pt x="1048" y="485"/>
                    </a:cubicBezTo>
                    <a:cubicBezTo>
                      <a:pt x="1048" y="440"/>
                      <a:pt x="1048" y="440"/>
                      <a:pt x="1048" y="440"/>
                    </a:cubicBezTo>
                    <a:cubicBezTo>
                      <a:pt x="1048" y="431"/>
                      <a:pt x="1055" y="423"/>
                      <a:pt x="1064" y="423"/>
                    </a:cubicBezTo>
                    <a:cubicBezTo>
                      <a:pt x="1212" y="423"/>
                      <a:pt x="1212" y="423"/>
                      <a:pt x="1212" y="423"/>
                    </a:cubicBezTo>
                    <a:cubicBezTo>
                      <a:pt x="1221" y="423"/>
                      <a:pt x="1228" y="431"/>
                      <a:pt x="1228" y="440"/>
                    </a:cubicBezTo>
                    <a:lnTo>
                      <a:pt x="1228" y="485"/>
                    </a:lnTo>
                    <a:close/>
                    <a:moveTo>
                      <a:pt x="1228" y="485"/>
                    </a:moveTo>
                    <a:cubicBezTo>
                      <a:pt x="1228" y="485"/>
                      <a:pt x="1228" y="485"/>
                      <a:pt x="1228" y="485"/>
                    </a:cubicBezTo>
                  </a:path>
                </a:pathLst>
              </a:cu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spc="-20">
                  <a:ln>
                    <a:solidFill>
                      <a:schemeClr val="bg1">
                        <a:alpha val="0"/>
                      </a:schemeClr>
                    </a:solidFill>
                  </a:ln>
                  <a:solidFill>
                    <a:schemeClr val="tx1"/>
                  </a:solidFill>
                  <a:latin typeface="Arial" panose="020B0604020202020204" pitchFamily="34" charset="0"/>
                  <a:ea typeface="맑은 고딕" panose="020B0503020000020004" pitchFamily="50" charset="-127"/>
                  <a:cs typeface="Arial" panose="020B0604020202020204" pitchFamily="34" charset="0"/>
                </a:endParaRPr>
              </a:p>
            </p:txBody>
          </p:sp>
          <p:grpSp>
            <p:nvGrpSpPr>
              <p:cNvPr id="502" name="그룹 514">
                <a:extLst>
                  <a:ext uri="{FF2B5EF4-FFF2-40B4-BE49-F238E27FC236}">
                    <a16:creationId xmlns:a16="http://schemas.microsoft.com/office/drawing/2014/main" id="{3F9AAF99-D8BF-43C7-A00D-D2B06E6FEB05}"/>
                  </a:ext>
                </a:extLst>
              </p:cNvPr>
              <p:cNvGrpSpPr/>
              <p:nvPr/>
            </p:nvGrpSpPr>
            <p:grpSpPr>
              <a:xfrm>
                <a:off x="-2580422" y="354852"/>
                <a:ext cx="692662" cy="461518"/>
                <a:chOff x="-2580422" y="354852"/>
                <a:chExt cx="656372" cy="461518"/>
              </a:xfrm>
              <a:grpFill/>
            </p:grpSpPr>
            <p:grpSp>
              <p:nvGrpSpPr>
                <p:cNvPr id="503" name="그룹 515">
                  <a:extLst>
                    <a:ext uri="{FF2B5EF4-FFF2-40B4-BE49-F238E27FC236}">
                      <a16:creationId xmlns:a16="http://schemas.microsoft.com/office/drawing/2014/main" id="{45F9D818-7CA4-403F-860F-F2EF37EB28F4}"/>
                    </a:ext>
                  </a:extLst>
                </p:cNvPr>
                <p:cNvGrpSpPr/>
                <p:nvPr/>
              </p:nvGrpSpPr>
              <p:grpSpPr>
                <a:xfrm>
                  <a:off x="-2580422" y="354852"/>
                  <a:ext cx="195997" cy="461516"/>
                  <a:chOff x="-2580422" y="462802"/>
                  <a:chExt cx="195997" cy="353566"/>
                </a:xfrm>
                <a:grpFill/>
              </p:grpSpPr>
              <p:sp>
                <p:nvSpPr>
                  <p:cNvPr id="508" name="Freeform 23">
                    <a:extLst>
                      <a:ext uri="{FF2B5EF4-FFF2-40B4-BE49-F238E27FC236}">
                        <a16:creationId xmlns:a16="http://schemas.microsoft.com/office/drawing/2014/main" id="{5B8AC832-816E-4722-8AA1-F2CB96A44775}"/>
                      </a:ext>
                    </a:extLst>
                  </p:cNvPr>
                  <p:cNvSpPr>
                    <a:spLocks noEditPoints="1"/>
                  </p:cNvSpPr>
                  <p:nvPr/>
                </p:nvSpPr>
                <p:spPr bwMode="auto">
                  <a:xfrm>
                    <a:off x="-2580422" y="462802"/>
                    <a:ext cx="195997" cy="101637"/>
                  </a:xfrm>
                  <a:custGeom>
                    <a:avLst/>
                    <a:gdLst>
                      <a:gd name="T0" fmla="*/ 1008 w 1020"/>
                      <a:gd name="T1" fmla="*/ 0 h 109"/>
                      <a:gd name="T2" fmla="*/ 12 w 1020"/>
                      <a:gd name="T3" fmla="*/ 0 h 109"/>
                      <a:gd name="T4" fmla="*/ 0 w 1020"/>
                      <a:gd name="T5" fmla="*/ 12 h 109"/>
                      <a:gd name="T6" fmla="*/ 0 w 1020"/>
                      <a:gd name="T7" fmla="*/ 98 h 109"/>
                      <a:gd name="T8" fmla="*/ 12 w 1020"/>
                      <a:gd name="T9" fmla="*/ 109 h 109"/>
                      <a:gd name="T10" fmla="*/ 1008 w 1020"/>
                      <a:gd name="T11" fmla="*/ 109 h 109"/>
                      <a:gd name="T12" fmla="*/ 1020 w 1020"/>
                      <a:gd name="T13" fmla="*/ 98 h 109"/>
                      <a:gd name="T14" fmla="*/ 1020 w 1020"/>
                      <a:gd name="T15" fmla="*/ 12 h 109"/>
                      <a:gd name="T16" fmla="*/ 1008 w 1020"/>
                      <a:gd name="T17" fmla="*/ 0 h 109"/>
                      <a:gd name="T18" fmla="*/ 1008 w 1020"/>
                      <a:gd name="T19" fmla="*/ 0 h 109"/>
                      <a:gd name="T20" fmla="*/ 1008 w 1020"/>
                      <a:gd name="T21"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20" h="109">
                        <a:moveTo>
                          <a:pt x="1008" y="0"/>
                        </a:moveTo>
                        <a:cubicBezTo>
                          <a:pt x="12" y="0"/>
                          <a:pt x="12" y="0"/>
                          <a:pt x="12" y="0"/>
                        </a:cubicBezTo>
                        <a:cubicBezTo>
                          <a:pt x="5" y="0"/>
                          <a:pt x="0" y="5"/>
                          <a:pt x="0" y="12"/>
                        </a:cubicBezTo>
                        <a:cubicBezTo>
                          <a:pt x="0" y="98"/>
                          <a:pt x="0" y="98"/>
                          <a:pt x="0" y="98"/>
                        </a:cubicBezTo>
                        <a:cubicBezTo>
                          <a:pt x="0" y="104"/>
                          <a:pt x="5" y="109"/>
                          <a:pt x="12" y="109"/>
                        </a:cubicBezTo>
                        <a:cubicBezTo>
                          <a:pt x="1008" y="109"/>
                          <a:pt x="1008" y="109"/>
                          <a:pt x="1008" y="109"/>
                        </a:cubicBezTo>
                        <a:cubicBezTo>
                          <a:pt x="1015" y="109"/>
                          <a:pt x="1020" y="104"/>
                          <a:pt x="1020" y="98"/>
                        </a:cubicBezTo>
                        <a:cubicBezTo>
                          <a:pt x="1020" y="12"/>
                          <a:pt x="1020" y="12"/>
                          <a:pt x="1020" y="12"/>
                        </a:cubicBezTo>
                        <a:cubicBezTo>
                          <a:pt x="1020" y="5"/>
                          <a:pt x="1015" y="0"/>
                          <a:pt x="1008" y="0"/>
                        </a:cubicBezTo>
                        <a:close/>
                        <a:moveTo>
                          <a:pt x="1008" y="0"/>
                        </a:moveTo>
                        <a:cubicBezTo>
                          <a:pt x="1008" y="0"/>
                          <a:pt x="1008" y="0"/>
                          <a:pt x="1008" y="0"/>
                        </a:cubicBezTo>
                      </a:path>
                    </a:pathLst>
                  </a:cu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spc="-20">
                      <a:ln>
                        <a:solidFill>
                          <a:schemeClr val="bg1">
                            <a:alpha val="0"/>
                          </a:schemeClr>
                        </a:solidFill>
                      </a:ln>
                      <a:solidFill>
                        <a:schemeClr val="tx1"/>
                      </a:solidFill>
                      <a:latin typeface="Arial" panose="020B0604020202020204" pitchFamily="34" charset="0"/>
                      <a:ea typeface="맑은 고딕" panose="020B0503020000020004" pitchFamily="50" charset="-127"/>
                      <a:cs typeface="Arial" panose="020B0604020202020204" pitchFamily="34" charset="0"/>
                    </a:endParaRPr>
                  </a:p>
                </p:txBody>
              </p:sp>
              <p:sp>
                <p:nvSpPr>
                  <p:cNvPr id="509" name="Freeform 24">
                    <a:extLst>
                      <a:ext uri="{FF2B5EF4-FFF2-40B4-BE49-F238E27FC236}">
                        <a16:creationId xmlns:a16="http://schemas.microsoft.com/office/drawing/2014/main" id="{25728F1F-FEB7-4CE9-93A1-B7539986C3C8}"/>
                      </a:ext>
                    </a:extLst>
                  </p:cNvPr>
                  <p:cNvSpPr>
                    <a:spLocks noEditPoints="1"/>
                  </p:cNvSpPr>
                  <p:nvPr/>
                </p:nvSpPr>
                <p:spPr bwMode="auto">
                  <a:xfrm>
                    <a:off x="-2580422" y="589163"/>
                    <a:ext cx="195997" cy="101637"/>
                  </a:xfrm>
                  <a:custGeom>
                    <a:avLst/>
                    <a:gdLst>
                      <a:gd name="T0" fmla="*/ 1008 w 1020"/>
                      <a:gd name="T1" fmla="*/ 0 h 109"/>
                      <a:gd name="T2" fmla="*/ 12 w 1020"/>
                      <a:gd name="T3" fmla="*/ 0 h 109"/>
                      <a:gd name="T4" fmla="*/ 0 w 1020"/>
                      <a:gd name="T5" fmla="*/ 11 h 109"/>
                      <a:gd name="T6" fmla="*/ 0 w 1020"/>
                      <a:gd name="T7" fmla="*/ 97 h 109"/>
                      <a:gd name="T8" fmla="*/ 12 w 1020"/>
                      <a:gd name="T9" fmla="*/ 109 h 109"/>
                      <a:gd name="T10" fmla="*/ 1008 w 1020"/>
                      <a:gd name="T11" fmla="*/ 109 h 109"/>
                      <a:gd name="T12" fmla="*/ 1020 w 1020"/>
                      <a:gd name="T13" fmla="*/ 97 h 109"/>
                      <a:gd name="T14" fmla="*/ 1020 w 1020"/>
                      <a:gd name="T15" fmla="*/ 11 h 109"/>
                      <a:gd name="T16" fmla="*/ 1008 w 1020"/>
                      <a:gd name="T17" fmla="*/ 0 h 109"/>
                      <a:gd name="T18" fmla="*/ 1008 w 1020"/>
                      <a:gd name="T19" fmla="*/ 0 h 109"/>
                      <a:gd name="T20" fmla="*/ 1008 w 1020"/>
                      <a:gd name="T21"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20" h="109">
                        <a:moveTo>
                          <a:pt x="1008" y="0"/>
                        </a:moveTo>
                        <a:cubicBezTo>
                          <a:pt x="12" y="0"/>
                          <a:pt x="12" y="0"/>
                          <a:pt x="12" y="0"/>
                        </a:cubicBezTo>
                        <a:cubicBezTo>
                          <a:pt x="5" y="0"/>
                          <a:pt x="0" y="5"/>
                          <a:pt x="0" y="11"/>
                        </a:cubicBezTo>
                        <a:cubicBezTo>
                          <a:pt x="0" y="97"/>
                          <a:pt x="0" y="97"/>
                          <a:pt x="0" y="97"/>
                        </a:cubicBezTo>
                        <a:cubicBezTo>
                          <a:pt x="0" y="104"/>
                          <a:pt x="5" y="109"/>
                          <a:pt x="12" y="109"/>
                        </a:cubicBezTo>
                        <a:cubicBezTo>
                          <a:pt x="1008" y="109"/>
                          <a:pt x="1008" y="109"/>
                          <a:pt x="1008" y="109"/>
                        </a:cubicBezTo>
                        <a:cubicBezTo>
                          <a:pt x="1015" y="109"/>
                          <a:pt x="1020" y="104"/>
                          <a:pt x="1020" y="97"/>
                        </a:cubicBezTo>
                        <a:cubicBezTo>
                          <a:pt x="1020" y="11"/>
                          <a:pt x="1020" y="11"/>
                          <a:pt x="1020" y="11"/>
                        </a:cubicBezTo>
                        <a:cubicBezTo>
                          <a:pt x="1020" y="5"/>
                          <a:pt x="1015" y="0"/>
                          <a:pt x="1008" y="0"/>
                        </a:cubicBezTo>
                        <a:close/>
                        <a:moveTo>
                          <a:pt x="1008" y="0"/>
                        </a:moveTo>
                        <a:cubicBezTo>
                          <a:pt x="1008" y="0"/>
                          <a:pt x="1008" y="0"/>
                          <a:pt x="1008" y="0"/>
                        </a:cubicBezTo>
                      </a:path>
                    </a:pathLst>
                  </a:cu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spc="-20">
                      <a:ln>
                        <a:solidFill>
                          <a:schemeClr val="bg1">
                            <a:alpha val="0"/>
                          </a:schemeClr>
                        </a:solidFill>
                      </a:ln>
                      <a:solidFill>
                        <a:schemeClr val="tx1"/>
                      </a:solidFill>
                      <a:latin typeface="Arial" panose="020B0604020202020204" pitchFamily="34" charset="0"/>
                      <a:ea typeface="맑은 고딕" panose="020B0503020000020004" pitchFamily="50" charset="-127"/>
                      <a:cs typeface="Arial" panose="020B0604020202020204" pitchFamily="34" charset="0"/>
                    </a:endParaRPr>
                  </a:p>
                </p:txBody>
              </p:sp>
              <p:sp>
                <p:nvSpPr>
                  <p:cNvPr id="510" name="Freeform 25">
                    <a:extLst>
                      <a:ext uri="{FF2B5EF4-FFF2-40B4-BE49-F238E27FC236}">
                        <a16:creationId xmlns:a16="http://schemas.microsoft.com/office/drawing/2014/main" id="{FCD0A26A-1215-4F9E-8481-BE0E4C5A7879}"/>
                      </a:ext>
                    </a:extLst>
                  </p:cNvPr>
                  <p:cNvSpPr>
                    <a:spLocks noEditPoints="1"/>
                  </p:cNvSpPr>
                  <p:nvPr/>
                </p:nvSpPr>
                <p:spPr bwMode="auto">
                  <a:xfrm>
                    <a:off x="-2580422" y="715523"/>
                    <a:ext cx="195997" cy="100845"/>
                  </a:xfrm>
                  <a:custGeom>
                    <a:avLst/>
                    <a:gdLst>
                      <a:gd name="T0" fmla="*/ 1008 w 1020"/>
                      <a:gd name="T1" fmla="*/ 0 h 108"/>
                      <a:gd name="T2" fmla="*/ 12 w 1020"/>
                      <a:gd name="T3" fmla="*/ 0 h 108"/>
                      <a:gd name="T4" fmla="*/ 0 w 1020"/>
                      <a:gd name="T5" fmla="*/ 11 h 108"/>
                      <a:gd name="T6" fmla="*/ 0 w 1020"/>
                      <a:gd name="T7" fmla="*/ 97 h 108"/>
                      <a:gd name="T8" fmla="*/ 12 w 1020"/>
                      <a:gd name="T9" fmla="*/ 108 h 108"/>
                      <a:gd name="T10" fmla="*/ 1008 w 1020"/>
                      <a:gd name="T11" fmla="*/ 108 h 108"/>
                      <a:gd name="T12" fmla="*/ 1020 w 1020"/>
                      <a:gd name="T13" fmla="*/ 97 h 108"/>
                      <a:gd name="T14" fmla="*/ 1020 w 1020"/>
                      <a:gd name="T15" fmla="*/ 11 h 108"/>
                      <a:gd name="T16" fmla="*/ 1008 w 1020"/>
                      <a:gd name="T17" fmla="*/ 0 h 108"/>
                      <a:gd name="T18" fmla="*/ 1008 w 1020"/>
                      <a:gd name="T19" fmla="*/ 0 h 108"/>
                      <a:gd name="T20" fmla="*/ 1008 w 1020"/>
                      <a:gd name="T21" fmla="*/ 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20" h="108">
                        <a:moveTo>
                          <a:pt x="1008" y="0"/>
                        </a:moveTo>
                        <a:cubicBezTo>
                          <a:pt x="12" y="0"/>
                          <a:pt x="12" y="0"/>
                          <a:pt x="12" y="0"/>
                        </a:cubicBezTo>
                        <a:cubicBezTo>
                          <a:pt x="5" y="0"/>
                          <a:pt x="0" y="5"/>
                          <a:pt x="0" y="11"/>
                        </a:cubicBezTo>
                        <a:cubicBezTo>
                          <a:pt x="0" y="97"/>
                          <a:pt x="0" y="97"/>
                          <a:pt x="0" y="97"/>
                        </a:cubicBezTo>
                        <a:cubicBezTo>
                          <a:pt x="0" y="103"/>
                          <a:pt x="5" y="108"/>
                          <a:pt x="12" y="108"/>
                        </a:cubicBezTo>
                        <a:cubicBezTo>
                          <a:pt x="1008" y="108"/>
                          <a:pt x="1008" y="108"/>
                          <a:pt x="1008" y="108"/>
                        </a:cubicBezTo>
                        <a:cubicBezTo>
                          <a:pt x="1015" y="108"/>
                          <a:pt x="1020" y="103"/>
                          <a:pt x="1020" y="97"/>
                        </a:cubicBezTo>
                        <a:cubicBezTo>
                          <a:pt x="1020" y="11"/>
                          <a:pt x="1020" y="11"/>
                          <a:pt x="1020" y="11"/>
                        </a:cubicBezTo>
                        <a:cubicBezTo>
                          <a:pt x="1020" y="5"/>
                          <a:pt x="1015" y="0"/>
                          <a:pt x="1008" y="0"/>
                        </a:cubicBezTo>
                        <a:close/>
                        <a:moveTo>
                          <a:pt x="1008" y="0"/>
                        </a:moveTo>
                        <a:cubicBezTo>
                          <a:pt x="1008" y="0"/>
                          <a:pt x="1008" y="0"/>
                          <a:pt x="1008" y="0"/>
                        </a:cubicBezTo>
                      </a:path>
                    </a:pathLst>
                  </a:cu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spc="-20">
                      <a:ln>
                        <a:solidFill>
                          <a:schemeClr val="bg1">
                            <a:alpha val="0"/>
                          </a:schemeClr>
                        </a:solidFill>
                      </a:ln>
                      <a:solidFill>
                        <a:schemeClr val="tx1"/>
                      </a:solidFill>
                      <a:latin typeface="Arial" panose="020B0604020202020204" pitchFamily="34" charset="0"/>
                      <a:ea typeface="맑은 고딕" panose="020B0503020000020004" pitchFamily="50" charset="-127"/>
                      <a:cs typeface="Arial" panose="020B0604020202020204" pitchFamily="34" charset="0"/>
                    </a:endParaRPr>
                  </a:p>
                </p:txBody>
              </p:sp>
            </p:grpSp>
            <p:grpSp>
              <p:nvGrpSpPr>
                <p:cNvPr id="504" name="그룹 516">
                  <a:extLst>
                    <a:ext uri="{FF2B5EF4-FFF2-40B4-BE49-F238E27FC236}">
                      <a16:creationId xmlns:a16="http://schemas.microsoft.com/office/drawing/2014/main" id="{025E39AA-8FD6-4652-97A6-B8F183280F87}"/>
                    </a:ext>
                  </a:extLst>
                </p:cNvPr>
                <p:cNvGrpSpPr/>
                <p:nvPr/>
              </p:nvGrpSpPr>
              <p:grpSpPr>
                <a:xfrm>
                  <a:off x="-2350234" y="519794"/>
                  <a:ext cx="195997" cy="296575"/>
                  <a:chOff x="-2580422" y="589163"/>
                  <a:chExt cx="195997" cy="227205"/>
                </a:xfrm>
                <a:grpFill/>
              </p:grpSpPr>
              <p:sp>
                <p:nvSpPr>
                  <p:cNvPr id="506" name="Freeform 24">
                    <a:extLst>
                      <a:ext uri="{FF2B5EF4-FFF2-40B4-BE49-F238E27FC236}">
                        <a16:creationId xmlns:a16="http://schemas.microsoft.com/office/drawing/2014/main" id="{FEA42B40-B078-4489-B0D8-EC9761991305}"/>
                      </a:ext>
                    </a:extLst>
                  </p:cNvPr>
                  <p:cNvSpPr>
                    <a:spLocks noEditPoints="1"/>
                  </p:cNvSpPr>
                  <p:nvPr/>
                </p:nvSpPr>
                <p:spPr bwMode="auto">
                  <a:xfrm>
                    <a:off x="-2580422" y="589163"/>
                    <a:ext cx="195997" cy="101637"/>
                  </a:xfrm>
                  <a:custGeom>
                    <a:avLst/>
                    <a:gdLst>
                      <a:gd name="T0" fmla="*/ 1008 w 1020"/>
                      <a:gd name="T1" fmla="*/ 0 h 109"/>
                      <a:gd name="T2" fmla="*/ 12 w 1020"/>
                      <a:gd name="T3" fmla="*/ 0 h 109"/>
                      <a:gd name="T4" fmla="*/ 0 w 1020"/>
                      <a:gd name="T5" fmla="*/ 11 h 109"/>
                      <a:gd name="T6" fmla="*/ 0 w 1020"/>
                      <a:gd name="T7" fmla="*/ 97 h 109"/>
                      <a:gd name="T8" fmla="*/ 12 w 1020"/>
                      <a:gd name="T9" fmla="*/ 109 h 109"/>
                      <a:gd name="T10" fmla="*/ 1008 w 1020"/>
                      <a:gd name="T11" fmla="*/ 109 h 109"/>
                      <a:gd name="T12" fmla="*/ 1020 w 1020"/>
                      <a:gd name="T13" fmla="*/ 97 h 109"/>
                      <a:gd name="T14" fmla="*/ 1020 w 1020"/>
                      <a:gd name="T15" fmla="*/ 11 h 109"/>
                      <a:gd name="T16" fmla="*/ 1008 w 1020"/>
                      <a:gd name="T17" fmla="*/ 0 h 109"/>
                      <a:gd name="T18" fmla="*/ 1008 w 1020"/>
                      <a:gd name="T19" fmla="*/ 0 h 109"/>
                      <a:gd name="T20" fmla="*/ 1008 w 1020"/>
                      <a:gd name="T21"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20" h="109">
                        <a:moveTo>
                          <a:pt x="1008" y="0"/>
                        </a:moveTo>
                        <a:cubicBezTo>
                          <a:pt x="12" y="0"/>
                          <a:pt x="12" y="0"/>
                          <a:pt x="12" y="0"/>
                        </a:cubicBezTo>
                        <a:cubicBezTo>
                          <a:pt x="5" y="0"/>
                          <a:pt x="0" y="5"/>
                          <a:pt x="0" y="11"/>
                        </a:cubicBezTo>
                        <a:cubicBezTo>
                          <a:pt x="0" y="97"/>
                          <a:pt x="0" y="97"/>
                          <a:pt x="0" y="97"/>
                        </a:cubicBezTo>
                        <a:cubicBezTo>
                          <a:pt x="0" y="104"/>
                          <a:pt x="5" y="109"/>
                          <a:pt x="12" y="109"/>
                        </a:cubicBezTo>
                        <a:cubicBezTo>
                          <a:pt x="1008" y="109"/>
                          <a:pt x="1008" y="109"/>
                          <a:pt x="1008" y="109"/>
                        </a:cubicBezTo>
                        <a:cubicBezTo>
                          <a:pt x="1015" y="109"/>
                          <a:pt x="1020" y="104"/>
                          <a:pt x="1020" y="97"/>
                        </a:cubicBezTo>
                        <a:cubicBezTo>
                          <a:pt x="1020" y="11"/>
                          <a:pt x="1020" y="11"/>
                          <a:pt x="1020" y="11"/>
                        </a:cubicBezTo>
                        <a:cubicBezTo>
                          <a:pt x="1020" y="5"/>
                          <a:pt x="1015" y="0"/>
                          <a:pt x="1008" y="0"/>
                        </a:cubicBezTo>
                        <a:close/>
                        <a:moveTo>
                          <a:pt x="1008" y="0"/>
                        </a:moveTo>
                        <a:cubicBezTo>
                          <a:pt x="1008" y="0"/>
                          <a:pt x="1008" y="0"/>
                          <a:pt x="1008" y="0"/>
                        </a:cubicBezTo>
                      </a:path>
                    </a:pathLst>
                  </a:cu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spc="-20">
                      <a:ln>
                        <a:solidFill>
                          <a:schemeClr val="bg1">
                            <a:alpha val="0"/>
                          </a:schemeClr>
                        </a:solidFill>
                      </a:ln>
                      <a:solidFill>
                        <a:schemeClr val="tx1"/>
                      </a:solidFill>
                      <a:latin typeface="Arial" panose="020B0604020202020204" pitchFamily="34" charset="0"/>
                      <a:ea typeface="맑은 고딕" panose="020B0503020000020004" pitchFamily="50" charset="-127"/>
                      <a:cs typeface="Arial" panose="020B0604020202020204" pitchFamily="34" charset="0"/>
                    </a:endParaRPr>
                  </a:p>
                </p:txBody>
              </p:sp>
              <p:sp>
                <p:nvSpPr>
                  <p:cNvPr id="507" name="Freeform 25">
                    <a:extLst>
                      <a:ext uri="{FF2B5EF4-FFF2-40B4-BE49-F238E27FC236}">
                        <a16:creationId xmlns:a16="http://schemas.microsoft.com/office/drawing/2014/main" id="{186AE866-1359-4129-9572-2A110D923FB4}"/>
                      </a:ext>
                    </a:extLst>
                  </p:cNvPr>
                  <p:cNvSpPr>
                    <a:spLocks noEditPoints="1"/>
                  </p:cNvSpPr>
                  <p:nvPr/>
                </p:nvSpPr>
                <p:spPr bwMode="auto">
                  <a:xfrm>
                    <a:off x="-2580422" y="715523"/>
                    <a:ext cx="195997" cy="100845"/>
                  </a:xfrm>
                  <a:custGeom>
                    <a:avLst/>
                    <a:gdLst>
                      <a:gd name="T0" fmla="*/ 1008 w 1020"/>
                      <a:gd name="T1" fmla="*/ 0 h 108"/>
                      <a:gd name="T2" fmla="*/ 12 w 1020"/>
                      <a:gd name="T3" fmla="*/ 0 h 108"/>
                      <a:gd name="T4" fmla="*/ 0 w 1020"/>
                      <a:gd name="T5" fmla="*/ 11 h 108"/>
                      <a:gd name="T6" fmla="*/ 0 w 1020"/>
                      <a:gd name="T7" fmla="*/ 97 h 108"/>
                      <a:gd name="T8" fmla="*/ 12 w 1020"/>
                      <a:gd name="T9" fmla="*/ 108 h 108"/>
                      <a:gd name="T10" fmla="*/ 1008 w 1020"/>
                      <a:gd name="T11" fmla="*/ 108 h 108"/>
                      <a:gd name="T12" fmla="*/ 1020 w 1020"/>
                      <a:gd name="T13" fmla="*/ 97 h 108"/>
                      <a:gd name="T14" fmla="*/ 1020 w 1020"/>
                      <a:gd name="T15" fmla="*/ 11 h 108"/>
                      <a:gd name="T16" fmla="*/ 1008 w 1020"/>
                      <a:gd name="T17" fmla="*/ 0 h 108"/>
                      <a:gd name="T18" fmla="*/ 1008 w 1020"/>
                      <a:gd name="T19" fmla="*/ 0 h 108"/>
                      <a:gd name="T20" fmla="*/ 1008 w 1020"/>
                      <a:gd name="T21" fmla="*/ 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20" h="108">
                        <a:moveTo>
                          <a:pt x="1008" y="0"/>
                        </a:moveTo>
                        <a:cubicBezTo>
                          <a:pt x="12" y="0"/>
                          <a:pt x="12" y="0"/>
                          <a:pt x="12" y="0"/>
                        </a:cubicBezTo>
                        <a:cubicBezTo>
                          <a:pt x="5" y="0"/>
                          <a:pt x="0" y="5"/>
                          <a:pt x="0" y="11"/>
                        </a:cubicBezTo>
                        <a:cubicBezTo>
                          <a:pt x="0" y="97"/>
                          <a:pt x="0" y="97"/>
                          <a:pt x="0" y="97"/>
                        </a:cubicBezTo>
                        <a:cubicBezTo>
                          <a:pt x="0" y="103"/>
                          <a:pt x="5" y="108"/>
                          <a:pt x="12" y="108"/>
                        </a:cubicBezTo>
                        <a:cubicBezTo>
                          <a:pt x="1008" y="108"/>
                          <a:pt x="1008" y="108"/>
                          <a:pt x="1008" y="108"/>
                        </a:cubicBezTo>
                        <a:cubicBezTo>
                          <a:pt x="1015" y="108"/>
                          <a:pt x="1020" y="103"/>
                          <a:pt x="1020" y="97"/>
                        </a:cubicBezTo>
                        <a:cubicBezTo>
                          <a:pt x="1020" y="11"/>
                          <a:pt x="1020" y="11"/>
                          <a:pt x="1020" y="11"/>
                        </a:cubicBezTo>
                        <a:cubicBezTo>
                          <a:pt x="1020" y="5"/>
                          <a:pt x="1015" y="0"/>
                          <a:pt x="1008" y="0"/>
                        </a:cubicBezTo>
                        <a:close/>
                        <a:moveTo>
                          <a:pt x="1008" y="0"/>
                        </a:moveTo>
                        <a:cubicBezTo>
                          <a:pt x="1008" y="0"/>
                          <a:pt x="1008" y="0"/>
                          <a:pt x="1008" y="0"/>
                        </a:cubicBezTo>
                      </a:path>
                    </a:pathLst>
                  </a:cu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spc="-20">
                      <a:ln>
                        <a:solidFill>
                          <a:schemeClr val="bg1">
                            <a:alpha val="0"/>
                          </a:schemeClr>
                        </a:solidFill>
                      </a:ln>
                      <a:solidFill>
                        <a:schemeClr val="tx1"/>
                      </a:solidFill>
                      <a:latin typeface="Arial" panose="020B0604020202020204" pitchFamily="34" charset="0"/>
                      <a:ea typeface="맑은 고딕" panose="020B0503020000020004" pitchFamily="50" charset="-127"/>
                      <a:cs typeface="Arial" panose="020B0604020202020204" pitchFamily="34" charset="0"/>
                    </a:endParaRPr>
                  </a:p>
                </p:txBody>
              </p:sp>
            </p:grpSp>
            <p:sp>
              <p:nvSpPr>
                <p:cNvPr id="505" name="Freeform 25">
                  <a:extLst>
                    <a:ext uri="{FF2B5EF4-FFF2-40B4-BE49-F238E27FC236}">
                      <a16:creationId xmlns:a16="http://schemas.microsoft.com/office/drawing/2014/main" id="{C4DA7089-C80D-4FD4-8091-E1F850BFF2D8}"/>
                    </a:ext>
                  </a:extLst>
                </p:cNvPr>
                <p:cNvSpPr>
                  <a:spLocks noEditPoints="1"/>
                </p:cNvSpPr>
                <p:nvPr/>
              </p:nvSpPr>
              <p:spPr bwMode="auto">
                <a:xfrm>
                  <a:off x="-2120047" y="684735"/>
                  <a:ext cx="195997" cy="131635"/>
                </a:xfrm>
                <a:custGeom>
                  <a:avLst/>
                  <a:gdLst>
                    <a:gd name="T0" fmla="*/ 1008 w 1020"/>
                    <a:gd name="T1" fmla="*/ 0 h 108"/>
                    <a:gd name="T2" fmla="*/ 12 w 1020"/>
                    <a:gd name="T3" fmla="*/ 0 h 108"/>
                    <a:gd name="T4" fmla="*/ 0 w 1020"/>
                    <a:gd name="T5" fmla="*/ 11 h 108"/>
                    <a:gd name="T6" fmla="*/ 0 w 1020"/>
                    <a:gd name="T7" fmla="*/ 97 h 108"/>
                    <a:gd name="T8" fmla="*/ 12 w 1020"/>
                    <a:gd name="T9" fmla="*/ 108 h 108"/>
                    <a:gd name="T10" fmla="*/ 1008 w 1020"/>
                    <a:gd name="T11" fmla="*/ 108 h 108"/>
                    <a:gd name="T12" fmla="*/ 1020 w 1020"/>
                    <a:gd name="T13" fmla="*/ 97 h 108"/>
                    <a:gd name="T14" fmla="*/ 1020 w 1020"/>
                    <a:gd name="T15" fmla="*/ 11 h 108"/>
                    <a:gd name="T16" fmla="*/ 1008 w 1020"/>
                    <a:gd name="T17" fmla="*/ 0 h 108"/>
                    <a:gd name="T18" fmla="*/ 1008 w 1020"/>
                    <a:gd name="T19" fmla="*/ 0 h 108"/>
                    <a:gd name="T20" fmla="*/ 1008 w 1020"/>
                    <a:gd name="T21" fmla="*/ 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20" h="108">
                      <a:moveTo>
                        <a:pt x="1008" y="0"/>
                      </a:moveTo>
                      <a:cubicBezTo>
                        <a:pt x="12" y="0"/>
                        <a:pt x="12" y="0"/>
                        <a:pt x="12" y="0"/>
                      </a:cubicBezTo>
                      <a:cubicBezTo>
                        <a:pt x="5" y="0"/>
                        <a:pt x="0" y="5"/>
                        <a:pt x="0" y="11"/>
                      </a:cubicBezTo>
                      <a:cubicBezTo>
                        <a:pt x="0" y="97"/>
                        <a:pt x="0" y="97"/>
                        <a:pt x="0" y="97"/>
                      </a:cubicBezTo>
                      <a:cubicBezTo>
                        <a:pt x="0" y="103"/>
                        <a:pt x="5" y="108"/>
                        <a:pt x="12" y="108"/>
                      </a:cubicBezTo>
                      <a:cubicBezTo>
                        <a:pt x="1008" y="108"/>
                        <a:pt x="1008" y="108"/>
                        <a:pt x="1008" y="108"/>
                      </a:cubicBezTo>
                      <a:cubicBezTo>
                        <a:pt x="1015" y="108"/>
                        <a:pt x="1020" y="103"/>
                        <a:pt x="1020" y="97"/>
                      </a:cubicBezTo>
                      <a:cubicBezTo>
                        <a:pt x="1020" y="11"/>
                        <a:pt x="1020" y="11"/>
                        <a:pt x="1020" y="11"/>
                      </a:cubicBezTo>
                      <a:cubicBezTo>
                        <a:pt x="1020" y="5"/>
                        <a:pt x="1015" y="0"/>
                        <a:pt x="1008" y="0"/>
                      </a:cubicBezTo>
                      <a:close/>
                      <a:moveTo>
                        <a:pt x="1008" y="0"/>
                      </a:moveTo>
                      <a:cubicBezTo>
                        <a:pt x="1008" y="0"/>
                        <a:pt x="1008" y="0"/>
                        <a:pt x="1008" y="0"/>
                      </a:cubicBezTo>
                    </a:path>
                  </a:pathLst>
                </a:cu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spc="-20">
                    <a:ln>
                      <a:solidFill>
                        <a:schemeClr val="bg1">
                          <a:alpha val="0"/>
                        </a:schemeClr>
                      </a:solidFill>
                    </a:ln>
                    <a:solidFill>
                      <a:schemeClr val="tx1"/>
                    </a:solidFill>
                    <a:latin typeface="Arial" panose="020B0604020202020204" pitchFamily="34" charset="0"/>
                    <a:ea typeface="맑은 고딕" panose="020B0503020000020004" pitchFamily="50" charset="-127"/>
                    <a:cs typeface="Arial" panose="020B0604020202020204" pitchFamily="34" charset="0"/>
                  </a:endParaRPr>
                </a:p>
              </p:txBody>
            </p:sp>
          </p:grpSp>
        </p:grpSp>
      </p:grpSp>
      <p:sp>
        <p:nvSpPr>
          <p:cNvPr id="273" name="모서리가 둥근 직사각형 451">
            <a:extLst>
              <a:ext uri="{FF2B5EF4-FFF2-40B4-BE49-F238E27FC236}">
                <a16:creationId xmlns:a16="http://schemas.microsoft.com/office/drawing/2014/main" id="{FE25483A-128D-45CD-AFD7-6F4C652BE335}"/>
              </a:ext>
            </a:extLst>
          </p:cNvPr>
          <p:cNvSpPr/>
          <p:nvPr/>
        </p:nvSpPr>
        <p:spPr>
          <a:xfrm>
            <a:off x="3510658" y="2515744"/>
            <a:ext cx="924796" cy="92479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noAutofit/>
          </a:bodyPr>
          <a:lstStyle/>
          <a:p>
            <a:pPr algn="ctr" latinLnBrk="0"/>
            <a:endParaRPr lang="ko-KR" altLang="en-US">
              <a:ln>
                <a:solidFill>
                  <a:srgbClr val="C00000">
                    <a:alpha val="0"/>
                  </a:srgbClr>
                </a:solidFill>
              </a:ln>
              <a:solidFill>
                <a:schemeClr val="tx1">
                  <a:lumMod val="75000"/>
                  <a:lumOff val="25000"/>
                </a:schemeClr>
              </a:solidFill>
              <a:latin typeface="Arial" panose="020B0604020202020204" pitchFamily="34" charset="0"/>
              <a:ea typeface="KoPub돋움체 Bold" panose="00000800000000000000" pitchFamily="2" charset="-127"/>
              <a:cs typeface="Arial" panose="020B0604020202020204" pitchFamily="34" charset="0"/>
            </a:endParaRPr>
          </a:p>
        </p:txBody>
      </p:sp>
      <p:sp>
        <p:nvSpPr>
          <p:cNvPr id="274" name="모서리가 둥근 직사각형 54">
            <a:extLst>
              <a:ext uri="{FF2B5EF4-FFF2-40B4-BE49-F238E27FC236}">
                <a16:creationId xmlns:a16="http://schemas.microsoft.com/office/drawing/2014/main" id="{7F7A3869-44B1-49C0-B87C-66C2986C04AB}"/>
              </a:ext>
            </a:extLst>
          </p:cNvPr>
          <p:cNvSpPr/>
          <p:nvPr/>
        </p:nvSpPr>
        <p:spPr>
          <a:xfrm>
            <a:off x="3687546" y="2941459"/>
            <a:ext cx="571020" cy="339080"/>
          </a:xfrm>
          <a:prstGeom prst="rect">
            <a:avLst/>
          </a:prstGeom>
          <a:noFill/>
          <a:ln w="12700" cap="flat" cmpd="sng" algn="ctr">
            <a:noFill/>
            <a:prstDash val="solid"/>
            <a:miter lim="800000"/>
          </a:ln>
          <a:effectLst/>
        </p:spPr>
        <p:txBody>
          <a:bodyPr wrap="none" lIns="0" tIns="0" rIns="0" bIns="0" rtlCol="0" anchor="ctr">
            <a:spAutoFit/>
          </a:bodyPr>
          <a:lstStyle/>
          <a:p>
            <a:pPr algn="ctr">
              <a:lnSpc>
                <a:spcPct val="90000"/>
              </a:lnSpc>
            </a:pPr>
            <a:r>
              <a:rPr lang="en-US" altLang="ko-KR" sz="1200" b="1" spc="-20" dirty="0">
                <a:ln>
                  <a:solidFill>
                    <a:schemeClr val="bg1">
                      <a:alpha val="0"/>
                    </a:schemeClr>
                  </a:solidFill>
                </a:ln>
                <a:latin typeface="Arial" panose="020B0604020202020204" pitchFamily="34" charset="0"/>
                <a:ea typeface="맑은 고딕" panose="020B0503020000020004" pitchFamily="50" charset="-127"/>
                <a:cs typeface="Arial" panose="020B0604020202020204" pitchFamily="34" charset="0"/>
              </a:rPr>
              <a:t>Material</a:t>
            </a:r>
          </a:p>
          <a:p>
            <a:pPr algn="ctr">
              <a:lnSpc>
                <a:spcPct val="90000"/>
              </a:lnSpc>
            </a:pPr>
            <a:r>
              <a:rPr lang="en-US" altLang="ko-KR" sz="1200" b="1" spc="-20" dirty="0">
                <a:ln>
                  <a:solidFill>
                    <a:schemeClr val="bg1">
                      <a:alpha val="0"/>
                    </a:schemeClr>
                  </a:solidFill>
                </a:ln>
                <a:latin typeface="Arial" panose="020B0604020202020204" pitchFamily="34" charset="0"/>
                <a:ea typeface="맑은 고딕" panose="020B0503020000020004" pitchFamily="50" charset="-127"/>
                <a:cs typeface="Arial" panose="020B0604020202020204" pitchFamily="34" charset="0"/>
              </a:rPr>
              <a:t>W/H</a:t>
            </a:r>
          </a:p>
        </p:txBody>
      </p:sp>
      <p:grpSp>
        <p:nvGrpSpPr>
          <p:cNvPr id="275" name="그룹 459">
            <a:extLst>
              <a:ext uri="{FF2B5EF4-FFF2-40B4-BE49-F238E27FC236}">
                <a16:creationId xmlns:a16="http://schemas.microsoft.com/office/drawing/2014/main" id="{EFA38881-D25B-4907-88FC-EDB8DE839861}"/>
              </a:ext>
            </a:extLst>
          </p:cNvPr>
          <p:cNvGrpSpPr/>
          <p:nvPr/>
        </p:nvGrpSpPr>
        <p:grpSpPr>
          <a:xfrm>
            <a:off x="3743599" y="2658680"/>
            <a:ext cx="458915" cy="234240"/>
            <a:chOff x="3163600" y="2229875"/>
            <a:chExt cx="362377" cy="203461"/>
          </a:xfrm>
          <a:solidFill>
            <a:schemeClr val="bg2">
              <a:lumMod val="75000"/>
            </a:schemeClr>
          </a:solidFill>
        </p:grpSpPr>
        <p:sp>
          <p:nvSpPr>
            <p:cNvPr id="276" name="Freeform 566">
              <a:extLst>
                <a:ext uri="{FF2B5EF4-FFF2-40B4-BE49-F238E27FC236}">
                  <a16:creationId xmlns:a16="http://schemas.microsoft.com/office/drawing/2014/main" id="{744E93B9-2988-4301-879F-9DFBA5DDAD56}"/>
                </a:ext>
              </a:extLst>
            </p:cNvPr>
            <p:cNvSpPr>
              <a:spLocks noEditPoints="1"/>
            </p:cNvSpPr>
            <p:nvPr/>
          </p:nvSpPr>
          <p:spPr bwMode="auto">
            <a:xfrm>
              <a:off x="3163600" y="2332706"/>
              <a:ext cx="141513" cy="100630"/>
            </a:xfrm>
            <a:custGeom>
              <a:avLst/>
              <a:gdLst>
                <a:gd name="T0" fmla="*/ 88 w 117"/>
                <a:gd name="T1" fmla="*/ 65 h 83"/>
                <a:gd name="T2" fmla="*/ 88 w 117"/>
                <a:gd name="T3" fmla="*/ 0 h 83"/>
                <a:gd name="T4" fmla="*/ 73 w 117"/>
                <a:gd name="T5" fmla="*/ 0 h 83"/>
                <a:gd name="T6" fmla="*/ 73 w 117"/>
                <a:gd name="T7" fmla="*/ 56 h 83"/>
                <a:gd name="T8" fmla="*/ 71 w 117"/>
                <a:gd name="T9" fmla="*/ 56 h 83"/>
                <a:gd name="T10" fmla="*/ 61 w 117"/>
                <a:gd name="T11" fmla="*/ 13 h 83"/>
                <a:gd name="T12" fmla="*/ 69 w 117"/>
                <a:gd name="T13" fmla="*/ 13 h 83"/>
                <a:gd name="T14" fmla="*/ 69 w 117"/>
                <a:gd name="T15" fmla="*/ 5 h 83"/>
                <a:gd name="T16" fmla="*/ 21 w 117"/>
                <a:gd name="T17" fmla="*/ 5 h 83"/>
                <a:gd name="T18" fmla="*/ 12 w 117"/>
                <a:gd name="T19" fmla="*/ 13 h 83"/>
                <a:gd name="T20" fmla="*/ 19 w 117"/>
                <a:gd name="T21" fmla="*/ 13 h 83"/>
                <a:gd name="T22" fmla="*/ 9 w 117"/>
                <a:gd name="T23" fmla="*/ 45 h 83"/>
                <a:gd name="T24" fmla="*/ 6 w 117"/>
                <a:gd name="T25" fmla="*/ 45 h 83"/>
                <a:gd name="T26" fmla="*/ 1 w 117"/>
                <a:gd name="T27" fmla="*/ 56 h 83"/>
                <a:gd name="T28" fmla="*/ 4 w 117"/>
                <a:gd name="T29" fmla="*/ 62 h 83"/>
                <a:gd name="T30" fmla="*/ 4 w 117"/>
                <a:gd name="T31" fmla="*/ 68 h 83"/>
                <a:gd name="T32" fmla="*/ 8 w 117"/>
                <a:gd name="T33" fmla="*/ 71 h 83"/>
                <a:gd name="T34" fmla="*/ 22 w 117"/>
                <a:gd name="T35" fmla="*/ 83 h 83"/>
                <a:gd name="T36" fmla="*/ 36 w 117"/>
                <a:gd name="T37" fmla="*/ 71 h 83"/>
                <a:gd name="T38" fmla="*/ 44 w 117"/>
                <a:gd name="T39" fmla="*/ 71 h 83"/>
                <a:gd name="T40" fmla="*/ 58 w 117"/>
                <a:gd name="T41" fmla="*/ 83 h 83"/>
                <a:gd name="T42" fmla="*/ 72 w 117"/>
                <a:gd name="T43" fmla="*/ 71 h 83"/>
                <a:gd name="T44" fmla="*/ 73 w 117"/>
                <a:gd name="T45" fmla="*/ 71 h 83"/>
                <a:gd name="T46" fmla="*/ 73 w 117"/>
                <a:gd name="T47" fmla="*/ 77 h 83"/>
                <a:gd name="T48" fmla="*/ 88 w 117"/>
                <a:gd name="T49" fmla="*/ 77 h 83"/>
                <a:gd name="T50" fmla="*/ 117 w 117"/>
                <a:gd name="T51" fmla="*/ 70 h 83"/>
                <a:gd name="T52" fmla="*/ 117 w 117"/>
                <a:gd name="T53" fmla="*/ 65 h 83"/>
                <a:gd name="T54" fmla="*/ 88 w 117"/>
                <a:gd name="T55" fmla="*/ 65 h 83"/>
                <a:gd name="T56" fmla="*/ 22 w 117"/>
                <a:gd name="T57" fmla="*/ 74 h 83"/>
                <a:gd name="T58" fmla="*/ 16 w 117"/>
                <a:gd name="T59" fmla="*/ 68 h 83"/>
                <a:gd name="T60" fmla="*/ 22 w 117"/>
                <a:gd name="T61" fmla="*/ 62 h 83"/>
                <a:gd name="T62" fmla="*/ 27 w 117"/>
                <a:gd name="T63" fmla="*/ 68 h 83"/>
                <a:gd name="T64" fmla="*/ 22 w 117"/>
                <a:gd name="T65" fmla="*/ 74 h 83"/>
                <a:gd name="T66" fmla="*/ 58 w 117"/>
                <a:gd name="T67" fmla="*/ 74 h 83"/>
                <a:gd name="T68" fmla="*/ 52 w 117"/>
                <a:gd name="T69" fmla="*/ 68 h 83"/>
                <a:gd name="T70" fmla="*/ 58 w 117"/>
                <a:gd name="T71" fmla="*/ 62 h 83"/>
                <a:gd name="T72" fmla="*/ 63 w 117"/>
                <a:gd name="T73" fmla="*/ 68 h 83"/>
                <a:gd name="T74" fmla="*/ 58 w 117"/>
                <a:gd name="T75" fmla="*/ 74 h 83"/>
                <a:gd name="T76" fmla="*/ 57 w 117"/>
                <a:gd name="T77" fmla="*/ 56 h 83"/>
                <a:gd name="T78" fmla="*/ 54 w 117"/>
                <a:gd name="T79" fmla="*/ 48 h 83"/>
                <a:gd name="T80" fmla="*/ 58 w 117"/>
                <a:gd name="T81" fmla="*/ 47 h 83"/>
                <a:gd name="T82" fmla="*/ 56 w 117"/>
                <a:gd name="T83" fmla="*/ 43 h 83"/>
                <a:gd name="T84" fmla="*/ 44 w 117"/>
                <a:gd name="T85" fmla="*/ 47 h 83"/>
                <a:gd name="T86" fmla="*/ 46 w 117"/>
                <a:gd name="T87" fmla="*/ 50 h 83"/>
                <a:gd name="T88" fmla="*/ 50 w 117"/>
                <a:gd name="T89" fmla="*/ 49 h 83"/>
                <a:gd name="T90" fmla="*/ 52 w 117"/>
                <a:gd name="T91" fmla="*/ 56 h 83"/>
                <a:gd name="T92" fmla="*/ 43 w 117"/>
                <a:gd name="T93" fmla="*/ 56 h 83"/>
                <a:gd name="T94" fmla="*/ 35 w 117"/>
                <a:gd name="T95" fmla="*/ 45 h 83"/>
                <a:gd name="T96" fmla="*/ 29 w 117"/>
                <a:gd name="T97" fmla="*/ 45 h 83"/>
                <a:gd name="T98" fmla="*/ 26 w 117"/>
                <a:gd name="T99" fmla="*/ 38 h 83"/>
                <a:gd name="T100" fmla="*/ 23 w 117"/>
                <a:gd name="T101" fmla="*/ 38 h 83"/>
                <a:gd name="T102" fmla="*/ 23 w 117"/>
                <a:gd name="T103" fmla="*/ 34 h 83"/>
                <a:gd name="T104" fmla="*/ 27 w 117"/>
                <a:gd name="T105" fmla="*/ 16 h 83"/>
                <a:gd name="T106" fmla="*/ 29 w 117"/>
                <a:gd name="T107" fmla="*/ 16 h 83"/>
                <a:gd name="T108" fmla="*/ 52 w 117"/>
                <a:gd name="T109" fmla="*/ 16 h 83"/>
                <a:gd name="T110" fmla="*/ 63 w 117"/>
                <a:gd name="T111" fmla="*/ 56 h 83"/>
                <a:gd name="T112" fmla="*/ 57 w 117"/>
                <a:gd name="T113" fmla="*/ 56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17" h="83">
                  <a:moveTo>
                    <a:pt x="88" y="65"/>
                  </a:moveTo>
                  <a:cubicBezTo>
                    <a:pt x="88" y="0"/>
                    <a:pt x="88" y="0"/>
                    <a:pt x="88" y="0"/>
                  </a:cubicBezTo>
                  <a:cubicBezTo>
                    <a:pt x="73" y="0"/>
                    <a:pt x="73" y="0"/>
                    <a:pt x="73" y="0"/>
                  </a:cubicBezTo>
                  <a:cubicBezTo>
                    <a:pt x="73" y="56"/>
                    <a:pt x="73" y="56"/>
                    <a:pt x="73" y="56"/>
                  </a:cubicBezTo>
                  <a:cubicBezTo>
                    <a:pt x="71" y="56"/>
                    <a:pt x="71" y="56"/>
                    <a:pt x="71" y="56"/>
                  </a:cubicBezTo>
                  <a:cubicBezTo>
                    <a:pt x="61" y="13"/>
                    <a:pt x="61" y="13"/>
                    <a:pt x="61" y="13"/>
                  </a:cubicBezTo>
                  <a:cubicBezTo>
                    <a:pt x="69" y="13"/>
                    <a:pt x="69" y="13"/>
                    <a:pt x="69" y="13"/>
                  </a:cubicBezTo>
                  <a:cubicBezTo>
                    <a:pt x="69" y="5"/>
                    <a:pt x="69" y="5"/>
                    <a:pt x="69" y="5"/>
                  </a:cubicBezTo>
                  <a:cubicBezTo>
                    <a:pt x="69" y="5"/>
                    <a:pt x="25" y="5"/>
                    <a:pt x="21" y="5"/>
                  </a:cubicBezTo>
                  <a:cubicBezTo>
                    <a:pt x="18" y="5"/>
                    <a:pt x="12" y="5"/>
                    <a:pt x="12" y="13"/>
                  </a:cubicBezTo>
                  <a:cubicBezTo>
                    <a:pt x="19" y="13"/>
                    <a:pt x="19" y="13"/>
                    <a:pt x="19" y="13"/>
                  </a:cubicBezTo>
                  <a:cubicBezTo>
                    <a:pt x="9" y="45"/>
                    <a:pt x="9" y="45"/>
                    <a:pt x="9" y="45"/>
                  </a:cubicBezTo>
                  <a:cubicBezTo>
                    <a:pt x="9" y="45"/>
                    <a:pt x="8" y="45"/>
                    <a:pt x="6" y="45"/>
                  </a:cubicBezTo>
                  <a:cubicBezTo>
                    <a:pt x="5" y="45"/>
                    <a:pt x="2" y="54"/>
                    <a:pt x="1" y="56"/>
                  </a:cubicBezTo>
                  <a:cubicBezTo>
                    <a:pt x="1" y="58"/>
                    <a:pt x="0" y="61"/>
                    <a:pt x="4" y="62"/>
                  </a:cubicBezTo>
                  <a:cubicBezTo>
                    <a:pt x="4" y="62"/>
                    <a:pt x="4" y="67"/>
                    <a:pt x="4" y="68"/>
                  </a:cubicBezTo>
                  <a:cubicBezTo>
                    <a:pt x="4" y="69"/>
                    <a:pt x="4" y="70"/>
                    <a:pt x="8" y="71"/>
                  </a:cubicBezTo>
                  <a:cubicBezTo>
                    <a:pt x="9" y="77"/>
                    <a:pt x="15" y="83"/>
                    <a:pt x="22" y="83"/>
                  </a:cubicBezTo>
                  <a:cubicBezTo>
                    <a:pt x="29" y="83"/>
                    <a:pt x="35" y="78"/>
                    <a:pt x="36" y="71"/>
                  </a:cubicBezTo>
                  <a:cubicBezTo>
                    <a:pt x="40" y="71"/>
                    <a:pt x="43" y="71"/>
                    <a:pt x="44" y="71"/>
                  </a:cubicBezTo>
                  <a:cubicBezTo>
                    <a:pt x="45" y="78"/>
                    <a:pt x="51" y="83"/>
                    <a:pt x="58" y="83"/>
                  </a:cubicBezTo>
                  <a:cubicBezTo>
                    <a:pt x="65" y="83"/>
                    <a:pt x="71" y="78"/>
                    <a:pt x="72" y="71"/>
                  </a:cubicBezTo>
                  <a:cubicBezTo>
                    <a:pt x="73" y="71"/>
                    <a:pt x="73" y="71"/>
                    <a:pt x="73" y="71"/>
                  </a:cubicBezTo>
                  <a:cubicBezTo>
                    <a:pt x="73" y="77"/>
                    <a:pt x="73" y="77"/>
                    <a:pt x="73" y="77"/>
                  </a:cubicBezTo>
                  <a:cubicBezTo>
                    <a:pt x="88" y="77"/>
                    <a:pt x="88" y="77"/>
                    <a:pt x="88" y="77"/>
                  </a:cubicBezTo>
                  <a:cubicBezTo>
                    <a:pt x="117" y="70"/>
                    <a:pt x="117" y="70"/>
                    <a:pt x="117" y="70"/>
                  </a:cubicBezTo>
                  <a:cubicBezTo>
                    <a:pt x="117" y="65"/>
                    <a:pt x="117" y="65"/>
                    <a:pt x="117" y="65"/>
                  </a:cubicBezTo>
                  <a:lnTo>
                    <a:pt x="88" y="65"/>
                  </a:lnTo>
                  <a:close/>
                  <a:moveTo>
                    <a:pt x="22" y="74"/>
                  </a:moveTo>
                  <a:cubicBezTo>
                    <a:pt x="19" y="74"/>
                    <a:pt x="16" y="71"/>
                    <a:pt x="16" y="68"/>
                  </a:cubicBezTo>
                  <a:cubicBezTo>
                    <a:pt x="16" y="65"/>
                    <a:pt x="19" y="62"/>
                    <a:pt x="22" y="62"/>
                  </a:cubicBezTo>
                  <a:cubicBezTo>
                    <a:pt x="26" y="62"/>
                    <a:pt x="27" y="65"/>
                    <a:pt x="27" y="68"/>
                  </a:cubicBezTo>
                  <a:cubicBezTo>
                    <a:pt x="27" y="71"/>
                    <a:pt x="26" y="74"/>
                    <a:pt x="22" y="74"/>
                  </a:cubicBezTo>
                  <a:close/>
                  <a:moveTo>
                    <a:pt x="58" y="74"/>
                  </a:moveTo>
                  <a:cubicBezTo>
                    <a:pt x="55" y="74"/>
                    <a:pt x="52" y="71"/>
                    <a:pt x="52" y="68"/>
                  </a:cubicBezTo>
                  <a:cubicBezTo>
                    <a:pt x="52" y="65"/>
                    <a:pt x="55" y="62"/>
                    <a:pt x="58" y="62"/>
                  </a:cubicBezTo>
                  <a:cubicBezTo>
                    <a:pt x="61" y="62"/>
                    <a:pt x="63" y="65"/>
                    <a:pt x="63" y="68"/>
                  </a:cubicBezTo>
                  <a:cubicBezTo>
                    <a:pt x="63" y="71"/>
                    <a:pt x="61" y="74"/>
                    <a:pt x="58" y="74"/>
                  </a:cubicBezTo>
                  <a:close/>
                  <a:moveTo>
                    <a:pt x="57" y="56"/>
                  </a:moveTo>
                  <a:cubicBezTo>
                    <a:pt x="54" y="48"/>
                    <a:pt x="54" y="48"/>
                    <a:pt x="54" y="48"/>
                  </a:cubicBezTo>
                  <a:cubicBezTo>
                    <a:pt x="58" y="47"/>
                    <a:pt x="58" y="47"/>
                    <a:pt x="58" y="47"/>
                  </a:cubicBezTo>
                  <a:cubicBezTo>
                    <a:pt x="58" y="44"/>
                    <a:pt x="56" y="43"/>
                    <a:pt x="56" y="43"/>
                  </a:cubicBezTo>
                  <a:cubicBezTo>
                    <a:pt x="44" y="47"/>
                    <a:pt x="44" y="47"/>
                    <a:pt x="44" y="47"/>
                  </a:cubicBezTo>
                  <a:cubicBezTo>
                    <a:pt x="46" y="50"/>
                    <a:pt x="46" y="50"/>
                    <a:pt x="46" y="50"/>
                  </a:cubicBezTo>
                  <a:cubicBezTo>
                    <a:pt x="50" y="49"/>
                    <a:pt x="50" y="49"/>
                    <a:pt x="50" y="49"/>
                  </a:cubicBezTo>
                  <a:cubicBezTo>
                    <a:pt x="52" y="56"/>
                    <a:pt x="52" y="56"/>
                    <a:pt x="52" y="56"/>
                  </a:cubicBezTo>
                  <a:cubicBezTo>
                    <a:pt x="43" y="56"/>
                    <a:pt x="43" y="56"/>
                    <a:pt x="43" y="56"/>
                  </a:cubicBezTo>
                  <a:cubicBezTo>
                    <a:pt x="35" y="45"/>
                    <a:pt x="35" y="45"/>
                    <a:pt x="35" y="45"/>
                  </a:cubicBezTo>
                  <a:cubicBezTo>
                    <a:pt x="29" y="45"/>
                    <a:pt x="29" y="45"/>
                    <a:pt x="29" y="45"/>
                  </a:cubicBezTo>
                  <a:cubicBezTo>
                    <a:pt x="26" y="38"/>
                    <a:pt x="26" y="38"/>
                    <a:pt x="26" y="38"/>
                  </a:cubicBezTo>
                  <a:cubicBezTo>
                    <a:pt x="23" y="38"/>
                    <a:pt x="23" y="38"/>
                    <a:pt x="23" y="38"/>
                  </a:cubicBezTo>
                  <a:cubicBezTo>
                    <a:pt x="23" y="34"/>
                    <a:pt x="23" y="34"/>
                    <a:pt x="23" y="34"/>
                  </a:cubicBezTo>
                  <a:cubicBezTo>
                    <a:pt x="27" y="16"/>
                    <a:pt x="27" y="16"/>
                    <a:pt x="27" y="16"/>
                  </a:cubicBezTo>
                  <a:cubicBezTo>
                    <a:pt x="29" y="16"/>
                    <a:pt x="29" y="16"/>
                    <a:pt x="29" y="16"/>
                  </a:cubicBezTo>
                  <a:cubicBezTo>
                    <a:pt x="52" y="16"/>
                    <a:pt x="52" y="16"/>
                    <a:pt x="52" y="16"/>
                  </a:cubicBezTo>
                  <a:cubicBezTo>
                    <a:pt x="63" y="56"/>
                    <a:pt x="63" y="56"/>
                    <a:pt x="63" y="56"/>
                  </a:cubicBezTo>
                  <a:lnTo>
                    <a:pt x="57" y="56"/>
                  </a:lnTo>
                  <a:close/>
                </a:path>
              </a:pathLst>
            </a:cu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spc="-20">
                <a:ln>
                  <a:solidFill>
                    <a:schemeClr val="bg1">
                      <a:alpha val="0"/>
                    </a:schemeClr>
                  </a:solidFill>
                </a:ln>
                <a:latin typeface="Arial" panose="020B0604020202020204" pitchFamily="34" charset="0"/>
                <a:ea typeface="맑은 고딕" panose="020B0503020000020004" pitchFamily="50" charset="-127"/>
                <a:cs typeface="Arial" panose="020B0604020202020204" pitchFamily="34" charset="0"/>
              </a:endParaRPr>
            </a:p>
          </p:txBody>
        </p:sp>
        <p:grpSp>
          <p:nvGrpSpPr>
            <p:cNvPr id="277" name="그룹 500">
              <a:extLst>
                <a:ext uri="{FF2B5EF4-FFF2-40B4-BE49-F238E27FC236}">
                  <a16:creationId xmlns:a16="http://schemas.microsoft.com/office/drawing/2014/main" id="{742AA0DC-15C4-4AE7-B958-53F4FA9EF72E}"/>
                </a:ext>
              </a:extLst>
            </p:cNvPr>
            <p:cNvGrpSpPr/>
            <p:nvPr/>
          </p:nvGrpSpPr>
          <p:grpSpPr>
            <a:xfrm>
              <a:off x="3313003" y="2229875"/>
              <a:ext cx="212974" cy="191810"/>
              <a:chOff x="-2765543" y="-137852"/>
              <a:chExt cx="1059508" cy="954222"/>
            </a:xfrm>
            <a:grpFill/>
          </p:grpSpPr>
          <p:sp>
            <p:nvSpPr>
              <p:cNvPr id="278" name="Freeform 22">
                <a:extLst>
                  <a:ext uri="{FF2B5EF4-FFF2-40B4-BE49-F238E27FC236}">
                    <a16:creationId xmlns:a16="http://schemas.microsoft.com/office/drawing/2014/main" id="{2FF1DF8C-E079-4C20-84E3-60F860A8FB59}"/>
                  </a:ext>
                </a:extLst>
              </p:cNvPr>
              <p:cNvSpPr>
                <a:spLocks noEditPoints="1"/>
              </p:cNvSpPr>
              <p:nvPr/>
            </p:nvSpPr>
            <p:spPr bwMode="auto">
              <a:xfrm>
                <a:off x="-2765543" y="-137852"/>
                <a:ext cx="1059508" cy="954220"/>
              </a:xfrm>
              <a:custGeom>
                <a:avLst/>
                <a:gdLst>
                  <a:gd name="T0" fmla="*/ 1549 w 1568"/>
                  <a:gd name="T1" fmla="*/ 427 h 1412"/>
                  <a:gd name="T2" fmla="*/ 802 w 1568"/>
                  <a:gd name="T3" fmla="*/ 7 h 1412"/>
                  <a:gd name="T4" fmla="*/ 766 w 1568"/>
                  <a:gd name="T5" fmla="*/ 7 h 1412"/>
                  <a:gd name="T6" fmla="*/ 19 w 1568"/>
                  <a:gd name="T7" fmla="*/ 427 h 1412"/>
                  <a:gd name="T8" fmla="*/ 0 w 1568"/>
                  <a:gd name="T9" fmla="*/ 460 h 1412"/>
                  <a:gd name="T10" fmla="*/ 0 w 1568"/>
                  <a:gd name="T11" fmla="*/ 1412 h 1412"/>
                  <a:gd name="T12" fmla="*/ 184 w 1568"/>
                  <a:gd name="T13" fmla="*/ 1412 h 1412"/>
                  <a:gd name="T14" fmla="*/ 184 w 1568"/>
                  <a:gd name="T15" fmla="*/ 614 h 1412"/>
                  <a:gd name="T16" fmla="*/ 1384 w 1568"/>
                  <a:gd name="T17" fmla="*/ 614 h 1412"/>
                  <a:gd name="T18" fmla="*/ 1384 w 1568"/>
                  <a:gd name="T19" fmla="*/ 1412 h 1412"/>
                  <a:gd name="T20" fmla="*/ 1568 w 1568"/>
                  <a:gd name="T21" fmla="*/ 1412 h 1412"/>
                  <a:gd name="T22" fmla="*/ 1568 w 1568"/>
                  <a:gd name="T23" fmla="*/ 460 h 1412"/>
                  <a:gd name="T24" fmla="*/ 1549 w 1568"/>
                  <a:gd name="T25" fmla="*/ 427 h 1412"/>
                  <a:gd name="T26" fmla="*/ 520 w 1568"/>
                  <a:gd name="T27" fmla="*/ 485 h 1412"/>
                  <a:gd name="T28" fmla="*/ 504 w 1568"/>
                  <a:gd name="T29" fmla="*/ 501 h 1412"/>
                  <a:gd name="T30" fmla="*/ 356 w 1568"/>
                  <a:gd name="T31" fmla="*/ 501 h 1412"/>
                  <a:gd name="T32" fmla="*/ 340 w 1568"/>
                  <a:gd name="T33" fmla="*/ 485 h 1412"/>
                  <a:gd name="T34" fmla="*/ 340 w 1568"/>
                  <a:gd name="T35" fmla="*/ 440 h 1412"/>
                  <a:gd name="T36" fmla="*/ 356 w 1568"/>
                  <a:gd name="T37" fmla="*/ 423 h 1412"/>
                  <a:gd name="T38" fmla="*/ 504 w 1568"/>
                  <a:gd name="T39" fmla="*/ 423 h 1412"/>
                  <a:gd name="T40" fmla="*/ 520 w 1568"/>
                  <a:gd name="T41" fmla="*/ 440 h 1412"/>
                  <a:gd name="T42" fmla="*/ 520 w 1568"/>
                  <a:gd name="T43" fmla="*/ 485 h 1412"/>
                  <a:gd name="T44" fmla="*/ 874 w 1568"/>
                  <a:gd name="T45" fmla="*/ 485 h 1412"/>
                  <a:gd name="T46" fmla="*/ 858 w 1568"/>
                  <a:gd name="T47" fmla="*/ 501 h 1412"/>
                  <a:gd name="T48" fmla="*/ 710 w 1568"/>
                  <a:gd name="T49" fmla="*/ 501 h 1412"/>
                  <a:gd name="T50" fmla="*/ 694 w 1568"/>
                  <a:gd name="T51" fmla="*/ 485 h 1412"/>
                  <a:gd name="T52" fmla="*/ 694 w 1568"/>
                  <a:gd name="T53" fmla="*/ 440 h 1412"/>
                  <a:gd name="T54" fmla="*/ 710 w 1568"/>
                  <a:gd name="T55" fmla="*/ 423 h 1412"/>
                  <a:gd name="T56" fmla="*/ 858 w 1568"/>
                  <a:gd name="T57" fmla="*/ 423 h 1412"/>
                  <a:gd name="T58" fmla="*/ 874 w 1568"/>
                  <a:gd name="T59" fmla="*/ 440 h 1412"/>
                  <a:gd name="T60" fmla="*/ 874 w 1568"/>
                  <a:gd name="T61" fmla="*/ 485 h 1412"/>
                  <a:gd name="T62" fmla="*/ 1228 w 1568"/>
                  <a:gd name="T63" fmla="*/ 485 h 1412"/>
                  <a:gd name="T64" fmla="*/ 1212 w 1568"/>
                  <a:gd name="T65" fmla="*/ 501 h 1412"/>
                  <a:gd name="T66" fmla="*/ 1064 w 1568"/>
                  <a:gd name="T67" fmla="*/ 501 h 1412"/>
                  <a:gd name="T68" fmla="*/ 1048 w 1568"/>
                  <a:gd name="T69" fmla="*/ 485 h 1412"/>
                  <a:gd name="T70" fmla="*/ 1048 w 1568"/>
                  <a:gd name="T71" fmla="*/ 440 h 1412"/>
                  <a:gd name="T72" fmla="*/ 1064 w 1568"/>
                  <a:gd name="T73" fmla="*/ 423 h 1412"/>
                  <a:gd name="T74" fmla="*/ 1212 w 1568"/>
                  <a:gd name="T75" fmla="*/ 423 h 1412"/>
                  <a:gd name="T76" fmla="*/ 1228 w 1568"/>
                  <a:gd name="T77" fmla="*/ 440 h 1412"/>
                  <a:gd name="T78" fmla="*/ 1228 w 1568"/>
                  <a:gd name="T79" fmla="*/ 485 h 1412"/>
                  <a:gd name="T80" fmla="*/ 1228 w 1568"/>
                  <a:gd name="T81" fmla="*/ 485 h 1412"/>
                  <a:gd name="T82" fmla="*/ 1228 w 1568"/>
                  <a:gd name="T83" fmla="*/ 485 h 1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68" h="1412">
                    <a:moveTo>
                      <a:pt x="1549" y="427"/>
                    </a:moveTo>
                    <a:cubicBezTo>
                      <a:pt x="802" y="7"/>
                      <a:pt x="802" y="7"/>
                      <a:pt x="802" y="7"/>
                    </a:cubicBezTo>
                    <a:cubicBezTo>
                      <a:pt x="791" y="0"/>
                      <a:pt x="777" y="0"/>
                      <a:pt x="766" y="7"/>
                    </a:cubicBezTo>
                    <a:cubicBezTo>
                      <a:pt x="19" y="427"/>
                      <a:pt x="19" y="427"/>
                      <a:pt x="19" y="427"/>
                    </a:cubicBezTo>
                    <a:cubicBezTo>
                      <a:pt x="7" y="434"/>
                      <a:pt x="0" y="446"/>
                      <a:pt x="0" y="460"/>
                    </a:cubicBezTo>
                    <a:cubicBezTo>
                      <a:pt x="0" y="1412"/>
                      <a:pt x="0" y="1412"/>
                      <a:pt x="0" y="1412"/>
                    </a:cubicBezTo>
                    <a:cubicBezTo>
                      <a:pt x="184" y="1412"/>
                      <a:pt x="184" y="1412"/>
                      <a:pt x="184" y="1412"/>
                    </a:cubicBezTo>
                    <a:cubicBezTo>
                      <a:pt x="184" y="614"/>
                      <a:pt x="184" y="614"/>
                      <a:pt x="184" y="614"/>
                    </a:cubicBezTo>
                    <a:cubicBezTo>
                      <a:pt x="1384" y="614"/>
                      <a:pt x="1384" y="614"/>
                      <a:pt x="1384" y="614"/>
                    </a:cubicBezTo>
                    <a:cubicBezTo>
                      <a:pt x="1384" y="1412"/>
                      <a:pt x="1384" y="1412"/>
                      <a:pt x="1384" y="1412"/>
                    </a:cubicBezTo>
                    <a:cubicBezTo>
                      <a:pt x="1568" y="1412"/>
                      <a:pt x="1568" y="1412"/>
                      <a:pt x="1568" y="1412"/>
                    </a:cubicBezTo>
                    <a:cubicBezTo>
                      <a:pt x="1568" y="460"/>
                      <a:pt x="1568" y="460"/>
                      <a:pt x="1568" y="460"/>
                    </a:cubicBezTo>
                    <a:cubicBezTo>
                      <a:pt x="1568" y="446"/>
                      <a:pt x="1561" y="434"/>
                      <a:pt x="1549" y="427"/>
                    </a:cubicBezTo>
                    <a:close/>
                    <a:moveTo>
                      <a:pt x="520" y="485"/>
                    </a:moveTo>
                    <a:cubicBezTo>
                      <a:pt x="520" y="493"/>
                      <a:pt x="513" y="501"/>
                      <a:pt x="504" y="501"/>
                    </a:cubicBezTo>
                    <a:cubicBezTo>
                      <a:pt x="356" y="501"/>
                      <a:pt x="356" y="501"/>
                      <a:pt x="356" y="501"/>
                    </a:cubicBezTo>
                    <a:cubicBezTo>
                      <a:pt x="347" y="501"/>
                      <a:pt x="340" y="493"/>
                      <a:pt x="340" y="485"/>
                    </a:cubicBezTo>
                    <a:cubicBezTo>
                      <a:pt x="340" y="440"/>
                      <a:pt x="340" y="440"/>
                      <a:pt x="340" y="440"/>
                    </a:cubicBezTo>
                    <a:cubicBezTo>
                      <a:pt x="340" y="431"/>
                      <a:pt x="347" y="423"/>
                      <a:pt x="356" y="423"/>
                    </a:cubicBezTo>
                    <a:cubicBezTo>
                      <a:pt x="504" y="423"/>
                      <a:pt x="504" y="423"/>
                      <a:pt x="504" y="423"/>
                    </a:cubicBezTo>
                    <a:cubicBezTo>
                      <a:pt x="513" y="423"/>
                      <a:pt x="520" y="431"/>
                      <a:pt x="520" y="440"/>
                    </a:cubicBezTo>
                    <a:lnTo>
                      <a:pt x="520" y="485"/>
                    </a:lnTo>
                    <a:close/>
                    <a:moveTo>
                      <a:pt x="874" y="485"/>
                    </a:moveTo>
                    <a:cubicBezTo>
                      <a:pt x="874" y="493"/>
                      <a:pt x="867" y="501"/>
                      <a:pt x="858" y="501"/>
                    </a:cubicBezTo>
                    <a:cubicBezTo>
                      <a:pt x="710" y="501"/>
                      <a:pt x="710" y="501"/>
                      <a:pt x="710" y="501"/>
                    </a:cubicBezTo>
                    <a:cubicBezTo>
                      <a:pt x="701" y="501"/>
                      <a:pt x="694" y="493"/>
                      <a:pt x="694" y="485"/>
                    </a:cubicBezTo>
                    <a:cubicBezTo>
                      <a:pt x="694" y="440"/>
                      <a:pt x="694" y="440"/>
                      <a:pt x="694" y="440"/>
                    </a:cubicBezTo>
                    <a:cubicBezTo>
                      <a:pt x="694" y="431"/>
                      <a:pt x="701" y="423"/>
                      <a:pt x="710" y="423"/>
                    </a:cubicBezTo>
                    <a:cubicBezTo>
                      <a:pt x="858" y="423"/>
                      <a:pt x="858" y="423"/>
                      <a:pt x="858" y="423"/>
                    </a:cubicBezTo>
                    <a:cubicBezTo>
                      <a:pt x="867" y="423"/>
                      <a:pt x="874" y="431"/>
                      <a:pt x="874" y="440"/>
                    </a:cubicBezTo>
                    <a:lnTo>
                      <a:pt x="874" y="485"/>
                    </a:lnTo>
                    <a:close/>
                    <a:moveTo>
                      <a:pt x="1228" y="485"/>
                    </a:moveTo>
                    <a:cubicBezTo>
                      <a:pt x="1228" y="493"/>
                      <a:pt x="1221" y="501"/>
                      <a:pt x="1212" y="501"/>
                    </a:cubicBezTo>
                    <a:cubicBezTo>
                      <a:pt x="1064" y="501"/>
                      <a:pt x="1064" y="501"/>
                      <a:pt x="1064" y="501"/>
                    </a:cubicBezTo>
                    <a:cubicBezTo>
                      <a:pt x="1055" y="501"/>
                      <a:pt x="1048" y="493"/>
                      <a:pt x="1048" y="485"/>
                    </a:cubicBezTo>
                    <a:cubicBezTo>
                      <a:pt x="1048" y="440"/>
                      <a:pt x="1048" y="440"/>
                      <a:pt x="1048" y="440"/>
                    </a:cubicBezTo>
                    <a:cubicBezTo>
                      <a:pt x="1048" y="431"/>
                      <a:pt x="1055" y="423"/>
                      <a:pt x="1064" y="423"/>
                    </a:cubicBezTo>
                    <a:cubicBezTo>
                      <a:pt x="1212" y="423"/>
                      <a:pt x="1212" y="423"/>
                      <a:pt x="1212" y="423"/>
                    </a:cubicBezTo>
                    <a:cubicBezTo>
                      <a:pt x="1221" y="423"/>
                      <a:pt x="1228" y="431"/>
                      <a:pt x="1228" y="440"/>
                    </a:cubicBezTo>
                    <a:lnTo>
                      <a:pt x="1228" y="485"/>
                    </a:lnTo>
                    <a:close/>
                    <a:moveTo>
                      <a:pt x="1228" y="485"/>
                    </a:moveTo>
                    <a:cubicBezTo>
                      <a:pt x="1228" y="485"/>
                      <a:pt x="1228" y="485"/>
                      <a:pt x="1228" y="485"/>
                    </a:cubicBezTo>
                  </a:path>
                </a:pathLst>
              </a:cu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spc="-20">
                  <a:ln>
                    <a:solidFill>
                      <a:schemeClr val="bg1">
                        <a:alpha val="0"/>
                      </a:schemeClr>
                    </a:solidFill>
                  </a:ln>
                  <a:solidFill>
                    <a:schemeClr val="tx1"/>
                  </a:solidFill>
                  <a:latin typeface="Arial" panose="020B0604020202020204" pitchFamily="34" charset="0"/>
                  <a:ea typeface="맑은 고딕" panose="020B0503020000020004" pitchFamily="50" charset="-127"/>
                  <a:cs typeface="Arial" panose="020B0604020202020204" pitchFamily="34" charset="0"/>
                </a:endParaRPr>
              </a:p>
            </p:txBody>
          </p:sp>
          <p:grpSp>
            <p:nvGrpSpPr>
              <p:cNvPr id="279" name="그룹 502">
                <a:extLst>
                  <a:ext uri="{FF2B5EF4-FFF2-40B4-BE49-F238E27FC236}">
                    <a16:creationId xmlns:a16="http://schemas.microsoft.com/office/drawing/2014/main" id="{2EF96245-BD1A-4433-BE4A-AFA361F00784}"/>
                  </a:ext>
                </a:extLst>
              </p:cNvPr>
              <p:cNvGrpSpPr/>
              <p:nvPr/>
            </p:nvGrpSpPr>
            <p:grpSpPr>
              <a:xfrm>
                <a:off x="-2580422" y="354852"/>
                <a:ext cx="692662" cy="461518"/>
                <a:chOff x="-2580422" y="354852"/>
                <a:chExt cx="656372" cy="461518"/>
              </a:xfrm>
              <a:grpFill/>
            </p:grpSpPr>
            <p:grpSp>
              <p:nvGrpSpPr>
                <p:cNvPr id="280" name="그룹 503">
                  <a:extLst>
                    <a:ext uri="{FF2B5EF4-FFF2-40B4-BE49-F238E27FC236}">
                      <a16:creationId xmlns:a16="http://schemas.microsoft.com/office/drawing/2014/main" id="{36B9F07D-17FE-43C9-932E-B18BA4BD10DC}"/>
                    </a:ext>
                  </a:extLst>
                </p:cNvPr>
                <p:cNvGrpSpPr/>
                <p:nvPr/>
              </p:nvGrpSpPr>
              <p:grpSpPr>
                <a:xfrm>
                  <a:off x="-2580422" y="354852"/>
                  <a:ext cx="195997" cy="461516"/>
                  <a:chOff x="-2580422" y="462802"/>
                  <a:chExt cx="195997" cy="353566"/>
                </a:xfrm>
                <a:grpFill/>
              </p:grpSpPr>
              <p:sp>
                <p:nvSpPr>
                  <p:cNvPr id="285" name="Freeform 23">
                    <a:extLst>
                      <a:ext uri="{FF2B5EF4-FFF2-40B4-BE49-F238E27FC236}">
                        <a16:creationId xmlns:a16="http://schemas.microsoft.com/office/drawing/2014/main" id="{0BFD8DA4-3E96-4B2B-814C-BF16B0B2CD87}"/>
                      </a:ext>
                    </a:extLst>
                  </p:cNvPr>
                  <p:cNvSpPr>
                    <a:spLocks noEditPoints="1"/>
                  </p:cNvSpPr>
                  <p:nvPr/>
                </p:nvSpPr>
                <p:spPr bwMode="auto">
                  <a:xfrm>
                    <a:off x="-2580422" y="462802"/>
                    <a:ext cx="195997" cy="101637"/>
                  </a:xfrm>
                  <a:custGeom>
                    <a:avLst/>
                    <a:gdLst>
                      <a:gd name="T0" fmla="*/ 1008 w 1020"/>
                      <a:gd name="T1" fmla="*/ 0 h 109"/>
                      <a:gd name="T2" fmla="*/ 12 w 1020"/>
                      <a:gd name="T3" fmla="*/ 0 h 109"/>
                      <a:gd name="T4" fmla="*/ 0 w 1020"/>
                      <a:gd name="T5" fmla="*/ 12 h 109"/>
                      <a:gd name="T6" fmla="*/ 0 w 1020"/>
                      <a:gd name="T7" fmla="*/ 98 h 109"/>
                      <a:gd name="T8" fmla="*/ 12 w 1020"/>
                      <a:gd name="T9" fmla="*/ 109 h 109"/>
                      <a:gd name="T10" fmla="*/ 1008 w 1020"/>
                      <a:gd name="T11" fmla="*/ 109 h 109"/>
                      <a:gd name="T12" fmla="*/ 1020 w 1020"/>
                      <a:gd name="T13" fmla="*/ 98 h 109"/>
                      <a:gd name="T14" fmla="*/ 1020 w 1020"/>
                      <a:gd name="T15" fmla="*/ 12 h 109"/>
                      <a:gd name="T16" fmla="*/ 1008 w 1020"/>
                      <a:gd name="T17" fmla="*/ 0 h 109"/>
                      <a:gd name="T18" fmla="*/ 1008 w 1020"/>
                      <a:gd name="T19" fmla="*/ 0 h 109"/>
                      <a:gd name="T20" fmla="*/ 1008 w 1020"/>
                      <a:gd name="T21"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20" h="109">
                        <a:moveTo>
                          <a:pt x="1008" y="0"/>
                        </a:moveTo>
                        <a:cubicBezTo>
                          <a:pt x="12" y="0"/>
                          <a:pt x="12" y="0"/>
                          <a:pt x="12" y="0"/>
                        </a:cubicBezTo>
                        <a:cubicBezTo>
                          <a:pt x="5" y="0"/>
                          <a:pt x="0" y="5"/>
                          <a:pt x="0" y="12"/>
                        </a:cubicBezTo>
                        <a:cubicBezTo>
                          <a:pt x="0" y="98"/>
                          <a:pt x="0" y="98"/>
                          <a:pt x="0" y="98"/>
                        </a:cubicBezTo>
                        <a:cubicBezTo>
                          <a:pt x="0" y="104"/>
                          <a:pt x="5" y="109"/>
                          <a:pt x="12" y="109"/>
                        </a:cubicBezTo>
                        <a:cubicBezTo>
                          <a:pt x="1008" y="109"/>
                          <a:pt x="1008" y="109"/>
                          <a:pt x="1008" y="109"/>
                        </a:cubicBezTo>
                        <a:cubicBezTo>
                          <a:pt x="1015" y="109"/>
                          <a:pt x="1020" y="104"/>
                          <a:pt x="1020" y="98"/>
                        </a:cubicBezTo>
                        <a:cubicBezTo>
                          <a:pt x="1020" y="12"/>
                          <a:pt x="1020" y="12"/>
                          <a:pt x="1020" y="12"/>
                        </a:cubicBezTo>
                        <a:cubicBezTo>
                          <a:pt x="1020" y="5"/>
                          <a:pt x="1015" y="0"/>
                          <a:pt x="1008" y="0"/>
                        </a:cubicBezTo>
                        <a:close/>
                        <a:moveTo>
                          <a:pt x="1008" y="0"/>
                        </a:moveTo>
                        <a:cubicBezTo>
                          <a:pt x="1008" y="0"/>
                          <a:pt x="1008" y="0"/>
                          <a:pt x="1008" y="0"/>
                        </a:cubicBezTo>
                      </a:path>
                    </a:pathLst>
                  </a:cu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spc="-20">
                      <a:ln>
                        <a:solidFill>
                          <a:schemeClr val="bg1">
                            <a:alpha val="0"/>
                          </a:schemeClr>
                        </a:solidFill>
                      </a:ln>
                      <a:solidFill>
                        <a:schemeClr val="tx1"/>
                      </a:solidFill>
                      <a:latin typeface="Arial" panose="020B0604020202020204" pitchFamily="34" charset="0"/>
                      <a:ea typeface="맑은 고딕" panose="020B0503020000020004" pitchFamily="50" charset="-127"/>
                      <a:cs typeface="Arial" panose="020B0604020202020204" pitchFamily="34" charset="0"/>
                    </a:endParaRPr>
                  </a:p>
                </p:txBody>
              </p:sp>
              <p:sp>
                <p:nvSpPr>
                  <p:cNvPr id="286" name="Freeform 24">
                    <a:extLst>
                      <a:ext uri="{FF2B5EF4-FFF2-40B4-BE49-F238E27FC236}">
                        <a16:creationId xmlns:a16="http://schemas.microsoft.com/office/drawing/2014/main" id="{6CA2C25A-3401-4864-8D3F-6BA835A1C2A0}"/>
                      </a:ext>
                    </a:extLst>
                  </p:cNvPr>
                  <p:cNvSpPr>
                    <a:spLocks noEditPoints="1"/>
                  </p:cNvSpPr>
                  <p:nvPr/>
                </p:nvSpPr>
                <p:spPr bwMode="auto">
                  <a:xfrm>
                    <a:off x="-2580422" y="589163"/>
                    <a:ext cx="195997" cy="101637"/>
                  </a:xfrm>
                  <a:custGeom>
                    <a:avLst/>
                    <a:gdLst>
                      <a:gd name="T0" fmla="*/ 1008 w 1020"/>
                      <a:gd name="T1" fmla="*/ 0 h 109"/>
                      <a:gd name="T2" fmla="*/ 12 w 1020"/>
                      <a:gd name="T3" fmla="*/ 0 h 109"/>
                      <a:gd name="T4" fmla="*/ 0 w 1020"/>
                      <a:gd name="T5" fmla="*/ 11 h 109"/>
                      <a:gd name="T6" fmla="*/ 0 w 1020"/>
                      <a:gd name="T7" fmla="*/ 97 h 109"/>
                      <a:gd name="T8" fmla="*/ 12 w 1020"/>
                      <a:gd name="T9" fmla="*/ 109 h 109"/>
                      <a:gd name="T10" fmla="*/ 1008 w 1020"/>
                      <a:gd name="T11" fmla="*/ 109 h 109"/>
                      <a:gd name="T12" fmla="*/ 1020 w 1020"/>
                      <a:gd name="T13" fmla="*/ 97 h 109"/>
                      <a:gd name="T14" fmla="*/ 1020 w 1020"/>
                      <a:gd name="T15" fmla="*/ 11 h 109"/>
                      <a:gd name="T16" fmla="*/ 1008 w 1020"/>
                      <a:gd name="T17" fmla="*/ 0 h 109"/>
                      <a:gd name="T18" fmla="*/ 1008 w 1020"/>
                      <a:gd name="T19" fmla="*/ 0 h 109"/>
                      <a:gd name="T20" fmla="*/ 1008 w 1020"/>
                      <a:gd name="T21"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20" h="109">
                        <a:moveTo>
                          <a:pt x="1008" y="0"/>
                        </a:moveTo>
                        <a:cubicBezTo>
                          <a:pt x="12" y="0"/>
                          <a:pt x="12" y="0"/>
                          <a:pt x="12" y="0"/>
                        </a:cubicBezTo>
                        <a:cubicBezTo>
                          <a:pt x="5" y="0"/>
                          <a:pt x="0" y="5"/>
                          <a:pt x="0" y="11"/>
                        </a:cubicBezTo>
                        <a:cubicBezTo>
                          <a:pt x="0" y="97"/>
                          <a:pt x="0" y="97"/>
                          <a:pt x="0" y="97"/>
                        </a:cubicBezTo>
                        <a:cubicBezTo>
                          <a:pt x="0" y="104"/>
                          <a:pt x="5" y="109"/>
                          <a:pt x="12" y="109"/>
                        </a:cubicBezTo>
                        <a:cubicBezTo>
                          <a:pt x="1008" y="109"/>
                          <a:pt x="1008" y="109"/>
                          <a:pt x="1008" y="109"/>
                        </a:cubicBezTo>
                        <a:cubicBezTo>
                          <a:pt x="1015" y="109"/>
                          <a:pt x="1020" y="104"/>
                          <a:pt x="1020" y="97"/>
                        </a:cubicBezTo>
                        <a:cubicBezTo>
                          <a:pt x="1020" y="11"/>
                          <a:pt x="1020" y="11"/>
                          <a:pt x="1020" y="11"/>
                        </a:cubicBezTo>
                        <a:cubicBezTo>
                          <a:pt x="1020" y="5"/>
                          <a:pt x="1015" y="0"/>
                          <a:pt x="1008" y="0"/>
                        </a:cubicBezTo>
                        <a:close/>
                        <a:moveTo>
                          <a:pt x="1008" y="0"/>
                        </a:moveTo>
                        <a:cubicBezTo>
                          <a:pt x="1008" y="0"/>
                          <a:pt x="1008" y="0"/>
                          <a:pt x="1008" y="0"/>
                        </a:cubicBezTo>
                      </a:path>
                    </a:pathLst>
                  </a:cu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spc="-20">
                      <a:ln>
                        <a:solidFill>
                          <a:schemeClr val="bg1">
                            <a:alpha val="0"/>
                          </a:schemeClr>
                        </a:solidFill>
                      </a:ln>
                      <a:solidFill>
                        <a:schemeClr val="tx1"/>
                      </a:solidFill>
                      <a:latin typeface="Arial" panose="020B0604020202020204" pitchFamily="34" charset="0"/>
                      <a:ea typeface="맑은 고딕" panose="020B0503020000020004" pitchFamily="50" charset="-127"/>
                      <a:cs typeface="Arial" panose="020B0604020202020204" pitchFamily="34" charset="0"/>
                    </a:endParaRPr>
                  </a:p>
                </p:txBody>
              </p:sp>
              <p:sp>
                <p:nvSpPr>
                  <p:cNvPr id="287" name="Freeform 25">
                    <a:extLst>
                      <a:ext uri="{FF2B5EF4-FFF2-40B4-BE49-F238E27FC236}">
                        <a16:creationId xmlns:a16="http://schemas.microsoft.com/office/drawing/2014/main" id="{BFA8D019-C039-498D-BBA1-1C8D59EE94E0}"/>
                      </a:ext>
                    </a:extLst>
                  </p:cNvPr>
                  <p:cNvSpPr>
                    <a:spLocks noEditPoints="1"/>
                  </p:cNvSpPr>
                  <p:nvPr/>
                </p:nvSpPr>
                <p:spPr bwMode="auto">
                  <a:xfrm>
                    <a:off x="-2580422" y="715523"/>
                    <a:ext cx="195997" cy="100845"/>
                  </a:xfrm>
                  <a:custGeom>
                    <a:avLst/>
                    <a:gdLst>
                      <a:gd name="T0" fmla="*/ 1008 w 1020"/>
                      <a:gd name="T1" fmla="*/ 0 h 108"/>
                      <a:gd name="T2" fmla="*/ 12 w 1020"/>
                      <a:gd name="T3" fmla="*/ 0 h 108"/>
                      <a:gd name="T4" fmla="*/ 0 w 1020"/>
                      <a:gd name="T5" fmla="*/ 11 h 108"/>
                      <a:gd name="T6" fmla="*/ 0 w 1020"/>
                      <a:gd name="T7" fmla="*/ 97 h 108"/>
                      <a:gd name="T8" fmla="*/ 12 w 1020"/>
                      <a:gd name="T9" fmla="*/ 108 h 108"/>
                      <a:gd name="T10" fmla="*/ 1008 w 1020"/>
                      <a:gd name="T11" fmla="*/ 108 h 108"/>
                      <a:gd name="T12" fmla="*/ 1020 w 1020"/>
                      <a:gd name="T13" fmla="*/ 97 h 108"/>
                      <a:gd name="T14" fmla="*/ 1020 w 1020"/>
                      <a:gd name="T15" fmla="*/ 11 h 108"/>
                      <a:gd name="T16" fmla="*/ 1008 w 1020"/>
                      <a:gd name="T17" fmla="*/ 0 h 108"/>
                      <a:gd name="T18" fmla="*/ 1008 w 1020"/>
                      <a:gd name="T19" fmla="*/ 0 h 108"/>
                      <a:gd name="T20" fmla="*/ 1008 w 1020"/>
                      <a:gd name="T21" fmla="*/ 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20" h="108">
                        <a:moveTo>
                          <a:pt x="1008" y="0"/>
                        </a:moveTo>
                        <a:cubicBezTo>
                          <a:pt x="12" y="0"/>
                          <a:pt x="12" y="0"/>
                          <a:pt x="12" y="0"/>
                        </a:cubicBezTo>
                        <a:cubicBezTo>
                          <a:pt x="5" y="0"/>
                          <a:pt x="0" y="5"/>
                          <a:pt x="0" y="11"/>
                        </a:cubicBezTo>
                        <a:cubicBezTo>
                          <a:pt x="0" y="97"/>
                          <a:pt x="0" y="97"/>
                          <a:pt x="0" y="97"/>
                        </a:cubicBezTo>
                        <a:cubicBezTo>
                          <a:pt x="0" y="103"/>
                          <a:pt x="5" y="108"/>
                          <a:pt x="12" y="108"/>
                        </a:cubicBezTo>
                        <a:cubicBezTo>
                          <a:pt x="1008" y="108"/>
                          <a:pt x="1008" y="108"/>
                          <a:pt x="1008" y="108"/>
                        </a:cubicBezTo>
                        <a:cubicBezTo>
                          <a:pt x="1015" y="108"/>
                          <a:pt x="1020" y="103"/>
                          <a:pt x="1020" y="97"/>
                        </a:cubicBezTo>
                        <a:cubicBezTo>
                          <a:pt x="1020" y="11"/>
                          <a:pt x="1020" y="11"/>
                          <a:pt x="1020" y="11"/>
                        </a:cubicBezTo>
                        <a:cubicBezTo>
                          <a:pt x="1020" y="5"/>
                          <a:pt x="1015" y="0"/>
                          <a:pt x="1008" y="0"/>
                        </a:cubicBezTo>
                        <a:close/>
                        <a:moveTo>
                          <a:pt x="1008" y="0"/>
                        </a:moveTo>
                        <a:cubicBezTo>
                          <a:pt x="1008" y="0"/>
                          <a:pt x="1008" y="0"/>
                          <a:pt x="1008" y="0"/>
                        </a:cubicBezTo>
                      </a:path>
                    </a:pathLst>
                  </a:cu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spc="-20">
                      <a:ln>
                        <a:solidFill>
                          <a:schemeClr val="bg1">
                            <a:alpha val="0"/>
                          </a:schemeClr>
                        </a:solidFill>
                      </a:ln>
                      <a:solidFill>
                        <a:schemeClr val="tx1"/>
                      </a:solidFill>
                      <a:latin typeface="Arial" panose="020B0604020202020204" pitchFamily="34" charset="0"/>
                      <a:ea typeface="맑은 고딕" panose="020B0503020000020004" pitchFamily="50" charset="-127"/>
                      <a:cs typeface="Arial" panose="020B0604020202020204" pitchFamily="34" charset="0"/>
                    </a:endParaRPr>
                  </a:p>
                </p:txBody>
              </p:sp>
            </p:grpSp>
            <p:grpSp>
              <p:nvGrpSpPr>
                <p:cNvPr id="281" name="그룹 504">
                  <a:extLst>
                    <a:ext uri="{FF2B5EF4-FFF2-40B4-BE49-F238E27FC236}">
                      <a16:creationId xmlns:a16="http://schemas.microsoft.com/office/drawing/2014/main" id="{5E20C900-0EC4-4202-B480-FF8E085BDBFF}"/>
                    </a:ext>
                  </a:extLst>
                </p:cNvPr>
                <p:cNvGrpSpPr/>
                <p:nvPr/>
              </p:nvGrpSpPr>
              <p:grpSpPr>
                <a:xfrm>
                  <a:off x="-2350234" y="519794"/>
                  <a:ext cx="195997" cy="296575"/>
                  <a:chOff x="-2580422" y="589163"/>
                  <a:chExt cx="195997" cy="227205"/>
                </a:xfrm>
                <a:grpFill/>
              </p:grpSpPr>
              <p:sp>
                <p:nvSpPr>
                  <p:cNvPr id="283" name="Freeform 24">
                    <a:extLst>
                      <a:ext uri="{FF2B5EF4-FFF2-40B4-BE49-F238E27FC236}">
                        <a16:creationId xmlns:a16="http://schemas.microsoft.com/office/drawing/2014/main" id="{B9FF3C42-F2C7-4B09-826D-AACD68983E01}"/>
                      </a:ext>
                    </a:extLst>
                  </p:cNvPr>
                  <p:cNvSpPr>
                    <a:spLocks noEditPoints="1"/>
                  </p:cNvSpPr>
                  <p:nvPr/>
                </p:nvSpPr>
                <p:spPr bwMode="auto">
                  <a:xfrm>
                    <a:off x="-2580422" y="589163"/>
                    <a:ext cx="195997" cy="101637"/>
                  </a:xfrm>
                  <a:custGeom>
                    <a:avLst/>
                    <a:gdLst>
                      <a:gd name="T0" fmla="*/ 1008 w 1020"/>
                      <a:gd name="T1" fmla="*/ 0 h 109"/>
                      <a:gd name="T2" fmla="*/ 12 w 1020"/>
                      <a:gd name="T3" fmla="*/ 0 h 109"/>
                      <a:gd name="T4" fmla="*/ 0 w 1020"/>
                      <a:gd name="T5" fmla="*/ 11 h 109"/>
                      <a:gd name="T6" fmla="*/ 0 w 1020"/>
                      <a:gd name="T7" fmla="*/ 97 h 109"/>
                      <a:gd name="T8" fmla="*/ 12 w 1020"/>
                      <a:gd name="T9" fmla="*/ 109 h 109"/>
                      <a:gd name="T10" fmla="*/ 1008 w 1020"/>
                      <a:gd name="T11" fmla="*/ 109 h 109"/>
                      <a:gd name="T12" fmla="*/ 1020 w 1020"/>
                      <a:gd name="T13" fmla="*/ 97 h 109"/>
                      <a:gd name="T14" fmla="*/ 1020 w 1020"/>
                      <a:gd name="T15" fmla="*/ 11 h 109"/>
                      <a:gd name="T16" fmla="*/ 1008 w 1020"/>
                      <a:gd name="T17" fmla="*/ 0 h 109"/>
                      <a:gd name="T18" fmla="*/ 1008 w 1020"/>
                      <a:gd name="T19" fmla="*/ 0 h 109"/>
                      <a:gd name="T20" fmla="*/ 1008 w 1020"/>
                      <a:gd name="T21"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20" h="109">
                        <a:moveTo>
                          <a:pt x="1008" y="0"/>
                        </a:moveTo>
                        <a:cubicBezTo>
                          <a:pt x="12" y="0"/>
                          <a:pt x="12" y="0"/>
                          <a:pt x="12" y="0"/>
                        </a:cubicBezTo>
                        <a:cubicBezTo>
                          <a:pt x="5" y="0"/>
                          <a:pt x="0" y="5"/>
                          <a:pt x="0" y="11"/>
                        </a:cubicBezTo>
                        <a:cubicBezTo>
                          <a:pt x="0" y="97"/>
                          <a:pt x="0" y="97"/>
                          <a:pt x="0" y="97"/>
                        </a:cubicBezTo>
                        <a:cubicBezTo>
                          <a:pt x="0" y="104"/>
                          <a:pt x="5" y="109"/>
                          <a:pt x="12" y="109"/>
                        </a:cubicBezTo>
                        <a:cubicBezTo>
                          <a:pt x="1008" y="109"/>
                          <a:pt x="1008" y="109"/>
                          <a:pt x="1008" y="109"/>
                        </a:cubicBezTo>
                        <a:cubicBezTo>
                          <a:pt x="1015" y="109"/>
                          <a:pt x="1020" y="104"/>
                          <a:pt x="1020" y="97"/>
                        </a:cubicBezTo>
                        <a:cubicBezTo>
                          <a:pt x="1020" y="11"/>
                          <a:pt x="1020" y="11"/>
                          <a:pt x="1020" y="11"/>
                        </a:cubicBezTo>
                        <a:cubicBezTo>
                          <a:pt x="1020" y="5"/>
                          <a:pt x="1015" y="0"/>
                          <a:pt x="1008" y="0"/>
                        </a:cubicBezTo>
                        <a:close/>
                        <a:moveTo>
                          <a:pt x="1008" y="0"/>
                        </a:moveTo>
                        <a:cubicBezTo>
                          <a:pt x="1008" y="0"/>
                          <a:pt x="1008" y="0"/>
                          <a:pt x="1008" y="0"/>
                        </a:cubicBezTo>
                      </a:path>
                    </a:pathLst>
                  </a:cu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spc="-20">
                      <a:ln>
                        <a:solidFill>
                          <a:schemeClr val="bg1">
                            <a:alpha val="0"/>
                          </a:schemeClr>
                        </a:solidFill>
                      </a:ln>
                      <a:solidFill>
                        <a:schemeClr val="tx1"/>
                      </a:solidFill>
                      <a:latin typeface="Arial" panose="020B0604020202020204" pitchFamily="34" charset="0"/>
                      <a:ea typeface="맑은 고딕" panose="020B0503020000020004" pitchFamily="50" charset="-127"/>
                      <a:cs typeface="Arial" panose="020B0604020202020204" pitchFamily="34" charset="0"/>
                    </a:endParaRPr>
                  </a:p>
                </p:txBody>
              </p:sp>
              <p:sp>
                <p:nvSpPr>
                  <p:cNvPr id="284" name="Freeform 25">
                    <a:extLst>
                      <a:ext uri="{FF2B5EF4-FFF2-40B4-BE49-F238E27FC236}">
                        <a16:creationId xmlns:a16="http://schemas.microsoft.com/office/drawing/2014/main" id="{214BD7AA-1A76-42A6-850B-46DC4369A004}"/>
                      </a:ext>
                    </a:extLst>
                  </p:cNvPr>
                  <p:cNvSpPr>
                    <a:spLocks noEditPoints="1"/>
                  </p:cNvSpPr>
                  <p:nvPr/>
                </p:nvSpPr>
                <p:spPr bwMode="auto">
                  <a:xfrm>
                    <a:off x="-2580422" y="715523"/>
                    <a:ext cx="195997" cy="100845"/>
                  </a:xfrm>
                  <a:custGeom>
                    <a:avLst/>
                    <a:gdLst>
                      <a:gd name="T0" fmla="*/ 1008 w 1020"/>
                      <a:gd name="T1" fmla="*/ 0 h 108"/>
                      <a:gd name="T2" fmla="*/ 12 w 1020"/>
                      <a:gd name="T3" fmla="*/ 0 h 108"/>
                      <a:gd name="T4" fmla="*/ 0 w 1020"/>
                      <a:gd name="T5" fmla="*/ 11 h 108"/>
                      <a:gd name="T6" fmla="*/ 0 w 1020"/>
                      <a:gd name="T7" fmla="*/ 97 h 108"/>
                      <a:gd name="T8" fmla="*/ 12 w 1020"/>
                      <a:gd name="T9" fmla="*/ 108 h 108"/>
                      <a:gd name="T10" fmla="*/ 1008 w 1020"/>
                      <a:gd name="T11" fmla="*/ 108 h 108"/>
                      <a:gd name="T12" fmla="*/ 1020 w 1020"/>
                      <a:gd name="T13" fmla="*/ 97 h 108"/>
                      <a:gd name="T14" fmla="*/ 1020 w 1020"/>
                      <a:gd name="T15" fmla="*/ 11 h 108"/>
                      <a:gd name="T16" fmla="*/ 1008 w 1020"/>
                      <a:gd name="T17" fmla="*/ 0 h 108"/>
                      <a:gd name="T18" fmla="*/ 1008 w 1020"/>
                      <a:gd name="T19" fmla="*/ 0 h 108"/>
                      <a:gd name="T20" fmla="*/ 1008 w 1020"/>
                      <a:gd name="T21" fmla="*/ 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20" h="108">
                        <a:moveTo>
                          <a:pt x="1008" y="0"/>
                        </a:moveTo>
                        <a:cubicBezTo>
                          <a:pt x="12" y="0"/>
                          <a:pt x="12" y="0"/>
                          <a:pt x="12" y="0"/>
                        </a:cubicBezTo>
                        <a:cubicBezTo>
                          <a:pt x="5" y="0"/>
                          <a:pt x="0" y="5"/>
                          <a:pt x="0" y="11"/>
                        </a:cubicBezTo>
                        <a:cubicBezTo>
                          <a:pt x="0" y="97"/>
                          <a:pt x="0" y="97"/>
                          <a:pt x="0" y="97"/>
                        </a:cubicBezTo>
                        <a:cubicBezTo>
                          <a:pt x="0" y="103"/>
                          <a:pt x="5" y="108"/>
                          <a:pt x="12" y="108"/>
                        </a:cubicBezTo>
                        <a:cubicBezTo>
                          <a:pt x="1008" y="108"/>
                          <a:pt x="1008" y="108"/>
                          <a:pt x="1008" y="108"/>
                        </a:cubicBezTo>
                        <a:cubicBezTo>
                          <a:pt x="1015" y="108"/>
                          <a:pt x="1020" y="103"/>
                          <a:pt x="1020" y="97"/>
                        </a:cubicBezTo>
                        <a:cubicBezTo>
                          <a:pt x="1020" y="11"/>
                          <a:pt x="1020" y="11"/>
                          <a:pt x="1020" y="11"/>
                        </a:cubicBezTo>
                        <a:cubicBezTo>
                          <a:pt x="1020" y="5"/>
                          <a:pt x="1015" y="0"/>
                          <a:pt x="1008" y="0"/>
                        </a:cubicBezTo>
                        <a:close/>
                        <a:moveTo>
                          <a:pt x="1008" y="0"/>
                        </a:moveTo>
                        <a:cubicBezTo>
                          <a:pt x="1008" y="0"/>
                          <a:pt x="1008" y="0"/>
                          <a:pt x="1008" y="0"/>
                        </a:cubicBezTo>
                      </a:path>
                    </a:pathLst>
                  </a:cu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spc="-20">
                      <a:ln>
                        <a:solidFill>
                          <a:schemeClr val="bg1">
                            <a:alpha val="0"/>
                          </a:schemeClr>
                        </a:solidFill>
                      </a:ln>
                      <a:solidFill>
                        <a:schemeClr val="tx1"/>
                      </a:solidFill>
                      <a:latin typeface="Arial" panose="020B0604020202020204" pitchFamily="34" charset="0"/>
                      <a:ea typeface="맑은 고딕" panose="020B0503020000020004" pitchFamily="50" charset="-127"/>
                      <a:cs typeface="Arial" panose="020B0604020202020204" pitchFamily="34" charset="0"/>
                    </a:endParaRPr>
                  </a:p>
                </p:txBody>
              </p:sp>
            </p:grpSp>
            <p:sp>
              <p:nvSpPr>
                <p:cNvPr id="282" name="Freeform 25">
                  <a:extLst>
                    <a:ext uri="{FF2B5EF4-FFF2-40B4-BE49-F238E27FC236}">
                      <a16:creationId xmlns:a16="http://schemas.microsoft.com/office/drawing/2014/main" id="{6F85FE54-BC13-45E1-98A9-4FCDD654409A}"/>
                    </a:ext>
                  </a:extLst>
                </p:cNvPr>
                <p:cNvSpPr>
                  <a:spLocks noEditPoints="1"/>
                </p:cNvSpPr>
                <p:nvPr/>
              </p:nvSpPr>
              <p:spPr bwMode="auto">
                <a:xfrm>
                  <a:off x="-2120047" y="684735"/>
                  <a:ext cx="195997" cy="131635"/>
                </a:xfrm>
                <a:custGeom>
                  <a:avLst/>
                  <a:gdLst>
                    <a:gd name="T0" fmla="*/ 1008 w 1020"/>
                    <a:gd name="T1" fmla="*/ 0 h 108"/>
                    <a:gd name="T2" fmla="*/ 12 w 1020"/>
                    <a:gd name="T3" fmla="*/ 0 h 108"/>
                    <a:gd name="T4" fmla="*/ 0 w 1020"/>
                    <a:gd name="T5" fmla="*/ 11 h 108"/>
                    <a:gd name="T6" fmla="*/ 0 w 1020"/>
                    <a:gd name="T7" fmla="*/ 97 h 108"/>
                    <a:gd name="T8" fmla="*/ 12 w 1020"/>
                    <a:gd name="T9" fmla="*/ 108 h 108"/>
                    <a:gd name="T10" fmla="*/ 1008 w 1020"/>
                    <a:gd name="T11" fmla="*/ 108 h 108"/>
                    <a:gd name="T12" fmla="*/ 1020 w 1020"/>
                    <a:gd name="T13" fmla="*/ 97 h 108"/>
                    <a:gd name="T14" fmla="*/ 1020 w 1020"/>
                    <a:gd name="T15" fmla="*/ 11 h 108"/>
                    <a:gd name="T16" fmla="*/ 1008 w 1020"/>
                    <a:gd name="T17" fmla="*/ 0 h 108"/>
                    <a:gd name="T18" fmla="*/ 1008 w 1020"/>
                    <a:gd name="T19" fmla="*/ 0 h 108"/>
                    <a:gd name="T20" fmla="*/ 1008 w 1020"/>
                    <a:gd name="T21" fmla="*/ 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20" h="108">
                      <a:moveTo>
                        <a:pt x="1008" y="0"/>
                      </a:moveTo>
                      <a:cubicBezTo>
                        <a:pt x="12" y="0"/>
                        <a:pt x="12" y="0"/>
                        <a:pt x="12" y="0"/>
                      </a:cubicBezTo>
                      <a:cubicBezTo>
                        <a:pt x="5" y="0"/>
                        <a:pt x="0" y="5"/>
                        <a:pt x="0" y="11"/>
                      </a:cubicBezTo>
                      <a:cubicBezTo>
                        <a:pt x="0" y="97"/>
                        <a:pt x="0" y="97"/>
                        <a:pt x="0" y="97"/>
                      </a:cubicBezTo>
                      <a:cubicBezTo>
                        <a:pt x="0" y="103"/>
                        <a:pt x="5" y="108"/>
                        <a:pt x="12" y="108"/>
                      </a:cubicBezTo>
                      <a:cubicBezTo>
                        <a:pt x="1008" y="108"/>
                        <a:pt x="1008" y="108"/>
                        <a:pt x="1008" y="108"/>
                      </a:cubicBezTo>
                      <a:cubicBezTo>
                        <a:pt x="1015" y="108"/>
                        <a:pt x="1020" y="103"/>
                        <a:pt x="1020" y="97"/>
                      </a:cubicBezTo>
                      <a:cubicBezTo>
                        <a:pt x="1020" y="11"/>
                        <a:pt x="1020" y="11"/>
                        <a:pt x="1020" y="11"/>
                      </a:cubicBezTo>
                      <a:cubicBezTo>
                        <a:pt x="1020" y="5"/>
                        <a:pt x="1015" y="0"/>
                        <a:pt x="1008" y="0"/>
                      </a:cubicBezTo>
                      <a:close/>
                      <a:moveTo>
                        <a:pt x="1008" y="0"/>
                      </a:moveTo>
                      <a:cubicBezTo>
                        <a:pt x="1008" y="0"/>
                        <a:pt x="1008" y="0"/>
                        <a:pt x="1008" y="0"/>
                      </a:cubicBezTo>
                    </a:path>
                  </a:pathLst>
                </a:cu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spc="-20">
                    <a:ln>
                      <a:solidFill>
                        <a:schemeClr val="bg1">
                          <a:alpha val="0"/>
                        </a:schemeClr>
                      </a:solidFill>
                    </a:ln>
                    <a:solidFill>
                      <a:schemeClr val="tx1"/>
                    </a:solidFill>
                    <a:latin typeface="Arial" panose="020B0604020202020204" pitchFamily="34" charset="0"/>
                    <a:ea typeface="맑은 고딕" panose="020B0503020000020004" pitchFamily="50" charset="-127"/>
                    <a:cs typeface="Arial" panose="020B0604020202020204" pitchFamily="34" charset="0"/>
                  </a:endParaRPr>
                </a:p>
              </p:txBody>
            </p:sp>
          </p:grpSp>
        </p:grpSp>
      </p:grpSp>
      <p:sp>
        <p:nvSpPr>
          <p:cNvPr id="266" name="모서리가 둥근 직사각형 462">
            <a:extLst>
              <a:ext uri="{FF2B5EF4-FFF2-40B4-BE49-F238E27FC236}">
                <a16:creationId xmlns:a16="http://schemas.microsoft.com/office/drawing/2014/main" id="{EC664A49-0F2B-453B-A82D-7A777F71529A}"/>
              </a:ext>
            </a:extLst>
          </p:cNvPr>
          <p:cNvSpPr/>
          <p:nvPr/>
        </p:nvSpPr>
        <p:spPr>
          <a:xfrm>
            <a:off x="7774640" y="2515744"/>
            <a:ext cx="924796" cy="92479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noAutofit/>
          </a:bodyPr>
          <a:lstStyle/>
          <a:p>
            <a:pPr algn="ctr" latinLnBrk="0"/>
            <a:endParaRPr lang="ko-KR" altLang="en-US">
              <a:ln>
                <a:solidFill>
                  <a:srgbClr val="C00000">
                    <a:alpha val="0"/>
                  </a:srgbClr>
                </a:solidFill>
              </a:ln>
              <a:solidFill>
                <a:schemeClr val="tx1">
                  <a:lumMod val="75000"/>
                  <a:lumOff val="25000"/>
                </a:schemeClr>
              </a:solidFill>
              <a:latin typeface="Arial" panose="020B0604020202020204" pitchFamily="34" charset="0"/>
              <a:ea typeface="KoPub돋움체 Bold" panose="00000800000000000000" pitchFamily="2" charset="-127"/>
              <a:cs typeface="Arial" panose="020B0604020202020204" pitchFamily="34" charset="0"/>
            </a:endParaRPr>
          </a:p>
        </p:txBody>
      </p:sp>
      <p:sp>
        <p:nvSpPr>
          <p:cNvPr id="267" name="모서리가 둥근 직사각형 54">
            <a:extLst>
              <a:ext uri="{FF2B5EF4-FFF2-40B4-BE49-F238E27FC236}">
                <a16:creationId xmlns:a16="http://schemas.microsoft.com/office/drawing/2014/main" id="{0133225B-9CFF-47F5-98EC-A174B9CDB8F1}"/>
              </a:ext>
            </a:extLst>
          </p:cNvPr>
          <p:cNvSpPr/>
          <p:nvPr/>
        </p:nvSpPr>
        <p:spPr>
          <a:xfrm>
            <a:off x="8030183" y="2963613"/>
            <a:ext cx="413711" cy="339080"/>
          </a:xfrm>
          <a:prstGeom prst="rect">
            <a:avLst/>
          </a:prstGeom>
          <a:noFill/>
          <a:ln w="12700" cap="flat" cmpd="sng" algn="ctr">
            <a:noFill/>
            <a:prstDash val="solid"/>
            <a:miter lim="800000"/>
          </a:ln>
          <a:effectLst/>
        </p:spPr>
        <p:txBody>
          <a:bodyPr wrap="none" lIns="0" tIns="0" rIns="0" bIns="0" rtlCol="0" anchor="ctr">
            <a:spAutoFit/>
          </a:bodyPr>
          <a:lstStyle/>
          <a:p>
            <a:pPr algn="ctr">
              <a:lnSpc>
                <a:spcPct val="90000"/>
              </a:lnSpc>
            </a:pPr>
            <a:r>
              <a:rPr lang="en-US" altLang="ko-KR" sz="1200" b="1" spc="-20" dirty="0">
                <a:ln>
                  <a:solidFill>
                    <a:schemeClr val="bg1">
                      <a:alpha val="0"/>
                    </a:schemeClr>
                  </a:solidFill>
                </a:ln>
                <a:latin typeface="Arial" panose="020B0604020202020204" pitchFamily="34" charset="0"/>
                <a:ea typeface="맑은 고딕" panose="020B0503020000020004" pitchFamily="50" charset="-127"/>
                <a:cs typeface="Arial" panose="020B0604020202020204" pitchFamily="34" charset="0"/>
              </a:rPr>
              <a:t>Order</a:t>
            </a:r>
          </a:p>
          <a:p>
            <a:pPr algn="ctr">
              <a:lnSpc>
                <a:spcPct val="90000"/>
              </a:lnSpc>
            </a:pPr>
            <a:r>
              <a:rPr lang="en-US" altLang="ko-KR" sz="1200" b="1" spc="-20" dirty="0">
                <a:ln>
                  <a:solidFill>
                    <a:schemeClr val="bg1">
                      <a:alpha val="0"/>
                    </a:schemeClr>
                  </a:solidFill>
                </a:ln>
                <a:latin typeface="Arial" panose="020B0604020202020204" pitchFamily="34" charset="0"/>
                <a:ea typeface="맑은 고딕" panose="020B0503020000020004" pitchFamily="50" charset="-127"/>
                <a:cs typeface="Arial" panose="020B0604020202020204" pitchFamily="34" charset="0"/>
              </a:rPr>
              <a:t>Desk</a:t>
            </a:r>
          </a:p>
        </p:txBody>
      </p:sp>
      <p:grpSp>
        <p:nvGrpSpPr>
          <p:cNvPr id="268" name="그룹 464">
            <a:extLst>
              <a:ext uri="{FF2B5EF4-FFF2-40B4-BE49-F238E27FC236}">
                <a16:creationId xmlns:a16="http://schemas.microsoft.com/office/drawing/2014/main" id="{BF59595D-84DF-4288-905E-708B47FA42FB}"/>
              </a:ext>
            </a:extLst>
          </p:cNvPr>
          <p:cNvGrpSpPr/>
          <p:nvPr/>
        </p:nvGrpSpPr>
        <p:grpSpPr>
          <a:xfrm>
            <a:off x="8046804" y="2665860"/>
            <a:ext cx="380469" cy="241249"/>
            <a:chOff x="6295700" y="2305192"/>
            <a:chExt cx="345607" cy="241058"/>
          </a:xfrm>
          <a:solidFill>
            <a:schemeClr val="bg2">
              <a:lumMod val="75000"/>
            </a:schemeClr>
          </a:solidFill>
        </p:grpSpPr>
        <p:sp>
          <p:nvSpPr>
            <p:cNvPr id="269" name="Freeform 842">
              <a:extLst>
                <a:ext uri="{FF2B5EF4-FFF2-40B4-BE49-F238E27FC236}">
                  <a16:creationId xmlns:a16="http://schemas.microsoft.com/office/drawing/2014/main" id="{60512236-80FF-41CF-9974-A093FE51797C}"/>
                </a:ext>
              </a:extLst>
            </p:cNvPr>
            <p:cNvSpPr>
              <a:spLocks noEditPoints="1"/>
            </p:cNvSpPr>
            <p:nvPr/>
          </p:nvSpPr>
          <p:spPr bwMode="auto">
            <a:xfrm>
              <a:off x="6295700" y="2305192"/>
              <a:ext cx="207494" cy="241058"/>
            </a:xfrm>
            <a:custGeom>
              <a:avLst/>
              <a:gdLst>
                <a:gd name="T0" fmla="*/ 59 w 88"/>
                <a:gd name="T1" fmla="*/ 63 h 103"/>
                <a:gd name="T2" fmla="*/ 56 w 88"/>
                <a:gd name="T3" fmla="*/ 53 h 103"/>
                <a:gd name="T4" fmla="*/ 56 w 88"/>
                <a:gd name="T5" fmla="*/ 53 h 103"/>
                <a:gd name="T6" fmla="*/ 68 w 88"/>
                <a:gd name="T7" fmla="*/ 25 h 103"/>
                <a:gd name="T8" fmla="*/ 44 w 88"/>
                <a:gd name="T9" fmla="*/ 0 h 103"/>
                <a:gd name="T10" fmla="*/ 21 w 88"/>
                <a:gd name="T11" fmla="*/ 25 h 103"/>
                <a:gd name="T12" fmla="*/ 32 w 88"/>
                <a:gd name="T13" fmla="*/ 53 h 103"/>
                <a:gd name="T14" fmla="*/ 29 w 88"/>
                <a:gd name="T15" fmla="*/ 63 h 103"/>
                <a:gd name="T16" fmla="*/ 0 w 88"/>
                <a:gd name="T17" fmla="*/ 85 h 103"/>
                <a:gd name="T18" fmla="*/ 0 w 88"/>
                <a:gd name="T19" fmla="*/ 88 h 103"/>
                <a:gd name="T20" fmla="*/ 44 w 88"/>
                <a:gd name="T21" fmla="*/ 103 h 103"/>
                <a:gd name="T22" fmla="*/ 88 w 88"/>
                <a:gd name="T23" fmla="*/ 88 h 103"/>
                <a:gd name="T24" fmla="*/ 88 w 88"/>
                <a:gd name="T25" fmla="*/ 85 h 103"/>
                <a:gd name="T26" fmla="*/ 59 w 88"/>
                <a:gd name="T27" fmla="*/ 63 h 103"/>
                <a:gd name="T28" fmla="*/ 36 w 88"/>
                <a:gd name="T29" fmla="*/ 98 h 103"/>
                <a:gd name="T30" fmla="*/ 43 w 88"/>
                <a:gd name="T31" fmla="*/ 74 h 103"/>
                <a:gd name="T32" fmla="*/ 38 w 88"/>
                <a:gd name="T33" fmla="*/ 70 h 103"/>
                <a:gd name="T34" fmla="*/ 44 w 88"/>
                <a:gd name="T35" fmla="*/ 63 h 103"/>
                <a:gd name="T36" fmla="*/ 50 w 88"/>
                <a:gd name="T37" fmla="*/ 70 h 103"/>
                <a:gd name="T38" fmla="*/ 46 w 88"/>
                <a:gd name="T39" fmla="*/ 74 h 103"/>
                <a:gd name="T40" fmla="*/ 52 w 88"/>
                <a:gd name="T41" fmla="*/ 98 h 103"/>
                <a:gd name="T42" fmla="*/ 36 w 88"/>
                <a:gd name="T43" fmla="*/ 9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8" h="103">
                  <a:moveTo>
                    <a:pt x="59" y="63"/>
                  </a:moveTo>
                  <a:cubicBezTo>
                    <a:pt x="58" y="63"/>
                    <a:pt x="54" y="61"/>
                    <a:pt x="56" y="53"/>
                  </a:cubicBezTo>
                  <a:cubicBezTo>
                    <a:pt x="56" y="53"/>
                    <a:pt x="56" y="53"/>
                    <a:pt x="56" y="53"/>
                  </a:cubicBezTo>
                  <a:cubicBezTo>
                    <a:pt x="63" y="47"/>
                    <a:pt x="68" y="36"/>
                    <a:pt x="68" y="25"/>
                  </a:cubicBezTo>
                  <a:cubicBezTo>
                    <a:pt x="68" y="9"/>
                    <a:pt x="57" y="0"/>
                    <a:pt x="44" y="0"/>
                  </a:cubicBezTo>
                  <a:cubicBezTo>
                    <a:pt x="32" y="0"/>
                    <a:pt x="21" y="9"/>
                    <a:pt x="21" y="25"/>
                  </a:cubicBezTo>
                  <a:cubicBezTo>
                    <a:pt x="21" y="36"/>
                    <a:pt x="26" y="47"/>
                    <a:pt x="32" y="53"/>
                  </a:cubicBezTo>
                  <a:cubicBezTo>
                    <a:pt x="35" y="60"/>
                    <a:pt x="30" y="63"/>
                    <a:pt x="29" y="63"/>
                  </a:cubicBezTo>
                  <a:cubicBezTo>
                    <a:pt x="16" y="68"/>
                    <a:pt x="0" y="77"/>
                    <a:pt x="0" y="85"/>
                  </a:cubicBezTo>
                  <a:cubicBezTo>
                    <a:pt x="0" y="88"/>
                    <a:pt x="0" y="86"/>
                    <a:pt x="0" y="88"/>
                  </a:cubicBezTo>
                  <a:cubicBezTo>
                    <a:pt x="0" y="100"/>
                    <a:pt x="23" y="103"/>
                    <a:pt x="44" y="103"/>
                  </a:cubicBezTo>
                  <a:cubicBezTo>
                    <a:pt x="66" y="103"/>
                    <a:pt x="88" y="100"/>
                    <a:pt x="88" y="88"/>
                  </a:cubicBezTo>
                  <a:cubicBezTo>
                    <a:pt x="88" y="86"/>
                    <a:pt x="88" y="88"/>
                    <a:pt x="88" y="85"/>
                  </a:cubicBezTo>
                  <a:cubicBezTo>
                    <a:pt x="88" y="76"/>
                    <a:pt x="72" y="68"/>
                    <a:pt x="59" y="63"/>
                  </a:cubicBezTo>
                  <a:close/>
                  <a:moveTo>
                    <a:pt x="36" y="98"/>
                  </a:moveTo>
                  <a:cubicBezTo>
                    <a:pt x="36" y="88"/>
                    <a:pt x="43" y="74"/>
                    <a:pt x="43" y="74"/>
                  </a:cubicBezTo>
                  <a:cubicBezTo>
                    <a:pt x="38" y="70"/>
                    <a:pt x="38" y="70"/>
                    <a:pt x="38" y="70"/>
                  </a:cubicBezTo>
                  <a:cubicBezTo>
                    <a:pt x="38" y="67"/>
                    <a:pt x="44" y="63"/>
                    <a:pt x="44" y="63"/>
                  </a:cubicBezTo>
                  <a:cubicBezTo>
                    <a:pt x="44" y="63"/>
                    <a:pt x="50" y="67"/>
                    <a:pt x="50" y="70"/>
                  </a:cubicBezTo>
                  <a:cubicBezTo>
                    <a:pt x="46" y="74"/>
                    <a:pt x="46" y="74"/>
                    <a:pt x="46" y="74"/>
                  </a:cubicBezTo>
                  <a:cubicBezTo>
                    <a:pt x="46" y="74"/>
                    <a:pt x="52" y="88"/>
                    <a:pt x="52" y="98"/>
                  </a:cubicBezTo>
                  <a:cubicBezTo>
                    <a:pt x="52" y="100"/>
                    <a:pt x="36" y="99"/>
                    <a:pt x="36" y="98"/>
                  </a:cubicBezTo>
                  <a:close/>
                </a:path>
              </a:pathLst>
            </a:cu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spc="-20">
                <a:ln>
                  <a:solidFill>
                    <a:schemeClr val="bg1">
                      <a:alpha val="0"/>
                    </a:schemeClr>
                  </a:solidFill>
                </a:ln>
                <a:latin typeface="Arial" panose="020B0604020202020204" pitchFamily="34" charset="0"/>
                <a:ea typeface="맑은 고딕" panose="020B0503020000020004" pitchFamily="50" charset="-127"/>
                <a:cs typeface="Arial" panose="020B0604020202020204" pitchFamily="34" charset="0"/>
              </a:endParaRPr>
            </a:p>
          </p:txBody>
        </p:sp>
        <p:grpSp>
          <p:nvGrpSpPr>
            <p:cNvPr id="270" name="그룹 492">
              <a:extLst>
                <a:ext uri="{FF2B5EF4-FFF2-40B4-BE49-F238E27FC236}">
                  <a16:creationId xmlns:a16="http://schemas.microsoft.com/office/drawing/2014/main" id="{37F5A290-F24B-4020-AAF2-ACB719EC46C1}"/>
                </a:ext>
              </a:extLst>
            </p:cNvPr>
            <p:cNvGrpSpPr/>
            <p:nvPr/>
          </p:nvGrpSpPr>
          <p:grpSpPr>
            <a:xfrm>
              <a:off x="6484005" y="2381573"/>
              <a:ext cx="157302" cy="151395"/>
              <a:chOff x="4651376" y="2057401"/>
              <a:chExt cx="127000" cy="122231"/>
            </a:xfrm>
            <a:grpFill/>
          </p:grpSpPr>
          <p:sp>
            <p:nvSpPr>
              <p:cNvPr id="271" name="Freeform 992">
                <a:extLst>
                  <a:ext uri="{FF2B5EF4-FFF2-40B4-BE49-F238E27FC236}">
                    <a16:creationId xmlns:a16="http://schemas.microsoft.com/office/drawing/2014/main" id="{B8349FBD-A259-4D9D-AC15-8D37D77D1CFB}"/>
                  </a:ext>
                </a:extLst>
              </p:cNvPr>
              <p:cNvSpPr>
                <a:spLocks/>
              </p:cNvSpPr>
              <p:nvPr/>
            </p:nvSpPr>
            <p:spPr bwMode="auto">
              <a:xfrm>
                <a:off x="4676776" y="2170107"/>
                <a:ext cx="77788" cy="9525"/>
              </a:xfrm>
              <a:custGeom>
                <a:avLst/>
                <a:gdLst>
                  <a:gd name="T0" fmla="*/ 64 w 64"/>
                  <a:gd name="T1" fmla="*/ 8 h 8"/>
                  <a:gd name="T2" fmla="*/ 0 w 64"/>
                  <a:gd name="T3" fmla="*/ 8 h 8"/>
                  <a:gd name="T4" fmla="*/ 0 w 64"/>
                  <a:gd name="T5" fmla="*/ 4 h 8"/>
                  <a:gd name="T6" fmla="*/ 4 w 64"/>
                  <a:gd name="T7" fmla="*/ 0 h 8"/>
                  <a:gd name="T8" fmla="*/ 60 w 64"/>
                  <a:gd name="T9" fmla="*/ 0 h 8"/>
                  <a:gd name="T10" fmla="*/ 64 w 64"/>
                  <a:gd name="T11" fmla="*/ 4 h 8"/>
                  <a:gd name="T12" fmla="*/ 64 w 64"/>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64" h="8">
                    <a:moveTo>
                      <a:pt x="64" y="8"/>
                    </a:moveTo>
                    <a:cubicBezTo>
                      <a:pt x="0" y="8"/>
                      <a:pt x="0" y="8"/>
                      <a:pt x="0" y="8"/>
                    </a:cubicBezTo>
                    <a:cubicBezTo>
                      <a:pt x="0" y="4"/>
                      <a:pt x="0" y="4"/>
                      <a:pt x="0" y="4"/>
                    </a:cubicBezTo>
                    <a:cubicBezTo>
                      <a:pt x="0" y="4"/>
                      <a:pt x="2" y="0"/>
                      <a:pt x="4" y="0"/>
                    </a:cubicBezTo>
                    <a:cubicBezTo>
                      <a:pt x="60" y="0"/>
                      <a:pt x="60" y="0"/>
                      <a:pt x="60" y="0"/>
                    </a:cubicBezTo>
                    <a:cubicBezTo>
                      <a:pt x="63" y="0"/>
                      <a:pt x="64" y="2"/>
                      <a:pt x="64" y="4"/>
                    </a:cubicBezTo>
                    <a:lnTo>
                      <a:pt x="64" y="8"/>
                    </a:lnTo>
                    <a:close/>
                  </a:path>
                </a:pathLst>
              </a:cu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spc="-20">
                  <a:ln>
                    <a:solidFill>
                      <a:schemeClr val="bg1">
                        <a:alpha val="0"/>
                      </a:schemeClr>
                    </a:solidFill>
                  </a:ln>
                  <a:latin typeface="Arial" panose="020B0604020202020204" pitchFamily="34" charset="0"/>
                  <a:ea typeface="맑은 고딕" panose="020B0503020000020004" pitchFamily="50" charset="-127"/>
                  <a:cs typeface="Arial" panose="020B0604020202020204" pitchFamily="34" charset="0"/>
                </a:endParaRPr>
              </a:p>
            </p:txBody>
          </p:sp>
          <p:sp>
            <p:nvSpPr>
              <p:cNvPr id="272" name="Freeform 993">
                <a:extLst>
                  <a:ext uri="{FF2B5EF4-FFF2-40B4-BE49-F238E27FC236}">
                    <a16:creationId xmlns:a16="http://schemas.microsoft.com/office/drawing/2014/main" id="{2ADB8399-6044-4746-A72D-3BABE99AD313}"/>
                  </a:ext>
                </a:extLst>
              </p:cNvPr>
              <p:cNvSpPr>
                <a:spLocks noEditPoints="1"/>
              </p:cNvSpPr>
              <p:nvPr/>
            </p:nvSpPr>
            <p:spPr bwMode="auto">
              <a:xfrm>
                <a:off x="4651376" y="2057401"/>
                <a:ext cx="127000" cy="106363"/>
              </a:xfrm>
              <a:custGeom>
                <a:avLst/>
                <a:gdLst>
                  <a:gd name="T0" fmla="*/ 92 w 104"/>
                  <a:gd name="T1" fmla="*/ 0 h 88"/>
                  <a:gd name="T2" fmla="*/ 12 w 104"/>
                  <a:gd name="T3" fmla="*/ 0 h 88"/>
                  <a:gd name="T4" fmla="*/ 0 w 104"/>
                  <a:gd name="T5" fmla="*/ 12 h 88"/>
                  <a:gd name="T6" fmla="*/ 0 w 104"/>
                  <a:gd name="T7" fmla="*/ 68 h 88"/>
                  <a:gd name="T8" fmla="*/ 12 w 104"/>
                  <a:gd name="T9" fmla="*/ 80 h 88"/>
                  <a:gd name="T10" fmla="*/ 40 w 104"/>
                  <a:gd name="T11" fmla="*/ 80 h 88"/>
                  <a:gd name="T12" fmla="*/ 40 w 104"/>
                  <a:gd name="T13" fmla="*/ 84 h 88"/>
                  <a:gd name="T14" fmla="*/ 44 w 104"/>
                  <a:gd name="T15" fmla="*/ 88 h 88"/>
                  <a:gd name="T16" fmla="*/ 60 w 104"/>
                  <a:gd name="T17" fmla="*/ 88 h 88"/>
                  <a:gd name="T18" fmla="*/ 64 w 104"/>
                  <a:gd name="T19" fmla="*/ 84 h 88"/>
                  <a:gd name="T20" fmla="*/ 64 w 104"/>
                  <a:gd name="T21" fmla="*/ 80 h 88"/>
                  <a:gd name="T22" fmla="*/ 92 w 104"/>
                  <a:gd name="T23" fmla="*/ 80 h 88"/>
                  <a:gd name="T24" fmla="*/ 104 w 104"/>
                  <a:gd name="T25" fmla="*/ 68 h 88"/>
                  <a:gd name="T26" fmla="*/ 104 w 104"/>
                  <a:gd name="T27" fmla="*/ 12 h 88"/>
                  <a:gd name="T28" fmla="*/ 92 w 104"/>
                  <a:gd name="T29" fmla="*/ 0 h 88"/>
                  <a:gd name="T30" fmla="*/ 8 w 104"/>
                  <a:gd name="T31" fmla="*/ 60 h 88"/>
                  <a:gd name="T32" fmla="*/ 8 w 104"/>
                  <a:gd name="T33" fmla="*/ 12 h 88"/>
                  <a:gd name="T34" fmla="*/ 12 w 104"/>
                  <a:gd name="T35" fmla="*/ 8 h 88"/>
                  <a:gd name="T36" fmla="*/ 92 w 104"/>
                  <a:gd name="T37" fmla="*/ 8 h 88"/>
                  <a:gd name="T38" fmla="*/ 96 w 104"/>
                  <a:gd name="T39" fmla="*/ 12 h 88"/>
                  <a:gd name="T40" fmla="*/ 96 w 104"/>
                  <a:gd name="T41" fmla="*/ 60 h 88"/>
                  <a:gd name="T42" fmla="*/ 92 w 104"/>
                  <a:gd name="T43" fmla="*/ 64 h 88"/>
                  <a:gd name="T44" fmla="*/ 12 w 104"/>
                  <a:gd name="T45" fmla="*/ 64 h 88"/>
                  <a:gd name="T46" fmla="*/ 8 w 104"/>
                  <a:gd name="T47" fmla="*/ 60 h 88"/>
                  <a:gd name="T48" fmla="*/ 92 w 104"/>
                  <a:gd name="T49" fmla="*/ 76 h 88"/>
                  <a:gd name="T50" fmla="*/ 88 w 104"/>
                  <a:gd name="T51" fmla="*/ 72 h 88"/>
                  <a:gd name="T52" fmla="*/ 92 w 104"/>
                  <a:gd name="T53" fmla="*/ 68 h 88"/>
                  <a:gd name="T54" fmla="*/ 97 w 104"/>
                  <a:gd name="T55" fmla="*/ 72 h 88"/>
                  <a:gd name="T56" fmla="*/ 92 w 104"/>
                  <a:gd name="T57" fmla="*/ 7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04" h="88">
                    <a:moveTo>
                      <a:pt x="92" y="0"/>
                    </a:moveTo>
                    <a:cubicBezTo>
                      <a:pt x="12" y="0"/>
                      <a:pt x="12" y="0"/>
                      <a:pt x="12" y="0"/>
                    </a:cubicBezTo>
                    <a:cubicBezTo>
                      <a:pt x="6" y="0"/>
                      <a:pt x="0" y="6"/>
                      <a:pt x="0" y="12"/>
                    </a:cubicBezTo>
                    <a:cubicBezTo>
                      <a:pt x="0" y="68"/>
                      <a:pt x="0" y="68"/>
                      <a:pt x="0" y="68"/>
                    </a:cubicBezTo>
                    <a:cubicBezTo>
                      <a:pt x="0" y="75"/>
                      <a:pt x="6" y="80"/>
                      <a:pt x="12" y="80"/>
                    </a:cubicBezTo>
                    <a:cubicBezTo>
                      <a:pt x="40" y="80"/>
                      <a:pt x="40" y="80"/>
                      <a:pt x="40" y="80"/>
                    </a:cubicBezTo>
                    <a:cubicBezTo>
                      <a:pt x="40" y="84"/>
                      <a:pt x="40" y="84"/>
                      <a:pt x="40" y="84"/>
                    </a:cubicBezTo>
                    <a:cubicBezTo>
                      <a:pt x="40" y="86"/>
                      <a:pt x="42" y="88"/>
                      <a:pt x="44" y="88"/>
                    </a:cubicBezTo>
                    <a:cubicBezTo>
                      <a:pt x="60" y="88"/>
                      <a:pt x="60" y="88"/>
                      <a:pt x="60" y="88"/>
                    </a:cubicBezTo>
                    <a:cubicBezTo>
                      <a:pt x="63" y="88"/>
                      <a:pt x="64" y="86"/>
                      <a:pt x="64" y="84"/>
                    </a:cubicBezTo>
                    <a:cubicBezTo>
                      <a:pt x="64" y="83"/>
                      <a:pt x="64" y="82"/>
                      <a:pt x="64" y="80"/>
                    </a:cubicBezTo>
                    <a:cubicBezTo>
                      <a:pt x="92" y="80"/>
                      <a:pt x="92" y="80"/>
                      <a:pt x="92" y="80"/>
                    </a:cubicBezTo>
                    <a:cubicBezTo>
                      <a:pt x="99" y="80"/>
                      <a:pt x="104" y="75"/>
                      <a:pt x="104" y="68"/>
                    </a:cubicBezTo>
                    <a:cubicBezTo>
                      <a:pt x="104" y="12"/>
                      <a:pt x="104" y="12"/>
                      <a:pt x="104" y="12"/>
                    </a:cubicBezTo>
                    <a:cubicBezTo>
                      <a:pt x="104" y="6"/>
                      <a:pt x="99" y="0"/>
                      <a:pt x="92" y="0"/>
                    </a:cubicBezTo>
                    <a:close/>
                    <a:moveTo>
                      <a:pt x="8" y="60"/>
                    </a:moveTo>
                    <a:cubicBezTo>
                      <a:pt x="8" y="12"/>
                      <a:pt x="8" y="12"/>
                      <a:pt x="8" y="12"/>
                    </a:cubicBezTo>
                    <a:cubicBezTo>
                      <a:pt x="8" y="10"/>
                      <a:pt x="10" y="8"/>
                      <a:pt x="12" y="8"/>
                    </a:cubicBezTo>
                    <a:cubicBezTo>
                      <a:pt x="92" y="8"/>
                      <a:pt x="92" y="8"/>
                      <a:pt x="92" y="8"/>
                    </a:cubicBezTo>
                    <a:cubicBezTo>
                      <a:pt x="95" y="8"/>
                      <a:pt x="96" y="10"/>
                      <a:pt x="96" y="12"/>
                    </a:cubicBezTo>
                    <a:cubicBezTo>
                      <a:pt x="96" y="60"/>
                      <a:pt x="96" y="60"/>
                      <a:pt x="96" y="60"/>
                    </a:cubicBezTo>
                    <a:cubicBezTo>
                      <a:pt x="96" y="62"/>
                      <a:pt x="95" y="64"/>
                      <a:pt x="92" y="64"/>
                    </a:cubicBezTo>
                    <a:cubicBezTo>
                      <a:pt x="12" y="64"/>
                      <a:pt x="12" y="64"/>
                      <a:pt x="12" y="64"/>
                    </a:cubicBezTo>
                    <a:cubicBezTo>
                      <a:pt x="10" y="64"/>
                      <a:pt x="8" y="62"/>
                      <a:pt x="8" y="60"/>
                    </a:cubicBezTo>
                    <a:close/>
                    <a:moveTo>
                      <a:pt x="92" y="76"/>
                    </a:moveTo>
                    <a:cubicBezTo>
                      <a:pt x="90" y="76"/>
                      <a:pt x="88" y="74"/>
                      <a:pt x="88" y="72"/>
                    </a:cubicBezTo>
                    <a:cubicBezTo>
                      <a:pt x="88" y="70"/>
                      <a:pt x="90" y="68"/>
                      <a:pt x="92" y="68"/>
                    </a:cubicBezTo>
                    <a:cubicBezTo>
                      <a:pt x="95" y="68"/>
                      <a:pt x="97" y="70"/>
                      <a:pt x="97" y="72"/>
                    </a:cubicBezTo>
                    <a:cubicBezTo>
                      <a:pt x="97" y="74"/>
                      <a:pt x="95" y="76"/>
                      <a:pt x="92" y="76"/>
                    </a:cubicBezTo>
                    <a:close/>
                  </a:path>
                </a:pathLst>
              </a:cu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spc="-20">
                  <a:ln>
                    <a:solidFill>
                      <a:schemeClr val="bg1">
                        <a:alpha val="0"/>
                      </a:schemeClr>
                    </a:solidFill>
                  </a:ln>
                  <a:latin typeface="Arial" panose="020B0604020202020204" pitchFamily="34" charset="0"/>
                  <a:ea typeface="맑은 고딕" panose="020B0503020000020004" pitchFamily="50" charset="-127"/>
                  <a:cs typeface="Arial" panose="020B0604020202020204" pitchFamily="34" charset="0"/>
                </a:endParaRPr>
              </a:p>
            </p:txBody>
          </p:sp>
        </p:grpSp>
      </p:grpSp>
      <p:sp>
        <p:nvSpPr>
          <p:cNvPr id="253" name="모서리가 둥근 직사각형 461">
            <a:extLst>
              <a:ext uri="{FF2B5EF4-FFF2-40B4-BE49-F238E27FC236}">
                <a16:creationId xmlns:a16="http://schemas.microsoft.com/office/drawing/2014/main" id="{94D77DF8-D492-499E-9460-07054F82C60A}"/>
              </a:ext>
            </a:extLst>
          </p:cNvPr>
          <p:cNvSpPr/>
          <p:nvPr/>
        </p:nvSpPr>
        <p:spPr>
          <a:xfrm>
            <a:off x="6852433" y="2515744"/>
            <a:ext cx="924796" cy="92479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noAutofit/>
          </a:bodyPr>
          <a:lstStyle/>
          <a:p>
            <a:pPr algn="ctr" latinLnBrk="0"/>
            <a:endParaRPr lang="ko-KR" altLang="en-US">
              <a:ln>
                <a:solidFill>
                  <a:srgbClr val="C00000">
                    <a:alpha val="0"/>
                  </a:srgbClr>
                </a:solidFill>
              </a:ln>
              <a:solidFill>
                <a:schemeClr val="tx1">
                  <a:lumMod val="75000"/>
                  <a:lumOff val="25000"/>
                </a:schemeClr>
              </a:solidFill>
              <a:latin typeface="Arial" panose="020B0604020202020204" pitchFamily="34" charset="0"/>
              <a:ea typeface="KoPub돋움체 Bold" panose="00000800000000000000" pitchFamily="2" charset="-127"/>
              <a:cs typeface="Arial" panose="020B0604020202020204" pitchFamily="34" charset="0"/>
            </a:endParaRPr>
          </a:p>
        </p:txBody>
      </p:sp>
      <p:sp>
        <p:nvSpPr>
          <p:cNvPr id="254" name="모서리가 둥근 직사각형 54">
            <a:extLst>
              <a:ext uri="{FF2B5EF4-FFF2-40B4-BE49-F238E27FC236}">
                <a16:creationId xmlns:a16="http://schemas.microsoft.com/office/drawing/2014/main" id="{0D786AAE-6478-415A-918C-CB755BF69D3C}"/>
              </a:ext>
            </a:extLst>
          </p:cNvPr>
          <p:cNvSpPr/>
          <p:nvPr/>
        </p:nvSpPr>
        <p:spPr>
          <a:xfrm>
            <a:off x="7116969" y="2963613"/>
            <a:ext cx="395724" cy="339080"/>
          </a:xfrm>
          <a:prstGeom prst="rect">
            <a:avLst/>
          </a:prstGeom>
          <a:noFill/>
          <a:ln w="12700" cap="flat" cmpd="sng" algn="ctr">
            <a:noFill/>
            <a:prstDash val="solid"/>
            <a:miter lim="800000"/>
          </a:ln>
          <a:effectLst/>
        </p:spPr>
        <p:txBody>
          <a:bodyPr wrap="none" lIns="0" tIns="0" rIns="0" bIns="0" rtlCol="0" anchor="ctr">
            <a:spAutoFit/>
          </a:bodyPr>
          <a:lstStyle/>
          <a:p>
            <a:pPr algn="ctr">
              <a:lnSpc>
                <a:spcPct val="90000"/>
              </a:lnSpc>
            </a:pPr>
            <a:r>
              <a:rPr lang="en-US" altLang="ko-KR" sz="1200" b="1" spc="-20" dirty="0">
                <a:ln>
                  <a:solidFill>
                    <a:schemeClr val="bg1">
                      <a:alpha val="0"/>
                    </a:schemeClr>
                  </a:solidFill>
                </a:ln>
                <a:latin typeface="Arial" panose="020B0604020202020204" pitchFamily="34" charset="0"/>
                <a:ea typeface="맑은 고딕" panose="020B0503020000020004" pitchFamily="50" charset="-127"/>
                <a:cs typeface="Arial" panose="020B0604020202020204" pitchFamily="34" charset="0"/>
              </a:rPr>
              <a:t>Sales</a:t>
            </a:r>
          </a:p>
          <a:p>
            <a:pPr algn="ctr">
              <a:lnSpc>
                <a:spcPct val="90000"/>
              </a:lnSpc>
            </a:pPr>
            <a:r>
              <a:rPr lang="en-US" altLang="ko-KR" sz="1200" b="1" spc="-20" dirty="0">
                <a:ln>
                  <a:solidFill>
                    <a:schemeClr val="bg1">
                      <a:alpha val="0"/>
                    </a:schemeClr>
                  </a:solidFill>
                </a:ln>
                <a:latin typeface="Arial" panose="020B0604020202020204" pitchFamily="34" charset="0"/>
                <a:ea typeface="맑은 고딕" panose="020B0503020000020004" pitchFamily="50" charset="-127"/>
                <a:cs typeface="Arial" panose="020B0604020202020204" pitchFamily="34" charset="0"/>
              </a:rPr>
              <a:t>W/H</a:t>
            </a:r>
          </a:p>
        </p:txBody>
      </p:sp>
      <p:grpSp>
        <p:nvGrpSpPr>
          <p:cNvPr id="255" name="그룹 466">
            <a:extLst>
              <a:ext uri="{FF2B5EF4-FFF2-40B4-BE49-F238E27FC236}">
                <a16:creationId xmlns:a16="http://schemas.microsoft.com/office/drawing/2014/main" id="{CB915AC0-F58F-47B1-A8E2-9CDACFA69477}"/>
              </a:ext>
            </a:extLst>
          </p:cNvPr>
          <p:cNvGrpSpPr/>
          <p:nvPr/>
        </p:nvGrpSpPr>
        <p:grpSpPr>
          <a:xfrm>
            <a:off x="7165007" y="2646423"/>
            <a:ext cx="299649" cy="245338"/>
            <a:chOff x="-2765543" y="-137852"/>
            <a:chExt cx="1059508" cy="954222"/>
          </a:xfrm>
          <a:solidFill>
            <a:schemeClr val="bg2">
              <a:lumMod val="75000"/>
            </a:schemeClr>
          </a:solidFill>
        </p:grpSpPr>
        <p:sp>
          <p:nvSpPr>
            <p:cNvPr id="256" name="Freeform 22">
              <a:extLst>
                <a:ext uri="{FF2B5EF4-FFF2-40B4-BE49-F238E27FC236}">
                  <a16:creationId xmlns:a16="http://schemas.microsoft.com/office/drawing/2014/main" id="{419B9113-35B4-4BBE-8439-B3E71E03B405}"/>
                </a:ext>
              </a:extLst>
            </p:cNvPr>
            <p:cNvSpPr>
              <a:spLocks noEditPoints="1"/>
            </p:cNvSpPr>
            <p:nvPr/>
          </p:nvSpPr>
          <p:spPr bwMode="auto">
            <a:xfrm>
              <a:off x="-2765543" y="-137852"/>
              <a:ext cx="1059508" cy="954220"/>
            </a:xfrm>
            <a:custGeom>
              <a:avLst/>
              <a:gdLst>
                <a:gd name="T0" fmla="*/ 1549 w 1568"/>
                <a:gd name="T1" fmla="*/ 427 h 1412"/>
                <a:gd name="T2" fmla="*/ 802 w 1568"/>
                <a:gd name="T3" fmla="*/ 7 h 1412"/>
                <a:gd name="T4" fmla="*/ 766 w 1568"/>
                <a:gd name="T5" fmla="*/ 7 h 1412"/>
                <a:gd name="T6" fmla="*/ 19 w 1568"/>
                <a:gd name="T7" fmla="*/ 427 h 1412"/>
                <a:gd name="T8" fmla="*/ 0 w 1568"/>
                <a:gd name="T9" fmla="*/ 460 h 1412"/>
                <a:gd name="T10" fmla="*/ 0 w 1568"/>
                <a:gd name="T11" fmla="*/ 1412 h 1412"/>
                <a:gd name="T12" fmla="*/ 184 w 1568"/>
                <a:gd name="T13" fmla="*/ 1412 h 1412"/>
                <a:gd name="T14" fmla="*/ 184 w 1568"/>
                <a:gd name="T15" fmla="*/ 614 h 1412"/>
                <a:gd name="T16" fmla="*/ 1384 w 1568"/>
                <a:gd name="T17" fmla="*/ 614 h 1412"/>
                <a:gd name="T18" fmla="*/ 1384 w 1568"/>
                <a:gd name="T19" fmla="*/ 1412 h 1412"/>
                <a:gd name="T20" fmla="*/ 1568 w 1568"/>
                <a:gd name="T21" fmla="*/ 1412 h 1412"/>
                <a:gd name="T22" fmla="*/ 1568 w 1568"/>
                <a:gd name="T23" fmla="*/ 460 h 1412"/>
                <a:gd name="T24" fmla="*/ 1549 w 1568"/>
                <a:gd name="T25" fmla="*/ 427 h 1412"/>
                <a:gd name="T26" fmla="*/ 520 w 1568"/>
                <a:gd name="T27" fmla="*/ 485 h 1412"/>
                <a:gd name="T28" fmla="*/ 504 w 1568"/>
                <a:gd name="T29" fmla="*/ 501 h 1412"/>
                <a:gd name="T30" fmla="*/ 356 w 1568"/>
                <a:gd name="T31" fmla="*/ 501 h 1412"/>
                <a:gd name="T32" fmla="*/ 340 w 1568"/>
                <a:gd name="T33" fmla="*/ 485 h 1412"/>
                <a:gd name="T34" fmla="*/ 340 w 1568"/>
                <a:gd name="T35" fmla="*/ 440 h 1412"/>
                <a:gd name="T36" fmla="*/ 356 w 1568"/>
                <a:gd name="T37" fmla="*/ 423 h 1412"/>
                <a:gd name="T38" fmla="*/ 504 w 1568"/>
                <a:gd name="T39" fmla="*/ 423 h 1412"/>
                <a:gd name="T40" fmla="*/ 520 w 1568"/>
                <a:gd name="T41" fmla="*/ 440 h 1412"/>
                <a:gd name="T42" fmla="*/ 520 w 1568"/>
                <a:gd name="T43" fmla="*/ 485 h 1412"/>
                <a:gd name="T44" fmla="*/ 874 w 1568"/>
                <a:gd name="T45" fmla="*/ 485 h 1412"/>
                <a:gd name="T46" fmla="*/ 858 w 1568"/>
                <a:gd name="T47" fmla="*/ 501 h 1412"/>
                <a:gd name="T48" fmla="*/ 710 w 1568"/>
                <a:gd name="T49" fmla="*/ 501 h 1412"/>
                <a:gd name="T50" fmla="*/ 694 w 1568"/>
                <a:gd name="T51" fmla="*/ 485 h 1412"/>
                <a:gd name="T52" fmla="*/ 694 w 1568"/>
                <a:gd name="T53" fmla="*/ 440 h 1412"/>
                <a:gd name="T54" fmla="*/ 710 w 1568"/>
                <a:gd name="T55" fmla="*/ 423 h 1412"/>
                <a:gd name="T56" fmla="*/ 858 w 1568"/>
                <a:gd name="T57" fmla="*/ 423 h 1412"/>
                <a:gd name="T58" fmla="*/ 874 w 1568"/>
                <a:gd name="T59" fmla="*/ 440 h 1412"/>
                <a:gd name="T60" fmla="*/ 874 w 1568"/>
                <a:gd name="T61" fmla="*/ 485 h 1412"/>
                <a:gd name="T62" fmla="*/ 1228 w 1568"/>
                <a:gd name="T63" fmla="*/ 485 h 1412"/>
                <a:gd name="T64" fmla="*/ 1212 w 1568"/>
                <a:gd name="T65" fmla="*/ 501 h 1412"/>
                <a:gd name="T66" fmla="*/ 1064 w 1568"/>
                <a:gd name="T67" fmla="*/ 501 h 1412"/>
                <a:gd name="T68" fmla="*/ 1048 w 1568"/>
                <a:gd name="T69" fmla="*/ 485 h 1412"/>
                <a:gd name="T70" fmla="*/ 1048 w 1568"/>
                <a:gd name="T71" fmla="*/ 440 h 1412"/>
                <a:gd name="T72" fmla="*/ 1064 w 1568"/>
                <a:gd name="T73" fmla="*/ 423 h 1412"/>
                <a:gd name="T74" fmla="*/ 1212 w 1568"/>
                <a:gd name="T75" fmla="*/ 423 h 1412"/>
                <a:gd name="T76" fmla="*/ 1228 w 1568"/>
                <a:gd name="T77" fmla="*/ 440 h 1412"/>
                <a:gd name="T78" fmla="*/ 1228 w 1568"/>
                <a:gd name="T79" fmla="*/ 485 h 1412"/>
                <a:gd name="T80" fmla="*/ 1228 w 1568"/>
                <a:gd name="T81" fmla="*/ 485 h 1412"/>
                <a:gd name="T82" fmla="*/ 1228 w 1568"/>
                <a:gd name="T83" fmla="*/ 485 h 1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68" h="1412">
                  <a:moveTo>
                    <a:pt x="1549" y="427"/>
                  </a:moveTo>
                  <a:cubicBezTo>
                    <a:pt x="802" y="7"/>
                    <a:pt x="802" y="7"/>
                    <a:pt x="802" y="7"/>
                  </a:cubicBezTo>
                  <a:cubicBezTo>
                    <a:pt x="791" y="0"/>
                    <a:pt x="777" y="0"/>
                    <a:pt x="766" y="7"/>
                  </a:cubicBezTo>
                  <a:cubicBezTo>
                    <a:pt x="19" y="427"/>
                    <a:pt x="19" y="427"/>
                    <a:pt x="19" y="427"/>
                  </a:cubicBezTo>
                  <a:cubicBezTo>
                    <a:pt x="7" y="434"/>
                    <a:pt x="0" y="446"/>
                    <a:pt x="0" y="460"/>
                  </a:cubicBezTo>
                  <a:cubicBezTo>
                    <a:pt x="0" y="1412"/>
                    <a:pt x="0" y="1412"/>
                    <a:pt x="0" y="1412"/>
                  </a:cubicBezTo>
                  <a:cubicBezTo>
                    <a:pt x="184" y="1412"/>
                    <a:pt x="184" y="1412"/>
                    <a:pt x="184" y="1412"/>
                  </a:cubicBezTo>
                  <a:cubicBezTo>
                    <a:pt x="184" y="614"/>
                    <a:pt x="184" y="614"/>
                    <a:pt x="184" y="614"/>
                  </a:cubicBezTo>
                  <a:cubicBezTo>
                    <a:pt x="1384" y="614"/>
                    <a:pt x="1384" y="614"/>
                    <a:pt x="1384" y="614"/>
                  </a:cubicBezTo>
                  <a:cubicBezTo>
                    <a:pt x="1384" y="1412"/>
                    <a:pt x="1384" y="1412"/>
                    <a:pt x="1384" y="1412"/>
                  </a:cubicBezTo>
                  <a:cubicBezTo>
                    <a:pt x="1568" y="1412"/>
                    <a:pt x="1568" y="1412"/>
                    <a:pt x="1568" y="1412"/>
                  </a:cubicBezTo>
                  <a:cubicBezTo>
                    <a:pt x="1568" y="460"/>
                    <a:pt x="1568" y="460"/>
                    <a:pt x="1568" y="460"/>
                  </a:cubicBezTo>
                  <a:cubicBezTo>
                    <a:pt x="1568" y="446"/>
                    <a:pt x="1561" y="434"/>
                    <a:pt x="1549" y="427"/>
                  </a:cubicBezTo>
                  <a:close/>
                  <a:moveTo>
                    <a:pt x="520" y="485"/>
                  </a:moveTo>
                  <a:cubicBezTo>
                    <a:pt x="520" y="493"/>
                    <a:pt x="513" y="501"/>
                    <a:pt x="504" y="501"/>
                  </a:cubicBezTo>
                  <a:cubicBezTo>
                    <a:pt x="356" y="501"/>
                    <a:pt x="356" y="501"/>
                    <a:pt x="356" y="501"/>
                  </a:cubicBezTo>
                  <a:cubicBezTo>
                    <a:pt x="347" y="501"/>
                    <a:pt x="340" y="493"/>
                    <a:pt x="340" y="485"/>
                  </a:cubicBezTo>
                  <a:cubicBezTo>
                    <a:pt x="340" y="440"/>
                    <a:pt x="340" y="440"/>
                    <a:pt x="340" y="440"/>
                  </a:cubicBezTo>
                  <a:cubicBezTo>
                    <a:pt x="340" y="431"/>
                    <a:pt x="347" y="423"/>
                    <a:pt x="356" y="423"/>
                  </a:cubicBezTo>
                  <a:cubicBezTo>
                    <a:pt x="504" y="423"/>
                    <a:pt x="504" y="423"/>
                    <a:pt x="504" y="423"/>
                  </a:cubicBezTo>
                  <a:cubicBezTo>
                    <a:pt x="513" y="423"/>
                    <a:pt x="520" y="431"/>
                    <a:pt x="520" y="440"/>
                  </a:cubicBezTo>
                  <a:lnTo>
                    <a:pt x="520" y="485"/>
                  </a:lnTo>
                  <a:close/>
                  <a:moveTo>
                    <a:pt x="874" y="485"/>
                  </a:moveTo>
                  <a:cubicBezTo>
                    <a:pt x="874" y="493"/>
                    <a:pt x="867" y="501"/>
                    <a:pt x="858" y="501"/>
                  </a:cubicBezTo>
                  <a:cubicBezTo>
                    <a:pt x="710" y="501"/>
                    <a:pt x="710" y="501"/>
                    <a:pt x="710" y="501"/>
                  </a:cubicBezTo>
                  <a:cubicBezTo>
                    <a:pt x="701" y="501"/>
                    <a:pt x="694" y="493"/>
                    <a:pt x="694" y="485"/>
                  </a:cubicBezTo>
                  <a:cubicBezTo>
                    <a:pt x="694" y="440"/>
                    <a:pt x="694" y="440"/>
                    <a:pt x="694" y="440"/>
                  </a:cubicBezTo>
                  <a:cubicBezTo>
                    <a:pt x="694" y="431"/>
                    <a:pt x="701" y="423"/>
                    <a:pt x="710" y="423"/>
                  </a:cubicBezTo>
                  <a:cubicBezTo>
                    <a:pt x="858" y="423"/>
                    <a:pt x="858" y="423"/>
                    <a:pt x="858" y="423"/>
                  </a:cubicBezTo>
                  <a:cubicBezTo>
                    <a:pt x="867" y="423"/>
                    <a:pt x="874" y="431"/>
                    <a:pt x="874" y="440"/>
                  </a:cubicBezTo>
                  <a:lnTo>
                    <a:pt x="874" y="485"/>
                  </a:lnTo>
                  <a:close/>
                  <a:moveTo>
                    <a:pt x="1228" y="485"/>
                  </a:moveTo>
                  <a:cubicBezTo>
                    <a:pt x="1228" y="493"/>
                    <a:pt x="1221" y="501"/>
                    <a:pt x="1212" y="501"/>
                  </a:cubicBezTo>
                  <a:cubicBezTo>
                    <a:pt x="1064" y="501"/>
                    <a:pt x="1064" y="501"/>
                    <a:pt x="1064" y="501"/>
                  </a:cubicBezTo>
                  <a:cubicBezTo>
                    <a:pt x="1055" y="501"/>
                    <a:pt x="1048" y="493"/>
                    <a:pt x="1048" y="485"/>
                  </a:cubicBezTo>
                  <a:cubicBezTo>
                    <a:pt x="1048" y="440"/>
                    <a:pt x="1048" y="440"/>
                    <a:pt x="1048" y="440"/>
                  </a:cubicBezTo>
                  <a:cubicBezTo>
                    <a:pt x="1048" y="431"/>
                    <a:pt x="1055" y="423"/>
                    <a:pt x="1064" y="423"/>
                  </a:cubicBezTo>
                  <a:cubicBezTo>
                    <a:pt x="1212" y="423"/>
                    <a:pt x="1212" y="423"/>
                    <a:pt x="1212" y="423"/>
                  </a:cubicBezTo>
                  <a:cubicBezTo>
                    <a:pt x="1221" y="423"/>
                    <a:pt x="1228" y="431"/>
                    <a:pt x="1228" y="440"/>
                  </a:cubicBezTo>
                  <a:lnTo>
                    <a:pt x="1228" y="485"/>
                  </a:lnTo>
                  <a:close/>
                  <a:moveTo>
                    <a:pt x="1228" y="485"/>
                  </a:moveTo>
                  <a:cubicBezTo>
                    <a:pt x="1228" y="485"/>
                    <a:pt x="1228" y="485"/>
                    <a:pt x="1228" y="485"/>
                  </a:cubicBezTo>
                </a:path>
              </a:pathLst>
            </a:cu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spc="-20">
                <a:ln>
                  <a:solidFill>
                    <a:schemeClr val="bg1">
                      <a:alpha val="0"/>
                    </a:schemeClr>
                  </a:solidFill>
                </a:ln>
                <a:solidFill>
                  <a:schemeClr val="tx1"/>
                </a:solidFill>
                <a:latin typeface="Arial" panose="020B0604020202020204" pitchFamily="34" charset="0"/>
                <a:ea typeface="맑은 고딕" panose="020B0503020000020004" pitchFamily="50" charset="-127"/>
                <a:cs typeface="Arial" panose="020B0604020202020204" pitchFamily="34" charset="0"/>
              </a:endParaRPr>
            </a:p>
          </p:txBody>
        </p:sp>
        <p:grpSp>
          <p:nvGrpSpPr>
            <p:cNvPr id="257" name="그룹 482">
              <a:extLst>
                <a:ext uri="{FF2B5EF4-FFF2-40B4-BE49-F238E27FC236}">
                  <a16:creationId xmlns:a16="http://schemas.microsoft.com/office/drawing/2014/main" id="{1F20CD0A-F4DA-4CE4-B51A-C2041CE49A1B}"/>
                </a:ext>
              </a:extLst>
            </p:cNvPr>
            <p:cNvGrpSpPr/>
            <p:nvPr/>
          </p:nvGrpSpPr>
          <p:grpSpPr>
            <a:xfrm>
              <a:off x="-2580422" y="354852"/>
              <a:ext cx="692662" cy="461518"/>
              <a:chOff x="-2580422" y="354852"/>
              <a:chExt cx="656372" cy="461518"/>
            </a:xfrm>
            <a:grpFill/>
          </p:grpSpPr>
          <p:grpSp>
            <p:nvGrpSpPr>
              <p:cNvPr id="258" name="그룹 483">
                <a:extLst>
                  <a:ext uri="{FF2B5EF4-FFF2-40B4-BE49-F238E27FC236}">
                    <a16:creationId xmlns:a16="http://schemas.microsoft.com/office/drawing/2014/main" id="{B3E7FDAB-7BB3-47EE-890A-330EF8413455}"/>
                  </a:ext>
                </a:extLst>
              </p:cNvPr>
              <p:cNvGrpSpPr/>
              <p:nvPr/>
            </p:nvGrpSpPr>
            <p:grpSpPr>
              <a:xfrm>
                <a:off x="-2580422" y="354852"/>
                <a:ext cx="195997" cy="461516"/>
                <a:chOff x="-2580422" y="462802"/>
                <a:chExt cx="195997" cy="353566"/>
              </a:xfrm>
              <a:grpFill/>
            </p:grpSpPr>
            <p:sp>
              <p:nvSpPr>
                <p:cNvPr id="263" name="Freeform 23">
                  <a:extLst>
                    <a:ext uri="{FF2B5EF4-FFF2-40B4-BE49-F238E27FC236}">
                      <a16:creationId xmlns:a16="http://schemas.microsoft.com/office/drawing/2014/main" id="{62A5772C-2CA8-48C9-B245-D8541B36E445}"/>
                    </a:ext>
                  </a:extLst>
                </p:cNvPr>
                <p:cNvSpPr>
                  <a:spLocks noEditPoints="1"/>
                </p:cNvSpPr>
                <p:nvPr/>
              </p:nvSpPr>
              <p:spPr bwMode="auto">
                <a:xfrm>
                  <a:off x="-2580422" y="462802"/>
                  <a:ext cx="195997" cy="101637"/>
                </a:xfrm>
                <a:custGeom>
                  <a:avLst/>
                  <a:gdLst>
                    <a:gd name="T0" fmla="*/ 1008 w 1020"/>
                    <a:gd name="T1" fmla="*/ 0 h 109"/>
                    <a:gd name="T2" fmla="*/ 12 w 1020"/>
                    <a:gd name="T3" fmla="*/ 0 h 109"/>
                    <a:gd name="T4" fmla="*/ 0 w 1020"/>
                    <a:gd name="T5" fmla="*/ 12 h 109"/>
                    <a:gd name="T6" fmla="*/ 0 w 1020"/>
                    <a:gd name="T7" fmla="*/ 98 h 109"/>
                    <a:gd name="T8" fmla="*/ 12 w 1020"/>
                    <a:gd name="T9" fmla="*/ 109 h 109"/>
                    <a:gd name="T10" fmla="*/ 1008 w 1020"/>
                    <a:gd name="T11" fmla="*/ 109 h 109"/>
                    <a:gd name="T12" fmla="*/ 1020 w 1020"/>
                    <a:gd name="T13" fmla="*/ 98 h 109"/>
                    <a:gd name="T14" fmla="*/ 1020 w 1020"/>
                    <a:gd name="T15" fmla="*/ 12 h 109"/>
                    <a:gd name="T16" fmla="*/ 1008 w 1020"/>
                    <a:gd name="T17" fmla="*/ 0 h 109"/>
                    <a:gd name="T18" fmla="*/ 1008 w 1020"/>
                    <a:gd name="T19" fmla="*/ 0 h 109"/>
                    <a:gd name="T20" fmla="*/ 1008 w 1020"/>
                    <a:gd name="T21"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20" h="109">
                      <a:moveTo>
                        <a:pt x="1008" y="0"/>
                      </a:moveTo>
                      <a:cubicBezTo>
                        <a:pt x="12" y="0"/>
                        <a:pt x="12" y="0"/>
                        <a:pt x="12" y="0"/>
                      </a:cubicBezTo>
                      <a:cubicBezTo>
                        <a:pt x="5" y="0"/>
                        <a:pt x="0" y="5"/>
                        <a:pt x="0" y="12"/>
                      </a:cubicBezTo>
                      <a:cubicBezTo>
                        <a:pt x="0" y="98"/>
                        <a:pt x="0" y="98"/>
                        <a:pt x="0" y="98"/>
                      </a:cubicBezTo>
                      <a:cubicBezTo>
                        <a:pt x="0" y="104"/>
                        <a:pt x="5" y="109"/>
                        <a:pt x="12" y="109"/>
                      </a:cubicBezTo>
                      <a:cubicBezTo>
                        <a:pt x="1008" y="109"/>
                        <a:pt x="1008" y="109"/>
                        <a:pt x="1008" y="109"/>
                      </a:cubicBezTo>
                      <a:cubicBezTo>
                        <a:pt x="1015" y="109"/>
                        <a:pt x="1020" y="104"/>
                        <a:pt x="1020" y="98"/>
                      </a:cubicBezTo>
                      <a:cubicBezTo>
                        <a:pt x="1020" y="12"/>
                        <a:pt x="1020" y="12"/>
                        <a:pt x="1020" y="12"/>
                      </a:cubicBezTo>
                      <a:cubicBezTo>
                        <a:pt x="1020" y="5"/>
                        <a:pt x="1015" y="0"/>
                        <a:pt x="1008" y="0"/>
                      </a:cubicBezTo>
                      <a:close/>
                      <a:moveTo>
                        <a:pt x="1008" y="0"/>
                      </a:moveTo>
                      <a:cubicBezTo>
                        <a:pt x="1008" y="0"/>
                        <a:pt x="1008" y="0"/>
                        <a:pt x="1008" y="0"/>
                      </a:cubicBezTo>
                    </a:path>
                  </a:pathLst>
                </a:cu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spc="-20">
                    <a:ln>
                      <a:solidFill>
                        <a:schemeClr val="bg1">
                          <a:alpha val="0"/>
                        </a:schemeClr>
                      </a:solidFill>
                    </a:ln>
                    <a:solidFill>
                      <a:schemeClr val="tx1"/>
                    </a:solidFill>
                    <a:latin typeface="Arial" panose="020B0604020202020204" pitchFamily="34" charset="0"/>
                    <a:ea typeface="맑은 고딕" panose="020B0503020000020004" pitchFamily="50" charset="-127"/>
                    <a:cs typeface="Arial" panose="020B0604020202020204" pitchFamily="34" charset="0"/>
                  </a:endParaRPr>
                </a:p>
              </p:txBody>
            </p:sp>
            <p:sp>
              <p:nvSpPr>
                <p:cNvPr id="264" name="Freeform 24">
                  <a:extLst>
                    <a:ext uri="{FF2B5EF4-FFF2-40B4-BE49-F238E27FC236}">
                      <a16:creationId xmlns:a16="http://schemas.microsoft.com/office/drawing/2014/main" id="{3DB64EBE-5A21-4BCE-B362-D8ED991B2209}"/>
                    </a:ext>
                  </a:extLst>
                </p:cNvPr>
                <p:cNvSpPr>
                  <a:spLocks noEditPoints="1"/>
                </p:cNvSpPr>
                <p:nvPr/>
              </p:nvSpPr>
              <p:spPr bwMode="auto">
                <a:xfrm>
                  <a:off x="-2580422" y="589163"/>
                  <a:ext cx="195997" cy="101637"/>
                </a:xfrm>
                <a:custGeom>
                  <a:avLst/>
                  <a:gdLst>
                    <a:gd name="T0" fmla="*/ 1008 w 1020"/>
                    <a:gd name="T1" fmla="*/ 0 h 109"/>
                    <a:gd name="T2" fmla="*/ 12 w 1020"/>
                    <a:gd name="T3" fmla="*/ 0 h 109"/>
                    <a:gd name="T4" fmla="*/ 0 w 1020"/>
                    <a:gd name="T5" fmla="*/ 11 h 109"/>
                    <a:gd name="T6" fmla="*/ 0 w 1020"/>
                    <a:gd name="T7" fmla="*/ 97 h 109"/>
                    <a:gd name="T8" fmla="*/ 12 w 1020"/>
                    <a:gd name="T9" fmla="*/ 109 h 109"/>
                    <a:gd name="T10" fmla="*/ 1008 w 1020"/>
                    <a:gd name="T11" fmla="*/ 109 h 109"/>
                    <a:gd name="T12" fmla="*/ 1020 w 1020"/>
                    <a:gd name="T13" fmla="*/ 97 h 109"/>
                    <a:gd name="T14" fmla="*/ 1020 w 1020"/>
                    <a:gd name="T15" fmla="*/ 11 h 109"/>
                    <a:gd name="T16" fmla="*/ 1008 w 1020"/>
                    <a:gd name="T17" fmla="*/ 0 h 109"/>
                    <a:gd name="T18" fmla="*/ 1008 w 1020"/>
                    <a:gd name="T19" fmla="*/ 0 h 109"/>
                    <a:gd name="T20" fmla="*/ 1008 w 1020"/>
                    <a:gd name="T21"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20" h="109">
                      <a:moveTo>
                        <a:pt x="1008" y="0"/>
                      </a:moveTo>
                      <a:cubicBezTo>
                        <a:pt x="12" y="0"/>
                        <a:pt x="12" y="0"/>
                        <a:pt x="12" y="0"/>
                      </a:cubicBezTo>
                      <a:cubicBezTo>
                        <a:pt x="5" y="0"/>
                        <a:pt x="0" y="5"/>
                        <a:pt x="0" y="11"/>
                      </a:cubicBezTo>
                      <a:cubicBezTo>
                        <a:pt x="0" y="97"/>
                        <a:pt x="0" y="97"/>
                        <a:pt x="0" y="97"/>
                      </a:cubicBezTo>
                      <a:cubicBezTo>
                        <a:pt x="0" y="104"/>
                        <a:pt x="5" y="109"/>
                        <a:pt x="12" y="109"/>
                      </a:cubicBezTo>
                      <a:cubicBezTo>
                        <a:pt x="1008" y="109"/>
                        <a:pt x="1008" y="109"/>
                        <a:pt x="1008" y="109"/>
                      </a:cubicBezTo>
                      <a:cubicBezTo>
                        <a:pt x="1015" y="109"/>
                        <a:pt x="1020" y="104"/>
                        <a:pt x="1020" y="97"/>
                      </a:cubicBezTo>
                      <a:cubicBezTo>
                        <a:pt x="1020" y="11"/>
                        <a:pt x="1020" y="11"/>
                        <a:pt x="1020" y="11"/>
                      </a:cubicBezTo>
                      <a:cubicBezTo>
                        <a:pt x="1020" y="5"/>
                        <a:pt x="1015" y="0"/>
                        <a:pt x="1008" y="0"/>
                      </a:cubicBezTo>
                      <a:close/>
                      <a:moveTo>
                        <a:pt x="1008" y="0"/>
                      </a:moveTo>
                      <a:cubicBezTo>
                        <a:pt x="1008" y="0"/>
                        <a:pt x="1008" y="0"/>
                        <a:pt x="1008" y="0"/>
                      </a:cubicBezTo>
                    </a:path>
                  </a:pathLst>
                </a:cu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spc="-20">
                    <a:ln>
                      <a:solidFill>
                        <a:schemeClr val="bg1">
                          <a:alpha val="0"/>
                        </a:schemeClr>
                      </a:solidFill>
                    </a:ln>
                    <a:solidFill>
                      <a:schemeClr val="tx1"/>
                    </a:solidFill>
                    <a:latin typeface="Arial" panose="020B0604020202020204" pitchFamily="34" charset="0"/>
                    <a:ea typeface="맑은 고딕" panose="020B0503020000020004" pitchFamily="50" charset="-127"/>
                    <a:cs typeface="Arial" panose="020B0604020202020204" pitchFamily="34" charset="0"/>
                  </a:endParaRPr>
                </a:p>
              </p:txBody>
            </p:sp>
            <p:sp>
              <p:nvSpPr>
                <p:cNvPr id="265" name="Freeform 25">
                  <a:extLst>
                    <a:ext uri="{FF2B5EF4-FFF2-40B4-BE49-F238E27FC236}">
                      <a16:creationId xmlns:a16="http://schemas.microsoft.com/office/drawing/2014/main" id="{AD8A8078-71D5-445D-B9CD-0EDFE1F79F67}"/>
                    </a:ext>
                  </a:extLst>
                </p:cNvPr>
                <p:cNvSpPr>
                  <a:spLocks noEditPoints="1"/>
                </p:cNvSpPr>
                <p:nvPr/>
              </p:nvSpPr>
              <p:spPr bwMode="auto">
                <a:xfrm>
                  <a:off x="-2580422" y="715523"/>
                  <a:ext cx="195997" cy="100845"/>
                </a:xfrm>
                <a:custGeom>
                  <a:avLst/>
                  <a:gdLst>
                    <a:gd name="T0" fmla="*/ 1008 w 1020"/>
                    <a:gd name="T1" fmla="*/ 0 h 108"/>
                    <a:gd name="T2" fmla="*/ 12 w 1020"/>
                    <a:gd name="T3" fmla="*/ 0 h 108"/>
                    <a:gd name="T4" fmla="*/ 0 w 1020"/>
                    <a:gd name="T5" fmla="*/ 11 h 108"/>
                    <a:gd name="T6" fmla="*/ 0 w 1020"/>
                    <a:gd name="T7" fmla="*/ 97 h 108"/>
                    <a:gd name="T8" fmla="*/ 12 w 1020"/>
                    <a:gd name="T9" fmla="*/ 108 h 108"/>
                    <a:gd name="T10" fmla="*/ 1008 w 1020"/>
                    <a:gd name="T11" fmla="*/ 108 h 108"/>
                    <a:gd name="T12" fmla="*/ 1020 w 1020"/>
                    <a:gd name="T13" fmla="*/ 97 h 108"/>
                    <a:gd name="T14" fmla="*/ 1020 w 1020"/>
                    <a:gd name="T15" fmla="*/ 11 h 108"/>
                    <a:gd name="T16" fmla="*/ 1008 w 1020"/>
                    <a:gd name="T17" fmla="*/ 0 h 108"/>
                    <a:gd name="T18" fmla="*/ 1008 w 1020"/>
                    <a:gd name="T19" fmla="*/ 0 h 108"/>
                    <a:gd name="T20" fmla="*/ 1008 w 1020"/>
                    <a:gd name="T21" fmla="*/ 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20" h="108">
                      <a:moveTo>
                        <a:pt x="1008" y="0"/>
                      </a:moveTo>
                      <a:cubicBezTo>
                        <a:pt x="12" y="0"/>
                        <a:pt x="12" y="0"/>
                        <a:pt x="12" y="0"/>
                      </a:cubicBezTo>
                      <a:cubicBezTo>
                        <a:pt x="5" y="0"/>
                        <a:pt x="0" y="5"/>
                        <a:pt x="0" y="11"/>
                      </a:cubicBezTo>
                      <a:cubicBezTo>
                        <a:pt x="0" y="97"/>
                        <a:pt x="0" y="97"/>
                        <a:pt x="0" y="97"/>
                      </a:cubicBezTo>
                      <a:cubicBezTo>
                        <a:pt x="0" y="103"/>
                        <a:pt x="5" y="108"/>
                        <a:pt x="12" y="108"/>
                      </a:cubicBezTo>
                      <a:cubicBezTo>
                        <a:pt x="1008" y="108"/>
                        <a:pt x="1008" y="108"/>
                        <a:pt x="1008" y="108"/>
                      </a:cubicBezTo>
                      <a:cubicBezTo>
                        <a:pt x="1015" y="108"/>
                        <a:pt x="1020" y="103"/>
                        <a:pt x="1020" y="97"/>
                      </a:cubicBezTo>
                      <a:cubicBezTo>
                        <a:pt x="1020" y="11"/>
                        <a:pt x="1020" y="11"/>
                        <a:pt x="1020" y="11"/>
                      </a:cubicBezTo>
                      <a:cubicBezTo>
                        <a:pt x="1020" y="5"/>
                        <a:pt x="1015" y="0"/>
                        <a:pt x="1008" y="0"/>
                      </a:cubicBezTo>
                      <a:close/>
                      <a:moveTo>
                        <a:pt x="1008" y="0"/>
                      </a:moveTo>
                      <a:cubicBezTo>
                        <a:pt x="1008" y="0"/>
                        <a:pt x="1008" y="0"/>
                        <a:pt x="1008" y="0"/>
                      </a:cubicBezTo>
                    </a:path>
                  </a:pathLst>
                </a:cu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spc="-20">
                    <a:ln>
                      <a:solidFill>
                        <a:schemeClr val="bg1">
                          <a:alpha val="0"/>
                        </a:schemeClr>
                      </a:solidFill>
                    </a:ln>
                    <a:solidFill>
                      <a:schemeClr val="tx1"/>
                    </a:solidFill>
                    <a:latin typeface="Arial" panose="020B0604020202020204" pitchFamily="34" charset="0"/>
                    <a:ea typeface="맑은 고딕" panose="020B0503020000020004" pitchFamily="50" charset="-127"/>
                    <a:cs typeface="Arial" panose="020B0604020202020204" pitchFamily="34" charset="0"/>
                  </a:endParaRPr>
                </a:p>
              </p:txBody>
            </p:sp>
          </p:grpSp>
          <p:grpSp>
            <p:nvGrpSpPr>
              <p:cNvPr id="259" name="그룹 484">
                <a:extLst>
                  <a:ext uri="{FF2B5EF4-FFF2-40B4-BE49-F238E27FC236}">
                    <a16:creationId xmlns:a16="http://schemas.microsoft.com/office/drawing/2014/main" id="{AF163F23-5E90-4700-8058-16FE4A3C5C6B}"/>
                  </a:ext>
                </a:extLst>
              </p:cNvPr>
              <p:cNvGrpSpPr/>
              <p:nvPr/>
            </p:nvGrpSpPr>
            <p:grpSpPr>
              <a:xfrm>
                <a:off x="-2350234" y="519794"/>
                <a:ext cx="195997" cy="296575"/>
                <a:chOff x="-2580422" y="589163"/>
                <a:chExt cx="195997" cy="227205"/>
              </a:xfrm>
              <a:grpFill/>
            </p:grpSpPr>
            <p:sp>
              <p:nvSpPr>
                <p:cNvPr id="261" name="Freeform 24">
                  <a:extLst>
                    <a:ext uri="{FF2B5EF4-FFF2-40B4-BE49-F238E27FC236}">
                      <a16:creationId xmlns:a16="http://schemas.microsoft.com/office/drawing/2014/main" id="{2367F257-F7D1-4318-A00A-A69F8C1D39AE}"/>
                    </a:ext>
                  </a:extLst>
                </p:cNvPr>
                <p:cNvSpPr>
                  <a:spLocks noEditPoints="1"/>
                </p:cNvSpPr>
                <p:nvPr/>
              </p:nvSpPr>
              <p:spPr bwMode="auto">
                <a:xfrm>
                  <a:off x="-2580422" y="589163"/>
                  <a:ext cx="195997" cy="101637"/>
                </a:xfrm>
                <a:custGeom>
                  <a:avLst/>
                  <a:gdLst>
                    <a:gd name="T0" fmla="*/ 1008 w 1020"/>
                    <a:gd name="T1" fmla="*/ 0 h 109"/>
                    <a:gd name="T2" fmla="*/ 12 w 1020"/>
                    <a:gd name="T3" fmla="*/ 0 h 109"/>
                    <a:gd name="T4" fmla="*/ 0 w 1020"/>
                    <a:gd name="T5" fmla="*/ 11 h 109"/>
                    <a:gd name="T6" fmla="*/ 0 w 1020"/>
                    <a:gd name="T7" fmla="*/ 97 h 109"/>
                    <a:gd name="T8" fmla="*/ 12 w 1020"/>
                    <a:gd name="T9" fmla="*/ 109 h 109"/>
                    <a:gd name="T10" fmla="*/ 1008 w 1020"/>
                    <a:gd name="T11" fmla="*/ 109 h 109"/>
                    <a:gd name="T12" fmla="*/ 1020 w 1020"/>
                    <a:gd name="T13" fmla="*/ 97 h 109"/>
                    <a:gd name="T14" fmla="*/ 1020 w 1020"/>
                    <a:gd name="T15" fmla="*/ 11 h 109"/>
                    <a:gd name="T16" fmla="*/ 1008 w 1020"/>
                    <a:gd name="T17" fmla="*/ 0 h 109"/>
                    <a:gd name="T18" fmla="*/ 1008 w 1020"/>
                    <a:gd name="T19" fmla="*/ 0 h 109"/>
                    <a:gd name="T20" fmla="*/ 1008 w 1020"/>
                    <a:gd name="T21"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20" h="109">
                      <a:moveTo>
                        <a:pt x="1008" y="0"/>
                      </a:moveTo>
                      <a:cubicBezTo>
                        <a:pt x="12" y="0"/>
                        <a:pt x="12" y="0"/>
                        <a:pt x="12" y="0"/>
                      </a:cubicBezTo>
                      <a:cubicBezTo>
                        <a:pt x="5" y="0"/>
                        <a:pt x="0" y="5"/>
                        <a:pt x="0" y="11"/>
                      </a:cubicBezTo>
                      <a:cubicBezTo>
                        <a:pt x="0" y="97"/>
                        <a:pt x="0" y="97"/>
                        <a:pt x="0" y="97"/>
                      </a:cubicBezTo>
                      <a:cubicBezTo>
                        <a:pt x="0" y="104"/>
                        <a:pt x="5" y="109"/>
                        <a:pt x="12" y="109"/>
                      </a:cubicBezTo>
                      <a:cubicBezTo>
                        <a:pt x="1008" y="109"/>
                        <a:pt x="1008" y="109"/>
                        <a:pt x="1008" y="109"/>
                      </a:cubicBezTo>
                      <a:cubicBezTo>
                        <a:pt x="1015" y="109"/>
                        <a:pt x="1020" y="104"/>
                        <a:pt x="1020" y="97"/>
                      </a:cubicBezTo>
                      <a:cubicBezTo>
                        <a:pt x="1020" y="11"/>
                        <a:pt x="1020" y="11"/>
                        <a:pt x="1020" y="11"/>
                      </a:cubicBezTo>
                      <a:cubicBezTo>
                        <a:pt x="1020" y="5"/>
                        <a:pt x="1015" y="0"/>
                        <a:pt x="1008" y="0"/>
                      </a:cubicBezTo>
                      <a:close/>
                      <a:moveTo>
                        <a:pt x="1008" y="0"/>
                      </a:moveTo>
                      <a:cubicBezTo>
                        <a:pt x="1008" y="0"/>
                        <a:pt x="1008" y="0"/>
                        <a:pt x="1008" y="0"/>
                      </a:cubicBezTo>
                    </a:path>
                  </a:pathLst>
                </a:cu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spc="-20">
                    <a:ln>
                      <a:solidFill>
                        <a:schemeClr val="bg1">
                          <a:alpha val="0"/>
                        </a:schemeClr>
                      </a:solidFill>
                    </a:ln>
                    <a:solidFill>
                      <a:schemeClr val="tx1"/>
                    </a:solidFill>
                    <a:latin typeface="Arial" panose="020B0604020202020204" pitchFamily="34" charset="0"/>
                    <a:ea typeface="맑은 고딕" panose="020B0503020000020004" pitchFamily="50" charset="-127"/>
                    <a:cs typeface="Arial" panose="020B0604020202020204" pitchFamily="34" charset="0"/>
                  </a:endParaRPr>
                </a:p>
              </p:txBody>
            </p:sp>
            <p:sp>
              <p:nvSpPr>
                <p:cNvPr id="262" name="Freeform 25">
                  <a:extLst>
                    <a:ext uri="{FF2B5EF4-FFF2-40B4-BE49-F238E27FC236}">
                      <a16:creationId xmlns:a16="http://schemas.microsoft.com/office/drawing/2014/main" id="{A02BEEFE-FAFD-419E-AEB0-7FBDFEC5FA41}"/>
                    </a:ext>
                  </a:extLst>
                </p:cNvPr>
                <p:cNvSpPr>
                  <a:spLocks noEditPoints="1"/>
                </p:cNvSpPr>
                <p:nvPr/>
              </p:nvSpPr>
              <p:spPr bwMode="auto">
                <a:xfrm>
                  <a:off x="-2580422" y="715523"/>
                  <a:ext cx="195997" cy="100845"/>
                </a:xfrm>
                <a:custGeom>
                  <a:avLst/>
                  <a:gdLst>
                    <a:gd name="T0" fmla="*/ 1008 w 1020"/>
                    <a:gd name="T1" fmla="*/ 0 h 108"/>
                    <a:gd name="T2" fmla="*/ 12 w 1020"/>
                    <a:gd name="T3" fmla="*/ 0 h 108"/>
                    <a:gd name="T4" fmla="*/ 0 w 1020"/>
                    <a:gd name="T5" fmla="*/ 11 h 108"/>
                    <a:gd name="T6" fmla="*/ 0 w 1020"/>
                    <a:gd name="T7" fmla="*/ 97 h 108"/>
                    <a:gd name="T8" fmla="*/ 12 w 1020"/>
                    <a:gd name="T9" fmla="*/ 108 h 108"/>
                    <a:gd name="T10" fmla="*/ 1008 w 1020"/>
                    <a:gd name="T11" fmla="*/ 108 h 108"/>
                    <a:gd name="T12" fmla="*/ 1020 w 1020"/>
                    <a:gd name="T13" fmla="*/ 97 h 108"/>
                    <a:gd name="T14" fmla="*/ 1020 w 1020"/>
                    <a:gd name="T15" fmla="*/ 11 h 108"/>
                    <a:gd name="T16" fmla="*/ 1008 w 1020"/>
                    <a:gd name="T17" fmla="*/ 0 h 108"/>
                    <a:gd name="T18" fmla="*/ 1008 w 1020"/>
                    <a:gd name="T19" fmla="*/ 0 h 108"/>
                    <a:gd name="T20" fmla="*/ 1008 w 1020"/>
                    <a:gd name="T21" fmla="*/ 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20" h="108">
                      <a:moveTo>
                        <a:pt x="1008" y="0"/>
                      </a:moveTo>
                      <a:cubicBezTo>
                        <a:pt x="12" y="0"/>
                        <a:pt x="12" y="0"/>
                        <a:pt x="12" y="0"/>
                      </a:cubicBezTo>
                      <a:cubicBezTo>
                        <a:pt x="5" y="0"/>
                        <a:pt x="0" y="5"/>
                        <a:pt x="0" y="11"/>
                      </a:cubicBezTo>
                      <a:cubicBezTo>
                        <a:pt x="0" y="97"/>
                        <a:pt x="0" y="97"/>
                        <a:pt x="0" y="97"/>
                      </a:cubicBezTo>
                      <a:cubicBezTo>
                        <a:pt x="0" y="103"/>
                        <a:pt x="5" y="108"/>
                        <a:pt x="12" y="108"/>
                      </a:cubicBezTo>
                      <a:cubicBezTo>
                        <a:pt x="1008" y="108"/>
                        <a:pt x="1008" y="108"/>
                        <a:pt x="1008" y="108"/>
                      </a:cubicBezTo>
                      <a:cubicBezTo>
                        <a:pt x="1015" y="108"/>
                        <a:pt x="1020" y="103"/>
                        <a:pt x="1020" y="97"/>
                      </a:cubicBezTo>
                      <a:cubicBezTo>
                        <a:pt x="1020" y="11"/>
                        <a:pt x="1020" y="11"/>
                        <a:pt x="1020" y="11"/>
                      </a:cubicBezTo>
                      <a:cubicBezTo>
                        <a:pt x="1020" y="5"/>
                        <a:pt x="1015" y="0"/>
                        <a:pt x="1008" y="0"/>
                      </a:cubicBezTo>
                      <a:close/>
                      <a:moveTo>
                        <a:pt x="1008" y="0"/>
                      </a:moveTo>
                      <a:cubicBezTo>
                        <a:pt x="1008" y="0"/>
                        <a:pt x="1008" y="0"/>
                        <a:pt x="1008" y="0"/>
                      </a:cubicBezTo>
                    </a:path>
                  </a:pathLst>
                </a:cu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spc="-20">
                    <a:ln>
                      <a:solidFill>
                        <a:schemeClr val="bg1">
                          <a:alpha val="0"/>
                        </a:schemeClr>
                      </a:solidFill>
                    </a:ln>
                    <a:solidFill>
                      <a:schemeClr val="tx1"/>
                    </a:solidFill>
                    <a:latin typeface="Arial" panose="020B0604020202020204" pitchFamily="34" charset="0"/>
                    <a:ea typeface="맑은 고딕" panose="020B0503020000020004" pitchFamily="50" charset="-127"/>
                    <a:cs typeface="Arial" panose="020B0604020202020204" pitchFamily="34" charset="0"/>
                  </a:endParaRPr>
                </a:p>
              </p:txBody>
            </p:sp>
          </p:grpSp>
          <p:sp>
            <p:nvSpPr>
              <p:cNvPr id="260" name="Freeform 25">
                <a:extLst>
                  <a:ext uri="{FF2B5EF4-FFF2-40B4-BE49-F238E27FC236}">
                    <a16:creationId xmlns:a16="http://schemas.microsoft.com/office/drawing/2014/main" id="{B1F399AA-01BE-4416-87BC-B1F5C1020113}"/>
                  </a:ext>
                </a:extLst>
              </p:cNvPr>
              <p:cNvSpPr>
                <a:spLocks noEditPoints="1"/>
              </p:cNvSpPr>
              <p:nvPr/>
            </p:nvSpPr>
            <p:spPr bwMode="auto">
              <a:xfrm>
                <a:off x="-2120047" y="684735"/>
                <a:ext cx="195997" cy="131635"/>
              </a:xfrm>
              <a:custGeom>
                <a:avLst/>
                <a:gdLst>
                  <a:gd name="T0" fmla="*/ 1008 w 1020"/>
                  <a:gd name="T1" fmla="*/ 0 h 108"/>
                  <a:gd name="T2" fmla="*/ 12 w 1020"/>
                  <a:gd name="T3" fmla="*/ 0 h 108"/>
                  <a:gd name="T4" fmla="*/ 0 w 1020"/>
                  <a:gd name="T5" fmla="*/ 11 h 108"/>
                  <a:gd name="T6" fmla="*/ 0 w 1020"/>
                  <a:gd name="T7" fmla="*/ 97 h 108"/>
                  <a:gd name="T8" fmla="*/ 12 w 1020"/>
                  <a:gd name="T9" fmla="*/ 108 h 108"/>
                  <a:gd name="T10" fmla="*/ 1008 w 1020"/>
                  <a:gd name="T11" fmla="*/ 108 h 108"/>
                  <a:gd name="T12" fmla="*/ 1020 w 1020"/>
                  <a:gd name="T13" fmla="*/ 97 h 108"/>
                  <a:gd name="T14" fmla="*/ 1020 w 1020"/>
                  <a:gd name="T15" fmla="*/ 11 h 108"/>
                  <a:gd name="T16" fmla="*/ 1008 w 1020"/>
                  <a:gd name="T17" fmla="*/ 0 h 108"/>
                  <a:gd name="T18" fmla="*/ 1008 w 1020"/>
                  <a:gd name="T19" fmla="*/ 0 h 108"/>
                  <a:gd name="T20" fmla="*/ 1008 w 1020"/>
                  <a:gd name="T21" fmla="*/ 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20" h="108">
                    <a:moveTo>
                      <a:pt x="1008" y="0"/>
                    </a:moveTo>
                    <a:cubicBezTo>
                      <a:pt x="12" y="0"/>
                      <a:pt x="12" y="0"/>
                      <a:pt x="12" y="0"/>
                    </a:cubicBezTo>
                    <a:cubicBezTo>
                      <a:pt x="5" y="0"/>
                      <a:pt x="0" y="5"/>
                      <a:pt x="0" y="11"/>
                    </a:cubicBezTo>
                    <a:cubicBezTo>
                      <a:pt x="0" y="97"/>
                      <a:pt x="0" y="97"/>
                      <a:pt x="0" y="97"/>
                    </a:cubicBezTo>
                    <a:cubicBezTo>
                      <a:pt x="0" y="103"/>
                      <a:pt x="5" y="108"/>
                      <a:pt x="12" y="108"/>
                    </a:cubicBezTo>
                    <a:cubicBezTo>
                      <a:pt x="1008" y="108"/>
                      <a:pt x="1008" y="108"/>
                      <a:pt x="1008" y="108"/>
                    </a:cubicBezTo>
                    <a:cubicBezTo>
                      <a:pt x="1015" y="108"/>
                      <a:pt x="1020" y="103"/>
                      <a:pt x="1020" y="97"/>
                    </a:cubicBezTo>
                    <a:cubicBezTo>
                      <a:pt x="1020" y="11"/>
                      <a:pt x="1020" y="11"/>
                      <a:pt x="1020" y="11"/>
                    </a:cubicBezTo>
                    <a:cubicBezTo>
                      <a:pt x="1020" y="5"/>
                      <a:pt x="1015" y="0"/>
                      <a:pt x="1008" y="0"/>
                    </a:cubicBezTo>
                    <a:close/>
                    <a:moveTo>
                      <a:pt x="1008" y="0"/>
                    </a:moveTo>
                    <a:cubicBezTo>
                      <a:pt x="1008" y="0"/>
                      <a:pt x="1008" y="0"/>
                      <a:pt x="1008" y="0"/>
                    </a:cubicBezTo>
                  </a:path>
                </a:pathLst>
              </a:cu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spc="-20">
                  <a:ln>
                    <a:solidFill>
                      <a:schemeClr val="bg1">
                        <a:alpha val="0"/>
                      </a:schemeClr>
                    </a:solidFill>
                  </a:ln>
                  <a:solidFill>
                    <a:schemeClr val="tx1"/>
                  </a:solidFill>
                  <a:latin typeface="Arial" panose="020B0604020202020204" pitchFamily="34" charset="0"/>
                  <a:ea typeface="맑은 고딕" panose="020B0503020000020004" pitchFamily="50" charset="-127"/>
                  <a:cs typeface="Arial" panose="020B0604020202020204" pitchFamily="34" charset="0"/>
                </a:endParaRPr>
              </a:p>
            </p:txBody>
          </p:sp>
        </p:grpSp>
      </p:grpSp>
      <p:grpSp>
        <p:nvGrpSpPr>
          <p:cNvPr id="238" name="그룹 467">
            <a:extLst>
              <a:ext uri="{FF2B5EF4-FFF2-40B4-BE49-F238E27FC236}">
                <a16:creationId xmlns:a16="http://schemas.microsoft.com/office/drawing/2014/main" id="{CB4266AA-F7E7-4F99-A31B-C25B6C16A028}"/>
              </a:ext>
            </a:extLst>
          </p:cNvPr>
          <p:cNvGrpSpPr/>
          <p:nvPr/>
        </p:nvGrpSpPr>
        <p:grpSpPr>
          <a:xfrm>
            <a:off x="8699519" y="2923226"/>
            <a:ext cx="572400" cy="109832"/>
            <a:chOff x="7033031" y="2397251"/>
            <a:chExt cx="399600" cy="83343"/>
          </a:xfrm>
        </p:grpSpPr>
        <p:cxnSp>
          <p:nvCxnSpPr>
            <p:cNvPr id="251" name="직선 연결선 479">
              <a:extLst>
                <a:ext uri="{FF2B5EF4-FFF2-40B4-BE49-F238E27FC236}">
                  <a16:creationId xmlns:a16="http://schemas.microsoft.com/office/drawing/2014/main" id="{2C26B970-F131-4DD3-95B9-AAAF9E389BD7}"/>
                </a:ext>
              </a:extLst>
            </p:cNvPr>
            <p:cNvCxnSpPr/>
            <p:nvPr/>
          </p:nvCxnSpPr>
          <p:spPr>
            <a:xfrm>
              <a:off x="7033031" y="2397251"/>
              <a:ext cx="399600" cy="0"/>
            </a:xfrm>
            <a:prstGeom prst="line">
              <a:avLst/>
            </a:prstGeom>
            <a:ln w="38100">
              <a:solidFill>
                <a:srgbClr val="05C3A7"/>
              </a:solidFill>
              <a:headEnd type="none"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252" name="직선 연결선 480">
              <a:extLst>
                <a:ext uri="{FF2B5EF4-FFF2-40B4-BE49-F238E27FC236}">
                  <a16:creationId xmlns:a16="http://schemas.microsoft.com/office/drawing/2014/main" id="{28E9AAD8-7B7C-4284-9ABD-28A952349946}"/>
                </a:ext>
              </a:extLst>
            </p:cNvPr>
            <p:cNvCxnSpPr/>
            <p:nvPr/>
          </p:nvCxnSpPr>
          <p:spPr>
            <a:xfrm flipH="1">
              <a:off x="7033031" y="2480594"/>
              <a:ext cx="399600" cy="0"/>
            </a:xfrm>
            <a:prstGeom prst="line">
              <a:avLst/>
            </a:prstGeom>
            <a:ln w="38100">
              <a:solidFill>
                <a:srgbClr val="05C3A7"/>
              </a:solidFill>
              <a:headEnd type="none" w="med" len="med"/>
              <a:tailEnd type="arrow" w="sm" len="sm"/>
            </a:ln>
          </p:spPr>
          <p:style>
            <a:lnRef idx="1">
              <a:schemeClr val="accent1"/>
            </a:lnRef>
            <a:fillRef idx="0">
              <a:schemeClr val="accent1"/>
            </a:fillRef>
            <a:effectRef idx="0">
              <a:schemeClr val="accent1"/>
            </a:effectRef>
            <a:fontRef idx="minor">
              <a:schemeClr val="tx1"/>
            </a:fontRef>
          </p:style>
        </p:cxnSp>
      </p:grpSp>
      <p:cxnSp>
        <p:nvCxnSpPr>
          <p:cNvPr id="239" name="직선 연결선 468">
            <a:extLst>
              <a:ext uri="{FF2B5EF4-FFF2-40B4-BE49-F238E27FC236}">
                <a16:creationId xmlns:a16="http://schemas.microsoft.com/office/drawing/2014/main" id="{F03B116D-F601-4C33-B21D-5F44311DF948}"/>
              </a:ext>
            </a:extLst>
          </p:cNvPr>
          <p:cNvCxnSpPr>
            <a:stCxn id="288" idx="6"/>
            <a:endCxn id="253" idx="2"/>
          </p:cNvCxnSpPr>
          <p:nvPr/>
        </p:nvCxnSpPr>
        <p:spPr>
          <a:xfrm>
            <a:off x="6279868" y="2978142"/>
            <a:ext cx="572565" cy="0"/>
          </a:xfrm>
          <a:prstGeom prst="line">
            <a:avLst/>
          </a:prstGeom>
          <a:ln w="38100">
            <a:solidFill>
              <a:srgbClr val="05C3A7"/>
            </a:solidFill>
            <a:headEnd type="none" w="med" len="med"/>
            <a:tailEnd type="arrow" w="sm" len="sm"/>
          </a:ln>
        </p:spPr>
        <p:style>
          <a:lnRef idx="1">
            <a:schemeClr val="accent1"/>
          </a:lnRef>
          <a:fillRef idx="0">
            <a:schemeClr val="accent1"/>
          </a:fillRef>
          <a:effectRef idx="0">
            <a:schemeClr val="accent1"/>
          </a:effectRef>
          <a:fontRef idx="minor">
            <a:schemeClr val="tx1"/>
          </a:fontRef>
        </p:style>
      </p:cxnSp>
      <p:grpSp>
        <p:nvGrpSpPr>
          <p:cNvPr id="240" name="그룹 239"/>
          <p:cNvGrpSpPr/>
          <p:nvPr/>
        </p:nvGrpSpPr>
        <p:grpSpPr>
          <a:xfrm>
            <a:off x="4298635" y="2842618"/>
            <a:ext cx="271048" cy="271048"/>
            <a:chOff x="4775324" y="1859137"/>
            <a:chExt cx="396842" cy="396842"/>
          </a:xfrm>
        </p:grpSpPr>
        <p:sp>
          <p:nvSpPr>
            <p:cNvPr id="249" name="타원 248"/>
            <p:cNvSpPr/>
            <p:nvPr/>
          </p:nvSpPr>
          <p:spPr>
            <a:xfrm>
              <a:off x="4775324" y="1859137"/>
              <a:ext cx="396842" cy="39684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0" name="십자형 249"/>
            <p:cNvSpPr/>
            <p:nvPr/>
          </p:nvSpPr>
          <p:spPr>
            <a:xfrm>
              <a:off x="4851615" y="1935428"/>
              <a:ext cx="244264" cy="244264"/>
            </a:xfrm>
            <a:prstGeom prst="plus">
              <a:avLst>
                <a:gd name="adj" fmla="val 37794"/>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241" name="그룹 240"/>
          <p:cNvGrpSpPr/>
          <p:nvPr/>
        </p:nvGrpSpPr>
        <p:grpSpPr>
          <a:xfrm>
            <a:off x="5220842" y="2842618"/>
            <a:ext cx="271048" cy="271048"/>
            <a:chOff x="4775324" y="1859137"/>
            <a:chExt cx="396842" cy="396842"/>
          </a:xfrm>
        </p:grpSpPr>
        <p:sp>
          <p:nvSpPr>
            <p:cNvPr id="247" name="타원 246"/>
            <p:cNvSpPr/>
            <p:nvPr/>
          </p:nvSpPr>
          <p:spPr>
            <a:xfrm>
              <a:off x="4775324" y="1859137"/>
              <a:ext cx="396842" cy="39684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8" name="십자형 247"/>
            <p:cNvSpPr/>
            <p:nvPr/>
          </p:nvSpPr>
          <p:spPr>
            <a:xfrm>
              <a:off x="4851615" y="1935428"/>
              <a:ext cx="244264" cy="244264"/>
            </a:xfrm>
            <a:prstGeom prst="plus">
              <a:avLst>
                <a:gd name="adj" fmla="val 37794"/>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242" name="그룹 241"/>
          <p:cNvGrpSpPr/>
          <p:nvPr/>
        </p:nvGrpSpPr>
        <p:grpSpPr>
          <a:xfrm>
            <a:off x="7640411" y="2842618"/>
            <a:ext cx="271048" cy="271048"/>
            <a:chOff x="4775324" y="1859137"/>
            <a:chExt cx="396842" cy="396842"/>
          </a:xfrm>
        </p:grpSpPr>
        <p:sp>
          <p:nvSpPr>
            <p:cNvPr id="245" name="타원 244"/>
            <p:cNvSpPr/>
            <p:nvPr/>
          </p:nvSpPr>
          <p:spPr>
            <a:xfrm>
              <a:off x="4775324" y="1859137"/>
              <a:ext cx="396842" cy="39684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6" name="십자형 245"/>
            <p:cNvSpPr/>
            <p:nvPr/>
          </p:nvSpPr>
          <p:spPr>
            <a:xfrm>
              <a:off x="4851615" y="1935428"/>
              <a:ext cx="244264" cy="244264"/>
            </a:xfrm>
            <a:prstGeom prst="plus">
              <a:avLst>
                <a:gd name="adj" fmla="val 37794"/>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43" name="오른쪽 대괄호 444">
            <a:extLst>
              <a:ext uri="{FF2B5EF4-FFF2-40B4-BE49-F238E27FC236}">
                <a16:creationId xmlns:a16="http://schemas.microsoft.com/office/drawing/2014/main" id="{6A2C227C-0EE8-4503-ADEA-927A5553552E}"/>
              </a:ext>
            </a:extLst>
          </p:cNvPr>
          <p:cNvSpPr/>
          <p:nvPr/>
        </p:nvSpPr>
        <p:spPr>
          <a:xfrm rot="16200000">
            <a:off x="9081810" y="104677"/>
            <a:ext cx="364749" cy="4823503"/>
          </a:xfrm>
          <a:prstGeom prst="rightBracket">
            <a:avLst>
              <a:gd name="adj" fmla="val 0"/>
            </a:avLst>
          </a:prstGeom>
          <a:ln w="12700">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pc="-20">
              <a:ln>
                <a:solidFill>
                  <a:schemeClr val="bg1">
                    <a:alpha val="0"/>
                  </a:schemeClr>
                </a:solidFill>
              </a:ln>
              <a:latin typeface="Arial" panose="020B0604020202020204" pitchFamily="34" charset="0"/>
              <a:cs typeface="Arial" panose="020B0604020202020204" pitchFamily="34" charset="0"/>
            </a:endParaRPr>
          </a:p>
        </p:txBody>
      </p:sp>
      <p:sp>
        <p:nvSpPr>
          <p:cNvPr id="244" name="모서리가 둥근 직사각형 54">
            <a:extLst>
              <a:ext uri="{FF2B5EF4-FFF2-40B4-BE49-F238E27FC236}">
                <a16:creationId xmlns:a16="http://schemas.microsoft.com/office/drawing/2014/main" id="{1CDF57E0-597D-423F-9787-DA35FD9D6884}"/>
              </a:ext>
            </a:extLst>
          </p:cNvPr>
          <p:cNvSpPr/>
          <p:nvPr/>
        </p:nvSpPr>
        <p:spPr>
          <a:xfrm>
            <a:off x="8712984" y="2209236"/>
            <a:ext cx="1102400" cy="246221"/>
          </a:xfrm>
          <a:prstGeom prst="rect">
            <a:avLst/>
          </a:prstGeom>
          <a:solidFill>
            <a:srgbClr val="D6F6F5"/>
          </a:solidFill>
          <a:ln w="12700" cap="flat" cmpd="sng" algn="ctr">
            <a:noFill/>
            <a:prstDash val="solid"/>
            <a:miter lim="800000"/>
          </a:ln>
          <a:effectLst/>
        </p:spPr>
        <p:txBody>
          <a:bodyPr wrap="none" lIns="72000" tIns="0" rIns="72000" bIns="0" rtlCol="0" anchor="ctr">
            <a:spAutoFit/>
          </a:bodyPr>
          <a:lstStyle/>
          <a:p>
            <a:pPr algn="ctr"/>
            <a:r>
              <a:rPr lang="en-US" altLang="ko-KR" sz="1600" b="1" dirty="0">
                <a:ln>
                  <a:solidFill>
                    <a:schemeClr val="bg1">
                      <a:alpha val="0"/>
                    </a:schemeClr>
                  </a:solidFill>
                </a:ln>
                <a:latin typeface="Arial" panose="020B0604020202020204" pitchFamily="34" charset="0"/>
                <a:ea typeface="맑은 고딕" panose="020B0503020000020004" pitchFamily="50" charset="-127"/>
                <a:cs typeface="Arial" panose="020B0604020202020204" pitchFamily="34" charset="0"/>
              </a:rPr>
              <a:t>Customer</a:t>
            </a:r>
          </a:p>
        </p:txBody>
      </p:sp>
      <p:grpSp>
        <p:nvGrpSpPr>
          <p:cNvPr id="8" name="그룹 7"/>
          <p:cNvGrpSpPr/>
          <p:nvPr/>
        </p:nvGrpSpPr>
        <p:grpSpPr>
          <a:xfrm>
            <a:off x="617130" y="3781003"/>
            <a:ext cx="10952015" cy="2495442"/>
            <a:chOff x="617130" y="3540237"/>
            <a:chExt cx="10952015" cy="2495442"/>
          </a:xfrm>
        </p:grpSpPr>
        <p:sp>
          <p:nvSpPr>
            <p:cNvPr id="215" name="오른쪽 대괄호 444">
              <a:extLst>
                <a:ext uri="{FF2B5EF4-FFF2-40B4-BE49-F238E27FC236}">
                  <a16:creationId xmlns:a16="http://schemas.microsoft.com/office/drawing/2014/main" id="{6A2C227C-0EE8-4503-ADEA-927A5553552E}"/>
                </a:ext>
              </a:extLst>
            </p:cNvPr>
            <p:cNvSpPr/>
            <p:nvPr/>
          </p:nvSpPr>
          <p:spPr>
            <a:xfrm rot="5400000" flipV="1">
              <a:off x="6047325" y="407572"/>
              <a:ext cx="91025" cy="10951416"/>
            </a:xfrm>
            <a:prstGeom prst="rightBracket">
              <a:avLst>
                <a:gd name="adj" fmla="val 0"/>
              </a:avLst>
            </a:prstGeom>
            <a:ln w="15875">
              <a:solidFill>
                <a:srgbClr val="05C3A7"/>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pc="-20">
                <a:ln>
                  <a:solidFill>
                    <a:schemeClr val="bg1">
                      <a:alpha val="0"/>
                    </a:schemeClr>
                  </a:solidFill>
                </a:ln>
                <a:latin typeface="Arial" panose="020B0604020202020204" pitchFamily="34" charset="0"/>
                <a:cs typeface="Arial" panose="020B0604020202020204" pitchFamily="34" charset="0"/>
              </a:endParaRPr>
            </a:p>
          </p:txBody>
        </p:sp>
        <p:grpSp>
          <p:nvGrpSpPr>
            <p:cNvPr id="544" name="그룹 543"/>
            <p:cNvGrpSpPr/>
            <p:nvPr/>
          </p:nvGrpSpPr>
          <p:grpSpPr>
            <a:xfrm>
              <a:off x="5022660" y="3540237"/>
              <a:ext cx="2146680" cy="261610"/>
              <a:chOff x="5022660" y="3555739"/>
              <a:chExt cx="2146680" cy="261610"/>
            </a:xfrm>
          </p:grpSpPr>
          <p:sp>
            <p:nvSpPr>
              <p:cNvPr id="545" name="Rectangle 39">
                <a:extLst>
                  <a:ext uri="{FF2B5EF4-FFF2-40B4-BE49-F238E27FC236}">
                    <a16:creationId xmlns:a16="http://schemas.microsoft.com/office/drawing/2014/main" id="{76050CCB-BBCE-4DB0-A4F9-49992FAA0615}"/>
                  </a:ext>
                </a:extLst>
              </p:cNvPr>
              <p:cNvSpPr>
                <a:spLocks noChangeArrowheads="1"/>
              </p:cNvSpPr>
              <p:nvPr/>
            </p:nvSpPr>
            <p:spPr bwMode="auto">
              <a:xfrm>
                <a:off x="5332970" y="3555739"/>
                <a:ext cx="1526059" cy="261610"/>
              </a:xfrm>
              <a:prstGeom prst="rect">
                <a:avLst/>
              </a:prstGeom>
              <a:noFill/>
              <a:ln w="12700" cap="flat" cmpd="sng" algn="ctr">
                <a:noFill/>
                <a:prstDash val="solid"/>
                <a:miter lim="800000"/>
              </a:ln>
              <a:effectLst/>
            </p:spPr>
            <p:txBody>
              <a:bodyPr wrap="none" lIns="0" tIns="0" rIns="0" bIns="0" rtlCol="0" anchor="ctr">
                <a:spAutoFit/>
              </a:bodyPr>
              <a:lstStyle/>
              <a:p>
                <a:pPr algn="ctr"/>
                <a:r>
                  <a:rPr lang="en-US" altLang="ko-KR" sz="1700" b="1" spc="-20" dirty="0">
                    <a:ln>
                      <a:solidFill>
                        <a:schemeClr val="bg1">
                          <a:alpha val="0"/>
                        </a:schemeClr>
                      </a:solidFill>
                    </a:ln>
                    <a:latin typeface="Arial" panose="020B0604020202020204" pitchFamily="34" charset="0"/>
                    <a:ea typeface="맑은 고딕" panose="020B0503020000020004" pitchFamily="50" charset="-127"/>
                    <a:cs typeface="Arial" panose="020B0604020202020204" pitchFamily="34" charset="0"/>
                  </a:rPr>
                  <a:t>Cello Offerings</a:t>
                </a:r>
              </a:p>
            </p:txBody>
          </p:sp>
          <p:grpSp>
            <p:nvGrpSpPr>
              <p:cNvPr id="546" name="그룹 545"/>
              <p:cNvGrpSpPr/>
              <p:nvPr/>
            </p:nvGrpSpPr>
            <p:grpSpPr>
              <a:xfrm>
                <a:off x="5022660" y="3625792"/>
                <a:ext cx="209244" cy="121504"/>
                <a:chOff x="831056" y="122796"/>
                <a:chExt cx="265013" cy="153888"/>
              </a:xfrm>
            </p:grpSpPr>
            <p:sp>
              <p:nvSpPr>
                <p:cNvPr id="550" name="타원 549"/>
                <p:cNvSpPr/>
                <p:nvPr/>
              </p:nvSpPr>
              <p:spPr>
                <a:xfrm>
                  <a:off x="942181" y="122796"/>
                  <a:ext cx="153888" cy="153888"/>
                </a:xfrm>
                <a:prstGeom prst="ellipse">
                  <a:avLst/>
                </a:prstGeom>
                <a:solidFill>
                  <a:srgbClr val="05C3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b="1" dirty="0">
                    <a:latin typeface="KoPub돋움체 Bold" panose="00000800000000000000" pitchFamily="2" charset="-127"/>
                    <a:ea typeface="KoPub돋움체 Bold" panose="00000800000000000000" pitchFamily="2" charset="-127"/>
                  </a:endParaRPr>
                </a:p>
              </p:txBody>
            </p:sp>
            <p:sp>
              <p:nvSpPr>
                <p:cNvPr id="551" name="타원 550"/>
                <p:cNvSpPr/>
                <p:nvPr/>
              </p:nvSpPr>
              <p:spPr>
                <a:xfrm>
                  <a:off x="831056" y="122796"/>
                  <a:ext cx="153888" cy="153888"/>
                </a:xfrm>
                <a:prstGeom prst="ellipse">
                  <a:avLst/>
                </a:prstGeom>
                <a:solidFill>
                  <a:srgbClr val="D6F6F5">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b="1" dirty="0">
                    <a:solidFill>
                      <a:prstClr val="white"/>
                    </a:solidFill>
                    <a:latin typeface="KoPub돋움체 Bold" panose="00000800000000000000" pitchFamily="2" charset="-127"/>
                    <a:ea typeface="KoPub돋움체 Bold" panose="00000800000000000000" pitchFamily="2" charset="-127"/>
                    <a:cs typeface="Segoe UI" panose="020B0502040204020203" pitchFamily="34" charset="0"/>
                  </a:endParaRPr>
                </a:p>
              </p:txBody>
            </p:sp>
          </p:grpSp>
          <p:grpSp>
            <p:nvGrpSpPr>
              <p:cNvPr id="547" name="그룹 546"/>
              <p:cNvGrpSpPr/>
              <p:nvPr/>
            </p:nvGrpSpPr>
            <p:grpSpPr>
              <a:xfrm flipH="1">
                <a:off x="6960096" y="3625792"/>
                <a:ext cx="209244" cy="121504"/>
                <a:chOff x="831056" y="122796"/>
                <a:chExt cx="265013" cy="153888"/>
              </a:xfrm>
            </p:grpSpPr>
            <p:sp>
              <p:nvSpPr>
                <p:cNvPr id="548" name="타원 547"/>
                <p:cNvSpPr/>
                <p:nvPr/>
              </p:nvSpPr>
              <p:spPr>
                <a:xfrm>
                  <a:off x="942181" y="122796"/>
                  <a:ext cx="153888" cy="153888"/>
                </a:xfrm>
                <a:prstGeom prst="ellipse">
                  <a:avLst/>
                </a:prstGeom>
                <a:solidFill>
                  <a:srgbClr val="05C3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b="1" dirty="0">
                    <a:latin typeface="KoPub돋움체 Bold" panose="00000800000000000000" pitchFamily="2" charset="-127"/>
                    <a:ea typeface="KoPub돋움체 Bold" panose="00000800000000000000" pitchFamily="2" charset="-127"/>
                  </a:endParaRPr>
                </a:p>
              </p:txBody>
            </p:sp>
            <p:sp>
              <p:nvSpPr>
                <p:cNvPr id="549" name="타원 548"/>
                <p:cNvSpPr/>
                <p:nvPr/>
              </p:nvSpPr>
              <p:spPr>
                <a:xfrm>
                  <a:off x="831056" y="122796"/>
                  <a:ext cx="153888" cy="153888"/>
                </a:xfrm>
                <a:prstGeom prst="ellipse">
                  <a:avLst/>
                </a:prstGeom>
                <a:solidFill>
                  <a:srgbClr val="D6F6F5">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b="1" dirty="0">
                    <a:solidFill>
                      <a:prstClr val="white"/>
                    </a:solidFill>
                    <a:latin typeface="KoPub돋움체 Bold" panose="00000800000000000000" pitchFamily="2" charset="-127"/>
                    <a:ea typeface="KoPub돋움체 Bold" panose="00000800000000000000" pitchFamily="2" charset="-127"/>
                    <a:cs typeface="Segoe UI" panose="020B0502040204020203" pitchFamily="34" charset="0"/>
                  </a:endParaRPr>
                </a:p>
              </p:txBody>
            </p:sp>
          </p:grpSp>
        </p:grpSp>
        <p:grpSp>
          <p:nvGrpSpPr>
            <p:cNvPr id="552" name="그룹 551"/>
            <p:cNvGrpSpPr/>
            <p:nvPr/>
          </p:nvGrpSpPr>
          <p:grpSpPr>
            <a:xfrm>
              <a:off x="617130" y="3820568"/>
              <a:ext cx="10952015" cy="1948692"/>
              <a:chOff x="515936" y="3873500"/>
              <a:chExt cx="11160000" cy="1987861"/>
            </a:xfrm>
          </p:grpSpPr>
          <p:grpSp>
            <p:nvGrpSpPr>
              <p:cNvPr id="553" name="그룹 552"/>
              <p:cNvGrpSpPr/>
              <p:nvPr/>
            </p:nvGrpSpPr>
            <p:grpSpPr>
              <a:xfrm>
                <a:off x="3718112" y="4302900"/>
                <a:ext cx="1553472" cy="1558461"/>
                <a:chOff x="3753095" y="4302900"/>
                <a:chExt cx="1553472" cy="1558461"/>
              </a:xfrm>
            </p:grpSpPr>
            <p:sp>
              <p:nvSpPr>
                <p:cNvPr id="626" name="모서리가 둥근 직사각형 122">
                  <a:extLst>
                    <a:ext uri="{FF2B5EF4-FFF2-40B4-BE49-F238E27FC236}">
                      <a16:creationId xmlns:a16="http://schemas.microsoft.com/office/drawing/2014/main" id="{AE537678-2828-498E-8D87-D9A5E2891102}"/>
                    </a:ext>
                  </a:extLst>
                </p:cNvPr>
                <p:cNvSpPr/>
                <p:nvPr/>
              </p:nvSpPr>
              <p:spPr>
                <a:xfrm>
                  <a:off x="3753095" y="4302900"/>
                  <a:ext cx="1553472" cy="1558461"/>
                </a:xfrm>
                <a:prstGeom prst="rect">
                  <a:avLst/>
                </a:prstGeom>
                <a:solidFill>
                  <a:srgbClr val="EAEAEA"/>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latinLnBrk="0">
                    <a:lnSpc>
                      <a:spcPts val="1100"/>
                    </a:lnSpc>
                  </a:pPr>
                  <a:endParaRPr lang="en-US" altLang="ko-KR" sz="1000" spc="-20" dirty="0">
                    <a:ln>
                      <a:solidFill>
                        <a:schemeClr val="bg1">
                          <a:alpha val="0"/>
                        </a:schemeClr>
                      </a:solidFill>
                    </a:ln>
                    <a:solidFill>
                      <a:schemeClr val="tx1">
                        <a:lumMod val="75000"/>
                        <a:lumOff val="25000"/>
                      </a:schemeClr>
                    </a:solidFill>
                    <a:latin typeface="Arial" panose="020B0604020202020204" pitchFamily="34" charset="0"/>
                    <a:ea typeface="맑은 고딕" panose="020B0503020000020004" pitchFamily="50" charset="-127"/>
                    <a:cs typeface="Arial" panose="020B0604020202020204" pitchFamily="34" charset="0"/>
                  </a:endParaRPr>
                </a:p>
              </p:txBody>
            </p:sp>
            <p:sp>
              <p:nvSpPr>
                <p:cNvPr id="627" name="모서리가 둥근 직사각형 122">
                  <a:extLst>
                    <a:ext uri="{FF2B5EF4-FFF2-40B4-BE49-F238E27FC236}">
                      <a16:creationId xmlns:a16="http://schemas.microsoft.com/office/drawing/2014/main" id="{DAFABCF3-1149-47C4-93F0-313DE3AC045F}"/>
                    </a:ext>
                  </a:extLst>
                </p:cNvPr>
                <p:cNvSpPr/>
                <p:nvPr/>
              </p:nvSpPr>
              <p:spPr>
                <a:xfrm>
                  <a:off x="3934957" y="4366413"/>
                  <a:ext cx="1189748" cy="184666"/>
                </a:xfrm>
                <a:prstGeom prst="rect">
                  <a:avLst/>
                </a:prstGeom>
                <a:noFill/>
                <a:ln w="12700" cap="flat" cmpd="sng" algn="ctr">
                  <a:noFill/>
                  <a:prstDash val="solid"/>
                  <a:miter lim="800000"/>
                </a:ln>
                <a:effectLst/>
              </p:spPr>
              <p:txBody>
                <a:bodyPr wrap="none" lIns="0" tIns="0" rIns="0" bIns="0" rtlCol="0" anchor="ctr">
                  <a:spAutoFit/>
                </a:bodyPr>
                <a:lstStyle/>
                <a:p>
                  <a:pPr algn="ctr"/>
                  <a:r>
                    <a:rPr lang="en-US" altLang="ko-KR" sz="1200" spc="-20" dirty="0">
                      <a:ln>
                        <a:solidFill>
                          <a:schemeClr val="bg1">
                            <a:alpha val="0"/>
                          </a:schemeClr>
                        </a:solidFill>
                      </a:ln>
                      <a:solidFill>
                        <a:schemeClr val="tx1">
                          <a:lumMod val="75000"/>
                          <a:lumOff val="25000"/>
                        </a:schemeClr>
                      </a:solidFill>
                      <a:latin typeface="Arial" panose="020B0604020202020204" pitchFamily="34" charset="0"/>
                      <a:ea typeface="맑은 고딕" panose="020B0503020000020004" pitchFamily="50" charset="-127"/>
                      <a:cs typeface="Arial" panose="020B0604020202020204" pitchFamily="34" charset="0"/>
                    </a:rPr>
                    <a:t>Inbound Logistics </a:t>
                  </a:r>
                </a:p>
              </p:txBody>
            </p:sp>
            <p:sp>
              <p:nvSpPr>
                <p:cNvPr id="628" name="모서리가 둥근 직사각형 122">
                  <a:extLst>
                    <a:ext uri="{FF2B5EF4-FFF2-40B4-BE49-F238E27FC236}">
                      <a16:creationId xmlns:a16="http://schemas.microsoft.com/office/drawing/2014/main" id="{28E2FEEF-50A5-45B1-80E1-141E65DD10D5}"/>
                    </a:ext>
                  </a:extLst>
                </p:cNvPr>
                <p:cNvSpPr/>
                <p:nvPr/>
              </p:nvSpPr>
              <p:spPr>
                <a:xfrm>
                  <a:off x="3975352" y="4678105"/>
                  <a:ext cx="1108958" cy="184666"/>
                </a:xfrm>
                <a:prstGeom prst="rect">
                  <a:avLst/>
                </a:prstGeom>
                <a:noFill/>
                <a:ln w="12700" cap="flat" cmpd="sng" algn="ctr">
                  <a:noFill/>
                  <a:prstDash val="solid"/>
                  <a:miter lim="800000"/>
                </a:ln>
                <a:effectLst/>
              </p:spPr>
              <p:txBody>
                <a:bodyPr wrap="none" lIns="0" tIns="0" rIns="0" bIns="0" rtlCol="0" anchor="ctr">
                  <a:spAutoFit/>
                </a:bodyPr>
                <a:lstStyle/>
                <a:p>
                  <a:pPr algn="ctr"/>
                  <a:r>
                    <a:rPr lang="en-US" altLang="ko-KR" sz="1200" spc="-20" dirty="0">
                      <a:ln>
                        <a:solidFill>
                          <a:schemeClr val="bg1">
                            <a:alpha val="0"/>
                          </a:schemeClr>
                        </a:solidFill>
                      </a:ln>
                      <a:solidFill>
                        <a:schemeClr val="tx1">
                          <a:lumMod val="75000"/>
                          <a:lumOff val="25000"/>
                        </a:schemeClr>
                      </a:solidFill>
                      <a:latin typeface="Arial" panose="020B0604020202020204" pitchFamily="34" charset="0"/>
                      <a:ea typeface="맑은 고딕" panose="020B0503020000020004" pitchFamily="50" charset="-127"/>
                      <a:cs typeface="Arial" panose="020B0604020202020204" pitchFamily="34" charset="0"/>
                    </a:rPr>
                    <a:t>Factory Logistics</a:t>
                  </a:r>
                </a:p>
              </p:txBody>
            </p:sp>
            <p:sp>
              <p:nvSpPr>
                <p:cNvPr id="629" name="모서리가 둥근 직사각형 122">
                  <a:extLst>
                    <a:ext uri="{FF2B5EF4-FFF2-40B4-BE49-F238E27FC236}">
                      <a16:creationId xmlns:a16="http://schemas.microsoft.com/office/drawing/2014/main" id="{D2099A73-930A-4E5E-AB87-3F6944BA25C8}"/>
                    </a:ext>
                  </a:extLst>
                </p:cNvPr>
                <p:cNvSpPr/>
                <p:nvPr/>
              </p:nvSpPr>
              <p:spPr>
                <a:xfrm>
                  <a:off x="3876127" y="4989797"/>
                  <a:ext cx="1307409" cy="184666"/>
                </a:xfrm>
                <a:prstGeom prst="rect">
                  <a:avLst/>
                </a:prstGeom>
                <a:noFill/>
                <a:ln w="12700" cap="flat" cmpd="sng" algn="ctr">
                  <a:noFill/>
                  <a:prstDash val="solid"/>
                  <a:miter lim="800000"/>
                </a:ln>
                <a:effectLst/>
              </p:spPr>
              <p:txBody>
                <a:bodyPr wrap="none" lIns="0" tIns="0" rIns="0" bIns="0" rtlCol="0" anchor="ctr">
                  <a:spAutoFit/>
                </a:bodyPr>
                <a:lstStyle/>
                <a:p>
                  <a:pPr algn="ctr"/>
                  <a:r>
                    <a:rPr lang="en-US" altLang="ko-KR" sz="1200" spc="-20" dirty="0">
                      <a:ln>
                        <a:solidFill>
                          <a:schemeClr val="bg1">
                            <a:alpha val="0"/>
                          </a:schemeClr>
                        </a:solidFill>
                      </a:ln>
                      <a:solidFill>
                        <a:schemeClr val="tx1">
                          <a:lumMod val="75000"/>
                          <a:lumOff val="25000"/>
                        </a:schemeClr>
                      </a:solidFill>
                      <a:latin typeface="Arial" panose="020B0604020202020204" pitchFamily="34" charset="0"/>
                      <a:ea typeface="맑은 고딕" panose="020B0503020000020004" pitchFamily="50" charset="-127"/>
                      <a:cs typeface="Arial" panose="020B0604020202020204" pitchFamily="34" charset="0"/>
                    </a:rPr>
                    <a:t>Outbound Logistics </a:t>
                  </a:r>
                </a:p>
              </p:txBody>
            </p:sp>
            <p:sp>
              <p:nvSpPr>
                <p:cNvPr id="630" name="모서리가 둥근 직사각형 122">
                  <a:extLst>
                    <a:ext uri="{FF2B5EF4-FFF2-40B4-BE49-F238E27FC236}">
                      <a16:creationId xmlns:a16="http://schemas.microsoft.com/office/drawing/2014/main" id="{A7E659CA-C3F3-4455-A5E0-4E2A8412ED15}"/>
                    </a:ext>
                  </a:extLst>
                </p:cNvPr>
                <p:cNvSpPr/>
                <p:nvPr/>
              </p:nvSpPr>
              <p:spPr>
                <a:xfrm>
                  <a:off x="3936730" y="5299634"/>
                  <a:ext cx="1186208" cy="188378"/>
                </a:xfrm>
                <a:prstGeom prst="rect">
                  <a:avLst/>
                </a:prstGeom>
                <a:noFill/>
                <a:ln w="12700" cap="flat" cmpd="sng" algn="ctr">
                  <a:noFill/>
                  <a:prstDash val="solid"/>
                  <a:miter lim="800000"/>
                </a:ln>
                <a:effectLst/>
              </p:spPr>
              <p:txBody>
                <a:bodyPr wrap="none" lIns="0" tIns="0" rIns="0" bIns="0" rtlCol="0" anchor="ctr">
                  <a:spAutoFit/>
                </a:bodyPr>
                <a:lstStyle/>
                <a:p>
                  <a:pPr algn="ctr"/>
                  <a:r>
                    <a:rPr lang="en-US" altLang="ko-KR" sz="1200" spc="-20" dirty="0">
                      <a:ln>
                        <a:solidFill>
                          <a:schemeClr val="bg1">
                            <a:alpha val="0"/>
                          </a:schemeClr>
                        </a:solidFill>
                      </a:ln>
                      <a:solidFill>
                        <a:schemeClr val="tx1">
                          <a:lumMod val="75000"/>
                          <a:lumOff val="25000"/>
                        </a:schemeClr>
                      </a:solidFill>
                      <a:latin typeface="Arial" panose="020B0604020202020204" pitchFamily="34" charset="0"/>
                      <a:ea typeface="맑은 고딕" panose="020B0503020000020004" pitchFamily="50" charset="-127"/>
                      <a:cs typeface="Arial" panose="020B0604020202020204" pitchFamily="34" charset="0"/>
                    </a:rPr>
                    <a:t>Last Mile Delivery</a:t>
                  </a:r>
                  <a:endParaRPr lang="en-US" altLang="ko-KR" sz="1200" spc="-20" baseline="30000" dirty="0">
                    <a:ln>
                      <a:solidFill>
                        <a:schemeClr val="bg1">
                          <a:alpha val="0"/>
                        </a:schemeClr>
                      </a:solidFill>
                    </a:ln>
                    <a:solidFill>
                      <a:schemeClr val="tx1">
                        <a:lumMod val="75000"/>
                        <a:lumOff val="25000"/>
                      </a:schemeClr>
                    </a:solidFill>
                    <a:latin typeface="Arial" panose="020B0604020202020204" pitchFamily="34" charset="0"/>
                    <a:ea typeface="맑은 고딕" panose="020B0503020000020004" pitchFamily="50" charset="-127"/>
                    <a:cs typeface="Arial" panose="020B0604020202020204" pitchFamily="34" charset="0"/>
                  </a:endParaRPr>
                </a:p>
              </p:txBody>
            </p:sp>
            <p:sp>
              <p:nvSpPr>
                <p:cNvPr id="631" name="모서리가 둥근 직사각형 122">
                  <a:extLst>
                    <a:ext uri="{FF2B5EF4-FFF2-40B4-BE49-F238E27FC236}">
                      <a16:creationId xmlns:a16="http://schemas.microsoft.com/office/drawing/2014/main" id="{C9361DD6-A787-4F5A-9B89-8A1997EEEB8E}"/>
                    </a:ext>
                  </a:extLst>
                </p:cNvPr>
                <p:cNvSpPr/>
                <p:nvPr/>
              </p:nvSpPr>
              <p:spPr>
                <a:xfrm>
                  <a:off x="3946498" y="5613181"/>
                  <a:ext cx="1166666" cy="184666"/>
                </a:xfrm>
                <a:prstGeom prst="rect">
                  <a:avLst/>
                </a:prstGeom>
                <a:noFill/>
                <a:ln w="12700" cap="flat" cmpd="sng" algn="ctr">
                  <a:noFill/>
                  <a:prstDash val="solid"/>
                  <a:miter lim="800000"/>
                </a:ln>
                <a:effectLst/>
              </p:spPr>
              <p:txBody>
                <a:bodyPr wrap="none" lIns="0" tIns="0" rIns="0" bIns="0" rtlCol="0" anchor="ctr">
                  <a:spAutoFit/>
                </a:bodyPr>
                <a:lstStyle/>
                <a:p>
                  <a:pPr algn="ctr"/>
                  <a:r>
                    <a:rPr lang="en-US" altLang="ko-KR" sz="1200" spc="-20" dirty="0">
                      <a:ln>
                        <a:solidFill>
                          <a:schemeClr val="bg1">
                            <a:alpha val="0"/>
                          </a:schemeClr>
                        </a:solidFill>
                      </a:ln>
                      <a:solidFill>
                        <a:schemeClr val="tx1">
                          <a:lumMod val="75000"/>
                          <a:lumOff val="25000"/>
                        </a:schemeClr>
                      </a:solidFill>
                      <a:latin typeface="Arial" panose="020B0604020202020204" pitchFamily="34" charset="0"/>
                      <a:ea typeface="맑은 고딕" panose="020B0503020000020004" pitchFamily="50" charset="-127"/>
                      <a:cs typeface="Arial" panose="020B0604020202020204" pitchFamily="34" charset="0"/>
                    </a:rPr>
                    <a:t>Reverse Logistics</a:t>
                  </a:r>
                </a:p>
              </p:txBody>
            </p:sp>
            <p:cxnSp>
              <p:nvCxnSpPr>
                <p:cNvPr id="632" name="직선 연결선 401">
                  <a:extLst>
                    <a:ext uri="{FF2B5EF4-FFF2-40B4-BE49-F238E27FC236}">
                      <a16:creationId xmlns:a16="http://schemas.microsoft.com/office/drawing/2014/main" id="{86DD30F2-B770-412D-BA1A-90961466F7CA}"/>
                    </a:ext>
                  </a:extLst>
                </p:cNvPr>
                <p:cNvCxnSpPr/>
                <p:nvPr/>
              </p:nvCxnSpPr>
              <p:spPr>
                <a:xfrm>
                  <a:off x="3822431" y="4614592"/>
                  <a:ext cx="1414800" cy="0"/>
                </a:xfrm>
                <a:prstGeom prst="line">
                  <a:avLst/>
                </a:prstGeom>
                <a:ln w="19050" cap="rnd">
                  <a:solidFill>
                    <a:schemeClr val="bg1">
                      <a:lumMod val="75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33" name="직선 연결선 402">
                  <a:extLst>
                    <a:ext uri="{FF2B5EF4-FFF2-40B4-BE49-F238E27FC236}">
                      <a16:creationId xmlns:a16="http://schemas.microsoft.com/office/drawing/2014/main" id="{B5F1CB6E-F0FE-4188-B1D2-7FB6B910386F}"/>
                    </a:ext>
                  </a:extLst>
                </p:cNvPr>
                <p:cNvCxnSpPr/>
                <p:nvPr/>
              </p:nvCxnSpPr>
              <p:spPr>
                <a:xfrm>
                  <a:off x="3822431" y="4926284"/>
                  <a:ext cx="1414800" cy="0"/>
                </a:xfrm>
                <a:prstGeom prst="line">
                  <a:avLst/>
                </a:prstGeom>
                <a:ln w="19050" cap="rnd">
                  <a:solidFill>
                    <a:schemeClr val="bg1">
                      <a:lumMod val="75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34" name="직선 연결선 403">
                  <a:extLst>
                    <a:ext uri="{FF2B5EF4-FFF2-40B4-BE49-F238E27FC236}">
                      <a16:creationId xmlns:a16="http://schemas.microsoft.com/office/drawing/2014/main" id="{0F4DFE74-AB29-4E00-89BA-9A6E0E6FDE3E}"/>
                    </a:ext>
                  </a:extLst>
                </p:cNvPr>
                <p:cNvCxnSpPr/>
                <p:nvPr/>
              </p:nvCxnSpPr>
              <p:spPr>
                <a:xfrm>
                  <a:off x="3822431" y="5237976"/>
                  <a:ext cx="1414800" cy="0"/>
                </a:xfrm>
                <a:prstGeom prst="line">
                  <a:avLst/>
                </a:prstGeom>
                <a:ln w="19050" cap="rnd">
                  <a:solidFill>
                    <a:schemeClr val="bg1">
                      <a:lumMod val="75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35" name="직선 연결선 404">
                  <a:extLst>
                    <a:ext uri="{FF2B5EF4-FFF2-40B4-BE49-F238E27FC236}">
                      <a16:creationId xmlns:a16="http://schemas.microsoft.com/office/drawing/2014/main" id="{6A878477-7DA8-4B33-BF33-69576A6BEB07}"/>
                    </a:ext>
                  </a:extLst>
                </p:cNvPr>
                <p:cNvCxnSpPr/>
                <p:nvPr/>
              </p:nvCxnSpPr>
              <p:spPr>
                <a:xfrm>
                  <a:off x="3822431" y="5549668"/>
                  <a:ext cx="1414800" cy="0"/>
                </a:xfrm>
                <a:prstGeom prst="line">
                  <a:avLst/>
                </a:prstGeom>
                <a:ln w="19050" cap="rnd">
                  <a:solidFill>
                    <a:schemeClr val="bg1">
                      <a:lumMod val="75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554" name="그룹 553"/>
              <p:cNvGrpSpPr/>
              <p:nvPr/>
            </p:nvGrpSpPr>
            <p:grpSpPr>
              <a:xfrm>
                <a:off x="5319200" y="4302900"/>
                <a:ext cx="1553472" cy="1558461"/>
                <a:chOff x="5362551" y="4302900"/>
                <a:chExt cx="1553472" cy="1558461"/>
              </a:xfrm>
            </p:grpSpPr>
            <p:sp>
              <p:nvSpPr>
                <p:cNvPr id="616" name="모서리가 둥근 직사각형 122">
                  <a:extLst>
                    <a:ext uri="{FF2B5EF4-FFF2-40B4-BE49-F238E27FC236}">
                      <a16:creationId xmlns:a16="http://schemas.microsoft.com/office/drawing/2014/main" id="{AE537678-2828-498E-8D87-D9A5E2891102}"/>
                    </a:ext>
                  </a:extLst>
                </p:cNvPr>
                <p:cNvSpPr/>
                <p:nvPr/>
              </p:nvSpPr>
              <p:spPr>
                <a:xfrm>
                  <a:off x="5362551" y="4302900"/>
                  <a:ext cx="1553472" cy="1558461"/>
                </a:xfrm>
                <a:prstGeom prst="rect">
                  <a:avLst/>
                </a:prstGeom>
                <a:solidFill>
                  <a:srgbClr val="EAEAEA"/>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latinLnBrk="0">
                    <a:lnSpc>
                      <a:spcPts val="1100"/>
                    </a:lnSpc>
                  </a:pPr>
                  <a:endParaRPr lang="en-US" altLang="ko-KR" sz="1000" spc="-20" dirty="0">
                    <a:ln>
                      <a:solidFill>
                        <a:schemeClr val="bg1">
                          <a:alpha val="0"/>
                        </a:schemeClr>
                      </a:solidFill>
                    </a:ln>
                    <a:solidFill>
                      <a:schemeClr val="tx1">
                        <a:lumMod val="75000"/>
                        <a:lumOff val="25000"/>
                      </a:schemeClr>
                    </a:solidFill>
                    <a:latin typeface="Arial" panose="020B0604020202020204" pitchFamily="34" charset="0"/>
                    <a:ea typeface="맑은 고딕" panose="020B0503020000020004" pitchFamily="50" charset="-127"/>
                    <a:cs typeface="Arial" panose="020B0604020202020204" pitchFamily="34" charset="0"/>
                  </a:endParaRPr>
                </a:p>
              </p:txBody>
            </p:sp>
            <p:sp>
              <p:nvSpPr>
                <p:cNvPr id="617" name="모서리가 둥근 직사각형 122">
                  <a:extLst>
                    <a:ext uri="{FF2B5EF4-FFF2-40B4-BE49-F238E27FC236}">
                      <a16:creationId xmlns:a16="http://schemas.microsoft.com/office/drawing/2014/main" id="{70002CDD-FD48-4762-9002-8C1A204093AA}"/>
                    </a:ext>
                  </a:extLst>
                </p:cNvPr>
                <p:cNvSpPr/>
                <p:nvPr/>
              </p:nvSpPr>
              <p:spPr>
                <a:xfrm>
                  <a:off x="5705001" y="5174464"/>
                  <a:ext cx="868572" cy="184666"/>
                </a:xfrm>
                <a:prstGeom prst="rect">
                  <a:avLst/>
                </a:prstGeom>
                <a:noFill/>
                <a:ln w="12700" cap="flat" cmpd="sng" algn="ctr">
                  <a:noFill/>
                  <a:prstDash val="solid"/>
                  <a:miter lim="800000"/>
                </a:ln>
                <a:effectLst/>
              </p:spPr>
              <p:txBody>
                <a:bodyPr wrap="none" lIns="0" tIns="0" rIns="0" bIns="0" rtlCol="0" anchor="ctr">
                  <a:spAutoFit/>
                </a:bodyPr>
                <a:lstStyle/>
                <a:p>
                  <a:pPr algn="ctr"/>
                  <a:r>
                    <a:rPr lang="en-US" altLang="ko-KR" sz="1200" spc="-20" dirty="0">
                      <a:ln>
                        <a:solidFill>
                          <a:schemeClr val="bg1">
                            <a:alpha val="0"/>
                          </a:schemeClr>
                        </a:solidFill>
                      </a:ln>
                      <a:solidFill>
                        <a:schemeClr val="tx1">
                          <a:lumMod val="75000"/>
                          <a:lumOff val="25000"/>
                        </a:schemeClr>
                      </a:solidFill>
                      <a:latin typeface="Arial" panose="020B0604020202020204" pitchFamily="34" charset="0"/>
                      <a:ea typeface="맑은 고딕" panose="020B0503020000020004" pitchFamily="50" charset="-127"/>
                      <a:cs typeface="Arial" panose="020B0604020202020204" pitchFamily="34" charset="0"/>
                    </a:rPr>
                    <a:t>Warehousing</a:t>
                  </a:r>
                </a:p>
              </p:txBody>
            </p:sp>
            <p:sp>
              <p:nvSpPr>
                <p:cNvPr id="618" name="모서리가 둥근 직사각형 122">
                  <a:extLst>
                    <a:ext uri="{FF2B5EF4-FFF2-40B4-BE49-F238E27FC236}">
                      <a16:creationId xmlns:a16="http://schemas.microsoft.com/office/drawing/2014/main" id="{3C545320-CF4D-4D53-81C1-ACA4A8E38EF5}"/>
                    </a:ext>
                  </a:extLst>
                </p:cNvPr>
                <p:cNvSpPr/>
                <p:nvPr/>
              </p:nvSpPr>
              <p:spPr>
                <a:xfrm>
                  <a:off x="5561244" y="5412290"/>
                  <a:ext cx="1156086" cy="184666"/>
                </a:xfrm>
                <a:prstGeom prst="rect">
                  <a:avLst/>
                </a:prstGeom>
                <a:noFill/>
                <a:ln w="12700" cap="flat" cmpd="sng" algn="ctr">
                  <a:noFill/>
                  <a:prstDash val="solid"/>
                  <a:miter lim="800000"/>
                </a:ln>
                <a:effectLst/>
              </p:spPr>
              <p:txBody>
                <a:bodyPr wrap="none" lIns="0" tIns="0" rIns="0" bIns="0" rtlCol="0" anchor="ctr">
                  <a:spAutoFit/>
                </a:bodyPr>
                <a:lstStyle/>
                <a:p>
                  <a:pPr algn="ctr"/>
                  <a:r>
                    <a:rPr lang="en-US" altLang="ko-KR" sz="1200" spc="-20" dirty="0">
                      <a:ln>
                        <a:solidFill>
                          <a:schemeClr val="bg1">
                            <a:alpha val="0"/>
                          </a:schemeClr>
                        </a:solidFill>
                      </a:ln>
                      <a:solidFill>
                        <a:schemeClr val="tx1">
                          <a:lumMod val="75000"/>
                          <a:lumOff val="25000"/>
                        </a:schemeClr>
                      </a:solidFill>
                      <a:latin typeface="Arial" panose="020B0604020202020204" pitchFamily="34" charset="0"/>
                      <a:ea typeface="맑은 고딕" panose="020B0503020000020004" pitchFamily="50" charset="-127"/>
                      <a:cs typeface="Arial" panose="020B0604020202020204" pitchFamily="34" charset="0"/>
                    </a:rPr>
                    <a:t>Fulfillment Center</a:t>
                  </a:r>
                </a:p>
              </p:txBody>
            </p:sp>
            <p:sp>
              <p:nvSpPr>
                <p:cNvPr id="619" name="모서리가 둥근 직사각형 122">
                  <a:extLst>
                    <a:ext uri="{FF2B5EF4-FFF2-40B4-BE49-F238E27FC236}">
                      <a16:creationId xmlns:a16="http://schemas.microsoft.com/office/drawing/2014/main" id="{3F5A9F80-5B15-4C8C-BE27-85E4DE0192FB}"/>
                    </a:ext>
                  </a:extLst>
                </p:cNvPr>
                <p:cNvSpPr/>
                <p:nvPr/>
              </p:nvSpPr>
              <p:spPr>
                <a:xfrm>
                  <a:off x="5609976" y="4329480"/>
                  <a:ext cx="1058623" cy="369332"/>
                </a:xfrm>
                <a:prstGeom prst="rect">
                  <a:avLst/>
                </a:prstGeom>
                <a:noFill/>
                <a:ln w="12700" cap="flat" cmpd="sng" algn="ctr">
                  <a:noFill/>
                  <a:prstDash val="solid"/>
                  <a:miter lim="800000"/>
                </a:ln>
                <a:effectLst/>
              </p:spPr>
              <p:txBody>
                <a:bodyPr wrap="none" lIns="0" tIns="0" rIns="0" bIns="0" rtlCol="0" anchor="ctr">
                  <a:spAutoFit/>
                </a:bodyPr>
                <a:lstStyle/>
                <a:p>
                  <a:pPr algn="ctr"/>
                  <a:r>
                    <a:rPr lang="en-US" altLang="ko-KR" sz="1200" spc="-20" dirty="0">
                      <a:ln>
                        <a:solidFill>
                          <a:schemeClr val="bg1">
                            <a:alpha val="0"/>
                          </a:schemeClr>
                        </a:solidFill>
                      </a:ln>
                      <a:solidFill>
                        <a:schemeClr val="tx1">
                          <a:lumMod val="75000"/>
                          <a:lumOff val="25000"/>
                        </a:schemeClr>
                      </a:solidFill>
                      <a:latin typeface="Arial" panose="020B0604020202020204" pitchFamily="34" charset="0"/>
                      <a:ea typeface="맑은 고딕" panose="020B0503020000020004" pitchFamily="50" charset="-127"/>
                      <a:cs typeface="Arial" panose="020B0604020202020204" pitchFamily="34" charset="0"/>
                    </a:rPr>
                    <a:t>Service Material</a:t>
                  </a:r>
                </a:p>
                <a:p>
                  <a:pPr algn="ctr"/>
                  <a:r>
                    <a:rPr lang="en-US" altLang="ko-KR" sz="1200" spc="-20" dirty="0">
                      <a:ln>
                        <a:solidFill>
                          <a:schemeClr val="bg1">
                            <a:alpha val="0"/>
                          </a:schemeClr>
                        </a:solidFill>
                      </a:ln>
                      <a:solidFill>
                        <a:schemeClr val="tx1">
                          <a:lumMod val="75000"/>
                          <a:lumOff val="25000"/>
                        </a:schemeClr>
                      </a:solidFill>
                      <a:latin typeface="Arial" panose="020B0604020202020204" pitchFamily="34" charset="0"/>
                      <a:ea typeface="맑은 고딕" panose="020B0503020000020004" pitchFamily="50" charset="-127"/>
                      <a:cs typeface="Arial" panose="020B0604020202020204" pitchFamily="34" charset="0"/>
                    </a:rPr>
                    <a:t>Logistics</a:t>
                  </a:r>
                </a:p>
              </p:txBody>
            </p:sp>
            <p:sp>
              <p:nvSpPr>
                <p:cNvPr id="620" name="모서리가 둥근 직사각형 122">
                  <a:extLst>
                    <a:ext uri="{FF2B5EF4-FFF2-40B4-BE49-F238E27FC236}">
                      <a16:creationId xmlns:a16="http://schemas.microsoft.com/office/drawing/2014/main" id="{77DE15D5-ABAC-4951-82CA-492F821AB12E}"/>
                    </a:ext>
                  </a:extLst>
                </p:cNvPr>
                <p:cNvSpPr/>
                <p:nvPr/>
              </p:nvSpPr>
              <p:spPr>
                <a:xfrm>
                  <a:off x="5666722" y="4751972"/>
                  <a:ext cx="945131" cy="369332"/>
                </a:xfrm>
                <a:prstGeom prst="rect">
                  <a:avLst/>
                </a:prstGeom>
                <a:noFill/>
                <a:ln w="12700" cap="flat" cmpd="sng" algn="ctr">
                  <a:noFill/>
                  <a:prstDash val="solid"/>
                  <a:miter lim="800000"/>
                </a:ln>
                <a:effectLst/>
              </p:spPr>
              <p:txBody>
                <a:bodyPr wrap="none" lIns="0" tIns="0" rIns="0" bIns="0" rtlCol="0" anchor="ctr">
                  <a:spAutoFit/>
                </a:bodyPr>
                <a:lstStyle/>
                <a:p>
                  <a:pPr algn="ctr"/>
                  <a:r>
                    <a:rPr lang="en-US" altLang="ko-KR" sz="1200" spc="-20" dirty="0">
                      <a:ln>
                        <a:solidFill>
                          <a:schemeClr val="bg1">
                            <a:alpha val="0"/>
                          </a:schemeClr>
                        </a:solidFill>
                      </a:ln>
                      <a:solidFill>
                        <a:schemeClr val="tx1">
                          <a:lumMod val="75000"/>
                          <a:lumOff val="25000"/>
                        </a:schemeClr>
                      </a:solidFill>
                      <a:latin typeface="Arial" panose="020B0604020202020204" pitchFamily="34" charset="0"/>
                      <a:ea typeface="맑은 고딕" panose="020B0503020000020004" pitchFamily="50" charset="-127"/>
                      <a:cs typeface="Arial" panose="020B0604020202020204" pitchFamily="34" charset="0"/>
                    </a:rPr>
                    <a:t>Project Cargo/</a:t>
                  </a:r>
                </a:p>
                <a:p>
                  <a:pPr algn="ctr"/>
                  <a:r>
                    <a:rPr lang="en-US" altLang="ko-KR" sz="1200" spc="-20" dirty="0">
                      <a:ln>
                        <a:solidFill>
                          <a:schemeClr val="bg1">
                            <a:alpha val="0"/>
                          </a:schemeClr>
                        </a:solidFill>
                      </a:ln>
                      <a:solidFill>
                        <a:schemeClr val="tx1">
                          <a:lumMod val="75000"/>
                          <a:lumOff val="25000"/>
                        </a:schemeClr>
                      </a:solidFill>
                      <a:latin typeface="Arial" panose="020B0604020202020204" pitchFamily="34" charset="0"/>
                      <a:ea typeface="맑은 고딕" panose="020B0503020000020004" pitchFamily="50" charset="-127"/>
                      <a:cs typeface="Arial" panose="020B0604020202020204" pitchFamily="34" charset="0"/>
                    </a:rPr>
                    <a:t>Heavy Cargo</a:t>
                  </a:r>
                </a:p>
              </p:txBody>
            </p:sp>
            <p:sp>
              <p:nvSpPr>
                <p:cNvPr id="621" name="모서리가 둥근 직사각형 122">
                  <a:extLst>
                    <a:ext uri="{FF2B5EF4-FFF2-40B4-BE49-F238E27FC236}">
                      <a16:creationId xmlns:a16="http://schemas.microsoft.com/office/drawing/2014/main" id="{7E923A63-1CD7-4958-9B31-3A78F4175077}"/>
                    </a:ext>
                  </a:extLst>
                </p:cNvPr>
                <p:cNvSpPr/>
                <p:nvPr/>
              </p:nvSpPr>
              <p:spPr>
                <a:xfrm>
                  <a:off x="5748635" y="5650116"/>
                  <a:ext cx="781304" cy="184666"/>
                </a:xfrm>
                <a:prstGeom prst="rect">
                  <a:avLst/>
                </a:prstGeom>
                <a:noFill/>
                <a:ln w="12700" cap="flat" cmpd="sng" algn="ctr">
                  <a:noFill/>
                  <a:prstDash val="solid"/>
                  <a:miter lim="800000"/>
                </a:ln>
                <a:effectLst/>
              </p:spPr>
              <p:txBody>
                <a:bodyPr wrap="none" lIns="0" tIns="0" rIns="0" bIns="0" rtlCol="0" anchor="ctr">
                  <a:spAutoFit/>
                </a:bodyPr>
                <a:lstStyle/>
                <a:p>
                  <a:pPr algn="ctr"/>
                  <a:r>
                    <a:rPr lang="en-US" altLang="ko-KR" sz="1200" spc="-20" dirty="0">
                      <a:ln>
                        <a:solidFill>
                          <a:schemeClr val="bg1">
                            <a:alpha val="0"/>
                          </a:schemeClr>
                        </a:solidFill>
                      </a:ln>
                      <a:solidFill>
                        <a:schemeClr val="tx1">
                          <a:lumMod val="75000"/>
                          <a:lumOff val="25000"/>
                        </a:schemeClr>
                      </a:solidFill>
                      <a:latin typeface="Arial" panose="020B0604020202020204" pitchFamily="34" charset="0"/>
                      <a:ea typeface="맑은 고딕" panose="020B0503020000020004" pitchFamily="50" charset="-127"/>
                      <a:cs typeface="Arial" panose="020B0604020202020204" pitchFamily="34" charset="0"/>
                    </a:rPr>
                    <a:t>Cluster Hub</a:t>
                  </a:r>
                </a:p>
              </p:txBody>
            </p:sp>
            <p:cxnSp>
              <p:nvCxnSpPr>
                <p:cNvPr id="622" name="직선 연결선 405">
                  <a:extLst>
                    <a:ext uri="{FF2B5EF4-FFF2-40B4-BE49-F238E27FC236}">
                      <a16:creationId xmlns:a16="http://schemas.microsoft.com/office/drawing/2014/main" id="{D3078628-F66B-43BD-AC65-96738224AC6A}"/>
                    </a:ext>
                  </a:extLst>
                </p:cNvPr>
                <p:cNvCxnSpPr/>
                <p:nvPr/>
              </p:nvCxnSpPr>
              <p:spPr>
                <a:xfrm>
                  <a:off x="5431887" y="4725392"/>
                  <a:ext cx="1414800" cy="0"/>
                </a:xfrm>
                <a:prstGeom prst="line">
                  <a:avLst/>
                </a:prstGeom>
                <a:ln w="19050" cap="rnd">
                  <a:solidFill>
                    <a:schemeClr val="bg1">
                      <a:lumMod val="75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23" name="직선 연결선 406">
                  <a:extLst>
                    <a:ext uri="{FF2B5EF4-FFF2-40B4-BE49-F238E27FC236}">
                      <a16:creationId xmlns:a16="http://schemas.microsoft.com/office/drawing/2014/main" id="{B3E65820-DE56-4B8A-B993-78E52266D34D}"/>
                    </a:ext>
                  </a:extLst>
                </p:cNvPr>
                <p:cNvCxnSpPr/>
                <p:nvPr/>
              </p:nvCxnSpPr>
              <p:spPr>
                <a:xfrm>
                  <a:off x="5431887" y="5147884"/>
                  <a:ext cx="1414800" cy="0"/>
                </a:xfrm>
                <a:prstGeom prst="line">
                  <a:avLst/>
                </a:prstGeom>
                <a:ln w="19050" cap="rnd">
                  <a:solidFill>
                    <a:schemeClr val="bg1">
                      <a:lumMod val="75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24" name="직선 연결선 407">
                  <a:extLst>
                    <a:ext uri="{FF2B5EF4-FFF2-40B4-BE49-F238E27FC236}">
                      <a16:creationId xmlns:a16="http://schemas.microsoft.com/office/drawing/2014/main" id="{C52D5F9D-3D9C-4430-B1F8-BB76182EB4A6}"/>
                    </a:ext>
                  </a:extLst>
                </p:cNvPr>
                <p:cNvCxnSpPr/>
                <p:nvPr/>
              </p:nvCxnSpPr>
              <p:spPr>
                <a:xfrm>
                  <a:off x="5431887" y="5385710"/>
                  <a:ext cx="1414800" cy="0"/>
                </a:xfrm>
                <a:prstGeom prst="line">
                  <a:avLst/>
                </a:prstGeom>
                <a:ln w="19050" cap="rnd">
                  <a:solidFill>
                    <a:schemeClr val="bg1">
                      <a:lumMod val="75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25" name="직선 연결선 408">
                  <a:extLst>
                    <a:ext uri="{FF2B5EF4-FFF2-40B4-BE49-F238E27FC236}">
                      <a16:creationId xmlns:a16="http://schemas.microsoft.com/office/drawing/2014/main" id="{C9C6A20D-D445-48B8-AEB4-969A32B0C2B4}"/>
                    </a:ext>
                  </a:extLst>
                </p:cNvPr>
                <p:cNvCxnSpPr/>
                <p:nvPr/>
              </p:nvCxnSpPr>
              <p:spPr>
                <a:xfrm>
                  <a:off x="5431887" y="5623536"/>
                  <a:ext cx="1414800" cy="0"/>
                </a:xfrm>
                <a:prstGeom prst="line">
                  <a:avLst/>
                </a:prstGeom>
                <a:ln w="19050" cap="rnd">
                  <a:solidFill>
                    <a:schemeClr val="bg1">
                      <a:lumMod val="75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555" name="그룹 554"/>
              <p:cNvGrpSpPr/>
              <p:nvPr/>
            </p:nvGrpSpPr>
            <p:grpSpPr>
              <a:xfrm>
                <a:off x="6920288" y="4302900"/>
                <a:ext cx="1553472" cy="1558461"/>
                <a:chOff x="6962737" y="4302900"/>
                <a:chExt cx="1553472" cy="1558461"/>
              </a:xfrm>
            </p:grpSpPr>
            <p:sp>
              <p:nvSpPr>
                <p:cNvPr id="608" name="모서리가 둥근 직사각형 122">
                  <a:extLst>
                    <a:ext uri="{FF2B5EF4-FFF2-40B4-BE49-F238E27FC236}">
                      <a16:creationId xmlns:a16="http://schemas.microsoft.com/office/drawing/2014/main" id="{AE537678-2828-498E-8D87-D9A5E2891102}"/>
                    </a:ext>
                  </a:extLst>
                </p:cNvPr>
                <p:cNvSpPr/>
                <p:nvPr/>
              </p:nvSpPr>
              <p:spPr>
                <a:xfrm>
                  <a:off x="6962737" y="4302900"/>
                  <a:ext cx="1553472" cy="1558461"/>
                </a:xfrm>
                <a:prstGeom prst="rect">
                  <a:avLst/>
                </a:prstGeom>
                <a:solidFill>
                  <a:srgbClr val="EAEAEA"/>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latinLnBrk="0">
                    <a:lnSpc>
                      <a:spcPts val="1100"/>
                    </a:lnSpc>
                  </a:pPr>
                  <a:endParaRPr lang="en-US" altLang="ko-KR" sz="1000" spc="-20" dirty="0">
                    <a:ln>
                      <a:solidFill>
                        <a:schemeClr val="bg1">
                          <a:alpha val="0"/>
                        </a:schemeClr>
                      </a:solidFill>
                    </a:ln>
                    <a:solidFill>
                      <a:schemeClr val="tx1">
                        <a:lumMod val="75000"/>
                        <a:lumOff val="25000"/>
                      </a:schemeClr>
                    </a:solidFill>
                    <a:latin typeface="Arial" panose="020B0604020202020204" pitchFamily="34" charset="0"/>
                    <a:ea typeface="맑은 고딕" panose="020B0503020000020004" pitchFamily="50" charset="-127"/>
                    <a:cs typeface="Arial" panose="020B0604020202020204" pitchFamily="34" charset="0"/>
                  </a:endParaRPr>
                </a:p>
              </p:txBody>
            </p:sp>
            <p:sp>
              <p:nvSpPr>
                <p:cNvPr id="609" name="모서리가 둥근 직사각형 122">
                  <a:extLst>
                    <a:ext uri="{FF2B5EF4-FFF2-40B4-BE49-F238E27FC236}">
                      <a16:creationId xmlns:a16="http://schemas.microsoft.com/office/drawing/2014/main" id="{5D7895B8-8CA6-436C-879F-6361F16111CA}"/>
                    </a:ext>
                  </a:extLst>
                </p:cNvPr>
                <p:cNvSpPr/>
                <p:nvPr/>
              </p:nvSpPr>
              <p:spPr>
                <a:xfrm>
                  <a:off x="7471131" y="4405375"/>
                  <a:ext cx="536685" cy="184666"/>
                </a:xfrm>
                <a:prstGeom prst="rect">
                  <a:avLst/>
                </a:prstGeom>
                <a:noFill/>
                <a:ln w="12700" cap="flat" cmpd="sng" algn="ctr">
                  <a:noFill/>
                  <a:prstDash val="solid"/>
                  <a:miter lim="800000"/>
                </a:ln>
                <a:effectLst/>
              </p:spPr>
              <p:txBody>
                <a:bodyPr wrap="none" lIns="0" tIns="0" rIns="0" bIns="0" rtlCol="0" anchor="ctr">
                  <a:spAutoFit/>
                </a:bodyPr>
                <a:lstStyle/>
                <a:p>
                  <a:pPr algn="ctr"/>
                  <a:r>
                    <a:rPr lang="en-US" altLang="ko-KR" sz="1200" spc="-20" dirty="0">
                      <a:ln>
                        <a:solidFill>
                          <a:schemeClr val="bg1">
                            <a:alpha val="0"/>
                          </a:schemeClr>
                        </a:solidFill>
                      </a:ln>
                      <a:solidFill>
                        <a:schemeClr val="tx1">
                          <a:lumMod val="75000"/>
                          <a:lumOff val="25000"/>
                        </a:schemeClr>
                      </a:solidFill>
                      <a:latin typeface="Arial" panose="020B0604020202020204" pitchFamily="34" charset="0"/>
                      <a:ea typeface="맑은 고딕" panose="020B0503020000020004" pitchFamily="50" charset="-127"/>
                      <a:cs typeface="Arial" panose="020B0604020202020204" pitchFamily="34" charset="0"/>
                    </a:rPr>
                    <a:t>Express</a:t>
                  </a:r>
                </a:p>
              </p:txBody>
            </p:sp>
            <p:sp>
              <p:nvSpPr>
                <p:cNvPr id="610" name="모서리가 둥근 직사각형 122">
                  <a:extLst>
                    <a:ext uri="{FF2B5EF4-FFF2-40B4-BE49-F238E27FC236}">
                      <a16:creationId xmlns:a16="http://schemas.microsoft.com/office/drawing/2014/main" id="{BF897606-3C5D-45D4-9DA5-10A175BB6F98}"/>
                    </a:ext>
                  </a:extLst>
                </p:cNvPr>
                <p:cNvSpPr/>
                <p:nvPr/>
              </p:nvSpPr>
              <p:spPr>
                <a:xfrm>
                  <a:off x="7156140" y="5574223"/>
                  <a:ext cx="1166666" cy="184666"/>
                </a:xfrm>
                <a:prstGeom prst="rect">
                  <a:avLst/>
                </a:prstGeom>
                <a:noFill/>
                <a:ln w="12700" cap="flat" cmpd="sng" algn="ctr">
                  <a:noFill/>
                  <a:prstDash val="solid"/>
                  <a:miter lim="800000"/>
                </a:ln>
                <a:effectLst/>
              </p:spPr>
              <p:txBody>
                <a:bodyPr wrap="none" lIns="0" tIns="0" rIns="0" bIns="0" rtlCol="0" anchor="ctr">
                  <a:spAutoFit/>
                </a:bodyPr>
                <a:lstStyle/>
                <a:p>
                  <a:pPr algn="ctr"/>
                  <a:r>
                    <a:rPr lang="en-US" altLang="ko-KR" sz="1200" spc="-20" dirty="0">
                      <a:ln>
                        <a:solidFill>
                          <a:schemeClr val="bg1">
                            <a:alpha val="0"/>
                          </a:schemeClr>
                        </a:solidFill>
                      </a:ln>
                      <a:solidFill>
                        <a:schemeClr val="tx1">
                          <a:lumMod val="75000"/>
                          <a:lumOff val="25000"/>
                        </a:schemeClr>
                      </a:solidFill>
                      <a:latin typeface="Arial" panose="020B0604020202020204" pitchFamily="34" charset="0"/>
                      <a:ea typeface="맑은 고딕" panose="020B0503020000020004" pitchFamily="50" charset="-127"/>
                      <a:cs typeface="Arial" panose="020B0604020202020204" pitchFamily="34" charset="0"/>
                    </a:rPr>
                    <a:t>Reverse Logistics</a:t>
                  </a:r>
                </a:p>
              </p:txBody>
            </p:sp>
            <p:sp>
              <p:nvSpPr>
                <p:cNvPr id="611" name="모서리가 둥근 직사각형 122">
                  <a:extLst>
                    <a:ext uri="{FF2B5EF4-FFF2-40B4-BE49-F238E27FC236}">
                      <a16:creationId xmlns:a16="http://schemas.microsoft.com/office/drawing/2014/main" id="{E4FAF15C-E46C-4B54-96C1-39345326D586}"/>
                    </a:ext>
                  </a:extLst>
                </p:cNvPr>
                <p:cNvSpPr/>
                <p:nvPr/>
              </p:nvSpPr>
              <p:spPr>
                <a:xfrm>
                  <a:off x="7088013" y="5184607"/>
                  <a:ext cx="1302921" cy="184666"/>
                </a:xfrm>
                <a:prstGeom prst="rect">
                  <a:avLst/>
                </a:prstGeom>
                <a:noFill/>
                <a:ln w="12700" cap="flat" cmpd="sng" algn="ctr">
                  <a:noFill/>
                  <a:prstDash val="solid"/>
                  <a:miter lim="800000"/>
                </a:ln>
                <a:effectLst/>
              </p:spPr>
              <p:txBody>
                <a:bodyPr wrap="none" lIns="0" tIns="0" rIns="0" bIns="0" rtlCol="0" anchor="ctr">
                  <a:spAutoFit/>
                </a:bodyPr>
                <a:lstStyle/>
                <a:p>
                  <a:pPr algn="ctr"/>
                  <a:r>
                    <a:rPr lang="en-US" altLang="ko-KR" sz="1200" spc="-20" dirty="0">
                      <a:ln>
                        <a:solidFill>
                          <a:schemeClr val="bg1">
                            <a:alpha val="0"/>
                          </a:schemeClr>
                        </a:solidFill>
                      </a:ln>
                      <a:solidFill>
                        <a:schemeClr val="tx1">
                          <a:lumMod val="75000"/>
                          <a:lumOff val="25000"/>
                        </a:schemeClr>
                      </a:solidFill>
                      <a:latin typeface="Arial" panose="020B0604020202020204" pitchFamily="34" charset="0"/>
                      <a:ea typeface="맑은 고딕" panose="020B0503020000020004" pitchFamily="50" charset="-127"/>
                      <a:cs typeface="Arial" panose="020B0604020202020204" pitchFamily="34" charset="0"/>
                    </a:rPr>
                    <a:t>Customs Clearance</a:t>
                  </a:r>
                </a:p>
              </p:txBody>
            </p:sp>
            <p:sp>
              <p:nvSpPr>
                <p:cNvPr id="612" name="모서리가 둥근 직사각형 122">
                  <a:extLst>
                    <a:ext uri="{FF2B5EF4-FFF2-40B4-BE49-F238E27FC236}">
                      <a16:creationId xmlns:a16="http://schemas.microsoft.com/office/drawing/2014/main" id="{E1749DD2-2B60-4139-8F3D-589EA4E40B8B}"/>
                    </a:ext>
                  </a:extLst>
                </p:cNvPr>
                <p:cNvSpPr/>
                <p:nvPr/>
              </p:nvSpPr>
              <p:spPr>
                <a:xfrm>
                  <a:off x="7404125" y="4794991"/>
                  <a:ext cx="670697" cy="184666"/>
                </a:xfrm>
                <a:prstGeom prst="rect">
                  <a:avLst/>
                </a:prstGeom>
                <a:noFill/>
                <a:ln w="12700" cap="flat" cmpd="sng" algn="ctr">
                  <a:noFill/>
                  <a:prstDash val="solid"/>
                  <a:miter lim="800000"/>
                </a:ln>
                <a:effectLst/>
              </p:spPr>
              <p:txBody>
                <a:bodyPr wrap="none" lIns="0" tIns="0" rIns="0" bIns="0" rtlCol="0" anchor="ctr">
                  <a:spAutoFit/>
                </a:bodyPr>
                <a:lstStyle/>
                <a:p>
                  <a:pPr algn="ctr"/>
                  <a:r>
                    <a:rPr lang="en-US" altLang="ko-KR" sz="1200" spc="-20" dirty="0">
                      <a:ln>
                        <a:solidFill>
                          <a:schemeClr val="bg1">
                            <a:alpha val="0"/>
                          </a:schemeClr>
                        </a:solidFill>
                      </a:ln>
                      <a:solidFill>
                        <a:schemeClr val="tx1">
                          <a:lumMod val="75000"/>
                          <a:lumOff val="25000"/>
                        </a:schemeClr>
                      </a:solidFill>
                      <a:latin typeface="Arial" panose="020B0604020202020204" pitchFamily="34" charset="0"/>
                      <a:ea typeface="맑은 고딕" panose="020B0503020000020004" pitchFamily="50" charset="-127"/>
                      <a:cs typeface="Arial" panose="020B0604020202020204" pitchFamily="34" charset="0"/>
                    </a:rPr>
                    <a:t>Fulfillment</a:t>
                  </a:r>
                </a:p>
              </p:txBody>
            </p:sp>
            <p:cxnSp>
              <p:nvCxnSpPr>
                <p:cNvPr id="613" name="직선 연결선 409">
                  <a:extLst>
                    <a:ext uri="{FF2B5EF4-FFF2-40B4-BE49-F238E27FC236}">
                      <a16:creationId xmlns:a16="http://schemas.microsoft.com/office/drawing/2014/main" id="{0E25EF9E-5889-46E1-A213-BC476CA70374}"/>
                    </a:ext>
                  </a:extLst>
                </p:cNvPr>
                <p:cNvCxnSpPr/>
                <p:nvPr/>
              </p:nvCxnSpPr>
              <p:spPr>
                <a:xfrm>
                  <a:off x="7032073" y="4692516"/>
                  <a:ext cx="1414800" cy="0"/>
                </a:xfrm>
                <a:prstGeom prst="line">
                  <a:avLst/>
                </a:prstGeom>
                <a:ln w="19050" cap="rnd">
                  <a:solidFill>
                    <a:schemeClr val="bg1">
                      <a:lumMod val="75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14" name="직선 연결선 410">
                  <a:extLst>
                    <a:ext uri="{FF2B5EF4-FFF2-40B4-BE49-F238E27FC236}">
                      <a16:creationId xmlns:a16="http://schemas.microsoft.com/office/drawing/2014/main" id="{A32A678F-26D3-4E1E-9D3B-1F093D1419F3}"/>
                    </a:ext>
                  </a:extLst>
                </p:cNvPr>
                <p:cNvCxnSpPr/>
                <p:nvPr/>
              </p:nvCxnSpPr>
              <p:spPr>
                <a:xfrm>
                  <a:off x="7032073" y="5082132"/>
                  <a:ext cx="1414800" cy="0"/>
                </a:xfrm>
                <a:prstGeom prst="line">
                  <a:avLst/>
                </a:prstGeom>
                <a:ln w="19050" cap="rnd">
                  <a:solidFill>
                    <a:schemeClr val="bg1">
                      <a:lumMod val="75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15" name="직선 연결선 411">
                  <a:extLst>
                    <a:ext uri="{FF2B5EF4-FFF2-40B4-BE49-F238E27FC236}">
                      <a16:creationId xmlns:a16="http://schemas.microsoft.com/office/drawing/2014/main" id="{AFDEA9A0-B099-4E7B-821A-8A55DBF80E41}"/>
                    </a:ext>
                  </a:extLst>
                </p:cNvPr>
                <p:cNvCxnSpPr/>
                <p:nvPr/>
              </p:nvCxnSpPr>
              <p:spPr>
                <a:xfrm>
                  <a:off x="7032073" y="5471748"/>
                  <a:ext cx="1414800" cy="0"/>
                </a:xfrm>
                <a:prstGeom prst="line">
                  <a:avLst/>
                </a:prstGeom>
                <a:ln w="19050" cap="rnd">
                  <a:solidFill>
                    <a:schemeClr val="bg1">
                      <a:lumMod val="75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556" name="그룹 555"/>
              <p:cNvGrpSpPr/>
              <p:nvPr/>
            </p:nvGrpSpPr>
            <p:grpSpPr>
              <a:xfrm>
                <a:off x="8521376" y="4302900"/>
                <a:ext cx="1553472" cy="1558461"/>
                <a:chOff x="8519064" y="4302900"/>
                <a:chExt cx="1553472" cy="1558461"/>
              </a:xfrm>
            </p:grpSpPr>
            <p:sp>
              <p:nvSpPr>
                <p:cNvPr id="598" name="모서리가 둥근 직사각형 122">
                  <a:extLst>
                    <a:ext uri="{FF2B5EF4-FFF2-40B4-BE49-F238E27FC236}">
                      <a16:creationId xmlns:a16="http://schemas.microsoft.com/office/drawing/2014/main" id="{AE537678-2828-498E-8D87-D9A5E2891102}"/>
                    </a:ext>
                  </a:extLst>
                </p:cNvPr>
                <p:cNvSpPr/>
                <p:nvPr/>
              </p:nvSpPr>
              <p:spPr>
                <a:xfrm>
                  <a:off x="8519064" y="4302900"/>
                  <a:ext cx="1553472" cy="1558461"/>
                </a:xfrm>
                <a:prstGeom prst="rect">
                  <a:avLst/>
                </a:prstGeom>
                <a:solidFill>
                  <a:srgbClr val="EAEAEA"/>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latinLnBrk="0">
                    <a:lnSpc>
                      <a:spcPts val="1100"/>
                    </a:lnSpc>
                  </a:pPr>
                  <a:endParaRPr lang="en-US" altLang="ko-KR" sz="1000" spc="-20" dirty="0">
                    <a:ln>
                      <a:solidFill>
                        <a:schemeClr val="bg1">
                          <a:alpha val="0"/>
                        </a:schemeClr>
                      </a:solidFill>
                    </a:ln>
                    <a:solidFill>
                      <a:schemeClr val="tx1">
                        <a:lumMod val="75000"/>
                        <a:lumOff val="25000"/>
                      </a:schemeClr>
                    </a:solidFill>
                    <a:latin typeface="Arial" panose="020B0604020202020204" pitchFamily="34" charset="0"/>
                    <a:ea typeface="맑은 고딕" panose="020B0503020000020004" pitchFamily="50" charset="-127"/>
                    <a:cs typeface="Arial" panose="020B0604020202020204" pitchFamily="34" charset="0"/>
                  </a:endParaRPr>
                </a:p>
              </p:txBody>
            </p:sp>
            <p:sp>
              <p:nvSpPr>
                <p:cNvPr id="599" name="모서리가 둥근 직사각형 122">
                  <a:extLst>
                    <a:ext uri="{FF2B5EF4-FFF2-40B4-BE49-F238E27FC236}">
                      <a16:creationId xmlns:a16="http://schemas.microsoft.com/office/drawing/2014/main" id="{3C6BC3B2-A9F7-419D-9863-B085FEB5F7FB}"/>
                    </a:ext>
                  </a:extLst>
                </p:cNvPr>
                <p:cNvSpPr/>
                <p:nvPr/>
              </p:nvSpPr>
              <p:spPr>
                <a:xfrm>
                  <a:off x="8940525" y="4364558"/>
                  <a:ext cx="710549" cy="188378"/>
                </a:xfrm>
                <a:prstGeom prst="rect">
                  <a:avLst/>
                </a:prstGeom>
                <a:noFill/>
                <a:ln w="12700" cap="flat" cmpd="sng" algn="ctr">
                  <a:noFill/>
                  <a:prstDash val="solid"/>
                  <a:miter lim="800000"/>
                </a:ln>
                <a:effectLst/>
              </p:spPr>
              <p:txBody>
                <a:bodyPr wrap="none" lIns="0" tIns="0" rIns="0" bIns="0" rtlCol="0" anchor="ctr">
                  <a:spAutoFit/>
                </a:bodyPr>
                <a:lstStyle/>
                <a:p>
                  <a:pPr algn="ctr"/>
                  <a:r>
                    <a:rPr lang="en-US" altLang="ko-KR" sz="1200" spc="-20" dirty="0">
                      <a:ln>
                        <a:solidFill>
                          <a:schemeClr val="bg1">
                            <a:alpha val="0"/>
                          </a:schemeClr>
                        </a:solidFill>
                      </a:ln>
                      <a:solidFill>
                        <a:schemeClr val="tx1">
                          <a:lumMod val="75000"/>
                          <a:lumOff val="25000"/>
                        </a:schemeClr>
                      </a:solidFill>
                      <a:latin typeface="Arial" panose="020B0604020202020204" pitchFamily="34" charset="0"/>
                      <a:ea typeface="맑은 고딕" panose="020B0503020000020004" pitchFamily="50" charset="-127"/>
                      <a:cs typeface="Arial" panose="020B0604020202020204" pitchFamily="34" charset="0"/>
                    </a:rPr>
                    <a:t>Consulting</a:t>
                  </a:r>
                </a:p>
              </p:txBody>
            </p:sp>
            <p:sp>
              <p:nvSpPr>
                <p:cNvPr id="600" name="모서리가 둥근 직사각형 122">
                  <a:extLst>
                    <a:ext uri="{FF2B5EF4-FFF2-40B4-BE49-F238E27FC236}">
                      <a16:creationId xmlns:a16="http://schemas.microsoft.com/office/drawing/2014/main" id="{1F704DB8-D871-4118-9498-851D721C28EB}"/>
                    </a:ext>
                  </a:extLst>
                </p:cNvPr>
                <p:cNvSpPr/>
                <p:nvPr/>
              </p:nvSpPr>
              <p:spPr>
                <a:xfrm>
                  <a:off x="8577526" y="4678105"/>
                  <a:ext cx="1436548" cy="184666"/>
                </a:xfrm>
                <a:prstGeom prst="rect">
                  <a:avLst/>
                </a:prstGeom>
                <a:noFill/>
                <a:ln w="12700" cap="flat" cmpd="sng" algn="ctr">
                  <a:noFill/>
                  <a:prstDash val="solid"/>
                  <a:miter lim="800000"/>
                </a:ln>
                <a:effectLst/>
              </p:spPr>
              <p:txBody>
                <a:bodyPr wrap="none" lIns="0" tIns="0" rIns="0" bIns="0" rtlCol="0" anchor="ctr">
                  <a:spAutoFit/>
                </a:bodyPr>
                <a:lstStyle/>
                <a:p>
                  <a:pPr algn="ctr"/>
                  <a:r>
                    <a:rPr lang="en-US" altLang="ko-KR" sz="1200" spc="-20" dirty="0">
                      <a:ln>
                        <a:solidFill>
                          <a:schemeClr val="bg1">
                            <a:alpha val="0"/>
                          </a:schemeClr>
                        </a:solidFill>
                      </a:ln>
                      <a:solidFill>
                        <a:schemeClr val="tx1">
                          <a:lumMod val="75000"/>
                          <a:lumOff val="25000"/>
                        </a:schemeClr>
                      </a:solidFill>
                      <a:latin typeface="Arial" panose="020B0604020202020204" pitchFamily="34" charset="0"/>
                      <a:ea typeface="맑은 고딕" panose="020B0503020000020004" pitchFamily="50" charset="-127"/>
                      <a:cs typeface="Arial" panose="020B0604020202020204" pitchFamily="34" charset="0"/>
                    </a:rPr>
                    <a:t>Container Yard Mgmt.</a:t>
                  </a:r>
                </a:p>
              </p:txBody>
            </p:sp>
            <p:sp>
              <p:nvSpPr>
                <p:cNvPr id="601" name="모서리가 둥근 직사각형 122">
                  <a:extLst>
                    <a:ext uri="{FF2B5EF4-FFF2-40B4-BE49-F238E27FC236}">
                      <a16:creationId xmlns:a16="http://schemas.microsoft.com/office/drawing/2014/main" id="{AED81676-A069-4517-AAA0-383E30B90A29}"/>
                    </a:ext>
                  </a:extLst>
                </p:cNvPr>
                <p:cNvSpPr/>
                <p:nvPr/>
              </p:nvSpPr>
              <p:spPr>
                <a:xfrm>
                  <a:off x="8642384" y="4989797"/>
                  <a:ext cx="1306833" cy="184666"/>
                </a:xfrm>
                <a:prstGeom prst="rect">
                  <a:avLst/>
                </a:prstGeom>
                <a:noFill/>
                <a:ln w="12700" cap="flat" cmpd="sng" algn="ctr">
                  <a:noFill/>
                  <a:prstDash val="solid"/>
                  <a:miter lim="800000"/>
                </a:ln>
                <a:effectLst/>
              </p:spPr>
              <p:txBody>
                <a:bodyPr wrap="none" lIns="0" tIns="0" rIns="0" bIns="0" rtlCol="0" anchor="ctr">
                  <a:spAutoFit/>
                </a:bodyPr>
                <a:lstStyle/>
                <a:p>
                  <a:pPr algn="ctr"/>
                  <a:r>
                    <a:rPr lang="en-US" altLang="ko-KR" sz="1200" spc="-20" dirty="0">
                      <a:ln>
                        <a:solidFill>
                          <a:schemeClr val="bg1">
                            <a:alpha val="0"/>
                          </a:schemeClr>
                        </a:solidFill>
                      </a:ln>
                      <a:solidFill>
                        <a:schemeClr val="tx1">
                          <a:lumMod val="75000"/>
                          <a:lumOff val="25000"/>
                        </a:schemeClr>
                      </a:solidFill>
                      <a:latin typeface="Arial" panose="020B0604020202020204" pitchFamily="34" charset="0"/>
                      <a:ea typeface="맑은 고딕" panose="020B0503020000020004" pitchFamily="50" charset="-127"/>
                      <a:cs typeface="Arial" panose="020B0604020202020204" pitchFamily="34" charset="0"/>
                    </a:rPr>
                    <a:t>Smart Warehousing</a:t>
                  </a:r>
                </a:p>
              </p:txBody>
            </p:sp>
            <p:sp>
              <p:nvSpPr>
                <p:cNvPr id="602" name="모서리가 둥근 직사각형 122">
                  <a:extLst>
                    <a:ext uri="{FF2B5EF4-FFF2-40B4-BE49-F238E27FC236}">
                      <a16:creationId xmlns:a16="http://schemas.microsoft.com/office/drawing/2014/main" id="{71A23A24-4F2C-4019-9D3E-04729D018957}"/>
                    </a:ext>
                  </a:extLst>
                </p:cNvPr>
                <p:cNvSpPr/>
                <p:nvPr/>
              </p:nvSpPr>
              <p:spPr>
                <a:xfrm>
                  <a:off x="8644340" y="5301489"/>
                  <a:ext cx="1302921" cy="184666"/>
                </a:xfrm>
                <a:prstGeom prst="rect">
                  <a:avLst/>
                </a:prstGeom>
                <a:noFill/>
                <a:ln w="12700" cap="flat" cmpd="sng" algn="ctr">
                  <a:noFill/>
                  <a:prstDash val="solid"/>
                  <a:miter lim="800000"/>
                </a:ln>
                <a:effectLst/>
              </p:spPr>
              <p:txBody>
                <a:bodyPr wrap="none" lIns="0" tIns="0" rIns="0" bIns="0" rtlCol="0" anchor="ctr">
                  <a:spAutoFit/>
                </a:bodyPr>
                <a:lstStyle/>
                <a:p>
                  <a:pPr algn="ctr"/>
                  <a:r>
                    <a:rPr lang="en-US" altLang="ko-KR" sz="1200" spc="-20" dirty="0">
                      <a:ln>
                        <a:solidFill>
                          <a:schemeClr val="bg1">
                            <a:alpha val="0"/>
                          </a:schemeClr>
                        </a:solidFill>
                      </a:ln>
                      <a:solidFill>
                        <a:schemeClr val="tx1">
                          <a:lumMod val="75000"/>
                          <a:lumOff val="25000"/>
                        </a:schemeClr>
                      </a:solidFill>
                      <a:latin typeface="Arial" panose="020B0604020202020204" pitchFamily="34" charset="0"/>
                      <a:ea typeface="맑은 고딕" panose="020B0503020000020004" pitchFamily="50" charset="-127"/>
                      <a:cs typeface="Arial" panose="020B0604020202020204" pitchFamily="34" charset="0"/>
                    </a:rPr>
                    <a:t>Customs Clearance</a:t>
                  </a:r>
                </a:p>
              </p:txBody>
            </p:sp>
            <p:sp>
              <p:nvSpPr>
                <p:cNvPr id="603" name="모서리가 둥근 직사각형 122">
                  <a:extLst>
                    <a:ext uri="{FF2B5EF4-FFF2-40B4-BE49-F238E27FC236}">
                      <a16:creationId xmlns:a16="http://schemas.microsoft.com/office/drawing/2014/main" id="{ED831DE5-9B12-429E-84A7-ADDC7F4FB421}"/>
                    </a:ext>
                  </a:extLst>
                </p:cNvPr>
                <p:cNvSpPr/>
                <p:nvPr/>
              </p:nvSpPr>
              <p:spPr>
                <a:xfrm>
                  <a:off x="8923904" y="5613181"/>
                  <a:ext cx="743793" cy="184666"/>
                </a:xfrm>
                <a:prstGeom prst="rect">
                  <a:avLst/>
                </a:prstGeom>
                <a:noFill/>
                <a:ln w="12700" cap="flat" cmpd="sng" algn="ctr">
                  <a:noFill/>
                  <a:prstDash val="solid"/>
                  <a:miter lim="800000"/>
                </a:ln>
                <a:effectLst/>
              </p:spPr>
              <p:txBody>
                <a:bodyPr wrap="none" lIns="0" tIns="0" rIns="0" bIns="0" rtlCol="0" anchor="ctr">
                  <a:spAutoFit/>
                </a:bodyPr>
                <a:lstStyle/>
                <a:p>
                  <a:pPr algn="ctr"/>
                  <a:r>
                    <a:rPr lang="en-US" altLang="ko-KR" sz="1200" spc="-20" dirty="0">
                      <a:ln>
                        <a:solidFill>
                          <a:schemeClr val="bg1">
                            <a:alpha val="0"/>
                          </a:schemeClr>
                        </a:solidFill>
                      </a:ln>
                      <a:solidFill>
                        <a:schemeClr val="tx1">
                          <a:lumMod val="75000"/>
                          <a:lumOff val="25000"/>
                        </a:schemeClr>
                      </a:solidFill>
                      <a:latin typeface="Arial" panose="020B0604020202020204" pitchFamily="34" charset="0"/>
                      <a:ea typeface="맑은 고딕" panose="020B0503020000020004" pitchFamily="50" charset="-127"/>
                      <a:cs typeface="Arial" panose="020B0604020202020204" pitchFamily="34" charset="0"/>
                    </a:rPr>
                    <a:t>Risk Mgmt.</a:t>
                  </a:r>
                </a:p>
              </p:txBody>
            </p:sp>
            <p:cxnSp>
              <p:nvCxnSpPr>
                <p:cNvPr id="604" name="직선 연결선 412">
                  <a:extLst>
                    <a:ext uri="{FF2B5EF4-FFF2-40B4-BE49-F238E27FC236}">
                      <a16:creationId xmlns:a16="http://schemas.microsoft.com/office/drawing/2014/main" id="{FAE5F7AD-C242-420E-BEEE-B7244216287B}"/>
                    </a:ext>
                  </a:extLst>
                </p:cNvPr>
                <p:cNvCxnSpPr/>
                <p:nvPr/>
              </p:nvCxnSpPr>
              <p:spPr>
                <a:xfrm>
                  <a:off x="8588400" y="4614592"/>
                  <a:ext cx="1414800" cy="0"/>
                </a:xfrm>
                <a:prstGeom prst="line">
                  <a:avLst/>
                </a:prstGeom>
                <a:ln w="19050" cap="rnd">
                  <a:solidFill>
                    <a:schemeClr val="bg1">
                      <a:lumMod val="75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05" name="직선 연결선 413">
                  <a:extLst>
                    <a:ext uri="{FF2B5EF4-FFF2-40B4-BE49-F238E27FC236}">
                      <a16:creationId xmlns:a16="http://schemas.microsoft.com/office/drawing/2014/main" id="{F6FC7948-9706-4DEA-9C14-400CADDA703B}"/>
                    </a:ext>
                  </a:extLst>
                </p:cNvPr>
                <p:cNvCxnSpPr/>
                <p:nvPr/>
              </p:nvCxnSpPr>
              <p:spPr>
                <a:xfrm>
                  <a:off x="8588400" y="4926284"/>
                  <a:ext cx="1414800" cy="0"/>
                </a:xfrm>
                <a:prstGeom prst="line">
                  <a:avLst/>
                </a:prstGeom>
                <a:ln w="19050" cap="rnd">
                  <a:solidFill>
                    <a:schemeClr val="bg1">
                      <a:lumMod val="75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06" name="직선 연결선 414">
                  <a:extLst>
                    <a:ext uri="{FF2B5EF4-FFF2-40B4-BE49-F238E27FC236}">
                      <a16:creationId xmlns:a16="http://schemas.microsoft.com/office/drawing/2014/main" id="{89FE8CEE-2939-4E96-BCE2-0F6DCD620EB7}"/>
                    </a:ext>
                  </a:extLst>
                </p:cNvPr>
                <p:cNvCxnSpPr/>
                <p:nvPr/>
              </p:nvCxnSpPr>
              <p:spPr>
                <a:xfrm>
                  <a:off x="8588400" y="5237976"/>
                  <a:ext cx="1414800" cy="0"/>
                </a:xfrm>
                <a:prstGeom prst="line">
                  <a:avLst/>
                </a:prstGeom>
                <a:ln w="19050" cap="rnd">
                  <a:solidFill>
                    <a:schemeClr val="bg1">
                      <a:lumMod val="75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07" name="직선 연결선 415">
                  <a:extLst>
                    <a:ext uri="{FF2B5EF4-FFF2-40B4-BE49-F238E27FC236}">
                      <a16:creationId xmlns:a16="http://schemas.microsoft.com/office/drawing/2014/main" id="{40C907A6-41D7-4766-80F6-BECB677E9720}"/>
                    </a:ext>
                  </a:extLst>
                </p:cNvPr>
                <p:cNvCxnSpPr/>
                <p:nvPr/>
              </p:nvCxnSpPr>
              <p:spPr>
                <a:xfrm>
                  <a:off x="8588400" y="5549668"/>
                  <a:ext cx="1414800" cy="0"/>
                </a:xfrm>
                <a:prstGeom prst="line">
                  <a:avLst/>
                </a:prstGeom>
                <a:ln w="19050" cap="rnd">
                  <a:solidFill>
                    <a:schemeClr val="bg1">
                      <a:lumMod val="75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557" name="그룹 556"/>
              <p:cNvGrpSpPr/>
              <p:nvPr/>
            </p:nvGrpSpPr>
            <p:grpSpPr>
              <a:xfrm>
                <a:off x="10122464" y="4302900"/>
                <a:ext cx="1553472" cy="1558461"/>
                <a:chOff x="10122463" y="4302900"/>
                <a:chExt cx="1553472" cy="1558461"/>
              </a:xfrm>
            </p:grpSpPr>
            <p:sp>
              <p:nvSpPr>
                <p:cNvPr id="590" name="모서리가 둥근 직사각형 122">
                  <a:extLst>
                    <a:ext uri="{FF2B5EF4-FFF2-40B4-BE49-F238E27FC236}">
                      <a16:creationId xmlns:a16="http://schemas.microsoft.com/office/drawing/2014/main" id="{AE537678-2828-498E-8D87-D9A5E2891102}"/>
                    </a:ext>
                  </a:extLst>
                </p:cNvPr>
                <p:cNvSpPr/>
                <p:nvPr/>
              </p:nvSpPr>
              <p:spPr>
                <a:xfrm>
                  <a:off x="10122463" y="4302900"/>
                  <a:ext cx="1553472" cy="1558461"/>
                </a:xfrm>
                <a:prstGeom prst="rect">
                  <a:avLst/>
                </a:prstGeom>
                <a:solidFill>
                  <a:srgbClr val="EAEAEA"/>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latinLnBrk="0">
                    <a:lnSpc>
                      <a:spcPts val="1100"/>
                    </a:lnSpc>
                  </a:pPr>
                  <a:endParaRPr lang="en-US" altLang="ko-KR" sz="1000" spc="-20" dirty="0">
                    <a:ln>
                      <a:solidFill>
                        <a:schemeClr val="bg1">
                          <a:alpha val="0"/>
                        </a:schemeClr>
                      </a:solidFill>
                    </a:ln>
                    <a:solidFill>
                      <a:schemeClr val="tx1">
                        <a:lumMod val="75000"/>
                        <a:lumOff val="25000"/>
                      </a:schemeClr>
                    </a:solidFill>
                    <a:latin typeface="Arial" panose="020B0604020202020204" pitchFamily="34" charset="0"/>
                    <a:ea typeface="맑은 고딕" panose="020B0503020000020004" pitchFamily="50" charset="-127"/>
                    <a:cs typeface="Arial" panose="020B0604020202020204" pitchFamily="34" charset="0"/>
                  </a:endParaRPr>
                </a:p>
              </p:txBody>
            </p:sp>
            <p:sp>
              <p:nvSpPr>
                <p:cNvPr id="591" name="모서리가 둥근 직사각형 122">
                  <a:extLst>
                    <a:ext uri="{FF2B5EF4-FFF2-40B4-BE49-F238E27FC236}">
                      <a16:creationId xmlns:a16="http://schemas.microsoft.com/office/drawing/2014/main" id="{EF62FA49-1ABB-4541-9EC4-1A4C90509052}"/>
                    </a:ext>
                  </a:extLst>
                </p:cNvPr>
                <p:cNvSpPr/>
                <p:nvPr/>
              </p:nvSpPr>
              <p:spPr>
                <a:xfrm>
                  <a:off x="10237961" y="4336125"/>
                  <a:ext cx="1322477" cy="369332"/>
                </a:xfrm>
                <a:prstGeom prst="rect">
                  <a:avLst/>
                </a:prstGeom>
                <a:noFill/>
                <a:ln w="12700" cap="flat" cmpd="sng" algn="ctr">
                  <a:noFill/>
                  <a:prstDash val="solid"/>
                  <a:miter lim="800000"/>
                </a:ln>
                <a:effectLst/>
              </p:spPr>
              <p:txBody>
                <a:bodyPr wrap="none" lIns="0" tIns="0" rIns="0" bIns="0" rtlCol="0" anchor="ctr">
                  <a:spAutoFit/>
                </a:bodyPr>
                <a:lstStyle/>
                <a:p>
                  <a:pPr algn="ctr"/>
                  <a:r>
                    <a:rPr lang="en-US" altLang="ko-KR" sz="1200" spc="-20" dirty="0">
                      <a:ln>
                        <a:solidFill>
                          <a:schemeClr val="bg1">
                            <a:alpha val="0"/>
                          </a:schemeClr>
                        </a:solidFill>
                      </a:ln>
                      <a:solidFill>
                        <a:schemeClr val="tx1">
                          <a:lumMod val="75000"/>
                          <a:lumOff val="25000"/>
                        </a:schemeClr>
                      </a:solidFill>
                      <a:latin typeface="Arial" panose="020B0604020202020204" pitchFamily="34" charset="0"/>
                      <a:ea typeface="맑은 고딕" panose="020B0503020000020004" pitchFamily="50" charset="-127"/>
                      <a:cs typeface="Arial" panose="020B0604020202020204" pitchFamily="34" charset="0"/>
                    </a:rPr>
                    <a:t>Video Analytics</a:t>
                  </a:r>
                </a:p>
                <a:p>
                  <a:pPr algn="ctr"/>
                  <a:r>
                    <a:rPr lang="en-US" altLang="ko-KR" sz="1200" spc="-20" dirty="0">
                      <a:ln>
                        <a:solidFill>
                          <a:schemeClr val="bg1">
                            <a:alpha val="0"/>
                          </a:schemeClr>
                        </a:solidFill>
                      </a:ln>
                      <a:solidFill>
                        <a:schemeClr val="tx1">
                          <a:lumMod val="75000"/>
                          <a:lumOff val="25000"/>
                        </a:schemeClr>
                      </a:solidFill>
                      <a:latin typeface="Arial" panose="020B0604020202020204" pitchFamily="34" charset="0"/>
                      <a:ea typeface="맑은 고딕" panose="020B0503020000020004" pitchFamily="50" charset="-127"/>
                      <a:cs typeface="Arial" panose="020B0604020202020204" pitchFamily="34" charset="0"/>
                    </a:rPr>
                    <a:t>Inventory Inspection</a:t>
                  </a:r>
                </a:p>
              </p:txBody>
            </p:sp>
            <p:sp>
              <p:nvSpPr>
                <p:cNvPr id="592" name="모서리가 둥근 직사각형 122">
                  <a:extLst>
                    <a:ext uri="{FF2B5EF4-FFF2-40B4-BE49-F238E27FC236}">
                      <a16:creationId xmlns:a16="http://schemas.microsoft.com/office/drawing/2014/main" id="{9F316521-6BEB-4CF2-A4E8-B4443E0A2A20}"/>
                    </a:ext>
                  </a:extLst>
                </p:cNvPr>
                <p:cNvSpPr/>
                <p:nvPr/>
              </p:nvSpPr>
              <p:spPr>
                <a:xfrm>
                  <a:off x="10275599" y="5458805"/>
                  <a:ext cx="1247200" cy="369332"/>
                </a:xfrm>
                <a:prstGeom prst="rect">
                  <a:avLst/>
                </a:prstGeom>
                <a:noFill/>
                <a:ln w="12700" cap="flat" cmpd="sng" algn="ctr">
                  <a:noFill/>
                  <a:prstDash val="solid"/>
                  <a:miter lim="800000"/>
                </a:ln>
                <a:effectLst/>
              </p:spPr>
              <p:txBody>
                <a:bodyPr wrap="none" lIns="0" tIns="0" rIns="0" bIns="0" rtlCol="0" anchor="ctr">
                  <a:spAutoFit/>
                </a:bodyPr>
                <a:lstStyle/>
                <a:p>
                  <a:pPr algn="ctr"/>
                  <a:r>
                    <a:rPr lang="en-US" altLang="ko-KR" sz="1200" spc="-20" dirty="0">
                      <a:ln>
                        <a:solidFill>
                          <a:schemeClr val="bg1">
                            <a:alpha val="0"/>
                          </a:schemeClr>
                        </a:solidFill>
                      </a:ln>
                      <a:solidFill>
                        <a:schemeClr val="tx1">
                          <a:lumMod val="75000"/>
                          <a:lumOff val="25000"/>
                        </a:schemeClr>
                      </a:solidFill>
                      <a:latin typeface="Arial" panose="020B0604020202020204" pitchFamily="34" charset="0"/>
                      <a:ea typeface="맑은 고딕" panose="020B0503020000020004" pitchFamily="50" charset="-127"/>
                      <a:cs typeface="Arial" panose="020B0604020202020204" pitchFamily="34" charset="0"/>
                    </a:rPr>
                    <a:t>Analysis of </a:t>
                  </a:r>
                </a:p>
                <a:p>
                  <a:pPr algn="ctr"/>
                  <a:r>
                    <a:rPr lang="en-US" altLang="ko-KR" sz="1200" spc="-20" dirty="0">
                      <a:ln>
                        <a:solidFill>
                          <a:schemeClr val="bg1">
                            <a:alpha val="0"/>
                          </a:schemeClr>
                        </a:solidFill>
                      </a:ln>
                      <a:solidFill>
                        <a:schemeClr val="tx1">
                          <a:lumMod val="75000"/>
                          <a:lumOff val="25000"/>
                        </a:schemeClr>
                      </a:solidFill>
                      <a:latin typeface="Arial" panose="020B0604020202020204" pitchFamily="34" charset="0"/>
                      <a:ea typeface="맑은 고딕" panose="020B0503020000020004" pitchFamily="50" charset="-127"/>
                      <a:cs typeface="Arial" panose="020B0604020202020204" pitchFamily="34" charset="0"/>
                    </a:rPr>
                    <a:t>Workers’ Travelling</a:t>
                  </a:r>
                </a:p>
              </p:txBody>
            </p:sp>
            <p:sp>
              <p:nvSpPr>
                <p:cNvPr id="593" name="모서리가 둥근 직사각형 122">
                  <a:extLst>
                    <a:ext uri="{FF2B5EF4-FFF2-40B4-BE49-F238E27FC236}">
                      <a16:creationId xmlns:a16="http://schemas.microsoft.com/office/drawing/2014/main" id="{17F8C505-4140-430D-B6F3-FCE470D9FE8A}"/>
                    </a:ext>
                  </a:extLst>
                </p:cNvPr>
                <p:cNvSpPr/>
                <p:nvPr/>
              </p:nvSpPr>
              <p:spPr>
                <a:xfrm>
                  <a:off x="10225938" y="5207689"/>
                  <a:ext cx="1346523" cy="184666"/>
                </a:xfrm>
                <a:prstGeom prst="rect">
                  <a:avLst/>
                </a:prstGeom>
                <a:noFill/>
                <a:ln w="12700" cap="flat" cmpd="sng" algn="ctr">
                  <a:noFill/>
                  <a:prstDash val="solid"/>
                  <a:miter lim="800000"/>
                </a:ln>
                <a:effectLst/>
              </p:spPr>
              <p:txBody>
                <a:bodyPr wrap="none" lIns="0" tIns="0" rIns="0" bIns="0" rtlCol="0" anchor="ctr">
                  <a:spAutoFit/>
                </a:bodyPr>
                <a:lstStyle/>
                <a:p>
                  <a:pPr algn="ctr"/>
                  <a:r>
                    <a:rPr lang="en-US" altLang="ko-KR" sz="1200" spc="-20" dirty="0">
                      <a:ln>
                        <a:solidFill>
                          <a:schemeClr val="bg1">
                            <a:alpha val="0"/>
                          </a:schemeClr>
                        </a:solidFill>
                      </a:ln>
                      <a:solidFill>
                        <a:schemeClr val="tx1">
                          <a:lumMod val="75000"/>
                          <a:lumOff val="25000"/>
                        </a:schemeClr>
                      </a:solidFill>
                      <a:latin typeface="Arial" panose="020B0604020202020204" pitchFamily="34" charset="0"/>
                      <a:ea typeface="맑은 고딕" panose="020B0503020000020004" pitchFamily="50" charset="-127"/>
                      <a:cs typeface="Arial" panose="020B0604020202020204" pitchFamily="34" charset="0"/>
                    </a:rPr>
                    <a:t>Contactless Delivery</a:t>
                  </a:r>
                </a:p>
              </p:txBody>
            </p:sp>
            <p:sp>
              <p:nvSpPr>
                <p:cNvPr id="594" name="모서리가 둥근 직사각형 122">
                  <a:extLst>
                    <a:ext uri="{FF2B5EF4-FFF2-40B4-BE49-F238E27FC236}">
                      <a16:creationId xmlns:a16="http://schemas.microsoft.com/office/drawing/2014/main" id="{6C62D966-821B-473F-BC24-B7390F5965F2}"/>
                    </a:ext>
                  </a:extLst>
                </p:cNvPr>
                <p:cNvSpPr/>
                <p:nvPr/>
              </p:nvSpPr>
              <p:spPr>
                <a:xfrm>
                  <a:off x="10459335" y="4771907"/>
                  <a:ext cx="879728" cy="369332"/>
                </a:xfrm>
                <a:prstGeom prst="rect">
                  <a:avLst/>
                </a:prstGeom>
                <a:noFill/>
                <a:ln w="12700" cap="flat" cmpd="sng" algn="ctr">
                  <a:noFill/>
                  <a:prstDash val="solid"/>
                  <a:miter lim="800000"/>
                </a:ln>
                <a:effectLst/>
              </p:spPr>
              <p:txBody>
                <a:bodyPr wrap="none" lIns="0" tIns="0" rIns="0" bIns="0" rtlCol="0" anchor="ctr">
                  <a:spAutoFit/>
                </a:bodyPr>
                <a:lstStyle/>
                <a:p>
                  <a:pPr algn="ctr"/>
                  <a:r>
                    <a:rPr lang="en-US" altLang="ko-KR" sz="1200" spc="-20" dirty="0">
                      <a:ln>
                        <a:solidFill>
                          <a:schemeClr val="bg1">
                            <a:alpha val="0"/>
                          </a:schemeClr>
                        </a:solidFill>
                      </a:ln>
                      <a:solidFill>
                        <a:schemeClr val="tx1">
                          <a:lumMod val="75000"/>
                          <a:lumOff val="25000"/>
                        </a:schemeClr>
                      </a:solidFill>
                      <a:latin typeface="Arial" panose="020B0604020202020204" pitchFamily="34" charset="0"/>
                      <a:ea typeface="맑은 고딕" panose="020B0503020000020004" pitchFamily="50" charset="-127"/>
                      <a:cs typeface="Arial" panose="020B0604020202020204" pitchFamily="34" charset="0"/>
                    </a:rPr>
                    <a:t>Supply Chain</a:t>
                  </a:r>
                </a:p>
                <a:p>
                  <a:pPr algn="ctr"/>
                  <a:r>
                    <a:rPr lang="en-US" altLang="ko-KR" sz="1200" spc="-20" dirty="0">
                      <a:ln>
                        <a:solidFill>
                          <a:schemeClr val="bg1">
                            <a:alpha val="0"/>
                          </a:schemeClr>
                        </a:solidFill>
                      </a:ln>
                      <a:solidFill>
                        <a:schemeClr val="tx1">
                          <a:lumMod val="75000"/>
                          <a:lumOff val="25000"/>
                        </a:schemeClr>
                      </a:solidFill>
                      <a:latin typeface="Arial" panose="020B0604020202020204" pitchFamily="34" charset="0"/>
                      <a:ea typeface="맑은 고딕" panose="020B0503020000020004" pitchFamily="50" charset="-127"/>
                      <a:cs typeface="Arial" panose="020B0604020202020204" pitchFamily="34" charset="0"/>
                    </a:rPr>
                    <a:t>Traceability</a:t>
                  </a:r>
                </a:p>
              </p:txBody>
            </p:sp>
            <p:cxnSp>
              <p:nvCxnSpPr>
                <p:cNvPr id="595" name="직선 연결선 416">
                  <a:extLst>
                    <a:ext uri="{FF2B5EF4-FFF2-40B4-BE49-F238E27FC236}">
                      <a16:creationId xmlns:a16="http://schemas.microsoft.com/office/drawing/2014/main" id="{521F26FF-0598-4EA5-9116-2B72A50ED39A}"/>
                    </a:ext>
                  </a:extLst>
                </p:cNvPr>
                <p:cNvCxnSpPr/>
                <p:nvPr/>
              </p:nvCxnSpPr>
              <p:spPr>
                <a:xfrm>
                  <a:off x="10191799" y="4738682"/>
                  <a:ext cx="1414800" cy="0"/>
                </a:xfrm>
                <a:prstGeom prst="line">
                  <a:avLst/>
                </a:prstGeom>
                <a:ln w="19050" cap="rnd">
                  <a:solidFill>
                    <a:schemeClr val="bg1">
                      <a:lumMod val="75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96" name="직선 연결선 417">
                  <a:extLst>
                    <a:ext uri="{FF2B5EF4-FFF2-40B4-BE49-F238E27FC236}">
                      <a16:creationId xmlns:a16="http://schemas.microsoft.com/office/drawing/2014/main" id="{B5D664DB-E2EC-486F-979A-DC1884E1F137}"/>
                    </a:ext>
                  </a:extLst>
                </p:cNvPr>
                <p:cNvCxnSpPr/>
                <p:nvPr/>
              </p:nvCxnSpPr>
              <p:spPr>
                <a:xfrm>
                  <a:off x="10191799" y="5174464"/>
                  <a:ext cx="1414800" cy="0"/>
                </a:xfrm>
                <a:prstGeom prst="line">
                  <a:avLst/>
                </a:prstGeom>
                <a:ln w="19050" cap="rnd">
                  <a:solidFill>
                    <a:schemeClr val="bg1">
                      <a:lumMod val="75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97" name="직선 연결선 418">
                  <a:extLst>
                    <a:ext uri="{FF2B5EF4-FFF2-40B4-BE49-F238E27FC236}">
                      <a16:creationId xmlns:a16="http://schemas.microsoft.com/office/drawing/2014/main" id="{B3D714E9-614E-4E19-A30C-53FD2CD6A377}"/>
                    </a:ext>
                  </a:extLst>
                </p:cNvPr>
                <p:cNvCxnSpPr/>
                <p:nvPr/>
              </p:nvCxnSpPr>
              <p:spPr>
                <a:xfrm>
                  <a:off x="10191799" y="5425580"/>
                  <a:ext cx="1414800" cy="0"/>
                </a:xfrm>
                <a:prstGeom prst="line">
                  <a:avLst/>
                </a:prstGeom>
                <a:ln w="19050" cap="rnd">
                  <a:solidFill>
                    <a:schemeClr val="bg1">
                      <a:lumMod val="75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558" name="직사각형 350">
                <a:extLst>
                  <a:ext uri="{FF2B5EF4-FFF2-40B4-BE49-F238E27FC236}">
                    <a16:creationId xmlns:a16="http://schemas.microsoft.com/office/drawing/2014/main" id="{F8B2AC24-0A29-4D77-8585-2B699CB4E6E1}"/>
                  </a:ext>
                </a:extLst>
              </p:cNvPr>
              <p:cNvSpPr/>
              <p:nvPr/>
            </p:nvSpPr>
            <p:spPr>
              <a:xfrm>
                <a:off x="515936" y="3882963"/>
                <a:ext cx="11160000" cy="420837"/>
              </a:xfrm>
              <a:prstGeom prst="rect">
                <a:avLst/>
              </a:prstGeom>
              <a:solidFill>
                <a:srgbClr val="05C3A7">
                  <a:alpha val="80000"/>
                </a:srgbClr>
              </a:solidFill>
              <a:ln>
                <a:noFill/>
              </a:ln>
              <a:effectLst/>
            </p:spPr>
            <p:txBody>
              <a:bodyPr wrap="square" lIns="36000" tIns="0" rIns="36000" bIns="0" anchor="ctr">
                <a:noAutofit/>
              </a:bodyPr>
              <a:lstStyle/>
              <a:p>
                <a:pPr algn="ctr" fontAlgn="base" latinLnBrk="0">
                  <a:buClr>
                    <a:srgbClr val="969696"/>
                  </a:buClr>
                </a:pPr>
                <a:endParaRPr lang="ko-KR" altLang="en-US">
                  <a:ln>
                    <a:solidFill>
                      <a:srgbClr val="C00000">
                        <a:alpha val="0"/>
                      </a:srgbClr>
                    </a:solidFill>
                  </a:ln>
                  <a:solidFill>
                    <a:schemeClr val="tx1"/>
                  </a:solidFill>
                  <a:latin typeface="Arial" panose="020B0604020202020204" pitchFamily="34" charset="0"/>
                  <a:ea typeface="KoPub돋움체 Bold" panose="00000800000000000000" pitchFamily="2" charset="-127"/>
                  <a:cs typeface="Arial" panose="020B0604020202020204" pitchFamily="34" charset="0"/>
                </a:endParaRPr>
              </a:p>
            </p:txBody>
          </p:sp>
          <p:sp>
            <p:nvSpPr>
              <p:cNvPr id="559" name="모서리가 둥근 직사각형 54">
                <a:extLst>
                  <a:ext uri="{FF2B5EF4-FFF2-40B4-BE49-F238E27FC236}">
                    <a16:creationId xmlns:a16="http://schemas.microsoft.com/office/drawing/2014/main" id="{1BCFF95E-D341-4914-8241-00B91D6789A7}"/>
                  </a:ext>
                </a:extLst>
              </p:cNvPr>
              <p:cNvSpPr/>
              <p:nvPr/>
            </p:nvSpPr>
            <p:spPr>
              <a:xfrm>
                <a:off x="2406447" y="3899482"/>
                <a:ext cx="974627" cy="387798"/>
              </a:xfrm>
              <a:prstGeom prst="rect">
                <a:avLst/>
              </a:prstGeom>
              <a:noFill/>
              <a:ln w="25400" cap="flat" cmpd="sng" algn="ctr">
                <a:noFill/>
                <a:prstDash val="solid"/>
              </a:ln>
              <a:effectLst/>
            </p:spPr>
            <p:txBody>
              <a:bodyPr wrap="none" lIns="0" tIns="0" rIns="0" bIns="0" rtlCol="0" anchor="ctr">
                <a:spAutoFit/>
              </a:bodyPr>
              <a:lstStyle/>
              <a:p>
                <a:pPr algn="ctr" latinLnBrk="0">
                  <a:lnSpc>
                    <a:spcPct val="90000"/>
                  </a:lnSpc>
                </a:pPr>
                <a:r>
                  <a:rPr lang="en-US" altLang="ko-KR" sz="1400" b="1" kern="0" dirty="0">
                    <a:ln>
                      <a:solidFill>
                        <a:schemeClr val="bg1">
                          <a:alpha val="0"/>
                        </a:schemeClr>
                      </a:solidFill>
                    </a:ln>
                    <a:solidFill>
                      <a:schemeClr val="bg1"/>
                    </a:solidFill>
                    <a:latin typeface="Arial" panose="020B0604020202020204" pitchFamily="34" charset="0"/>
                    <a:ea typeface="맑은 고딕" panose="020B0503020000020004" pitchFamily="50" charset="-127"/>
                    <a:cs typeface="Arial" panose="020B0604020202020204" pitchFamily="34" charset="0"/>
                  </a:rPr>
                  <a:t>Freight</a:t>
                </a:r>
                <a:br>
                  <a:rPr lang="en-US" altLang="ko-KR" sz="1400" b="1" kern="0" dirty="0">
                    <a:ln>
                      <a:solidFill>
                        <a:schemeClr val="bg1">
                          <a:alpha val="0"/>
                        </a:schemeClr>
                      </a:solidFill>
                    </a:ln>
                    <a:solidFill>
                      <a:schemeClr val="bg1"/>
                    </a:solidFill>
                    <a:latin typeface="Arial" panose="020B0604020202020204" pitchFamily="34" charset="0"/>
                    <a:ea typeface="맑은 고딕" panose="020B0503020000020004" pitchFamily="50" charset="-127"/>
                    <a:cs typeface="Arial" panose="020B0604020202020204" pitchFamily="34" charset="0"/>
                  </a:rPr>
                </a:br>
                <a:r>
                  <a:rPr lang="en-US" altLang="ko-KR" sz="1400" b="1" kern="0" dirty="0">
                    <a:ln>
                      <a:solidFill>
                        <a:schemeClr val="bg1">
                          <a:alpha val="0"/>
                        </a:schemeClr>
                      </a:solidFill>
                    </a:ln>
                    <a:solidFill>
                      <a:schemeClr val="bg1"/>
                    </a:solidFill>
                    <a:latin typeface="Arial" panose="020B0604020202020204" pitchFamily="34" charset="0"/>
                    <a:ea typeface="맑은 고딕" panose="020B0503020000020004" pitchFamily="50" charset="-127"/>
                    <a:cs typeface="Arial" panose="020B0604020202020204" pitchFamily="34" charset="0"/>
                  </a:rPr>
                  <a:t>Forwarding</a:t>
                </a:r>
              </a:p>
            </p:txBody>
          </p:sp>
          <p:sp>
            <p:nvSpPr>
              <p:cNvPr id="560" name="모서리가 둥근 직사각형 54">
                <a:extLst>
                  <a:ext uri="{FF2B5EF4-FFF2-40B4-BE49-F238E27FC236}">
                    <a16:creationId xmlns:a16="http://schemas.microsoft.com/office/drawing/2014/main" id="{124A9011-3D34-43C7-8E43-08A95F6EDABF}"/>
                  </a:ext>
                </a:extLst>
              </p:cNvPr>
              <p:cNvSpPr/>
              <p:nvPr/>
            </p:nvSpPr>
            <p:spPr>
              <a:xfrm>
                <a:off x="4510723" y="3996432"/>
                <a:ext cx="1569340" cy="193899"/>
              </a:xfrm>
              <a:prstGeom prst="rect">
                <a:avLst/>
              </a:prstGeom>
              <a:noFill/>
              <a:ln w="25400" cap="flat" cmpd="sng" algn="ctr">
                <a:noFill/>
                <a:prstDash val="solid"/>
              </a:ln>
              <a:effectLst/>
            </p:spPr>
            <p:txBody>
              <a:bodyPr wrap="none" lIns="0" tIns="0" rIns="0" bIns="0" rtlCol="0" anchor="ctr">
                <a:spAutoFit/>
              </a:bodyPr>
              <a:lstStyle/>
              <a:p>
                <a:pPr algn="ctr" latinLnBrk="0">
                  <a:lnSpc>
                    <a:spcPct val="90000"/>
                  </a:lnSpc>
                </a:pPr>
                <a:r>
                  <a:rPr lang="en-US" altLang="ko-KR" sz="1400" b="1" kern="0" dirty="0">
                    <a:ln>
                      <a:solidFill>
                        <a:schemeClr val="bg1">
                          <a:alpha val="0"/>
                        </a:schemeClr>
                      </a:solidFill>
                    </a:ln>
                    <a:solidFill>
                      <a:schemeClr val="bg1"/>
                    </a:solidFill>
                    <a:latin typeface="Arial" panose="020B0604020202020204" pitchFamily="34" charset="0"/>
                    <a:ea typeface="맑은 고딕" panose="020B0503020000020004" pitchFamily="50" charset="-127"/>
                    <a:cs typeface="Arial" panose="020B0604020202020204" pitchFamily="34" charset="0"/>
                  </a:rPr>
                  <a:t>Contract Logistics</a:t>
                </a:r>
              </a:p>
            </p:txBody>
          </p:sp>
          <p:sp>
            <p:nvSpPr>
              <p:cNvPr id="561" name="모서리가 둥근 직사각형 54">
                <a:extLst>
                  <a:ext uri="{FF2B5EF4-FFF2-40B4-BE49-F238E27FC236}">
                    <a16:creationId xmlns:a16="http://schemas.microsoft.com/office/drawing/2014/main" id="{53CC8737-C425-4D41-A848-4BB16E2AAE05}"/>
                  </a:ext>
                </a:extLst>
              </p:cNvPr>
              <p:cNvSpPr/>
              <p:nvPr/>
            </p:nvSpPr>
            <p:spPr>
              <a:xfrm>
                <a:off x="7153606" y="3899482"/>
                <a:ext cx="1086837" cy="387798"/>
              </a:xfrm>
              <a:prstGeom prst="rect">
                <a:avLst/>
              </a:prstGeom>
              <a:noFill/>
              <a:ln w="25400" cap="flat" cmpd="sng" algn="ctr">
                <a:noFill/>
                <a:prstDash val="solid"/>
              </a:ln>
              <a:effectLst/>
            </p:spPr>
            <p:txBody>
              <a:bodyPr wrap="none" lIns="0" tIns="0" rIns="0" bIns="0" rtlCol="0" anchor="ctr">
                <a:spAutoFit/>
              </a:bodyPr>
              <a:lstStyle/>
              <a:p>
                <a:pPr algn="ctr" latinLnBrk="0">
                  <a:lnSpc>
                    <a:spcPct val="90000"/>
                  </a:lnSpc>
                </a:pPr>
                <a:r>
                  <a:rPr lang="en-US" altLang="ko-KR" sz="1400" b="1" kern="0" dirty="0">
                    <a:ln>
                      <a:solidFill>
                        <a:schemeClr val="bg1">
                          <a:alpha val="0"/>
                        </a:schemeClr>
                      </a:solidFill>
                    </a:ln>
                    <a:solidFill>
                      <a:schemeClr val="bg1"/>
                    </a:solidFill>
                    <a:latin typeface="Arial" panose="020B0604020202020204" pitchFamily="34" charset="0"/>
                    <a:ea typeface="맑은 고딕" panose="020B0503020000020004" pitchFamily="50" charset="-127"/>
                    <a:cs typeface="Arial" panose="020B0604020202020204" pitchFamily="34" charset="0"/>
                  </a:rPr>
                  <a:t>e-Commerce</a:t>
                </a:r>
              </a:p>
              <a:p>
                <a:pPr algn="ctr" latinLnBrk="0">
                  <a:lnSpc>
                    <a:spcPct val="90000"/>
                  </a:lnSpc>
                </a:pPr>
                <a:r>
                  <a:rPr lang="en-US" altLang="ko-KR" sz="1400" b="1" kern="0" dirty="0">
                    <a:ln>
                      <a:solidFill>
                        <a:schemeClr val="bg1">
                          <a:alpha val="0"/>
                        </a:schemeClr>
                      </a:solidFill>
                    </a:ln>
                    <a:solidFill>
                      <a:schemeClr val="bg1"/>
                    </a:solidFill>
                    <a:latin typeface="Arial" panose="020B0604020202020204" pitchFamily="34" charset="0"/>
                    <a:ea typeface="맑은 고딕" panose="020B0503020000020004" pitchFamily="50" charset="-127"/>
                    <a:cs typeface="Arial" panose="020B0604020202020204" pitchFamily="34" charset="0"/>
                  </a:rPr>
                  <a:t>Logistics</a:t>
                </a:r>
              </a:p>
            </p:txBody>
          </p:sp>
          <p:sp>
            <p:nvSpPr>
              <p:cNvPr id="562" name="모서리가 둥근 직사각형 54">
                <a:extLst>
                  <a:ext uri="{FF2B5EF4-FFF2-40B4-BE49-F238E27FC236}">
                    <a16:creationId xmlns:a16="http://schemas.microsoft.com/office/drawing/2014/main" id="{DA4E26BE-4F35-43D8-AB95-501027A97FB9}"/>
                  </a:ext>
                </a:extLst>
              </p:cNvPr>
              <p:cNvSpPr/>
              <p:nvPr/>
            </p:nvSpPr>
            <p:spPr>
              <a:xfrm>
                <a:off x="8810799" y="3899482"/>
                <a:ext cx="974626" cy="387798"/>
              </a:xfrm>
              <a:prstGeom prst="rect">
                <a:avLst/>
              </a:prstGeom>
              <a:noFill/>
              <a:ln w="25400" cap="flat" cmpd="sng" algn="ctr">
                <a:noFill/>
                <a:prstDash val="solid"/>
              </a:ln>
              <a:effectLst/>
            </p:spPr>
            <p:txBody>
              <a:bodyPr wrap="none" lIns="0" tIns="0" rIns="0" bIns="0" rtlCol="0" anchor="ctr">
                <a:spAutoFit/>
              </a:bodyPr>
              <a:lstStyle/>
              <a:p>
                <a:pPr algn="ctr" latinLnBrk="0">
                  <a:lnSpc>
                    <a:spcPct val="90000"/>
                  </a:lnSpc>
                </a:pPr>
                <a:r>
                  <a:rPr lang="en-US" altLang="ko-KR" sz="1400" b="1" kern="0" dirty="0">
                    <a:ln>
                      <a:solidFill>
                        <a:schemeClr val="bg1">
                          <a:alpha val="0"/>
                        </a:schemeClr>
                      </a:solidFill>
                    </a:ln>
                    <a:solidFill>
                      <a:schemeClr val="bg1"/>
                    </a:solidFill>
                    <a:latin typeface="Arial" panose="020B0604020202020204" pitchFamily="34" charset="0"/>
                    <a:ea typeface="맑은 고딕" panose="020B0503020000020004" pitchFamily="50" charset="-127"/>
                    <a:cs typeface="Arial" panose="020B0604020202020204" pitchFamily="34" charset="0"/>
                  </a:rPr>
                  <a:t>Specialized</a:t>
                </a:r>
              </a:p>
              <a:p>
                <a:pPr algn="ctr" latinLnBrk="0">
                  <a:lnSpc>
                    <a:spcPct val="90000"/>
                  </a:lnSpc>
                </a:pPr>
                <a:r>
                  <a:rPr lang="en-US" altLang="ko-KR" sz="1400" b="1" kern="0" dirty="0">
                    <a:ln>
                      <a:solidFill>
                        <a:schemeClr val="bg1">
                          <a:alpha val="0"/>
                        </a:schemeClr>
                      </a:solidFill>
                    </a:ln>
                    <a:solidFill>
                      <a:schemeClr val="bg1"/>
                    </a:solidFill>
                    <a:latin typeface="Arial" panose="020B0604020202020204" pitchFamily="34" charset="0"/>
                    <a:ea typeface="맑은 고딕" panose="020B0503020000020004" pitchFamily="50" charset="-127"/>
                    <a:cs typeface="Arial" panose="020B0604020202020204" pitchFamily="34" charset="0"/>
                  </a:rPr>
                  <a:t>Logistics</a:t>
                </a:r>
              </a:p>
            </p:txBody>
          </p:sp>
          <p:sp>
            <p:nvSpPr>
              <p:cNvPr id="563" name="모서리가 둥근 직사각형 54">
                <a:extLst>
                  <a:ext uri="{FF2B5EF4-FFF2-40B4-BE49-F238E27FC236}">
                    <a16:creationId xmlns:a16="http://schemas.microsoft.com/office/drawing/2014/main" id="{6A06F435-48D9-41A0-9998-0AE0C09633D4}"/>
                  </a:ext>
                </a:extLst>
              </p:cNvPr>
              <p:cNvSpPr/>
              <p:nvPr/>
            </p:nvSpPr>
            <p:spPr>
              <a:xfrm>
                <a:off x="10507266" y="3899482"/>
                <a:ext cx="783869" cy="387798"/>
              </a:xfrm>
              <a:prstGeom prst="rect">
                <a:avLst/>
              </a:prstGeom>
              <a:noFill/>
              <a:ln w="25400" cap="flat" cmpd="sng" algn="ctr">
                <a:noFill/>
                <a:prstDash val="solid"/>
              </a:ln>
              <a:effectLst/>
            </p:spPr>
            <p:txBody>
              <a:bodyPr wrap="none" lIns="0" tIns="0" rIns="0" bIns="0" rtlCol="0" anchor="ctr">
                <a:spAutoFit/>
              </a:bodyPr>
              <a:lstStyle/>
              <a:p>
                <a:pPr algn="ctr" latinLnBrk="0">
                  <a:lnSpc>
                    <a:spcPct val="90000"/>
                  </a:lnSpc>
                </a:pPr>
                <a:r>
                  <a:rPr lang="en-US" altLang="ko-KR" sz="1400" b="1" kern="0" dirty="0">
                    <a:ln>
                      <a:solidFill>
                        <a:schemeClr val="bg1">
                          <a:alpha val="0"/>
                        </a:schemeClr>
                      </a:solidFill>
                    </a:ln>
                    <a:solidFill>
                      <a:schemeClr val="bg1"/>
                    </a:solidFill>
                    <a:latin typeface="Arial" panose="020B0604020202020204" pitchFamily="34" charset="0"/>
                    <a:ea typeface="맑은 고딕" panose="020B0503020000020004" pitchFamily="50" charset="-127"/>
                    <a:cs typeface="Arial" panose="020B0604020202020204" pitchFamily="34" charset="0"/>
                  </a:rPr>
                  <a:t>Premium</a:t>
                </a:r>
              </a:p>
              <a:p>
                <a:pPr algn="ctr" latinLnBrk="0">
                  <a:lnSpc>
                    <a:spcPct val="90000"/>
                  </a:lnSpc>
                </a:pPr>
                <a:r>
                  <a:rPr lang="en-US" altLang="ko-KR" sz="1400" b="1" kern="0" dirty="0">
                    <a:ln>
                      <a:solidFill>
                        <a:schemeClr val="bg1">
                          <a:alpha val="0"/>
                        </a:schemeClr>
                      </a:solidFill>
                    </a:ln>
                    <a:solidFill>
                      <a:schemeClr val="bg1"/>
                    </a:solidFill>
                    <a:latin typeface="Arial" panose="020B0604020202020204" pitchFamily="34" charset="0"/>
                    <a:ea typeface="맑은 고딕" panose="020B0503020000020004" pitchFamily="50" charset="-127"/>
                    <a:cs typeface="Arial" panose="020B0604020202020204" pitchFamily="34" charset="0"/>
                  </a:rPr>
                  <a:t>Logistics</a:t>
                </a:r>
              </a:p>
            </p:txBody>
          </p:sp>
          <p:sp>
            <p:nvSpPr>
              <p:cNvPr id="564" name="모서리가 둥근 직사각형 54">
                <a:extLst>
                  <a:ext uri="{FF2B5EF4-FFF2-40B4-BE49-F238E27FC236}">
                    <a16:creationId xmlns:a16="http://schemas.microsoft.com/office/drawing/2014/main" id="{177CD24B-0A64-44B1-A03F-B67A32C0218D}"/>
                  </a:ext>
                </a:extLst>
              </p:cNvPr>
              <p:cNvSpPr/>
              <p:nvPr/>
            </p:nvSpPr>
            <p:spPr>
              <a:xfrm>
                <a:off x="721201" y="3899482"/>
                <a:ext cx="1142942" cy="387798"/>
              </a:xfrm>
              <a:prstGeom prst="rect">
                <a:avLst/>
              </a:prstGeom>
              <a:noFill/>
              <a:ln w="25400" cap="flat" cmpd="sng" algn="ctr">
                <a:noFill/>
                <a:prstDash val="solid"/>
              </a:ln>
              <a:effectLst/>
            </p:spPr>
            <p:txBody>
              <a:bodyPr wrap="none" lIns="0" tIns="0" rIns="0" bIns="0" rtlCol="0" anchor="ctr">
                <a:spAutoFit/>
              </a:bodyPr>
              <a:lstStyle/>
              <a:p>
                <a:pPr algn="ctr" latinLnBrk="0">
                  <a:lnSpc>
                    <a:spcPct val="90000"/>
                  </a:lnSpc>
                </a:pPr>
                <a:r>
                  <a:rPr lang="en-US" altLang="ko-KR" sz="1400" b="1" kern="0" dirty="0">
                    <a:ln>
                      <a:solidFill>
                        <a:schemeClr val="bg1">
                          <a:alpha val="0"/>
                        </a:schemeClr>
                      </a:solidFill>
                    </a:ln>
                    <a:solidFill>
                      <a:schemeClr val="bg1"/>
                    </a:solidFill>
                    <a:latin typeface="Arial" panose="020B0604020202020204" pitchFamily="34" charset="0"/>
                    <a:ea typeface="맑은 고딕" panose="020B0503020000020004" pitchFamily="50" charset="-127"/>
                    <a:cs typeface="Arial" panose="020B0604020202020204" pitchFamily="34" charset="0"/>
                  </a:rPr>
                  <a:t>Supply Chain</a:t>
                </a:r>
              </a:p>
              <a:p>
                <a:pPr algn="ctr" latinLnBrk="0">
                  <a:lnSpc>
                    <a:spcPct val="90000"/>
                  </a:lnSpc>
                </a:pPr>
                <a:r>
                  <a:rPr lang="en-US" altLang="ko-KR" sz="1400" b="1" kern="0" dirty="0">
                    <a:ln>
                      <a:solidFill>
                        <a:schemeClr val="bg1">
                          <a:alpha val="0"/>
                        </a:schemeClr>
                      </a:solidFill>
                    </a:ln>
                    <a:solidFill>
                      <a:schemeClr val="bg1"/>
                    </a:solidFill>
                    <a:latin typeface="Arial" panose="020B0604020202020204" pitchFamily="34" charset="0"/>
                    <a:ea typeface="맑은 고딕" panose="020B0503020000020004" pitchFamily="50" charset="-127"/>
                    <a:cs typeface="Arial" panose="020B0604020202020204" pitchFamily="34" charset="0"/>
                  </a:rPr>
                  <a:t>Planning</a:t>
                </a:r>
              </a:p>
            </p:txBody>
          </p:sp>
          <p:cxnSp>
            <p:nvCxnSpPr>
              <p:cNvPr id="565" name="직선 연결선 357">
                <a:extLst>
                  <a:ext uri="{FF2B5EF4-FFF2-40B4-BE49-F238E27FC236}">
                    <a16:creationId xmlns:a16="http://schemas.microsoft.com/office/drawing/2014/main" id="{B56A7259-4942-4C7C-B99D-62EB3D6BE824}"/>
                  </a:ext>
                </a:extLst>
              </p:cNvPr>
              <p:cNvCxnSpPr/>
              <p:nvPr/>
            </p:nvCxnSpPr>
            <p:spPr>
              <a:xfrm>
                <a:off x="2093216" y="3873500"/>
                <a:ext cx="0" cy="342900"/>
              </a:xfrm>
              <a:prstGeom prst="line">
                <a:avLst/>
              </a:prstGeom>
              <a:noFill/>
              <a:ln w="19050" cap="rnd">
                <a:solidFill>
                  <a:schemeClr val="bg1"/>
                </a:solidFill>
                <a:round/>
                <a:headEnd type="none" w="sm" len="sm"/>
                <a:tailEnd type="none" w="sm" len="sm"/>
              </a:ln>
              <a:extLst>
                <a:ext uri="{909E8E84-426E-40DD-AFC4-6F175D3DCCD1}">
                  <a14:hiddenFill xmlns:a14="http://schemas.microsoft.com/office/drawing/2010/main">
                    <a:noFill/>
                  </a14:hiddenFill>
                </a:ext>
              </a:extLst>
            </p:spPr>
          </p:cxnSp>
          <p:cxnSp>
            <p:nvCxnSpPr>
              <p:cNvPr id="566" name="직선 연결선 358">
                <a:extLst>
                  <a:ext uri="{FF2B5EF4-FFF2-40B4-BE49-F238E27FC236}">
                    <a16:creationId xmlns:a16="http://schemas.microsoft.com/office/drawing/2014/main" id="{DF7076AA-E3EA-4AD7-BA46-116EF3CE7B48}"/>
                  </a:ext>
                </a:extLst>
              </p:cNvPr>
              <p:cNvCxnSpPr/>
              <p:nvPr/>
            </p:nvCxnSpPr>
            <p:spPr>
              <a:xfrm>
                <a:off x="3694304" y="3873500"/>
                <a:ext cx="0" cy="342900"/>
              </a:xfrm>
              <a:prstGeom prst="line">
                <a:avLst/>
              </a:prstGeom>
              <a:noFill/>
              <a:ln w="19050" cap="rnd">
                <a:solidFill>
                  <a:schemeClr val="bg1"/>
                </a:solidFill>
                <a:round/>
                <a:headEnd type="none" w="sm" len="sm"/>
                <a:tailEnd type="none" w="sm" len="sm"/>
              </a:ln>
              <a:extLst>
                <a:ext uri="{909E8E84-426E-40DD-AFC4-6F175D3DCCD1}">
                  <a14:hiddenFill xmlns:a14="http://schemas.microsoft.com/office/drawing/2010/main">
                    <a:noFill/>
                  </a14:hiddenFill>
                </a:ext>
              </a:extLst>
            </p:spPr>
          </p:cxnSp>
          <p:cxnSp>
            <p:nvCxnSpPr>
              <p:cNvPr id="567" name="직선 연결선 359">
                <a:extLst>
                  <a:ext uri="{FF2B5EF4-FFF2-40B4-BE49-F238E27FC236}">
                    <a16:creationId xmlns:a16="http://schemas.microsoft.com/office/drawing/2014/main" id="{94406247-FBC6-4F9E-905D-190523F1442F}"/>
                  </a:ext>
                </a:extLst>
              </p:cNvPr>
              <p:cNvCxnSpPr/>
              <p:nvPr/>
            </p:nvCxnSpPr>
            <p:spPr>
              <a:xfrm>
                <a:off x="6896480" y="3873500"/>
                <a:ext cx="0" cy="342900"/>
              </a:xfrm>
              <a:prstGeom prst="line">
                <a:avLst/>
              </a:prstGeom>
              <a:noFill/>
              <a:ln w="19050" cap="rnd">
                <a:solidFill>
                  <a:schemeClr val="bg1"/>
                </a:solidFill>
                <a:round/>
                <a:headEnd type="none" w="sm" len="sm"/>
                <a:tailEnd type="none" w="sm" len="sm"/>
              </a:ln>
              <a:extLst>
                <a:ext uri="{909E8E84-426E-40DD-AFC4-6F175D3DCCD1}">
                  <a14:hiddenFill xmlns:a14="http://schemas.microsoft.com/office/drawing/2010/main">
                    <a:noFill/>
                  </a14:hiddenFill>
                </a:ext>
              </a:extLst>
            </p:spPr>
          </p:cxnSp>
          <p:cxnSp>
            <p:nvCxnSpPr>
              <p:cNvPr id="568" name="직선 연결선 360">
                <a:extLst>
                  <a:ext uri="{FF2B5EF4-FFF2-40B4-BE49-F238E27FC236}">
                    <a16:creationId xmlns:a16="http://schemas.microsoft.com/office/drawing/2014/main" id="{BAA119D7-E53F-4E1B-8502-10186D074BA6}"/>
                  </a:ext>
                </a:extLst>
              </p:cNvPr>
              <p:cNvCxnSpPr/>
              <p:nvPr/>
            </p:nvCxnSpPr>
            <p:spPr>
              <a:xfrm>
                <a:off x="8497568" y="3873500"/>
                <a:ext cx="0" cy="342900"/>
              </a:xfrm>
              <a:prstGeom prst="line">
                <a:avLst/>
              </a:prstGeom>
              <a:noFill/>
              <a:ln w="19050" cap="rnd">
                <a:solidFill>
                  <a:schemeClr val="bg1"/>
                </a:solidFill>
                <a:round/>
                <a:headEnd type="none" w="sm" len="sm"/>
                <a:tailEnd type="none" w="sm" len="sm"/>
              </a:ln>
              <a:extLst>
                <a:ext uri="{909E8E84-426E-40DD-AFC4-6F175D3DCCD1}">
                  <a14:hiddenFill xmlns:a14="http://schemas.microsoft.com/office/drawing/2010/main">
                    <a:noFill/>
                  </a14:hiddenFill>
                </a:ext>
              </a:extLst>
            </p:spPr>
          </p:cxnSp>
          <p:cxnSp>
            <p:nvCxnSpPr>
              <p:cNvPr id="569" name="직선 연결선 360">
                <a:extLst>
                  <a:ext uri="{FF2B5EF4-FFF2-40B4-BE49-F238E27FC236}">
                    <a16:creationId xmlns:a16="http://schemas.microsoft.com/office/drawing/2014/main" id="{BAA119D7-E53F-4E1B-8502-10186D074BA6}"/>
                  </a:ext>
                </a:extLst>
              </p:cNvPr>
              <p:cNvCxnSpPr/>
              <p:nvPr/>
            </p:nvCxnSpPr>
            <p:spPr>
              <a:xfrm>
                <a:off x="10098656" y="3873500"/>
                <a:ext cx="0" cy="342900"/>
              </a:xfrm>
              <a:prstGeom prst="line">
                <a:avLst/>
              </a:prstGeom>
              <a:noFill/>
              <a:ln w="19050" cap="rnd">
                <a:solidFill>
                  <a:schemeClr val="bg1"/>
                </a:solidFill>
                <a:round/>
                <a:headEnd type="none" w="sm" len="sm"/>
                <a:tailEnd type="none" w="sm" len="sm"/>
              </a:ln>
              <a:extLst>
                <a:ext uri="{909E8E84-426E-40DD-AFC4-6F175D3DCCD1}">
                  <a14:hiddenFill xmlns:a14="http://schemas.microsoft.com/office/drawing/2010/main">
                    <a:noFill/>
                  </a14:hiddenFill>
                </a:ext>
              </a:extLst>
            </p:spPr>
          </p:cxnSp>
          <p:grpSp>
            <p:nvGrpSpPr>
              <p:cNvPr id="570" name="그룹 569"/>
              <p:cNvGrpSpPr/>
              <p:nvPr/>
            </p:nvGrpSpPr>
            <p:grpSpPr>
              <a:xfrm>
                <a:off x="515936" y="4302900"/>
                <a:ext cx="1553472" cy="1558461"/>
                <a:chOff x="515936" y="4302900"/>
                <a:chExt cx="1553472" cy="1558461"/>
              </a:xfrm>
            </p:grpSpPr>
            <p:sp>
              <p:nvSpPr>
                <p:cNvPr id="582" name="모서리가 둥근 직사각형 122">
                  <a:extLst>
                    <a:ext uri="{FF2B5EF4-FFF2-40B4-BE49-F238E27FC236}">
                      <a16:creationId xmlns:a16="http://schemas.microsoft.com/office/drawing/2014/main" id="{AE537678-2828-498E-8D87-D9A5E2891102}"/>
                    </a:ext>
                  </a:extLst>
                </p:cNvPr>
                <p:cNvSpPr/>
                <p:nvPr/>
              </p:nvSpPr>
              <p:spPr>
                <a:xfrm>
                  <a:off x="515936" y="4302900"/>
                  <a:ext cx="1553472" cy="1558461"/>
                </a:xfrm>
                <a:prstGeom prst="rect">
                  <a:avLst/>
                </a:prstGeom>
                <a:solidFill>
                  <a:srgbClr val="EAEAEA"/>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latinLnBrk="0">
                    <a:lnSpc>
                      <a:spcPts val="1100"/>
                    </a:lnSpc>
                  </a:pPr>
                  <a:endParaRPr lang="en-US" altLang="ko-KR" sz="1000" spc="-20" dirty="0">
                    <a:ln>
                      <a:solidFill>
                        <a:schemeClr val="bg1">
                          <a:alpha val="0"/>
                        </a:schemeClr>
                      </a:solidFill>
                    </a:ln>
                    <a:solidFill>
                      <a:schemeClr val="tx1">
                        <a:lumMod val="75000"/>
                        <a:lumOff val="25000"/>
                      </a:schemeClr>
                    </a:solidFill>
                    <a:latin typeface="Arial" panose="020B0604020202020204" pitchFamily="34" charset="0"/>
                    <a:ea typeface="맑은 고딕" panose="020B0503020000020004" pitchFamily="50" charset="-127"/>
                    <a:cs typeface="Arial" panose="020B0604020202020204" pitchFamily="34" charset="0"/>
                  </a:endParaRPr>
                </a:p>
              </p:txBody>
            </p:sp>
            <p:sp>
              <p:nvSpPr>
                <p:cNvPr id="583" name="모서리가 둥근 직사각형 122">
                  <a:extLst>
                    <a:ext uri="{FF2B5EF4-FFF2-40B4-BE49-F238E27FC236}">
                      <a16:creationId xmlns:a16="http://schemas.microsoft.com/office/drawing/2014/main" id="{F494614D-FEFF-4B3E-B9DC-4BAF3E5F218E}"/>
                    </a:ext>
                  </a:extLst>
                </p:cNvPr>
                <p:cNvSpPr/>
                <p:nvPr/>
              </p:nvSpPr>
              <p:spPr>
                <a:xfrm>
                  <a:off x="758873" y="4359208"/>
                  <a:ext cx="1067600" cy="184666"/>
                </a:xfrm>
                <a:prstGeom prst="rect">
                  <a:avLst/>
                </a:prstGeom>
                <a:noFill/>
                <a:ln w="12700" cap="flat" cmpd="sng" algn="ctr">
                  <a:noFill/>
                  <a:prstDash val="solid"/>
                  <a:miter lim="800000"/>
                </a:ln>
                <a:effectLst/>
              </p:spPr>
              <p:txBody>
                <a:bodyPr wrap="none" lIns="0" tIns="0" rIns="0" bIns="0" rtlCol="0" anchor="ctr">
                  <a:spAutoFit/>
                </a:bodyPr>
                <a:lstStyle/>
                <a:p>
                  <a:pPr algn="ctr"/>
                  <a:r>
                    <a:rPr lang="en-US" altLang="ko-KR" sz="1200" spc="-20" dirty="0">
                      <a:ln>
                        <a:solidFill>
                          <a:schemeClr val="bg1">
                            <a:alpha val="0"/>
                          </a:schemeClr>
                        </a:solidFill>
                      </a:ln>
                      <a:solidFill>
                        <a:schemeClr val="tx1">
                          <a:lumMod val="75000"/>
                          <a:lumOff val="25000"/>
                        </a:schemeClr>
                      </a:solidFill>
                      <a:latin typeface="Arial" panose="020B0604020202020204" pitchFamily="34" charset="0"/>
                      <a:ea typeface="맑은 고딕" panose="020B0503020000020004" pitchFamily="50" charset="-127"/>
                      <a:cs typeface="Arial" panose="020B0604020202020204" pitchFamily="34" charset="0"/>
                    </a:rPr>
                    <a:t>Supply Planning</a:t>
                  </a:r>
                </a:p>
              </p:txBody>
            </p:sp>
            <p:sp>
              <p:nvSpPr>
                <p:cNvPr id="584" name="모서리가 둥근 직사각형 122">
                  <a:extLst>
                    <a:ext uri="{FF2B5EF4-FFF2-40B4-BE49-F238E27FC236}">
                      <a16:creationId xmlns:a16="http://schemas.microsoft.com/office/drawing/2014/main" id="{43078ACF-9DDE-47FD-840A-B0399059A218}"/>
                    </a:ext>
                  </a:extLst>
                </p:cNvPr>
                <p:cNvSpPr/>
                <p:nvPr/>
              </p:nvSpPr>
              <p:spPr>
                <a:xfrm>
                  <a:off x="852808" y="5435720"/>
                  <a:ext cx="879728" cy="369332"/>
                </a:xfrm>
                <a:prstGeom prst="rect">
                  <a:avLst/>
                </a:prstGeom>
                <a:noFill/>
                <a:ln w="12700" cap="flat" cmpd="sng" algn="ctr">
                  <a:noFill/>
                  <a:prstDash val="solid"/>
                  <a:miter lim="800000"/>
                </a:ln>
                <a:effectLst/>
              </p:spPr>
              <p:txBody>
                <a:bodyPr wrap="none" lIns="0" tIns="0" rIns="0" bIns="0" rtlCol="0" anchor="ctr">
                  <a:spAutoFit/>
                </a:bodyPr>
                <a:lstStyle/>
                <a:p>
                  <a:pPr algn="ctr"/>
                  <a:r>
                    <a:rPr lang="en-US" altLang="ko-KR" sz="1200" spc="-20" dirty="0">
                      <a:ln>
                        <a:solidFill>
                          <a:schemeClr val="bg1">
                            <a:alpha val="0"/>
                          </a:schemeClr>
                        </a:solidFill>
                      </a:ln>
                      <a:solidFill>
                        <a:schemeClr val="tx1">
                          <a:lumMod val="75000"/>
                          <a:lumOff val="25000"/>
                        </a:schemeClr>
                      </a:solidFill>
                      <a:latin typeface="Arial" panose="020B0604020202020204" pitchFamily="34" charset="0"/>
                      <a:ea typeface="맑은 고딕" panose="020B0503020000020004" pitchFamily="50" charset="-127"/>
                      <a:cs typeface="Arial" panose="020B0604020202020204" pitchFamily="34" charset="0"/>
                    </a:rPr>
                    <a:t>Supply Chain</a:t>
                  </a:r>
                </a:p>
                <a:p>
                  <a:pPr algn="ctr"/>
                  <a:r>
                    <a:rPr lang="en-US" altLang="ko-KR" sz="1200" spc="-20" dirty="0">
                      <a:ln>
                        <a:solidFill>
                          <a:schemeClr val="bg1">
                            <a:alpha val="0"/>
                          </a:schemeClr>
                        </a:solidFill>
                      </a:ln>
                      <a:solidFill>
                        <a:schemeClr val="tx1">
                          <a:lumMod val="75000"/>
                          <a:lumOff val="25000"/>
                        </a:schemeClr>
                      </a:solidFill>
                      <a:latin typeface="Arial" panose="020B0604020202020204" pitchFamily="34" charset="0"/>
                      <a:ea typeface="맑은 고딕" panose="020B0503020000020004" pitchFamily="50" charset="-127"/>
                      <a:cs typeface="Arial" panose="020B0604020202020204" pitchFamily="34" charset="0"/>
                    </a:rPr>
                    <a:t>Efficiency</a:t>
                  </a:r>
                </a:p>
              </p:txBody>
            </p:sp>
            <p:sp>
              <p:nvSpPr>
                <p:cNvPr id="585" name="모서리가 둥근 직사각형 122">
                  <a:extLst>
                    <a:ext uri="{FF2B5EF4-FFF2-40B4-BE49-F238E27FC236}">
                      <a16:creationId xmlns:a16="http://schemas.microsoft.com/office/drawing/2014/main" id="{2EBCF722-6806-4ADB-A906-0C6DE50A7B35}"/>
                    </a:ext>
                  </a:extLst>
                </p:cNvPr>
                <p:cNvSpPr/>
                <p:nvPr/>
              </p:nvSpPr>
              <p:spPr>
                <a:xfrm>
                  <a:off x="647303" y="5138438"/>
                  <a:ext cx="1290739" cy="184666"/>
                </a:xfrm>
                <a:prstGeom prst="rect">
                  <a:avLst/>
                </a:prstGeom>
                <a:noFill/>
                <a:ln w="12700" cap="flat" cmpd="sng" algn="ctr">
                  <a:noFill/>
                  <a:prstDash val="solid"/>
                  <a:miter lim="800000"/>
                </a:ln>
                <a:effectLst/>
              </p:spPr>
              <p:txBody>
                <a:bodyPr wrap="none" lIns="0" tIns="0" rIns="0" bIns="0" rtlCol="0" anchor="ctr">
                  <a:spAutoFit/>
                </a:bodyPr>
                <a:lstStyle/>
                <a:p>
                  <a:pPr algn="ctr"/>
                  <a:r>
                    <a:rPr lang="en-US" altLang="ko-KR" sz="1200" spc="-20" dirty="0">
                      <a:ln>
                        <a:solidFill>
                          <a:schemeClr val="bg1">
                            <a:alpha val="0"/>
                          </a:schemeClr>
                        </a:solidFill>
                      </a:ln>
                      <a:solidFill>
                        <a:schemeClr val="tx1">
                          <a:lumMod val="75000"/>
                          <a:lumOff val="25000"/>
                        </a:schemeClr>
                      </a:solidFill>
                      <a:latin typeface="Arial" panose="020B0604020202020204" pitchFamily="34" charset="0"/>
                      <a:ea typeface="맑은 고딕" panose="020B0503020000020004" pitchFamily="50" charset="-127"/>
                      <a:cs typeface="Arial" panose="020B0604020202020204" pitchFamily="34" charset="0"/>
                    </a:rPr>
                    <a:t>Promotion Planning</a:t>
                  </a:r>
                </a:p>
              </p:txBody>
            </p:sp>
            <p:sp>
              <p:nvSpPr>
                <p:cNvPr id="586" name="모서리가 둥근 직사각형 122">
                  <a:extLst>
                    <a:ext uri="{FF2B5EF4-FFF2-40B4-BE49-F238E27FC236}">
                      <a16:creationId xmlns:a16="http://schemas.microsoft.com/office/drawing/2014/main" id="{6E515C83-2D4F-452B-92EB-EB84FD2EBB5F}"/>
                    </a:ext>
                  </a:extLst>
                </p:cNvPr>
                <p:cNvSpPr/>
                <p:nvPr/>
              </p:nvSpPr>
              <p:spPr>
                <a:xfrm>
                  <a:off x="805519" y="4656490"/>
                  <a:ext cx="974305" cy="369332"/>
                </a:xfrm>
                <a:prstGeom prst="rect">
                  <a:avLst/>
                </a:prstGeom>
                <a:noFill/>
                <a:ln w="12700" cap="flat" cmpd="sng" algn="ctr">
                  <a:noFill/>
                  <a:prstDash val="solid"/>
                  <a:miter lim="800000"/>
                </a:ln>
                <a:effectLst/>
              </p:spPr>
              <p:txBody>
                <a:bodyPr wrap="none" lIns="0" tIns="0" rIns="0" bIns="0" rtlCol="0" anchor="ctr">
                  <a:spAutoFit/>
                </a:bodyPr>
                <a:lstStyle/>
                <a:p>
                  <a:pPr algn="ctr"/>
                  <a:r>
                    <a:rPr lang="en-US" altLang="ko-KR" sz="1200" spc="-20" dirty="0">
                      <a:ln>
                        <a:solidFill>
                          <a:schemeClr val="bg1">
                            <a:alpha val="0"/>
                          </a:schemeClr>
                        </a:solidFill>
                      </a:ln>
                      <a:solidFill>
                        <a:schemeClr val="tx1">
                          <a:lumMod val="75000"/>
                          <a:lumOff val="25000"/>
                        </a:schemeClr>
                      </a:solidFill>
                      <a:latin typeface="Arial" panose="020B0604020202020204" pitchFamily="34" charset="0"/>
                      <a:ea typeface="맑은 고딕" panose="020B0503020000020004" pitchFamily="50" charset="-127"/>
                      <a:cs typeface="Arial" panose="020B0604020202020204" pitchFamily="34" charset="0"/>
                    </a:rPr>
                    <a:t>Sales Demand</a:t>
                  </a:r>
                </a:p>
                <a:p>
                  <a:pPr algn="ctr"/>
                  <a:r>
                    <a:rPr lang="en-US" altLang="ko-KR" sz="1200" spc="-20" dirty="0">
                      <a:ln>
                        <a:solidFill>
                          <a:schemeClr val="bg1">
                            <a:alpha val="0"/>
                          </a:schemeClr>
                        </a:solidFill>
                      </a:ln>
                      <a:solidFill>
                        <a:schemeClr val="tx1">
                          <a:lumMod val="75000"/>
                          <a:lumOff val="25000"/>
                        </a:schemeClr>
                      </a:solidFill>
                      <a:latin typeface="Arial" panose="020B0604020202020204" pitchFamily="34" charset="0"/>
                      <a:ea typeface="맑은 고딕" panose="020B0503020000020004" pitchFamily="50" charset="-127"/>
                      <a:cs typeface="Arial" panose="020B0604020202020204" pitchFamily="34" charset="0"/>
                    </a:rPr>
                    <a:t>Forecast</a:t>
                  </a:r>
                </a:p>
              </p:txBody>
            </p:sp>
            <p:cxnSp>
              <p:nvCxnSpPr>
                <p:cNvPr id="587" name="직선 연결선 394">
                  <a:extLst>
                    <a:ext uri="{FF2B5EF4-FFF2-40B4-BE49-F238E27FC236}">
                      <a16:creationId xmlns:a16="http://schemas.microsoft.com/office/drawing/2014/main" id="{EF27F675-6561-43E9-8734-C260C45776EF}"/>
                    </a:ext>
                  </a:extLst>
                </p:cNvPr>
                <p:cNvCxnSpPr/>
                <p:nvPr/>
              </p:nvCxnSpPr>
              <p:spPr>
                <a:xfrm>
                  <a:off x="585901" y="4600182"/>
                  <a:ext cx="1413541" cy="0"/>
                </a:xfrm>
                <a:prstGeom prst="line">
                  <a:avLst/>
                </a:prstGeom>
                <a:ln w="19050" cap="rnd">
                  <a:solidFill>
                    <a:schemeClr val="bg1">
                      <a:lumMod val="75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88" name="직선 연결선 394">
                  <a:extLst>
                    <a:ext uri="{FF2B5EF4-FFF2-40B4-BE49-F238E27FC236}">
                      <a16:creationId xmlns:a16="http://schemas.microsoft.com/office/drawing/2014/main" id="{EF27F675-6561-43E9-8734-C260C45776EF}"/>
                    </a:ext>
                  </a:extLst>
                </p:cNvPr>
                <p:cNvCxnSpPr/>
                <p:nvPr/>
              </p:nvCxnSpPr>
              <p:spPr>
                <a:xfrm>
                  <a:off x="585901" y="5082130"/>
                  <a:ext cx="1413541" cy="0"/>
                </a:xfrm>
                <a:prstGeom prst="line">
                  <a:avLst/>
                </a:prstGeom>
                <a:ln w="19050" cap="rnd">
                  <a:solidFill>
                    <a:schemeClr val="bg1">
                      <a:lumMod val="75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89" name="직선 연결선 394">
                  <a:extLst>
                    <a:ext uri="{FF2B5EF4-FFF2-40B4-BE49-F238E27FC236}">
                      <a16:creationId xmlns:a16="http://schemas.microsoft.com/office/drawing/2014/main" id="{EF27F675-6561-43E9-8734-C260C45776EF}"/>
                    </a:ext>
                  </a:extLst>
                </p:cNvPr>
                <p:cNvCxnSpPr/>
                <p:nvPr/>
              </p:nvCxnSpPr>
              <p:spPr>
                <a:xfrm>
                  <a:off x="585901" y="5379412"/>
                  <a:ext cx="1413541" cy="0"/>
                </a:xfrm>
                <a:prstGeom prst="line">
                  <a:avLst/>
                </a:prstGeom>
                <a:ln w="19050" cap="rnd">
                  <a:solidFill>
                    <a:schemeClr val="bg1">
                      <a:lumMod val="75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571" name="그룹 570"/>
              <p:cNvGrpSpPr/>
              <p:nvPr/>
            </p:nvGrpSpPr>
            <p:grpSpPr>
              <a:xfrm>
                <a:off x="2117024" y="4302900"/>
                <a:ext cx="1553472" cy="1558461"/>
                <a:chOff x="2130517" y="4302900"/>
                <a:chExt cx="1553472" cy="1558461"/>
              </a:xfrm>
            </p:grpSpPr>
            <p:sp>
              <p:nvSpPr>
                <p:cNvPr id="572" name="모서리가 둥근 직사각형 122">
                  <a:extLst>
                    <a:ext uri="{FF2B5EF4-FFF2-40B4-BE49-F238E27FC236}">
                      <a16:creationId xmlns:a16="http://schemas.microsoft.com/office/drawing/2014/main" id="{AE537678-2828-498E-8D87-D9A5E2891102}"/>
                    </a:ext>
                  </a:extLst>
                </p:cNvPr>
                <p:cNvSpPr/>
                <p:nvPr/>
              </p:nvSpPr>
              <p:spPr>
                <a:xfrm>
                  <a:off x="2130517" y="4302900"/>
                  <a:ext cx="1553472" cy="1558461"/>
                </a:xfrm>
                <a:prstGeom prst="rect">
                  <a:avLst/>
                </a:prstGeom>
                <a:solidFill>
                  <a:srgbClr val="EAEAEA"/>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latinLnBrk="0">
                    <a:lnSpc>
                      <a:spcPts val="1100"/>
                    </a:lnSpc>
                  </a:pPr>
                  <a:endParaRPr lang="en-US" altLang="ko-KR" sz="1000" spc="-20" dirty="0">
                    <a:ln>
                      <a:solidFill>
                        <a:schemeClr val="bg1">
                          <a:alpha val="0"/>
                        </a:schemeClr>
                      </a:solidFill>
                    </a:ln>
                    <a:solidFill>
                      <a:schemeClr val="tx1">
                        <a:lumMod val="75000"/>
                        <a:lumOff val="25000"/>
                      </a:schemeClr>
                    </a:solidFill>
                    <a:latin typeface="Arial" panose="020B0604020202020204" pitchFamily="34" charset="0"/>
                    <a:ea typeface="맑은 고딕" panose="020B0503020000020004" pitchFamily="50" charset="-127"/>
                    <a:cs typeface="Arial" panose="020B0604020202020204" pitchFamily="34" charset="0"/>
                  </a:endParaRPr>
                </a:p>
              </p:txBody>
            </p:sp>
            <p:sp>
              <p:nvSpPr>
                <p:cNvPr id="573" name="모서리가 둥근 직사각형 122">
                  <a:extLst>
                    <a:ext uri="{FF2B5EF4-FFF2-40B4-BE49-F238E27FC236}">
                      <a16:creationId xmlns:a16="http://schemas.microsoft.com/office/drawing/2014/main" id="{FFB4601B-1DB0-4A3A-A168-9676872A5C9E}"/>
                    </a:ext>
                  </a:extLst>
                </p:cNvPr>
                <p:cNvSpPr/>
                <p:nvPr/>
              </p:nvSpPr>
              <p:spPr>
                <a:xfrm>
                  <a:off x="2484125" y="4347947"/>
                  <a:ext cx="846257" cy="184666"/>
                </a:xfrm>
                <a:prstGeom prst="rect">
                  <a:avLst/>
                </a:prstGeom>
                <a:noFill/>
                <a:ln w="12700" cap="flat" cmpd="sng" algn="ctr">
                  <a:noFill/>
                  <a:prstDash val="solid"/>
                  <a:miter lim="800000"/>
                </a:ln>
                <a:effectLst/>
              </p:spPr>
              <p:txBody>
                <a:bodyPr wrap="none" lIns="0" tIns="0" rIns="0" bIns="0" rtlCol="0" anchor="ctr">
                  <a:spAutoFit/>
                </a:bodyPr>
                <a:lstStyle/>
                <a:p>
                  <a:pPr algn="ctr"/>
                  <a:r>
                    <a:rPr lang="en-US" altLang="ko-KR" sz="1200" spc="-20" dirty="0">
                      <a:ln>
                        <a:solidFill>
                          <a:schemeClr val="bg1">
                            <a:alpha val="0"/>
                          </a:schemeClr>
                        </a:solidFill>
                      </a:ln>
                      <a:solidFill>
                        <a:schemeClr val="tx1">
                          <a:lumMod val="75000"/>
                          <a:lumOff val="25000"/>
                        </a:schemeClr>
                      </a:solidFill>
                      <a:latin typeface="Arial" panose="020B0604020202020204" pitchFamily="34" charset="0"/>
                      <a:ea typeface="맑은 고딕" panose="020B0503020000020004" pitchFamily="50" charset="-127"/>
                      <a:cs typeface="Arial" panose="020B0604020202020204" pitchFamily="34" charset="0"/>
                    </a:rPr>
                    <a:t>Air Transport</a:t>
                  </a:r>
                </a:p>
              </p:txBody>
            </p:sp>
            <p:sp>
              <p:nvSpPr>
                <p:cNvPr id="574" name="모서리가 둥근 직사각형 122">
                  <a:extLst>
                    <a:ext uri="{FF2B5EF4-FFF2-40B4-BE49-F238E27FC236}">
                      <a16:creationId xmlns:a16="http://schemas.microsoft.com/office/drawing/2014/main" id="{6AE2213D-B6BA-4EF4-8193-051E20811045}"/>
                    </a:ext>
                  </a:extLst>
                </p:cNvPr>
                <p:cNvSpPr/>
                <p:nvPr/>
              </p:nvSpPr>
              <p:spPr>
                <a:xfrm>
                  <a:off x="2354441" y="4622705"/>
                  <a:ext cx="1105624" cy="184666"/>
                </a:xfrm>
                <a:prstGeom prst="rect">
                  <a:avLst/>
                </a:prstGeom>
                <a:noFill/>
                <a:ln w="12700" cap="flat" cmpd="sng" algn="ctr">
                  <a:noFill/>
                  <a:prstDash val="solid"/>
                  <a:miter lim="800000"/>
                </a:ln>
                <a:effectLst/>
              </p:spPr>
              <p:txBody>
                <a:bodyPr wrap="none" lIns="0" tIns="0" rIns="0" bIns="0" rtlCol="0" anchor="ctr">
                  <a:spAutoFit/>
                </a:bodyPr>
                <a:lstStyle/>
                <a:p>
                  <a:pPr algn="ctr"/>
                  <a:r>
                    <a:rPr lang="en-US" altLang="ko-KR" sz="1200" spc="-20" dirty="0">
                      <a:ln>
                        <a:solidFill>
                          <a:schemeClr val="bg1">
                            <a:alpha val="0"/>
                          </a:schemeClr>
                        </a:solidFill>
                      </a:ln>
                      <a:solidFill>
                        <a:schemeClr val="tx1">
                          <a:lumMod val="75000"/>
                          <a:lumOff val="25000"/>
                        </a:schemeClr>
                      </a:solidFill>
                      <a:latin typeface="Arial" panose="020B0604020202020204" pitchFamily="34" charset="0"/>
                      <a:ea typeface="맑은 고딕" panose="020B0503020000020004" pitchFamily="50" charset="-127"/>
                      <a:cs typeface="Arial" panose="020B0604020202020204" pitchFamily="34" charset="0"/>
                    </a:rPr>
                    <a:t>Ocean Transport</a:t>
                  </a:r>
                </a:p>
              </p:txBody>
            </p:sp>
            <p:sp>
              <p:nvSpPr>
                <p:cNvPr id="575" name="모서리가 둥근 직사각형 122">
                  <a:extLst>
                    <a:ext uri="{FF2B5EF4-FFF2-40B4-BE49-F238E27FC236}">
                      <a16:creationId xmlns:a16="http://schemas.microsoft.com/office/drawing/2014/main" id="{D5DB8285-0EE1-41A1-96A7-C38A0FCC5A86}"/>
                    </a:ext>
                  </a:extLst>
                </p:cNvPr>
                <p:cNvSpPr/>
                <p:nvPr/>
              </p:nvSpPr>
              <p:spPr>
                <a:xfrm>
                  <a:off x="2557799" y="4897463"/>
                  <a:ext cx="698909" cy="184666"/>
                </a:xfrm>
                <a:prstGeom prst="rect">
                  <a:avLst/>
                </a:prstGeom>
                <a:noFill/>
                <a:ln w="12700" cap="flat" cmpd="sng" algn="ctr">
                  <a:noFill/>
                  <a:prstDash val="solid"/>
                  <a:miter lim="800000"/>
                </a:ln>
                <a:effectLst/>
              </p:spPr>
              <p:txBody>
                <a:bodyPr wrap="none" lIns="0" tIns="0" rIns="0" bIns="0" rtlCol="0" anchor="ctr">
                  <a:spAutoFit/>
                </a:bodyPr>
                <a:lstStyle/>
                <a:p>
                  <a:pPr algn="ctr"/>
                  <a:r>
                    <a:rPr lang="en-US" altLang="ko-KR" sz="1200" spc="-20" dirty="0">
                      <a:ln>
                        <a:solidFill>
                          <a:schemeClr val="bg1">
                            <a:alpha val="0"/>
                          </a:schemeClr>
                        </a:solidFill>
                      </a:ln>
                      <a:solidFill>
                        <a:schemeClr val="tx1">
                          <a:lumMod val="75000"/>
                          <a:lumOff val="25000"/>
                        </a:schemeClr>
                      </a:solidFill>
                      <a:latin typeface="Arial" panose="020B0604020202020204" pitchFamily="34" charset="0"/>
                      <a:ea typeface="맑은 고딕" panose="020B0503020000020004" pitchFamily="50" charset="-127"/>
                      <a:cs typeface="Arial" panose="020B0604020202020204" pitchFamily="34" charset="0"/>
                    </a:rPr>
                    <a:t>Intermodal</a:t>
                  </a:r>
                </a:p>
              </p:txBody>
            </p:sp>
            <p:sp>
              <p:nvSpPr>
                <p:cNvPr id="576" name="모서리가 둥근 직사각형 122">
                  <a:extLst>
                    <a:ext uri="{FF2B5EF4-FFF2-40B4-BE49-F238E27FC236}">
                      <a16:creationId xmlns:a16="http://schemas.microsoft.com/office/drawing/2014/main" id="{B406FEE7-FC69-4B1F-B403-634E72428257}"/>
                    </a:ext>
                  </a:extLst>
                </p:cNvPr>
                <p:cNvSpPr/>
                <p:nvPr/>
              </p:nvSpPr>
              <p:spPr>
                <a:xfrm>
                  <a:off x="2190070" y="5172221"/>
                  <a:ext cx="1434367" cy="184666"/>
                </a:xfrm>
                <a:prstGeom prst="rect">
                  <a:avLst/>
                </a:prstGeom>
                <a:noFill/>
                <a:ln w="12700" cap="flat" cmpd="sng" algn="ctr">
                  <a:noFill/>
                  <a:prstDash val="solid"/>
                  <a:miter lim="800000"/>
                </a:ln>
                <a:effectLst/>
              </p:spPr>
              <p:txBody>
                <a:bodyPr wrap="none" lIns="0" tIns="0" rIns="0" bIns="0" rtlCol="0" anchor="ctr">
                  <a:spAutoFit/>
                </a:bodyPr>
                <a:lstStyle/>
                <a:p>
                  <a:pPr algn="ctr"/>
                  <a:r>
                    <a:rPr lang="ko-KR" altLang="en-US" sz="1200" spc="-20" dirty="0">
                      <a:ln>
                        <a:solidFill>
                          <a:schemeClr val="bg1">
                            <a:alpha val="0"/>
                          </a:schemeClr>
                        </a:solidFill>
                      </a:ln>
                      <a:solidFill>
                        <a:schemeClr val="tx1">
                          <a:lumMod val="75000"/>
                          <a:lumOff val="25000"/>
                        </a:schemeClr>
                      </a:solidFill>
                      <a:latin typeface="Arial" panose="020B0604020202020204" pitchFamily="34" charset="0"/>
                      <a:ea typeface="맑은 고딕" panose="020B0503020000020004" pitchFamily="50" charset="-127"/>
                      <a:cs typeface="Arial" panose="020B0604020202020204" pitchFamily="34" charset="0"/>
                    </a:rPr>
                    <a:t> </a:t>
                  </a:r>
                  <a:r>
                    <a:rPr lang="en-US" altLang="ko-KR" sz="1200" spc="-20" dirty="0">
                      <a:ln>
                        <a:solidFill>
                          <a:schemeClr val="bg1">
                            <a:alpha val="0"/>
                          </a:schemeClr>
                        </a:solidFill>
                      </a:ln>
                      <a:solidFill>
                        <a:schemeClr val="tx1">
                          <a:lumMod val="75000"/>
                          <a:lumOff val="25000"/>
                        </a:schemeClr>
                      </a:solidFill>
                      <a:latin typeface="Arial" panose="020B0604020202020204" pitchFamily="34" charset="0"/>
                      <a:ea typeface="맑은 고딕" panose="020B0503020000020004" pitchFamily="50" charset="-127"/>
                      <a:cs typeface="Arial" panose="020B0604020202020204" pitchFamily="34" charset="0"/>
                    </a:rPr>
                    <a:t>Freight Consolidation</a:t>
                  </a:r>
                </a:p>
              </p:txBody>
            </p:sp>
            <p:sp>
              <p:nvSpPr>
                <p:cNvPr id="577" name="모서리가 둥근 직사각형 122">
                  <a:extLst>
                    <a:ext uri="{FF2B5EF4-FFF2-40B4-BE49-F238E27FC236}">
                      <a16:creationId xmlns:a16="http://schemas.microsoft.com/office/drawing/2014/main" id="{BBA355F6-D153-4AC1-8E7B-8E59D00203C2}"/>
                    </a:ext>
                  </a:extLst>
                </p:cNvPr>
                <p:cNvSpPr/>
                <p:nvPr/>
              </p:nvSpPr>
              <p:spPr>
                <a:xfrm>
                  <a:off x="2240949" y="5446979"/>
                  <a:ext cx="1332609" cy="369332"/>
                </a:xfrm>
                <a:prstGeom prst="rect">
                  <a:avLst/>
                </a:prstGeom>
                <a:noFill/>
                <a:ln w="12700" cap="flat" cmpd="sng" algn="ctr">
                  <a:noFill/>
                  <a:prstDash val="solid"/>
                  <a:miter lim="800000"/>
                </a:ln>
                <a:effectLst/>
              </p:spPr>
              <p:txBody>
                <a:bodyPr wrap="none" lIns="0" tIns="0" rIns="0" bIns="0" rtlCol="0" anchor="ctr">
                  <a:spAutoFit/>
                </a:bodyPr>
                <a:lstStyle/>
                <a:p>
                  <a:pPr algn="ctr"/>
                  <a:r>
                    <a:rPr lang="en-US" altLang="ko-KR" sz="1200" spc="-20" dirty="0">
                      <a:ln>
                        <a:solidFill>
                          <a:schemeClr val="bg1">
                            <a:alpha val="0"/>
                          </a:schemeClr>
                        </a:solidFill>
                      </a:ln>
                      <a:solidFill>
                        <a:schemeClr val="tx1">
                          <a:lumMod val="75000"/>
                          <a:lumOff val="25000"/>
                        </a:schemeClr>
                      </a:solidFill>
                      <a:latin typeface="Arial" panose="020B0604020202020204" pitchFamily="34" charset="0"/>
                      <a:ea typeface="맑은 고딕" panose="020B0503020000020004" pitchFamily="50" charset="-127"/>
                      <a:cs typeface="Arial" panose="020B0604020202020204" pitchFamily="34" charset="0"/>
                    </a:rPr>
                    <a:t>CSA</a:t>
                  </a:r>
                  <a:br>
                    <a:rPr lang="en-US" altLang="ko-KR" sz="1200" spc="-20" dirty="0">
                      <a:ln>
                        <a:solidFill>
                          <a:schemeClr val="bg1">
                            <a:alpha val="0"/>
                          </a:schemeClr>
                        </a:solidFill>
                      </a:ln>
                      <a:solidFill>
                        <a:schemeClr val="tx1">
                          <a:lumMod val="75000"/>
                          <a:lumOff val="25000"/>
                        </a:schemeClr>
                      </a:solidFill>
                      <a:latin typeface="Arial" panose="020B0604020202020204" pitchFamily="34" charset="0"/>
                      <a:ea typeface="맑은 고딕" panose="020B0503020000020004" pitchFamily="50" charset="-127"/>
                      <a:cs typeface="Arial" panose="020B0604020202020204" pitchFamily="34" charset="0"/>
                    </a:rPr>
                  </a:br>
                  <a:r>
                    <a:rPr lang="en-US" altLang="ko-KR" sz="1200" spc="-20" dirty="0">
                      <a:ln>
                        <a:solidFill>
                          <a:schemeClr val="bg1">
                            <a:alpha val="0"/>
                          </a:schemeClr>
                        </a:solidFill>
                      </a:ln>
                      <a:solidFill>
                        <a:schemeClr val="tx1">
                          <a:lumMod val="75000"/>
                          <a:lumOff val="25000"/>
                        </a:schemeClr>
                      </a:solidFill>
                      <a:latin typeface="Arial" panose="020B0604020202020204" pitchFamily="34" charset="0"/>
                      <a:ea typeface="맑은 고딕" panose="020B0503020000020004" pitchFamily="50" charset="-127"/>
                      <a:cs typeface="Arial" panose="020B0604020202020204" pitchFamily="34" charset="0"/>
                    </a:rPr>
                    <a:t>(Cargo Sales Agent)</a:t>
                  </a:r>
                </a:p>
              </p:txBody>
            </p:sp>
            <p:cxnSp>
              <p:nvCxnSpPr>
                <p:cNvPr id="578" name="직선 연결선 394">
                  <a:extLst>
                    <a:ext uri="{FF2B5EF4-FFF2-40B4-BE49-F238E27FC236}">
                      <a16:creationId xmlns:a16="http://schemas.microsoft.com/office/drawing/2014/main" id="{EF27F675-6561-43E9-8734-C260C45776EF}"/>
                    </a:ext>
                  </a:extLst>
                </p:cNvPr>
                <p:cNvCxnSpPr/>
                <p:nvPr/>
              </p:nvCxnSpPr>
              <p:spPr>
                <a:xfrm>
                  <a:off x="2200483" y="4577659"/>
                  <a:ext cx="1413541" cy="0"/>
                </a:xfrm>
                <a:prstGeom prst="line">
                  <a:avLst/>
                </a:prstGeom>
                <a:ln w="19050" cap="rnd">
                  <a:solidFill>
                    <a:schemeClr val="bg1">
                      <a:lumMod val="75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79" name="직선 연결선 394">
                  <a:extLst>
                    <a:ext uri="{FF2B5EF4-FFF2-40B4-BE49-F238E27FC236}">
                      <a16:creationId xmlns:a16="http://schemas.microsoft.com/office/drawing/2014/main" id="{EF27F675-6561-43E9-8734-C260C45776EF}"/>
                    </a:ext>
                  </a:extLst>
                </p:cNvPr>
                <p:cNvCxnSpPr/>
                <p:nvPr/>
              </p:nvCxnSpPr>
              <p:spPr>
                <a:xfrm>
                  <a:off x="2200483" y="4852417"/>
                  <a:ext cx="1413541" cy="0"/>
                </a:xfrm>
                <a:prstGeom prst="line">
                  <a:avLst/>
                </a:prstGeom>
                <a:ln w="19050" cap="rnd">
                  <a:solidFill>
                    <a:schemeClr val="bg1">
                      <a:lumMod val="75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80" name="직선 연결선 394">
                  <a:extLst>
                    <a:ext uri="{FF2B5EF4-FFF2-40B4-BE49-F238E27FC236}">
                      <a16:creationId xmlns:a16="http://schemas.microsoft.com/office/drawing/2014/main" id="{EF27F675-6561-43E9-8734-C260C45776EF}"/>
                    </a:ext>
                  </a:extLst>
                </p:cNvPr>
                <p:cNvCxnSpPr/>
                <p:nvPr/>
              </p:nvCxnSpPr>
              <p:spPr>
                <a:xfrm>
                  <a:off x="2200483" y="5127175"/>
                  <a:ext cx="1413541" cy="0"/>
                </a:xfrm>
                <a:prstGeom prst="line">
                  <a:avLst/>
                </a:prstGeom>
                <a:ln w="19050" cap="rnd">
                  <a:solidFill>
                    <a:schemeClr val="bg1">
                      <a:lumMod val="75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81" name="직선 연결선 394">
                  <a:extLst>
                    <a:ext uri="{FF2B5EF4-FFF2-40B4-BE49-F238E27FC236}">
                      <a16:creationId xmlns:a16="http://schemas.microsoft.com/office/drawing/2014/main" id="{EF27F675-6561-43E9-8734-C260C45776EF}"/>
                    </a:ext>
                  </a:extLst>
                </p:cNvPr>
                <p:cNvCxnSpPr/>
                <p:nvPr/>
              </p:nvCxnSpPr>
              <p:spPr>
                <a:xfrm>
                  <a:off x="2200483" y="5401933"/>
                  <a:ext cx="1413541" cy="0"/>
                </a:xfrm>
                <a:prstGeom prst="line">
                  <a:avLst/>
                </a:prstGeom>
                <a:ln w="19050" cap="rnd">
                  <a:solidFill>
                    <a:schemeClr val="bg1">
                      <a:lumMod val="75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sp>
          <p:nvSpPr>
            <p:cNvPr id="636" name="Rectangle 39">
              <a:extLst>
                <a:ext uri="{FF2B5EF4-FFF2-40B4-BE49-F238E27FC236}">
                  <a16:creationId xmlns:a16="http://schemas.microsoft.com/office/drawing/2014/main" id="{31C94FD7-489B-46D0-968D-31699215CBDB}"/>
                </a:ext>
              </a:extLst>
            </p:cNvPr>
            <p:cNvSpPr>
              <a:spLocks noChangeArrowheads="1"/>
            </p:cNvSpPr>
            <p:nvPr/>
          </p:nvSpPr>
          <p:spPr bwMode="auto">
            <a:xfrm>
              <a:off x="4093571" y="5804847"/>
              <a:ext cx="4004731" cy="230832"/>
            </a:xfrm>
            <a:prstGeom prst="rect">
              <a:avLst/>
            </a:prstGeom>
            <a:solidFill>
              <a:schemeClr val="bg1"/>
            </a:solidFill>
            <a:ln w="12700" cap="flat" cmpd="sng" algn="ctr">
              <a:noFill/>
              <a:prstDash val="solid"/>
              <a:miter lim="800000"/>
            </a:ln>
            <a:effectLst/>
          </p:spPr>
          <p:txBody>
            <a:bodyPr wrap="none" lIns="72000" tIns="0" rIns="72000" bIns="0" rtlCol="0" anchor="ctr">
              <a:spAutoFit/>
            </a:bodyPr>
            <a:lstStyle/>
            <a:p>
              <a:pPr algn="ctr"/>
              <a:r>
                <a:rPr lang="en-US" altLang="ko-KR" sz="1500" b="1" dirty="0">
                  <a:ln>
                    <a:solidFill>
                      <a:schemeClr val="bg1">
                        <a:alpha val="0"/>
                      </a:schemeClr>
                    </a:solidFill>
                  </a:ln>
                  <a:latin typeface="Arial" panose="020B0604020202020204" pitchFamily="34" charset="0"/>
                  <a:ea typeface="맑은 고딕" panose="020B0503020000020004" pitchFamily="50" charset="-127"/>
                  <a:cs typeface="Arial" panose="020B0604020202020204" pitchFamily="34" charset="0"/>
                </a:rPr>
                <a:t>Big Data &amp; IoT &amp; Blockchain &amp; VR/AR &amp; AI</a:t>
              </a:r>
            </a:p>
          </p:txBody>
        </p:sp>
        <p:grpSp>
          <p:nvGrpSpPr>
            <p:cNvPr id="6" name="그룹 5"/>
            <p:cNvGrpSpPr/>
            <p:nvPr/>
          </p:nvGrpSpPr>
          <p:grpSpPr>
            <a:xfrm>
              <a:off x="1465710" y="5875216"/>
              <a:ext cx="9254255" cy="117570"/>
              <a:chOff x="1870173" y="5875216"/>
              <a:chExt cx="9254255" cy="117570"/>
            </a:xfrm>
          </p:grpSpPr>
          <p:grpSp>
            <p:nvGrpSpPr>
              <p:cNvPr id="637" name="그룹 636"/>
              <p:cNvGrpSpPr/>
              <p:nvPr/>
            </p:nvGrpSpPr>
            <p:grpSpPr>
              <a:xfrm>
                <a:off x="1870173" y="5875216"/>
                <a:ext cx="405629" cy="117570"/>
                <a:chOff x="768993" y="5958668"/>
                <a:chExt cx="405629" cy="117570"/>
              </a:xfrm>
            </p:grpSpPr>
            <p:sp>
              <p:nvSpPr>
                <p:cNvPr id="638" name="직사각형 205">
                  <a:extLst>
                    <a:ext uri="{FF2B5EF4-FFF2-40B4-BE49-F238E27FC236}">
                      <a16:creationId xmlns:a16="http://schemas.microsoft.com/office/drawing/2014/main" id="{181AA996-9D32-4885-85B5-E7E5D89E938E}"/>
                    </a:ext>
                  </a:extLst>
                </p:cNvPr>
                <p:cNvSpPr/>
                <p:nvPr/>
              </p:nvSpPr>
              <p:spPr>
                <a:xfrm flipH="1">
                  <a:off x="768993" y="5958668"/>
                  <a:ext cx="405629" cy="1175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pc="-20">
                    <a:ln>
                      <a:solidFill>
                        <a:schemeClr val="bg1">
                          <a:alpha val="0"/>
                        </a:schemeClr>
                      </a:solidFill>
                    </a:ln>
                    <a:latin typeface="Arial" panose="020B0604020202020204" pitchFamily="34" charset="0"/>
                    <a:cs typeface="Arial" panose="020B0604020202020204" pitchFamily="34" charset="0"/>
                  </a:endParaRPr>
                </a:p>
              </p:txBody>
            </p:sp>
            <p:grpSp>
              <p:nvGrpSpPr>
                <p:cNvPr id="639" name="그룹 212">
                  <a:extLst>
                    <a:ext uri="{FF2B5EF4-FFF2-40B4-BE49-F238E27FC236}">
                      <a16:creationId xmlns:a16="http://schemas.microsoft.com/office/drawing/2014/main" id="{D81B18E3-E374-4255-BC74-52F14C435227}"/>
                    </a:ext>
                  </a:extLst>
                </p:cNvPr>
                <p:cNvGrpSpPr/>
                <p:nvPr/>
              </p:nvGrpSpPr>
              <p:grpSpPr>
                <a:xfrm flipH="1">
                  <a:off x="817204" y="5977570"/>
                  <a:ext cx="278472" cy="79767"/>
                  <a:chOff x="6198248" y="4063677"/>
                  <a:chExt cx="226820" cy="73240"/>
                </a:xfrm>
                <a:solidFill>
                  <a:srgbClr val="C00040"/>
                </a:solidFill>
              </p:grpSpPr>
              <p:sp>
                <p:nvSpPr>
                  <p:cNvPr id="640" name="이등변 삼각형 213">
                    <a:extLst>
                      <a:ext uri="{FF2B5EF4-FFF2-40B4-BE49-F238E27FC236}">
                        <a16:creationId xmlns:a16="http://schemas.microsoft.com/office/drawing/2014/main" id="{1E11CEA7-ED19-46E9-BBD8-C1D7437EB573}"/>
                      </a:ext>
                    </a:extLst>
                  </p:cNvPr>
                  <p:cNvSpPr>
                    <a:spLocks noChangeArrowheads="1"/>
                  </p:cNvSpPr>
                  <p:nvPr/>
                </p:nvSpPr>
                <p:spPr bwMode="auto">
                  <a:xfrm rot="16200000" flipV="1">
                    <a:off x="6193245" y="4068680"/>
                    <a:ext cx="73240" cy="63234"/>
                  </a:xfrm>
                  <a:prstGeom prst="triangle">
                    <a:avLst>
                      <a:gd name="adj" fmla="val 50000"/>
                    </a:avLst>
                  </a:prstGeom>
                  <a:solidFill>
                    <a:srgbClr val="EAEAEA"/>
                  </a:solidFill>
                  <a:ln>
                    <a:noFill/>
                  </a:ln>
                  <a:extLst>
                    <a:ext uri="{91240B29-F687-4F45-9708-019B960494DF}">
                      <a14:hiddenLine xmlns:a14="http://schemas.microsoft.com/office/drawing/2010/main" w="25400" algn="ctr">
                        <a:solidFill>
                          <a:srgbClr val="000000"/>
                        </a:solidFill>
                        <a:miter lim="800000"/>
                        <a:headEnd/>
                        <a:tailEnd/>
                      </a14:hiddenLine>
                    </a:ext>
                  </a:extLst>
                </p:spPr>
                <p:txBody>
                  <a:bodyPr rot="10800000" vert="eaVert" anchor="ctr"/>
                  <a:lstStyle/>
                  <a:p>
                    <a:pPr latinLnBrk="0"/>
                    <a:endParaRPr lang="ko-KR" altLang="en-US" sz="1600" spc="-20" dirty="0">
                      <a:ln>
                        <a:solidFill>
                          <a:schemeClr val="bg1">
                            <a:alpha val="0"/>
                          </a:schemeClr>
                        </a:solidFill>
                      </a:ln>
                      <a:solidFill>
                        <a:srgbClr val="FFFFFF"/>
                      </a:solidFill>
                      <a:latin typeface="Arial" panose="020B0604020202020204" pitchFamily="34" charset="0"/>
                      <a:ea typeface="맑은 고딕" panose="020B0503020000020004" pitchFamily="50" charset="-127"/>
                      <a:cs typeface="Arial" panose="020B0604020202020204" pitchFamily="34" charset="0"/>
                    </a:endParaRPr>
                  </a:p>
                </p:txBody>
              </p:sp>
              <p:sp>
                <p:nvSpPr>
                  <p:cNvPr id="641" name="이등변 삼각형 214">
                    <a:extLst>
                      <a:ext uri="{FF2B5EF4-FFF2-40B4-BE49-F238E27FC236}">
                        <a16:creationId xmlns:a16="http://schemas.microsoft.com/office/drawing/2014/main" id="{BF14FC96-C0D2-4281-888C-7C475088BB33}"/>
                      </a:ext>
                    </a:extLst>
                  </p:cNvPr>
                  <p:cNvSpPr>
                    <a:spLocks noChangeArrowheads="1"/>
                  </p:cNvSpPr>
                  <p:nvPr/>
                </p:nvSpPr>
                <p:spPr bwMode="auto">
                  <a:xfrm rot="16200000" flipV="1">
                    <a:off x="6275038" y="4067992"/>
                    <a:ext cx="73240" cy="64609"/>
                  </a:xfrm>
                  <a:prstGeom prst="triangle">
                    <a:avLst>
                      <a:gd name="adj" fmla="val 50000"/>
                    </a:avLst>
                  </a:prstGeom>
                  <a:solidFill>
                    <a:srgbClr val="D6F6F5">
                      <a:alpha val="60000"/>
                    </a:srgbClr>
                  </a:solidFill>
                  <a:ln>
                    <a:noFill/>
                  </a:ln>
                  <a:extLst>
                    <a:ext uri="{91240B29-F687-4F45-9708-019B960494DF}">
                      <a14:hiddenLine xmlns:a14="http://schemas.microsoft.com/office/drawing/2010/main" w="25400" algn="ctr">
                        <a:solidFill>
                          <a:srgbClr val="000000"/>
                        </a:solidFill>
                        <a:miter lim="800000"/>
                        <a:headEnd/>
                        <a:tailEnd/>
                      </a14:hiddenLine>
                    </a:ext>
                  </a:extLst>
                </p:spPr>
                <p:txBody>
                  <a:bodyPr rot="10800000" vert="eaVert" anchor="ctr"/>
                  <a:lstStyle/>
                  <a:p>
                    <a:pPr latinLnBrk="0"/>
                    <a:endParaRPr lang="ko-KR" altLang="en-US" sz="1600" spc="-20" dirty="0">
                      <a:ln>
                        <a:solidFill>
                          <a:schemeClr val="bg1">
                            <a:alpha val="0"/>
                          </a:schemeClr>
                        </a:solidFill>
                      </a:ln>
                      <a:solidFill>
                        <a:srgbClr val="FFFFFF"/>
                      </a:solidFill>
                      <a:latin typeface="Arial" panose="020B0604020202020204" pitchFamily="34" charset="0"/>
                      <a:ea typeface="맑은 고딕" panose="020B0503020000020004" pitchFamily="50" charset="-127"/>
                      <a:cs typeface="Arial" panose="020B0604020202020204" pitchFamily="34" charset="0"/>
                    </a:endParaRPr>
                  </a:p>
                </p:txBody>
              </p:sp>
              <p:sp>
                <p:nvSpPr>
                  <p:cNvPr id="642" name="이등변 삼각형 215">
                    <a:extLst>
                      <a:ext uri="{FF2B5EF4-FFF2-40B4-BE49-F238E27FC236}">
                        <a16:creationId xmlns:a16="http://schemas.microsoft.com/office/drawing/2014/main" id="{18EE8FCF-DA91-4395-B6F0-403E19ABF89C}"/>
                      </a:ext>
                    </a:extLst>
                  </p:cNvPr>
                  <p:cNvSpPr>
                    <a:spLocks noChangeArrowheads="1"/>
                  </p:cNvSpPr>
                  <p:nvPr/>
                </p:nvSpPr>
                <p:spPr bwMode="auto">
                  <a:xfrm rot="16200000" flipV="1">
                    <a:off x="6356831" y="4068680"/>
                    <a:ext cx="73240" cy="63234"/>
                  </a:xfrm>
                  <a:prstGeom prst="triangle">
                    <a:avLst>
                      <a:gd name="adj" fmla="val 50000"/>
                    </a:avLst>
                  </a:prstGeom>
                  <a:solidFill>
                    <a:srgbClr val="05C3A7"/>
                  </a:solidFill>
                  <a:ln>
                    <a:noFill/>
                  </a:ln>
                  <a:extLst>
                    <a:ext uri="{91240B29-F687-4F45-9708-019B960494DF}">
                      <a14:hiddenLine xmlns:a14="http://schemas.microsoft.com/office/drawing/2010/main" w="25400" algn="ctr">
                        <a:solidFill>
                          <a:srgbClr val="000000"/>
                        </a:solidFill>
                        <a:miter lim="800000"/>
                        <a:headEnd/>
                        <a:tailEnd/>
                      </a14:hiddenLine>
                    </a:ext>
                  </a:extLst>
                </p:spPr>
                <p:txBody>
                  <a:bodyPr rot="10800000" vert="eaVert" anchor="ctr"/>
                  <a:lstStyle/>
                  <a:p>
                    <a:pPr latinLnBrk="0"/>
                    <a:endParaRPr lang="ko-KR" altLang="en-US" sz="1600" spc="-20" dirty="0">
                      <a:ln>
                        <a:solidFill>
                          <a:schemeClr val="bg1">
                            <a:alpha val="0"/>
                          </a:schemeClr>
                        </a:solidFill>
                      </a:ln>
                      <a:solidFill>
                        <a:srgbClr val="FFFFFF"/>
                      </a:solidFill>
                      <a:latin typeface="Arial" panose="020B0604020202020204" pitchFamily="34" charset="0"/>
                      <a:ea typeface="맑은 고딕" panose="020B0503020000020004" pitchFamily="50" charset="-127"/>
                      <a:cs typeface="Arial" panose="020B0604020202020204" pitchFamily="34" charset="0"/>
                    </a:endParaRPr>
                  </a:p>
                </p:txBody>
              </p:sp>
            </p:grpSp>
          </p:grpSp>
          <p:grpSp>
            <p:nvGrpSpPr>
              <p:cNvPr id="643" name="그룹 642"/>
              <p:cNvGrpSpPr/>
              <p:nvPr/>
            </p:nvGrpSpPr>
            <p:grpSpPr>
              <a:xfrm flipH="1">
                <a:off x="10718799" y="5875216"/>
                <a:ext cx="405629" cy="117570"/>
                <a:chOff x="768993" y="5958668"/>
                <a:chExt cx="405629" cy="117570"/>
              </a:xfrm>
            </p:grpSpPr>
            <p:sp>
              <p:nvSpPr>
                <p:cNvPr id="644" name="직사각형 205">
                  <a:extLst>
                    <a:ext uri="{FF2B5EF4-FFF2-40B4-BE49-F238E27FC236}">
                      <a16:creationId xmlns:a16="http://schemas.microsoft.com/office/drawing/2014/main" id="{181AA996-9D32-4885-85B5-E7E5D89E938E}"/>
                    </a:ext>
                  </a:extLst>
                </p:cNvPr>
                <p:cNvSpPr/>
                <p:nvPr/>
              </p:nvSpPr>
              <p:spPr>
                <a:xfrm flipH="1">
                  <a:off x="768993" y="5958668"/>
                  <a:ext cx="405629" cy="1175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pc="-20">
                    <a:ln>
                      <a:solidFill>
                        <a:schemeClr val="bg1">
                          <a:alpha val="0"/>
                        </a:schemeClr>
                      </a:solidFill>
                    </a:ln>
                    <a:latin typeface="Arial" panose="020B0604020202020204" pitchFamily="34" charset="0"/>
                    <a:cs typeface="Arial" panose="020B0604020202020204" pitchFamily="34" charset="0"/>
                  </a:endParaRPr>
                </a:p>
              </p:txBody>
            </p:sp>
            <p:grpSp>
              <p:nvGrpSpPr>
                <p:cNvPr id="645" name="그룹 212">
                  <a:extLst>
                    <a:ext uri="{FF2B5EF4-FFF2-40B4-BE49-F238E27FC236}">
                      <a16:creationId xmlns:a16="http://schemas.microsoft.com/office/drawing/2014/main" id="{D81B18E3-E374-4255-BC74-52F14C435227}"/>
                    </a:ext>
                  </a:extLst>
                </p:cNvPr>
                <p:cNvGrpSpPr/>
                <p:nvPr/>
              </p:nvGrpSpPr>
              <p:grpSpPr>
                <a:xfrm flipH="1">
                  <a:off x="817204" y="5977570"/>
                  <a:ext cx="278472" cy="79767"/>
                  <a:chOff x="6198248" y="4063677"/>
                  <a:chExt cx="226820" cy="73240"/>
                </a:xfrm>
                <a:solidFill>
                  <a:srgbClr val="C00040"/>
                </a:solidFill>
              </p:grpSpPr>
              <p:sp>
                <p:nvSpPr>
                  <p:cNvPr id="646" name="이등변 삼각형 213">
                    <a:extLst>
                      <a:ext uri="{FF2B5EF4-FFF2-40B4-BE49-F238E27FC236}">
                        <a16:creationId xmlns:a16="http://schemas.microsoft.com/office/drawing/2014/main" id="{1E11CEA7-ED19-46E9-BBD8-C1D7437EB573}"/>
                      </a:ext>
                    </a:extLst>
                  </p:cNvPr>
                  <p:cNvSpPr>
                    <a:spLocks noChangeArrowheads="1"/>
                  </p:cNvSpPr>
                  <p:nvPr/>
                </p:nvSpPr>
                <p:spPr bwMode="auto">
                  <a:xfrm rot="16200000" flipV="1">
                    <a:off x="6193245" y="4068680"/>
                    <a:ext cx="73240" cy="63234"/>
                  </a:xfrm>
                  <a:prstGeom prst="triangle">
                    <a:avLst>
                      <a:gd name="adj" fmla="val 50000"/>
                    </a:avLst>
                  </a:prstGeom>
                  <a:solidFill>
                    <a:schemeClr val="bg1">
                      <a:lumMod val="85000"/>
                      <a:alpha val="30000"/>
                    </a:schemeClr>
                  </a:solidFill>
                  <a:ln>
                    <a:noFill/>
                  </a:ln>
                  <a:extLst>
                    <a:ext uri="{91240B29-F687-4F45-9708-019B960494DF}">
                      <a14:hiddenLine xmlns:a14="http://schemas.microsoft.com/office/drawing/2010/main" w="25400" algn="ctr">
                        <a:solidFill>
                          <a:srgbClr val="000000"/>
                        </a:solidFill>
                        <a:miter lim="800000"/>
                        <a:headEnd/>
                        <a:tailEnd/>
                      </a14:hiddenLine>
                    </a:ext>
                  </a:extLst>
                </p:spPr>
                <p:txBody>
                  <a:bodyPr rot="10800000" vert="eaVert" anchor="ctr"/>
                  <a:lstStyle/>
                  <a:p>
                    <a:pPr latinLnBrk="0"/>
                    <a:endParaRPr lang="ko-KR" altLang="en-US" sz="1600" spc="-20" dirty="0">
                      <a:ln>
                        <a:solidFill>
                          <a:schemeClr val="bg1">
                            <a:alpha val="0"/>
                          </a:schemeClr>
                        </a:solidFill>
                      </a:ln>
                      <a:solidFill>
                        <a:srgbClr val="FFFFFF"/>
                      </a:solidFill>
                      <a:latin typeface="Arial" panose="020B0604020202020204" pitchFamily="34" charset="0"/>
                      <a:ea typeface="맑은 고딕" panose="020B0503020000020004" pitchFamily="50" charset="-127"/>
                      <a:cs typeface="Arial" panose="020B0604020202020204" pitchFamily="34" charset="0"/>
                    </a:endParaRPr>
                  </a:p>
                </p:txBody>
              </p:sp>
              <p:sp>
                <p:nvSpPr>
                  <p:cNvPr id="647" name="이등변 삼각형 214">
                    <a:extLst>
                      <a:ext uri="{FF2B5EF4-FFF2-40B4-BE49-F238E27FC236}">
                        <a16:creationId xmlns:a16="http://schemas.microsoft.com/office/drawing/2014/main" id="{BF14FC96-C0D2-4281-888C-7C475088BB33}"/>
                      </a:ext>
                    </a:extLst>
                  </p:cNvPr>
                  <p:cNvSpPr>
                    <a:spLocks noChangeArrowheads="1"/>
                  </p:cNvSpPr>
                  <p:nvPr/>
                </p:nvSpPr>
                <p:spPr bwMode="auto">
                  <a:xfrm rot="16200000" flipV="1">
                    <a:off x="6275038" y="4067992"/>
                    <a:ext cx="73240" cy="64609"/>
                  </a:xfrm>
                  <a:prstGeom prst="triangle">
                    <a:avLst>
                      <a:gd name="adj" fmla="val 50000"/>
                    </a:avLst>
                  </a:prstGeom>
                  <a:solidFill>
                    <a:srgbClr val="D6F6F5">
                      <a:alpha val="60000"/>
                    </a:srgbClr>
                  </a:solidFill>
                  <a:ln>
                    <a:noFill/>
                  </a:ln>
                  <a:extLst>
                    <a:ext uri="{91240B29-F687-4F45-9708-019B960494DF}">
                      <a14:hiddenLine xmlns:a14="http://schemas.microsoft.com/office/drawing/2010/main" w="25400" algn="ctr">
                        <a:solidFill>
                          <a:srgbClr val="000000"/>
                        </a:solidFill>
                        <a:miter lim="800000"/>
                        <a:headEnd/>
                        <a:tailEnd/>
                      </a14:hiddenLine>
                    </a:ext>
                  </a:extLst>
                </p:spPr>
                <p:txBody>
                  <a:bodyPr rot="10800000" vert="eaVert" anchor="ctr"/>
                  <a:lstStyle/>
                  <a:p>
                    <a:pPr latinLnBrk="0"/>
                    <a:endParaRPr lang="ko-KR" altLang="en-US" sz="1600" spc="-20" dirty="0">
                      <a:ln>
                        <a:solidFill>
                          <a:schemeClr val="bg1">
                            <a:alpha val="0"/>
                          </a:schemeClr>
                        </a:solidFill>
                      </a:ln>
                      <a:solidFill>
                        <a:srgbClr val="FFFFFF"/>
                      </a:solidFill>
                      <a:latin typeface="Arial" panose="020B0604020202020204" pitchFamily="34" charset="0"/>
                      <a:ea typeface="맑은 고딕" panose="020B0503020000020004" pitchFamily="50" charset="-127"/>
                      <a:cs typeface="Arial" panose="020B0604020202020204" pitchFamily="34" charset="0"/>
                    </a:endParaRPr>
                  </a:p>
                </p:txBody>
              </p:sp>
              <p:sp>
                <p:nvSpPr>
                  <p:cNvPr id="648" name="이등변 삼각형 215">
                    <a:extLst>
                      <a:ext uri="{FF2B5EF4-FFF2-40B4-BE49-F238E27FC236}">
                        <a16:creationId xmlns:a16="http://schemas.microsoft.com/office/drawing/2014/main" id="{18EE8FCF-DA91-4395-B6F0-403E19ABF89C}"/>
                      </a:ext>
                    </a:extLst>
                  </p:cNvPr>
                  <p:cNvSpPr>
                    <a:spLocks noChangeArrowheads="1"/>
                  </p:cNvSpPr>
                  <p:nvPr/>
                </p:nvSpPr>
                <p:spPr bwMode="auto">
                  <a:xfrm rot="16200000" flipV="1">
                    <a:off x="6356831" y="4068680"/>
                    <a:ext cx="73240" cy="63234"/>
                  </a:xfrm>
                  <a:prstGeom prst="triangle">
                    <a:avLst>
                      <a:gd name="adj" fmla="val 50000"/>
                    </a:avLst>
                  </a:prstGeom>
                  <a:solidFill>
                    <a:srgbClr val="05C3A7"/>
                  </a:solidFill>
                  <a:ln>
                    <a:noFill/>
                  </a:ln>
                  <a:extLst>
                    <a:ext uri="{91240B29-F687-4F45-9708-019B960494DF}">
                      <a14:hiddenLine xmlns:a14="http://schemas.microsoft.com/office/drawing/2010/main" w="25400" algn="ctr">
                        <a:solidFill>
                          <a:srgbClr val="000000"/>
                        </a:solidFill>
                        <a:miter lim="800000"/>
                        <a:headEnd/>
                        <a:tailEnd/>
                      </a14:hiddenLine>
                    </a:ext>
                  </a:extLst>
                </p:spPr>
                <p:txBody>
                  <a:bodyPr rot="10800000" vert="eaVert" anchor="ctr"/>
                  <a:lstStyle/>
                  <a:p>
                    <a:pPr latinLnBrk="0"/>
                    <a:endParaRPr lang="ko-KR" altLang="en-US" sz="1600" spc="-20" dirty="0">
                      <a:ln>
                        <a:solidFill>
                          <a:schemeClr val="bg1">
                            <a:alpha val="0"/>
                          </a:schemeClr>
                        </a:solidFill>
                      </a:ln>
                      <a:solidFill>
                        <a:srgbClr val="FFFFFF"/>
                      </a:solidFill>
                      <a:latin typeface="Arial" panose="020B0604020202020204" pitchFamily="34" charset="0"/>
                      <a:ea typeface="맑은 고딕" panose="020B0503020000020004" pitchFamily="50" charset="-127"/>
                      <a:cs typeface="Arial" panose="020B0604020202020204" pitchFamily="34" charset="0"/>
                    </a:endParaRPr>
                  </a:p>
                </p:txBody>
              </p:sp>
            </p:grpSp>
          </p:grpSp>
        </p:grpSp>
      </p:grpSp>
      <p:sp>
        <p:nvSpPr>
          <p:cNvPr id="649" name="TextBox 648">
            <a:extLst>
              <a:ext uri="{FF2B5EF4-FFF2-40B4-BE49-F238E27FC236}">
                <a16:creationId xmlns:a16="http://schemas.microsoft.com/office/drawing/2014/main" id="{5CE3690D-10E7-4DB4-8E48-93FAE40D6ECD}"/>
              </a:ext>
            </a:extLst>
          </p:cNvPr>
          <p:cNvSpPr txBox="1"/>
          <p:nvPr/>
        </p:nvSpPr>
        <p:spPr>
          <a:xfrm>
            <a:off x="515934" y="1182524"/>
            <a:ext cx="11160125" cy="650434"/>
          </a:xfrm>
          <a:prstGeom prst="rect">
            <a:avLst/>
          </a:prstGeom>
          <a:noFill/>
        </p:spPr>
        <p:txBody>
          <a:bodyPr wrap="square" lIns="0" tIns="0" rIns="0" bIns="0" rtlCol="0" anchor="t">
            <a:spAutoFit/>
          </a:bodyPr>
          <a:lstStyle>
            <a:defPPr>
              <a:defRPr lang="ko-KR"/>
            </a:defPPr>
            <a:lvl1pPr>
              <a:defRPr sz="2600">
                <a:ln>
                  <a:solidFill>
                    <a:schemeClr val="accent1">
                      <a:alpha val="0"/>
                    </a:schemeClr>
                  </a:solidFill>
                </a:ln>
                <a:solidFill>
                  <a:schemeClr val="tx1">
                    <a:lumMod val="85000"/>
                    <a:lumOff val="15000"/>
                  </a:schemeClr>
                </a:solidFill>
                <a:latin typeface="배달의민족 도현" panose="020B0600000101010101" pitchFamily="50" charset="-127"/>
                <a:ea typeface="배달의민족 도현" panose="020B0600000101010101" pitchFamily="50" charset="-127"/>
              </a:defRPr>
            </a:lvl1pPr>
          </a:lstStyle>
          <a:p>
            <a:pPr defTabSz="957474">
              <a:lnSpc>
                <a:spcPct val="110000"/>
              </a:lnSpc>
              <a:spcBef>
                <a:spcPct val="0"/>
              </a:spcBef>
            </a:pPr>
            <a:r>
              <a:rPr lang="en-US" altLang="ko-KR" sz="2000" dirty="0">
                <a:ln>
                  <a:solidFill>
                    <a:schemeClr val="bg1">
                      <a:lumMod val="75000"/>
                      <a:alpha val="0"/>
                    </a:schemeClr>
                  </a:solidFill>
                </a:ln>
                <a:solidFill>
                  <a:schemeClr val="tx1">
                    <a:lumMod val="75000"/>
                    <a:lumOff val="25000"/>
                  </a:schemeClr>
                </a:solidFill>
                <a:latin typeface="Arial" panose="020B0604020202020204" pitchFamily="34" charset="0"/>
                <a:ea typeface="나눔스퀘어 ExtraBold" panose="020B0600000101010101" pitchFamily="50" charset="-127"/>
                <a:cs typeface="Arial" panose="020B0604020202020204" pitchFamily="34" charset="0"/>
              </a:rPr>
              <a:t>Possess in-house logistics system that can be customized in accordance with customers’ needs</a:t>
            </a:r>
          </a:p>
          <a:p>
            <a:pPr defTabSz="957474">
              <a:lnSpc>
                <a:spcPct val="110000"/>
              </a:lnSpc>
              <a:spcBef>
                <a:spcPct val="0"/>
              </a:spcBef>
            </a:pPr>
            <a:r>
              <a:rPr lang="en-US" altLang="ko-KR" sz="2000" dirty="0">
                <a:ln>
                  <a:solidFill>
                    <a:schemeClr val="bg1">
                      <a:lumMod val="75000"/>
                      <a:alpha val="0"/>
                    </a:schemeClr>
                  </a:solidFill>
                </a:ln>
                <a:solidFill>
                  <a:schemeClr val="tx1">
                    <a:lumMod val="75000"/>
                    <a:lumOff val="25000"/>
                  </a:schemeClr>
                </a:solidFill>
                <a:latin typeface="Arial" panose="020B0604020202020204" pitchFamily="34" charset="0"/>
                <a:ea typeface="나눔스퀘어 ExtraBold" panose="020B0600000101010101" pitchFamily="50" charset="-127"/>
                <a:cs typeface="Arial" panose="020B0604020202020204" pitchFamily="34" charset="0"/>
              </a:rPr>
              <a:t>(Supply Chain without system will soon face limits)</a:t>
            </a:r>
          </a:p>
        </p:txBody>
      </p:sp>
      <p:sp>
        <p:nvSpPr>
          <p:cNvPr id="289" name="TextBox 288">
            <a:extLst>
              <a:ext uri="{FF2B5EF4-FFF2-40B4-BE49-F238E27FC236}">
                <a16:creationId xmlns:a16="http://schemas.microsoft.com/office/drawing/2014/main" id="{18A2FCF4-D507-415B-81FF-D8D33B9719B8}"/>
              </a:ext>
            </a:extLst>
          </p:cNvPr>
          <p:cNvSpPr txBox="1"/>
          <p:nvPr/>
        </p:nvSpPr>
        <p:spPr>
          <a:xfrm>
            <a:off x="515938" y="424371"/>
            <a:ext cx="9429548" cy="492443"/>
          </a:xfrm>
          <a:prstGeom prst="rect">
            <a:avLst/>
          </a:prstGeom>
          <a:noFill/>
        </p:spPr>
        <p:txBody>
          <a:bodyPr wrap="square" lIns="0" tIns="0" rIns="0" bIns="0" rtlCol="0" anchor="ctr">
            <a:spAutoFit/>
          </a:bodyPr>
          <a:lstStyle>
            <a:defPPr>
              <a:defRPr lang="ko-KR"/>
            </a:defPPr>
            <a:lvl1pPr defTabSz="957474">
              <a:spcBef>
                <a:spcPct val="0"/>
              </a:spcBef>
              <a:defRPr sz="3200" b="1">
                <a:ln>
                  <a:solidFill>
                    <a:schemeClr val="bg1">
                      <a:lumMod val="75000"/>
                      <a:alpha val="0"/>
                    </a:schemeClr>
                  </a:solidFill>
                </a:ln>
                <a:latin typeface="Arial" panose="020B0604020202020204" pitchFamily="34" charset="0"/>
                <a:ea typeface="나눔스퀘어 ExtraBold" panose="020B0600000101010101" pitchFamily="50" charset="-127"/>
                <a:cs typeface="Arial" panose="020B0604020202020204" pitchFamily="34" charset="0"/>
              </a:defRPr>
            </a:lvl1pPr>
          </a:lstStyle>
          <a:p>
            <a:r>
              <a:rPr kumimoji="0" lang="en-US" altLang="ko-KR" sz="3200" b="1" i="0" u="none" strike="noStrike" kern="1200" cap="none" spc="0" normalizeH="0" baseline="0" noProof="0" dirty="0">
                <a:ln>
                  <a:solidFill>
                    <a:prstClr val="white">
                      <a:lumMod val="75000"/>
                      <a:alpha val="0"/>
                    </a:prstClr>
                  </a:solidFill>
                </a:ln>
                <a:solidFill>
                  <a:prstClr val="black"/>
                </a:solidFill>
                <a:effectLst/>
                <a:uLnTx/>
                <a:uFillTx/>
                <a:latin typeface="Arial" panose="020B0604020202020204" pitchFamily="34" charset="0"/>
                <a:ea typeface="나눔스퀘어 ExtraBold" panose="020B0600000101010101" pitchFamily="50" charset="-127"/>
                <a:cs typeface="Arial" panose="020B0604020202020204" pitchFamily="34" charset="0"/>
              </a:rPr>
              <a:t>Cello </a:t>
            </a:r>
            <a:r>
              <a:rPr lang="en-US" altLang="ko-KR" dirty="0">
                <a:ln>
                  <a:solidFill>
                    <a:prstClr val="white">
                      <a:lumMod val="75000"/>
                      <a:alpha val="0"/>
                    </a:prstClr>
                  </a:solidFill>
                </a:ln>
                <a:solidFill>
                  <a:prstClr val="black"/>
                </a:solidFill>
              </a:rPr>
              <a:t>System</a:t>
            </a:r>
            <a:endParaRPr lang="en-US" altLang="ko-KR" dirty="0"/>
          </a:p>
        </p:txBody>
      </p:sp>
      <p:grpSp>
        <p:nvGrpSpPr>
          <p:cNvPr id="13" name="그룹 12">
            <a:extLst>
              <a:ext uri="{FF2B5EF4-FFF2-40B4-BE49-F238E27FC236}">
                <a16:creationId xmlns:a16="http://schemas.microsoft.com/office/drawing/2014/main" id="{9329D3CA-3649-8E0B-6EB2-49A4CD3C47A5}"/>
              </a:ext>
            </a:extLst>
          </p:cNvPr>
          <p:cNvGrpSpPr/>
          <p:nvPr/>
        </p:nvGrpSpPr>
        <p:grpSpPr>
          <a:xfrm>
            <a:off x="11024823" y="0"/>
            <a:ext cx="794677" cy="468463"/>
            <a:chOff x="11024823" y="0"/>
            <a:chExt cx="794677" cy="468463"/>
          </a:xfrm>
        </p:grpSpPr>
        <p:sp>
          <p:nvSpPr>
            <p:cNvPr id="14" name="TextBox 13">
              <a:extLst>
                <a:ext uri="{FF2B5EF4-FFF2-40B4-BE49-F238E27FC236}">
                  <a16:creationId xmlns:a16="http://schemas.microsoft.com/office/drawing/2014/main" id="{FDB51A75-6033-6C35-7665-271B91BF76A5}"/>
                </a:ext>
              </a:extLst>
            </p:cNvPr>
            <p:cNvSpPr txBox="1"/>
            <p:nvPr/>
          </p:nvSpPr>
          <p:spPr>
            <a:xfrm>
              <a:off x="11699274" y="222242"/>
              <a:ext cx="120226" cy="246221"/>
            </a:xfrm>
            <a:prstGeom prst="rect">
              <a:avLst/>
            </a:prstGeom>
            <a:noFill/>
          </p:spPr>
          <p:txBody>
            <a:bodyPr wrap="none" lIns="0" tIns="0" rIns="0" bIns="0" rtlCol="0" anchor="ctr" anchorCtr="0">
              <a:spAutoFit/>
            </a:bodyPr>
            <a:lstStyle>
              <a:defPPr>
                <a:defRPr lang="ko-KR"/>
              </a:defPPr>
              <a:lvl1pPr>
                <a:spcAft>
                  <a:spcPts val="300"/>
                </a:spcAft>
                <a:defRPr sz="2800" spc="-100">
                  <a:ln>
                    <a:solidFill>
                      <a:schemeClr val="bg1">
                        <a:alpha val="0"/>
                      </a:schemeClr>
                    </a:solidFill>
                  </a:ln>
                  <a:solidFill>
                    <a:srgbClr val="005B8D"/>
                  </a:solidFill>
                  <a:latin typeface="Times New Roman" panose="02020603050405020304" pitchFamily="18" charset="0"/>
                  <a:ea typeface="KoPub돋움체 Bold" panose="02020603020101020101" pitchFamily="18" charset="-127"/>
                  <a:cs typeface="Times New Roman" panose="02020603050405020304" pitchFamily="18" charset="0"/>
                </a:defRPr>
              </a:lvl1pPr>
            </a:lstStyle>
            <a:p>
              <a:pPr latinLnBrk="0"/>
              <a:r>
                <a:rPr lang="en-US" altLang="ko-KR" sz="1600" spc="0" dirty="0">
                  <a:ln>
                    <a:solidFill>
                      <a:prstClr val="white">
                        <a:alpha val="0"/>
                      </a:prstClr>
                    </a:solidFill>
                  </a:ln>
                  <a:solidFill>
                    <a:srgbClr val="05C3A7"/>
                  </a:solidFill>
                </a:rPr>
                <a:t>I.</a:t>
              </a:r>
            </a:p>
          </p:txBody>
        </p:sp>
        <p:sp>
          <p:nvSpPr>
            <p:cNvPr id="15" name="TextBox 14">
              <a:extLst>
                <a:ext uri="{FF2B5EF4-FFF2-40B4-BE49-F238E27FC236}">
                  <a16:creationId xmlns:a16="http://schemas.microsoft.com/office/drawing/2014/main" id="{BC5E9BBF-515A-4120-B8E5-7AA45323F9E1}"/>
                </a:ext>
              </a:extLst>
            </p:cNvPr>
            <p:cNvSpPr txBox="1"/>
            <p:nvPr/>
          </p:nvSpPr>
          <p:spPr>
            <a:xfrm>
              <a:off x="11024823" y="278378"/>
              <a:ext cx="554640" cy="153888"/>
            </a:xfrm>
            <a:prstGeom prst="rect">
              <a:avLst/>
            </a:prstGeom>
            <a:noFill/>
            <a:ln w="9525">
              <a:noFill/>
              <a:miter lim="800000"/>
              <a:headEnd/>
              <a:tailEnd/>
            </a:ln>
          </p:spPr>
          <p:txBody>
            <a:bodyPr wrap="none" lIns="0" tIns="0" rIns="0" bIns="0" anchor="ctr">
              <a:spAutoFit/>
            </a:bodyPr>
            <a:lstStyle>
              <a:defPPr>
                <a:defRPr lang="ko-KR"/>
              </a:defPPr>
              <a:lvl1pPr defTabSz="914125" fontAlgn="base" latinLnBrk="0">
                <a:spcBef>
                  <a:spcPct val="0"/>
                </a:spcBef>
                <a:spcAft>
                  <a:spcPts val="200"/>
                </a:spcAft>
                <a:defRPr sz="1100" spc="-20">
                  <a:ln>
                    <a:solidFill>
                      <a:prstClr val="white">
                        <a:alpha val="0"/>
                      </a:prstClr>
                    </a:solidFill>
                  </a:ln>
                  <a:solidFill>
                    <a:schemeClr val="tx1">
                      <a:lumMod val="75000"/>
                      <a:lumOff val="25000"/>
                    </a:schemeClr>
                  </a:solidFill>
                  <a:latin typeface="KoPub돋움체 Bold" panose="02020603020101020101" pitchFamily="18" charset="-127"/>
                  <a:ea typeface="KoPub돋움체 Bold" panose="02020603020101020101" pitchFamily="18" charset="-127"/>
                  <a:cs typeface="Arial" charset="0"/>
                </a:defRPr>
              </a:lvl1pPr>
            </a:lstStyle>
            <a:p>
              <a:pPr algn="r"/>
              <a:r>
                <a:rPr lang="en-US" altLang="ko-KR" sz="1000" spc="0" dirty="0">
                  <a:solidFill>
                    <a:prstClr val="black">
                      <a:lumMod val="75000"/>
                      <a:lumOff val="25000"/>
                    </a:prstClr>
                  </a:solidFill>
                  <a:latin typeface="Arial" panose="020B0604020202020204" pitchFamily="34" charset="0"/>
                  <a:cs typeface="Arial" panose="020B0604020202020204" pitchFamily="34" charset="0"/>
                </a:rPr>
                <a:t>Why SDS</a:t>
              </a:r>
            </a:p>
          </p:txBody>
        </p:sp>
        <p:cxnSp>
          <p:nvCxnSpPr>
            <p:cNvPr id="16" name="직선 연결선 15">
              <a:extLst>
                <a:ext uri="{FF2B5EF4-FFF2-40B4-BE49-F238E27FC236}">
                  <a16:creationId xmlns:a16="http://schemas.microsoft.com/office/drawing/2014/main" id="{763CD45E-96B3-0D32-E17A-FD794878B7A9}"/>
                </a:ext>
              </a:extLst>
            </p:cNvPr>
            <p:cNvCxnSpPr/>
            <p:nvPr/>
          </p:nvCxnSpPr>
          <p:spPr>
            <a:xfrm>
              <a:off x="11640000" y="0"/>
              <a:ext cx="0" cy="432266"/>
            </a:xfrm>
            <a:prstGeom prst="line">
              <a:avLst/>
            </a:prstGeom>
            <a:ln w="9525" cap="flat">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7" name="타원 16">
              <a:extLst>
                <a:ext uri="{FF2B5EF4-FFF2-40B4-BE49-F238E27FC236}">
                  <a16:creationId xmlns:a16="http://schemas.microsoft.com/office/drawing/2014/main" id="{B508048D-A876-F6C4-9A28-A135CD3F2E69}"/>
                </a:ext>
              </a:extLst>
            </p:cNvPr>
            <p:cNvSpPr/>
            <p:nvPr/>
          </p:nvSpPr>
          <p:spPr>
            <a:xfrm>
              <a:off x="11076568" y="201570"/>
              <a:ext cx="57600" cy="57600"/>
            </a:xfrm>
            <a:prstGeom prst="ellipse">
              <a:avLst/>
            </a:prstGeom>
            <a:solidFill>
              <a:srgbClr val="05C3A7"/>
            </a:solidFill>
            <a:ln>
              <a:noFill/>
            </a:ln>
            <a:effectLst/>
          </p:spPr>
          <p:txBody>
            <a:bodyPr wrap="none" lIns="0" tIns="0" rIns="0" bIns="0" anchor="ctr">
              <a:noAutofit/>
            </a:bodyPr>
            <a:lstStyle/>
            <a:p>
              <a:pPr algn="ctr" fontAlgn="base">
                <a:buClr>
                  <a:srgbClr val="969696"/>
                </a:buClr>
              </a:pPr>
              <a:endParaRPr lang="ko-KR" altLang="en-US" sz="1400" b="1" dirty="0">
                <a:ln>
                  <a:solidFill>
                    <a:srgbClr val="C00000">
                      <a:alpha val="0"/>
                    </a:srgbClr>
                  </a:solidFill>
                </a:ln>
                <a:latin typeface="Segoe UI" panose="020B0502040204020203" pitchFamily="34" charset="0"/>
                <a:ea typeface="맑은 고딕" panose="020B0503020000020004" pitchFamily="50" charset="-127"/>
                <a:cs typeface="Segoe UI" panose="020B0502040204020203" pitchFamily="34" charset="0"/>
              </a:endParaRPr>
            </a:p>
          </p:txBody>
        </p:sp>
        <p:sp>
          <p:nvSpPr>
            <p:cNvPr id="18" name="타원 17">
              <a:extLst>
                <a:ext uri="{FF2B5EF4-FFF2-40B4-BE49-F238E27FC236}">
                  <a16:creationId xmlns:a16="http://schemas.microsoft.com/office/drawing/2014/main" id="{C6DE2B0A-D57F-3927-2474-05F1739AEC3B}"/>
                </a:ext>
              </a:extLst>
            </p:cNvPr>
            <p:cNvSpPr/>
            <p:nvPr/>
          </p:nvSpPr>
          <p:spPr>
            <a:xfrm>
              <a:off x="11324051" y="201570"/>
              <a:ext cx="57600" cy="57600"/>
            </a:xfrm>
            <a:prstGeom prst="ellipse">
              <a:avLst/>
            </a:prstGeom>
            <a:solidFill>
              <a:schemeClr val="bg1">
                <a:lumMod val="75000"/>
                <a:alpha val="8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latinLnBrk="0"/>
              <a:endParaRPr lang="ko-KR" altLang="en-US" spc="-20" dirty="0">
                <a:ln>
                  <a:solidFill>
                    <a:prstClr val="white">
                      <a:alpha val="0"/>
                    </a:prstClr>
                  </a:solidFill>
                </a:ln>
                <a:solidFill>
                  <a:prstClr val="white"/>
                </a:solidFill>
                <a:latin typeface="KoPub돋움체 Bold" panose="02020603020101020101" pitchFamily="18" charset="-127"/>
                <a:ea typeface="KoPub돋움체 Bold" panose="02020603020101020101" pitchFamily="18" charset="-127"/>
              </a:endParaRPr>
            </a:p>
          </p:txBody>
        </p:sp>
        <p:sp>
          <p:nvSpPr>
            <p:cNvPr id="19" name="타원 18">
              <a:extLst>
                <a:ext uri="{FF2B5EF4-FFF2-40B4-BE49-F238E27FC236}">
                  <a16:creationId xmlns:a16="http://schemas.microsoft.com/office/drawing/2014/main" id="{22D8C07E-179A-BA1A-091E-DA9CE831687A}"/>
                </a:ext>
              </a:extLst>
            </p:cNvPr>
            <p:cNvSpPr/>
            <p:nvPr/>
          </p:nvSpPr>
          <p:spPr>
            <a:xfrm>
              <a:off x="11203612" y="201570"/>
              <a:ext cx="57600" cy="57600"/>
            </a:xfrm>
            <a:prstGeom prst="ellipse">
              <a:avLst/>
            </a:prstGeom>
            <a:solidFill>
              <a:schemeClr val="bg1">
                <a:lumMod val="75000"/>
                <a:alpha val="8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latinLnBrk="0"/>
              <a:endParaRPr lang="ko-KR" altLang="en-US" spc="-20" dirty="0">
                <a:ln>
                  <a:solidFill>
                    <a:prstClr val="white">
                      <a:alpha val="0"/>
                    </a:prstClr>
                  </a:solidFill>
                </a:ln>
                <a:solidFill>
                  <a:prstClr val="white"/>
                </a:solidFill>
                <a:latin typeface="KoPub돋움체 Bold" panose="02020603020101020101" pitchFamily="18" charset="-127"/>
                <a:ea typeface="KoPub돋움체 Bold" panose="02020603020101020101" pitchFamily="18" charset="-127"/>
              </a:endParaRPr>
            </a:p>
          </p:txBody>
        </p:sp>
        <p:sp>
          <p:nvSpPr>
            <p:cNvPr id="20" name="타원 19">
              <a:extLst>
                <a:ext uri="{FF2B5EF4-FFF2-40B4-BE49-F238E27FC236}">
                  <a16:creationId xmlns:a16="http://schemas.microsoft.com/office/drawing/2014/main" id="{FB377614-816D-8709-4292-E3BA908F1B4F}"/>
                </a:ext>
              </a:extLst>
            </p:cNvPr>
            <p:cNvSpPr/>
            <p:nvPr/>
          </p:nvSpPr>
          <p:spPr>
            <a:xfrm>
              <a:off x="11461533" y="201570"/>
              <a:ext cx="57600" cy="57600"/>
            </a:xfrm>
            <a:prstGeom prst="ellipse">
              <a:avLst/>
            </a:prstGeom>
            <a:solidFill>
              <a:schemeClr val="bg1">
                <a:lumMod val="75000"/>
                <a:alpha val="8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latinLnBrk="0"/>
              <a:endParaRPr lang="ko-KR" altLang="en-US" spc="-20" dirty="0">
                <a:ln>
                  <a:solidFill>
                    <a:prstClr val="white">
                      <a:alpha val="0"/>
                    </a:prstClr>
                  </a:solidFill>
                </a:ln>
                <a:solidFill>
                  <a:prstClr val="white"/>
                </a:solidFill>
                <a:latin typeface="KoPub돋움체 Bold" panose="02020603020101020101" pitchFamily="18" charset="-127"/>
                <a:ea typeface="KoPub돋움체 Bold" panose="02020603020101020101" pitchFamily="18" charset="-127"/>
              </a:endParaRPr>
            </a:p>
          </p:txBody>
        </p:sp>
      </p:grpSp>
    </p:spTree>
    <p:extLst>
      <p:ext uri="{BB962C8B-B14F-4D97-AF65-F5344CB8AC3E}">
        <p14:creationId xmlns:p14="http://schemas.microsoft.com/office/powerpoint/2010/main" val="25114535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8">
            <a:extLst>
              <a:ext uri="{FF2B5EF4-FFF2-40B4-BE49-F238E27FC236}">
                <a16:creationId xmlns:a16="http://schemas.microsoft.com/office/drawing/2014/main" id="{907D1ED3-2574-3016-C324-BFA421FDEA57}"/>
              </a:ext>
            </a:extLst>
          </p:cNvPr>
          <p:cNvSpPr/>
          <p:nvPr/>
        </p:nvSpPr>
        <p:spPr>
          <a:xfrm>
            <a:off x="0" y="0"/>
            <a:ext cx="12192000" cy="6858000"/>
          </a:xfrm>
          <a:prstGeom prst="rect">
            <a:avLst/>
          </a:prstGeom>
          <a:gradFill>
            <a:gsLst>
              <a:gs pos="0">
                <a:schemeClr val="bg1"/>
              </a:gs>
              <a:gs pos="80000">
                <a:srgbClr val="D7EEFF"/>
              </a:gs>
              <a:gs pos="100000">
                <a:srgbClr val="D7EEFF"/>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1" name="그림 10">
            <a:extLst>
              <a:ext uri="{FF2B5EF4-FFF2-40B4-BE49-F238E27FC236}">
                <a16:creationId xmlns:a16="http://schemas.microsoft.com/office/drawing/2014/main" id="{93E271CD-8449-CB9C-25A8-FC9C1E8D8D9E}"/>
              </a:ext>
            </a:extLst>
          </p:cNvPr>
          <p:cNvPicPr>
            <a:picLocks noChangeAspect="1"/>
          </p:cNvPicPr>
          <p:nvPr/>
        </p:nvPicPr>
        <p:blipFill>
          <a:blip r:embed="rId2"/>
          <a:stretch>
            <a:fillRect/>
          </a:stretch>
        </p:blipFill>
        <p:spPr>
          <a:xfrm>
            <a:off x="1029652" y="5838960"/>
            <a:ext cx="1783217" cy="561975"/>
          </a:xfrm>
          <a:prstGeom prst="rect">
            <a:avLst/>
          </a:prstGeom>
        </p:spPr>
      </p:pic>
      <p:pic>
        <p:nvPicPr>
          <p:cNvPr id="12" name="그림 11">
            <a:extLst>
              <a:ext uri="{FF2B5EF4-FFF2-40B4-BE49-F238E27FC236}">
                <a16:creationId xmlns:a16="http://schemas.microsoft.com/office/drawing/2014/main" id="{A062E2D4-0518-1803-A929-C44753289359}"/>
              </a:ext>
            </a:extLst>
          </p:cNvPr>
          <p:cNvPicPr>
            <a:picLocks noChangeAspect="1"/>
          </p:cNvPicPr>
          <p:nvPr/>
        </p:nvPicPr>
        <p:blipFill>
          <a:blip r:embed="rId2"/>
          <a:stretch>
            <a:fillRect/>
          </a:stretch>
        </p:blipFill>
        <p:spPr>
          <a:xfrm>
            <a:off x="4861425" y="5838960"/>
            <a:ext cx="1957386" cy="561975"/>
          </a:xfrm>
          <a:prstGeom prst="rect">
            <a:avLst/>
          </a:prstGeom>
        </p:spPr>
      </p:pic>
      <p:pic>
        <p:nvPicPr>
          <p:cNvPr id="13" name="그림 12">
            <a:extLst>
              <a:ext uri="{FF2B5EF4-FFF2-40B4-BE49-F238E27FC236}">
                <a16:creationId xmlns:a16="http://schemas.microsoft.com/office/drawing/2014/main" id="{781449B4-955F-C2DA-B7B0-C4BC05F1EB38}"/>
              </a:ext>
            </a:extLst>
          </p:cNvPr>
          <p:cNvPicPr>
            <a:picLocks noChangeAspect="1"/>
          </p:cNvPicPr>
          <p:nvPr/>
        </p:nvPicPr>
        <p:blipFill>
          <a:blip r:embed="rId2"/>
          <a:stretch>
            <a:fillRect/>
          </a:stretch>
        </p:blipFill>
        <p:spPr>
          <a:xfrm>
            <a:off x="7698377" y="5573486"/>
            <a:ext cx="472305" cy="631641"/>
          </a:xfrm>
          <a:prstGeom prst="rect">
            <a:avLst/>
          </a:prstGeom>
        </p:spPr>
      </p:pic>
      <p:pic>
        <p:nvPicPr>
          <p:cNvPr id="21" name="그림 20">
            <a:extLst>
              <a:ext uri="{FF2B5EF4-FFF2-40B4-BE49-F238E27FC236}">
                <a16:creationId xmlns:a16="http://schemas.microsoft.com/office/drawing/2014/main" id="{99C7D267-B93A-FFEF-E36E-8ADFCF6008B4}"/>
              </a:ext>
            </a:extLst>
          </p:cNvPr>
          <p:cNvPicPr>
            <a:picLocks noChangeAspect="1"/>
          </p:cNvPicPr>
          <p:nvPr/>
        </p:nvPicPr>
        <p:blipFill>
          <a:blip r:embed="rId2"/>
          <a:stretch>
            <a:fillRect/>
          </a:stretch>
        </p:blipFill>
        <p:spPr>
          <a:xfrm>
            <a:off x="8260080" y="5865087"/>
            <a:ext cx="317863" cy="169954"/>
          </a:xfrm>
          <a:prstGeom prst="rect">
            <a:avLst/>
          </a:prstGeom>
        </p:spPr>
      </p:pic>
      <p:grpSp>
        <p:nvGrpSpPr>
          <p:cNvPr id="2" name="그룹 1">
            <a:extLst>
              <a:ext uri="{FF2B5EF4-FFF2-40B4-BE49-F238E27FC236}">
                <a16:creationId xmlns:a16="http://schemas.microsoft.com/office/drawing/2014/main" id="{A031D5D9-30B9-3532-F3BF-3BF534E584FC}"/>
              </a:ext>
            </a:extLst>
          </p:cNvPr>
          <p:cNvGrpSpPr/>
          <p:nvPr/>
        </p:nvGrpSpPr>
        <p:grpSpPr>
          <a:xfrm>
            <a:off x="4120140" y="1898846"/>
            <a:ext cx="3951723" cy="2051179"/>
            <a:chOff x="4120140" y="1793552"/>
            <a:chExt cx="3951723" cy="2051179"/>
          </a:xfrm>
        </p:grpSpPr>
        <p:grpSp>
          <p:nvGrpSpPr>
            <p:cNvPr id="3" name="그룹 2">
              <a:extLst>
                <a:ext uri="{FF2B5EF4-FFF2-40B4-BE49-F238E27FC236}">
                  <a16:creationId xmlns:a16="http://schemas.microsoft.com/office/drawing/2014/main" id="{DA8D3556-2927-DDA8-472A-A349A682B57D}"/>
                </a:ext>
              </a:extLst>
            </p:cNvPr>
            <p:cNvGrpSpPr/>
            <p:nvPr/>
          </p:nvGrpSpPr>
          <p:grpSpPr>
            <a:xfrm>
              <a:off x="4120140" y="1919550"/>
              <a:ext cx="3951723" cy="1925181"/>
              <a:chOff x="4120140" y="1884543"/>
              <a:chExt cx="3951723" cy="1925181"/>
            </a:xfrm>
          </p:grpSpPr>
          <p:sp>
            <p:nvSpPr>
              <p:cNvPr id="5" name="TextBox 4">
                <a:extLst>
                  <a:ext uri="{FF2B5EF4-FFF2-40B4-BE49-F238E27FC236}">
                    <a16:creationId xmlns:a16="http://schemas.microsoft.com/office/drawing/2014/main" id="{81D7A3CD-C001-0187-9EAF-1A9EE378EA67}"/>
                  </a:ext>
                </a:extLst>
              </p:cNvPr>
              <p:cNvSpPr txBox="1"/>
              <p:nvPr/>
            </p:nvSpPr>
            <p:spPr>
              <a:xfrm>
                <a:off x="4120140" y="2945705"/>
                <a:ext cx="3951723" cy="864019"/>
              </a:xfrm>
              <a:prstGeom prst="rect">
                <a:avLst/>
              </a:prstGeom>
              <a:noFill/>
            </p:spPr>
            <p:txBody>
              <a:bodyPr wrap="none" rtlCol="0" anchor="t" anchorCtr="0">
                <a:spAutoFit/>
              </a:bodyPr>
              <a:lstStyle/>
              <a:p>
                <a:pPr algn="ctr" defTabSz="912736" latinLnBrk="0">
                  <a:lnSpc>
                    <a:spcPct val="114000"/>
                  </a:lnSpc>
                  <a:defRPr/>
                </a:pPr>
                <a:r>
                  <a:rPr lang="en-US" altLang="ko-KR" sz="4800" dirty="0">
                    <a:ln>
                      <a:solidFill>
                        <a:prstClr val="white">
                          <a:alpha val="0"/>
                        </a:prstClr>
                      </a:solidFill>
                    </a:ln>
                    <a:solidFill>
                      <a:srgbClr val="2E98EF"/>
                    </a:solidFill>
                    <a:latin typeface="나눔스퀘어 ExtraBold" panose="020B0600000101010101" pitchFamily="50" charset="-127"/>
                    <a:ea typeface="나눔스퀘어 ExtraBold" panose="020B0600000101010101" pitchFamily="50" charset="-127"/>
                    <a:cs typeface="Times New Roman" panose="02020603050405020304" pitchFamily="18" charset="0"/>
                  </a:rPr>
                  <a:t>Cello Square</a:t>
                </a:r>
              </a:p>
            </p:txBody>
          </p:sp>
          <p:sp>
            <p:nvSpPr>
              <p:cNvPr id="6" name="직사각형 5">
                <a:extLst>
                  <a:ext uri="{FF2B5EF4-FFF2-40B4-BE49-F238E27FC236}">
                    <a16:creationId xmlns:a16="http://schemas.microsoft.com/office/drawing/2014/main" id="{E40BF312-7445-D981-872A-D47314D0AE12}"/>
                  </a:ext>
                </a:extLst>
              </p:cNvPr>
              <p:cNvSpPr/>
              <p:nvPr/>
            </p:nvSpPr>
            <p:spPr>
              <a:xfrm>
                <a:off x="5788225" y="1884543"/>
                <a:ext cx="615554" cy="997196"/>
              </a:xfrm>
              <a:prstGeom prst="rect">
                <a:avLst/>
              </a:prstGeom>
            </p:spPr>
            <p:txBody>
              <a:bodyPr wrap="none" lIns="0" tIns="0" rIns="0" bIns="0">
                <a:spAutoFit/>
              </a:bodyPr>
              <a:lstStyle/>
              <a:p>
                <a:pPr algn="ctr" latinLnBrk="0">
                  <a:lnSpc>
                    <a:spcPct val="90000"/>
                  </a:lnSpc>
                  <a:defRPr/>
                </a:pPr>
                <a:r>
                  <a:rPr lang="en-US" altLang="ko-KR" sz="7200" dirty="0">
                    <a:solidFill>
                      <a:srgbClr val="05E9A8"/>
                    </a:solidFill>
                    <a:latin typeface="Times New Roman" panose="02020603050405020304" pitchFamily="18" charset="0"/>
                    <a:cs typeface="Times New Roman" panose="02020603050405020304" pitchFamily="18" charset="0"/>
                  </a:rPr>
                  <a:t>II</a:t>
                </a:r>
                <a:endParaRPr lang="ko-KR" altLang="en-US" sz="7200" dirty="0">
                  <a:solidFill>
                    <a:srgbClr val="05E9A8"/>
                  </a:solidFill>
                  <a:latin typeface="Times New Roman" panose="02020603050405020304" pitchFamily="18" charset="0"/>
                  <a:cs typeface="Times New Roman" panose="02020603050405020304" pitchFamily="18" charset="0"/>
                </a:endParaRPr>
              </a:p>
            </p:txBody>
          </p:sp>
        </p:grpSp>
        <p:sp>
          <p:nvSpPr>
            <p:cNvPr id="4" name="Freeform 9">
              <a:extLst>
                <a:ext uri="{FF2B5EF4-FFF2-40B4-BE49-F238E27FC236}">
                  <a16:creationId xmlns:a16="http://schemas.microsoft.com/office/drawing/2014/main" id="{9FFB8EAE-5CED-AD0D-9680-29B56DFF82CF}"/>
                </a:ext>
              </a:extLst>
            </p:cNvPr>
            <p:cNvSpPr>
              <a:spLocks/>
            </p:cNvSpPr>
            <p:nvPr/>
          </p:nvSpPr>
          <p:spPr bwMode="auto">
            <a:xfrm>
              <a:off x="5705705" y="1793552"/>
              <a:ext cx="553464" cy="427034"/>
            </a:xfrm>
            <a:custGeom>
              <a:avLst/>
              <a:gdLst>
                <a:gd name="T0" fmla="*/ 3670 w 3874"/>
                <a:gd name="T1" fmla="*/ 578 h 2988"/>
                <a:gd name="T2" fmla="*/ 3463 w 3874"/>
                <a:gd name="T3" fmla="*/ 444 h 2988"/>
                <a:gd name="T4" fmla="*/ 3196 w 3874"/>
                <a:gd name="T5" fmla="*/ 270 h 2988"/>
                <a:gd name="T6" fmla="*/ 2990 w 3874"/>
                <a:gd name="T7" fmla="*/ 136 h 2988"/>
                <a:gd name="T8" fmla="*/ 2780 w 3874"/>
                <a:gd name="T9" fmla="*/ 0 h 2988"/>
                <a:gd name="T10" fmla="*/ 0 w 3874"/>
                <a:gd name="T11" fmla="*/ 1676 h 2988"/>
                <a:gd name="T12" fmla="*/ 0 w 3874"/>
                <a:gd name="T13" fmla="*/ 1919 h 2988"/>
                <a:gd name="T14" fmla="*/ 0 w 3874"/>
                <a:gd name="T15" fmla="*/ 2162 h 2988"/>
                <a:gd name="T16" fmla="*/ 0 w 3874"/>
                <a:gd name="T17" fmla="*/ 2480 h 2988"/>
                <a:gd name="T18" fmla="*/ 0 w 3874"/>
                <a:gd name="T19" fmla="*/ 2721 h 2988"/>
                <a:gd name="T20" fmla="*/ 0 w 3874"/>
                <a:gd name="T21" fmla="*/ 2962 h 2988"/>
                <a:gd name="T22" fmla="*/ 431 w 3874"/>
                <a:gd name="T23" fmla="*/ 2988 h 2988"/>
                <a:gd name="T24" fmla="*/ 2549 w 3874"/>
                <a:gd name="T25" fmla="*/ 2326 h 2988"/>
                <a:gd name="T26" fmla="*/ 3874 w 3874"/>
                <a:gd name="T27" fmla="*/ 710 h 2988"/>
                <a:gd name="T28" fmla="*/ 3670 w 3874"/>
                <a:gd name="T29" fmla="*/ 578 h 29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74" h="2988">
                  <a:moveTo>
                    <a:pt x="3670" y="578"/>
                  </a:moveTo>
                  <a:cubicBezTo>
                    <a:pt x="3601" y="533"/>
                    <a:pt x="3532" y="488"/>
                    <a:pt x="3463" y="444"/>
                  </a:cubicBezTo>
                  <a:cubicBezTo>
                    <a:pt x="3373" y="385"/>
                    <a:pt x="3283" y="327"/>
                    <a:pt x="3196" y="270"/>
                  </a:cubicBezTo>
                  <a:cubicBezTo>
                    <a:pt x="3125" y="224"/>
                    <a:pt x="3056" y="179"/>
                    <a:pt x="2990" y="136"/>
                  </a:cubicBezTo>
                  <a:cubicBezTo>
                    <a:pt x="2916" y="89"/>
                    <a:pt x="2846" y="43"/>
                    <a:pt x="2780" y="0"/>
                  </a:cubicBezTo>
                  <a:cubicBezTo>
                    <a:pt x="2405" y="1157"/>
                    <a:pt x="1225" y="1890"/>
                    <a:pt x="0" y="1676"/>
                  </a:cubicBezTo>
                  <a:cubicBezTo>
                    <a:pt x="0" y="1919"/>
                    <a:pt x="0" y="1919"/>
                    <a:pt x="0" y="1919"/>
                  </a:cubicBezTo>
                  <a:cubicBezTo>
                    <a:pt x="0" y="2162"/>
                    <a:pt x="0" y="2162"/>
                    <a:pt x="0" y="2162"/>
                  </a:cubicBezTo>
                  <a:cubicBezTo>
                    <a:pt x="0" y="2480"/>
                    <a:pt x="0" y="2480"/>
                    <a:pt x="0" y="2480"/>
                  </a:cubicBezTo>
                  <a:cubicBezTo>
                    <a:pt x="0" y="2721"/>
                    <a:pt x="0" y="2721"/>
                    <a:pt x="0" y="2721"/>
                  </a:cubicBezTo>
                  <a:cubicBezTo>
                    <a:pt x="0" y="2962"/>
                    <a:pt x="0" y="2962"/>
                    <a:pt x="0" y="2962"/>
                  </a:cubicBezTo>
                  <a:cubicBezTo>
                    <a:pt x="144" y="2979"/>
                    <a:pt x="288" y="2988"/>
                    <a:pt x="431" y="2988"/>
                  </a:cubicBezTo>
                  <a:cubicBezTo>
                    <a:pt x="1182" y="2988"/>
                    <a:pt x="1915" y="2762"/>
                    <a:pt x="2549" y="2326"/>
                  </a:cubicBezTo>
                  <a:cubicBezTo>
                    <a:pt x="3144" y="1917"/>
                    <a:pt x="3598" y="1358"/>
                    <a:pt x="3874" y="710"/>
                  </a:cubicBezTo>
                  <a:cubicBezTo>
                    <a:pt x="3807" y="666"/>
                    <a:pt x="3739" y="622"/>
                    <a:pt x="3670" y="578"/>
                  </a:cubicBezTo>
                  <a:close/>
                </a:path>
              </a:pathLst>
            </a:custGeom>
            <a:solidFill>
              <a:srgbClr val="05E9A8">
                <a:alpha val="30000"/>
              </a:srgbClr>
            </a:solidFill>
            <a:ln>
              <a:noFill/>
            </a:ln>
          </p:spPr>
          <p:txBody>
            <a:bodyPr vert="horz" wrap="square" lIns="91440" tIns="45720" rIns="91440" bIns="45720" numCol="1" anchor="t" anchorCtr="0" compatLnSpc="1">
              <a:prstTxWarp prst="textNoShape">
                <a:avLst/>
              </a:prstTxWarp>
            </a:bodyPr>
            <a:lstStyle/>
            <a:p>
              <a:endParaRPr lang="ko-KR" altLang="en-US">
                <a:ln>
                  <a:solidFill>
                    <a:prstClr val="white">
                      <a:alpha val="0"/>
                    </a:prstClr>
                  </a:solidFill>
                </a:ln>
                <a:solidFill>
                  <a:prstClr val="black"/>
                </a:solidFill>
              </a:endParaRPr>
            </a:p>
          </p:txBody>
        </p:sp>
      </p:grpSp>
      <p:pic>
        <p:nvPicPr>
          <p:cNvPr id="7" name="Graphic 10">
            <a:extLst>
              <a:ext uri="{FF2B5EF4-FFF2-40B4-BE49-F238E27FC236}">
                <a16:creationId xmlns:a16="http://schemas.microsoft.com/office/drawing/2014/main" id="{9FF3D4CE-1C4D-C9DF-6964-171A9139E8F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170893" y="0"/>
            <a:ext cx="3021107" cy="1722709"/>
          </a:xfrm>
          <a:prstGeom prst="rect">
            <a:avLst/>
          </a:prstGeom>
        </p:spPr>
      </p:pic>
      <p:grpSp>
        <p:nvGrpSpPr>
          <p:cNvPr id="8" name="그룹 7">
            <a:extLst>
              <a:ext uri="{FF2B5EF4-FFF2-40B4-BE49-F238E27FC236}">
                <a16:creationId xmlns:a16="http://schemas.microsoft.com/office/drawing/2014/main" id="{9BFECF23-EB6C-2404-313C-74423D99B974}"/>
              </a:ext>
            </a:extLst>
          </p:cNvPr>
          <p:cNvGrpSpPr/>
          <p:nvPr/>
        </p:nvGrpSpPr>
        <p:grpSpPr>
          <a:xfrm>
            <a:off x="-10160" y="5133788"/>
            <a:ext cx="12202160" cy="1724212"/>
            <a:chOff x="-10160" y="5133788"/>
            <a:chExt cx="12202160" cy="1724212"/>
          </a:xfrm>
        </p:grpSpPr>
        <p:pic>
          <p:nvPicPr>
            <p:cNvPr id="15" name="그림 14">
              <a:extLst>
                <a:ext uri="{FF2B5EF4-FFF2-40B4-BE49-F238E27FC236}">
                  <a16:creationId xmlns:a16="http://schemas.microsoft.com/office/drawing/2014/main" id="{FDDD8949-156E-C602-0F7B-E934D06029B2}"/>
                </a:ext>
              </a:extLst>
            </p:cNvPr>
            <p:cNvPicPr>
              <a:picLocks noChangeAspect="1"/>
            </p:cNvPicPr>
            <p:nvPr/>
          </p:nvPicPr>
          <p:blipFill rotWithShape="1">
            <a:blip r:embed="rId5">
              <a:extLst>
                <a:ext uri="{28A0092B-C50C-407E-A947-70E740481C1C}">
                  <a14:useLocalDpi xmlns:a14="http://schemas.microsoft.com/office/drawing/2010/main" val="0"/>
                </a:ext>
              </a:extLst>
            </a:blip>
            <a:srcRect b="15858"/>
            <a:stretch/>
          </p:blipFill>
          <p:spPr>
            <a:xfrm>
              <a:off x="-10160" y="5235792"/>
              <a:ext cx="12202160" cy="1622208"/>
            </a:xfrm>
            <a:prstGeom prst="rect">
              <a:avLst/>
            </a:prstGeom>
          </p:spPr>
        </p:pic>
        <p:pic>
          <p:nvPicPr>
            <p:cNvPr id="16" name="그림 15">
              <a:extLst>
                <a:ext uri="{FF2B5EF4-FFF2-40B4-BE49-F238E27FC236}">
                  <a16:creationId xmlns:a16="http://schemas.microsoft.com/office/drawing/2014/main" id="{E8D8B8F9-0ED8-0E85-2860-03C13D7F6A14}"/>
                </a:ext>
              </a:extLst>
            </p:cNvPr>
            <p:cNvPicPr>
              <a:picLocks noChangeAspect="1"/>
            </p:cNvPicPr>
            <p:nvPr/>
          </p:nvPicPr>
          <p:blipFill>
            <a:blip r:embed="rId2"/>
            <a:stretch>
              <a:fillRect/>
            </a:stretch>
          </p:blipFill>
          <p:spPr>
            <a:xfrm>
              <a:off x="1029652" y="5838960"/>
              <a:ext cx="1783217" cy="561975"/>
            </a:xfrm>
            <a:prstGeom prst="rect">
              <a:avLst/>
            </a:prstGeom>
          </p:spPr>
        </p:pic>
        <p:pic>
          <p:nvPicPr>
            <p:cNvPr id="17" name="그림 16">
              <a:extLst>
                <a:ext uri="{FF2B5EF4-FFF2-40B4-BE49-F238E27FC236}">
                  <a16:creationId xmlns:a16="http://schemas.microsoft.com/office/drawing/2014/main" id="{7C29DF3B-2D2B-C646-E757-0302C860D984}"/>
                </a:ext>
              </a:extLst>
            </p:cNvPr>
            <p:cNvPicPr>
              <a:picLocks noChangeAspect="1"/>
            </p:cNvPicPr>
            <p:nvPr/>
          </p:nvPicPr>
          <p:blipFill>
            <a:blip r:embed="rId2"/>
            <a:stretch>
              <a:fillRect/>
            </a:stretch>
          </p:blipFill>
          <p:spPr>
            <a:xfrm>
              <a:off x="4861425" y="5838960"/>
              <a:ext cx="1957386" cy="561975"/>
            </a:xfrm>
            <a:prstGeom prst="rect">
              <a:avLst/>
            </a:prstGeom>
          </p:spPr>
        </p:pic>
        <p:pic>
          <p:nvPicPr>
            <p:cNvPr id="18" name="그림 17">
              <a:extLst>
                <a:ext uri="{FF2B5EF4-FFF2-40B4-BE49-F238E27FC236}">
                  <a16:creationId xmlns:a16="http://schemas.microsoft.com/office/drawing/2014/main" id="{1FD7BC0F-9C81-A6DA-1571-7F31206BD105}"/>
                </a:ext>
              </a:extLst>
            </p:cNvPr>
            <p:cNvPicPr>
              <a:picLocks noChangeAspect="1"/>
            </p:cNvPicPr>
            <p:nvPr/>
          </p:nvPicPr>
          <p:blipFill>
            <a:blip r:embed="rId2"/>
            <a:stretch>
              <a:fillRect/>
            </a:stretch>
          </p:blipFill>
          <p:spPr>
            <a:xfrm>
              <a:off x="7698377" y="5573486"/>
              <a:ext cx="472305" cy="631641"/>
            </a:xfrm>
            <a:prstGeom prst="rect">
              <a:avLst/>
            </a:prstGeom>
          </p:spPr>
        </p:pic>
        <p:pic>
          <p:nvPicPr>
            <p:cNvPr id="19" name="그림 18">
              <a:extLst>
                <a:ext uri="{FF2B5EF4-FFF2-40B4-BE49-F238E27FC236}">
                  <a16:creationId xmlns:a16="http://schemas.microsoft.com/office/drawing/2014/main" id="{003BA507-A9A7-592B-AEF3-B7E4B12EC144}"/>
                </a:ext>
              </a:extLst>
            </p:cNvPr>
            <p:cNvPicPr>
              <a:picLocks noChangeAspect="1"/>
            </p:cNvPicPr>
            <p:nvPr/>
          </p:nvPicPr>
          <p:blipFill>
            <a:blip r:embed="rId2"/>
            <a:stretch>
              <a:fillRect/>
            </a:stretch>
          </p:blipFill>
          <p:spPr>
            <a:xfrm>
              <a:off x="8260080" y="5865087"/>
              <a:ext cx="317863" cy="169954"/>
            </a:xfrm>
            <a:prstGeom prst="rect">
              <a:avLst/>
            </a:prstGeom>
          </p:spPr>
        </p:pic>
        <p:sp>
          <p:nvSpPr>
            <p:cNvPr id="20" name="Freeform 253">
              <a:extLst>
                <a:ext uri="{FF2B5EF4-FFF2-40B4-BE49-F238E27FC236}">
                  <a16:creationId xmlns:a16="http://schemas.microsoft.com/office/drawing/2014/main" id="{D39399AA-0390-D8EA-32EC-07C909A65391}"/>
                </a:ext>
              </a:extLst>
            </p:cNvPr>
            <p:cNvSpPr>
              <a:spLocks/>
            </p:cNvSpPr>
            <p:nvPr/>
          </p:nvSpPr>
          <p:spPr bwMode="auto">
            <a:xfrm>
              <a:off x="7384576" y="5508872"/>
              <a:ext cx="195411" cy="139957"/>
            </a:xfrm>
            <a:custGeom>
              <a:avLst/>
              <a:gdLst>
                <a:gd name="T0" fmla="*/ 179 w 179"/>
                <a:gd name="T1" fmla="*/ 97 h 127"/>
                <a:gd name="T2" fmla="*/ 80 w 179"/>
                <a:gd name="T3" fmla="*/ 127 h 127"/>
                <a:gd name="T4" fmla="*/ 0 w 179"/>
                <a:gd name="T5" fmla="*/ 1 h 127"/>
                <a:gd name="T6" fmla="*/ 41 w 179"/>
                <a:gd name="T7" fmla="*/ 1 h 127"/>
                <a:gd name="T8" fmla="*/ 179 w 179"/>
                <a:gd name="T9" fmla="*/ 97 h 127"/>
              </a:gdLst>
              <a:ahLst/>
              <a:cxnLst>
                <a:cxn ang="0">
                  <a:pos x="T0" y="T1"/>
                </a:cxn>
                <a:cxn ang="0">
                  <a:pos x="T2" y="T3"/>
                </a:cxn>
                <a:cxn ang="0">
                  <a:pos x="T4" y="T5"/>
                </a:cxn>
                <a:cxn ang="0">
                  <a:pos x="T6" y="T7"/>
                </a:cxn>
                <a:cxn ang="0">
                  <a:pos x="T8" y="T9"/>
                </a:cxn>
              </a:cxnLst>
              <a:rect l="0" t="0" r="r" b="b"/>
              <a:pathLst>
                <a:path w="179" h="127">
                  <a:moveTo>
                    <a:pt x="179" y="97"/>
                  </a:moveTo>
                  <a:cubicBezTo>
                    <a:pt x="80" y="127"/>
                    <a:pt x="80" y="127"/>
                    <a:pt x="80" y="127"/>
                  </a:cubicBezTo>
                  <a:cubicBezTo>
                    <a:pt x="80" y="127"/>
                    <a:pt x="1" y="4"/>
                    <a:pt x="0" y="1"/>
                  </a:cubicBezTo>
                  <a:cubicBezTo>
                    <a:pt x="0" y="1"/>
                    <a:pt x="39" y="0"/>
                    <a:pt x="41" y="1"/>
                  </a:cubicBezTo>
                  <a:cubicBezTo>
                    <a:pt x="44" y="3"/>
                    <a:pt x="179" y="97"/>
                    <a:pt x="179" y="97"/>
                  </a:cubicBez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22" name="Freeform 257">
              <a:extLst>
                <a:ext uri="{FF2B5EF4-FFF2-40B4-BE49-F238E27FC236}">
                  <a16:creationId xmlns:a16="http://schemas.microsoft.com/office/drawing/2014/main" id="{EB131E82-F575-F6CD-C6A8-514E63D995AE}"/>
                </a:ext>
              </a:extLst>
            </p:cNvPr>
            <p:cNvSpPr>
              <a:spLocks/>
            </p:cNvSpPr>
            <p:nvPr/>
          </p:nvSpPr>
          <p:spPr bwMode="auto">
            <a:xfrm>
              <a:off x="7461156" y="5499630"/>
              <a:ext cx="835779" cy="208615"/>
            </a:xfrm>
            <a:custGeom>
              <a:avLst/>
              <a:gdLst>
                <a:gd name="T0" fmla="*/ 764 w 766"/>
                <a:gd name="T1" fmla="*/ 50 h 188"/>
                <a:gd name="T2" fmla="*/ 694 w 766"/>
                <a:gd name="T3" fmla="*/ 106 h 188"/>
                <a:gd name="T4" fmla="*/ 46 w 766"/>
                <a:gd name="T5" fmla="*/ 160 h 188"/>
                <a:gd name="T6" fmla="*/ 10 w 766"/>
                <a:gd name="T7" fmla="*/ 135 h 188"/>
                <a:gd name="T8" fmla="*/ 449 w 766"/>
                <a:gd name="T9" fmla="*/ 24 h 188"/>
                <a:gd name="T10" fmla="*/ 676 w 766"/>
                <a:gd name="T11" fmla="*/ 4 h 188"/>
                <a:gd name="T12" fmla="*/ 716 w 766"/>
                <a:gd name="T13" fmla="*/ 19 h 188"/>
                <a:gd name="T14" fmla="*/ 764 w 766"/>
                <a:gd name="T15" fmla="*/ 50 h 1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6" h="188">
                  <a:moveTo>
                    <a:pt x="764" y="50"/>
                  </a:moveTo>
                  <a:cubicBezTo>
                    <a:pt x="766" y="60"/>
                    <a:pt x="746" y="84"/>
                    <a:pt x="694" y="106"/>
                  </a:cubicBezTo>
                  <a:cubicBezTo>
                    <a:pt x="537" y="172"/>
                    <a:pt x="200" y="188"/>
                    <a:pt x="46" y="160"/>
                  </a:cubicBezTo>
                  <a:cubicBezTo>
                    <a:pt x="10" y="154"/>
                    <a:pt x="0" y="140"/>
                    <a:pt x="10" y="135"/>
                  </a:cubicBezTo>
                  <a:cubicBezTo>
                    <a:pt x="38" y="120"/>
                    <a:pt x="218" y="63"/>
                    <a:pt x="449" y="24"/>
                  </a:cubicBezTo>
                  <a:cubicBezTo>
                    <a:pt x="523" y="11"/>
                    <a:pt x="647" y="0"/>
                    <a:pt x="676" y="4"/>
                  </a:cubicBezTo>
                  <a:cubicBezTo>
                    <a:pt x="710" y="8"/>
                    <a:pt x="705" y="16"/>
                    <a:pt x="716" y="19"/>
                  </a:cubicBezTo>
                  <a:cubicBezTo>
                    <a:pt x="745" y="27"/>
                    <a:pt x="763" y="41"/>
                    <a:pt x="764" y="5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23" name="Freeform 260">
              <a:extLst>
                <a:ext uri="{FF2B5EF4-FFF2-40B4-BE49-F238E27FC236}">
                  <a16:creationId xmlns:a16="http://schemas.microsoft.com/office/drawing/2014/main" id="{0893AEC9-EDC0-FF2D-8183-5DB3C1E1F3CE}"/>
                </a:ext>
              </a:extLst>
            </p:cNvPr>
            <p:cNvSpPr>
              <a:spLocks/>
            </p:cNvSpPr>
            <p:nvPr/>
          </p:nvSpPr>
          <p:spPr bwMode="auto">
            <a:xfrm>
              <a:off x="7532455" y="5560366"/>
              <a:ext cx="761840" cy="129394"/>
            </a:xfrm>
            <a:custGeom>
              <a:avLst/>
              <a:gdLst>
                <a:gd name="T0" fmla="*/ 0 w 699"/>
                <a:gd name="T1" fmla="*/ 109 h 118"/>
                <a:gd name="T2" fmla="*/ 98 w 699"/>
                <a:gd name="T3" fmla="*/ 118 h 118"/>
                <a:gd name="T4" fmla="*/ 674 w 699"/>
                <a:gd name="T5" fmla="*/ 28 h 118"/>
                <a:gd name="T6" fmla="*/ 699 w 699"/>
                <a:gd name="T7" fmla="*/ 0 h 118"/>
                <a:gd name="T8" fmla="*/ 0 w 699"/>
                <a:gd name="T9" fmla="*/ 109 h 118"/>
              </a:gdLst>
              <a:ahLst/>
              <a:cxnLst>
                <a:cxn ang="0">
                  <a:pos x="T0" y="T1"/>
                </a:cxn>
                <a:cxn ang="0">
                  <a:pos x="T2" y="T3"/>
                </a:cxn>
                <a:cxn ang="0">
                  <a:pos x="T4" y="T5"/>
                </a:cxn>
                <a:cxn ang="0">
                  <a:pos x="T6" y="T7"/>
                </a:cxn>
                <a:cxn ang="0">
                  <a:pos x="T8" y="T9"/>
                </a:cxn>
              </a:cxnLst>
              <a:rect l="0" t="0" r="r" b="b"/>
              <a:pathLst>
                <a:path w="699" h="118">
                  <a:moveTo>
                    <a:pt x="0" y="109"/>
                  </a:moveTo>
                  <a:cubicBezTo>
                    <a:pt x="29" y="114"/>
                    <a:pt x="62" y="116"/>
                    <a:pt x="98" y="118"/>
                  </a:cubicBezTo>
                  <a:cubicBezTo>
                    <a:pt x="674" y="28"/>
                    <a:pt x="674" y="28"/>
                    <a:pt x="674" y="28"/>
                  </a:cubicBezTo>
                  <a:cubicBezTo>
                    <a:pt x="689" y="17"/>
                    <a:pt x="697" y="7"/>
                    <a:pt x="699" y="0"/>
                  </a:cubicBezTo>
                  <a:lnTo>
                    <a:pt x="0" y="109"/>
                  </a:lnTo>
                  <a:close/>
                </a:path>
              </a:pathLst>
            </a:custGeom>
            <a:solidFill>
              <a:srgbClr val="82E1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24" name="Freeform 262">
              <a:extLst>
                <a:ext uri="{FF2B5EF4-FFF2-40B4-BE49-F238E27FC236}">
                  <a16:creationId xmlns:a16="http://schemas.microsoft.com/office/drawing/2014/main" id="{252C3E85-DFF7-F715-FE2D-73F9F7ECF360}"/>
                </a:ext>
              </a:extLst>
            </p:cNvPr>
            <p:cNvSpPr>
              <a:spLocks/>
            </p:cNvSpPr>
            <p:nvPr/>
          </p:nvSpPr>
          <p:spPr bwMode="auto">
            <a:xfrm>
              <a:off x="7664489" y="5619782"/>
              <a:ext cx="17164" cy="17165"/>
            </a:xfrm>
            <a:custGeom>
              <a:avLst/>
              <a:gdLst>
                <a:gd name="T0" fmla="*/ 12 w 15"/>
                <a:gd name="T1" fmla="*/ 14 h 16"/>
                <a:gd name="T2" fmla="*/ 4 w 15"/>
                <a:gd name="T3" fmla="*/ 15 h 16"/>
                <a:gd name="T4" fmla="*/ 2 w 15"/>
                <a:gd name="T5" fmla="*/ 2 h 16"/>
                <a:gd name="T6" fmla="*/ 10 w 15"/>
                <a:gd name="T7" fmla="*/ 1 h 16"/>
                <a:gd name="T8" fmla="*/ 12 w 15"/>
                <a:gd name="T9" fmla="*/ 14 h 16"/>
              </a:gdLst>
              <a:ahLst/>
              <a:cxnLst>
                <a:cxn ang="0">
                  <a:pos x="T0" y="T1"/>
                </a:cxn>
                <a:cxn ang="0">
                  <a:pos x="T2" y="T3"/>
                </a:cxn>
                <a:cxn ang="0">
                  <a:pos x="T4" y="T5"/>
                </a:cxn>
                <a:cxn ang="0">
                  <a:pos x="T6" y="T7"/>
                </a:cxn>
                <a:cxn ang="0">
                  <a:pos x="T8" y="T9"/>
                </a:cxn>
              </a:cxnLst>
              <a:rect l="0" t="0" r="r" b="b"/>
              <a:pathLst>
                <a:path w="15" h="16">
                  <a:moveTo>
                    <a:pt x="12" y="14"/>
                  </a:moveTo>
                  <a:cubicBezTo>
                    <a:pt x="11" y="15"/>
                    <a:pt x="6" y="16"/>
                    <a:pt x="4" y="15"/>
                  </a:cubicBezTo>
                  <a:cubicBezTo>
                    <a:pt x="1" y="14"/>
                    <a:pt x="0" y="5"/>
                    <a:pt x="2" y="2"/>
                  </a:cubicBezTo>
                  <a:cubicBezTo>
                    <a:pt x="3" y="1"/>
                    <a:pt x="9" y="0"/>
                    <a:pt x="10" y="1"/>
                  </a:cubicBezTo>
                  <a:cubicBezTo>
                    <a:pt x="13" y="3"/>
                    <a:pt x="15" y="11"/>
                    <a:pt x="12" y="14"/>
                  </a:cubicBezTo>
                  <a:close/>
                </a:path>
              </a:pathLst>
            </a:custGeom>
            <a:solidFill>
              <a:srgbClr val="2E66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25" name="Freeform 263">
              <a:extLst>
                <a:ext uri="{FF2B5EF4-FFF2-40B4-BE49-F238E27FC236}">
                  <a16:creationId xmlns:a16="http://schemas.microsoft.com/office/drawing/2014/main" id="{3DC6F4AD-4BA6-6CD0-86F3-B657ED4B33C8}"/>
                </a:ext>
              </a:extLst>
            </p:cNvPr>
            <p:cNvSpPr>
              <a:spLocks/>
            </p:cNvSpPr>
            <p:nvPr/>
          </p:nvSpPr>
          <p:spPr bwMode="auto">
            <a:xfrm>
              <a:off x="7726546" y="5609219"/>
              <a:ext cx="15844" cy="18485"/>
            </a:xfrm>
            <a:custGeom>
              <a:avLst/>
              <a:gdLst>
                <a:gd name="T0" fmla="*/ 13 w 15"/>
                <a:gd name="T1" fmla="*/ 14 h 16"/>
                <a:gd name="T2" fmla="*/ 4 w 15"/>
                <a:gd name="T3" fmla="*/ 15 h 16"/>
                <a:gd name="T4" fmla="*/ 2 w 15"/>
                <a:gd name="T5" fmla="*/ 3 h 16"/>
                <a:gd name="T6" fmla="*/ 11 w 15"/>
                <a:gd name="T7" fmla="*/ 1 h 16"/>
                <a:gd name="T8" fmla="*/ 13 w 15"/>
                <a:gd name="T9" fmla="*/ 14 h 16"/>
              </a:gdLst>
              <a:ahLst/>
              <a:cxnLst>
                <a:cxn ang="0">
                  <a:pos x="T0" y="T1"/>
                </a:cxn>
                <a:cxn ang="0">
                  <a:pos x="T2" y="T3"/>
                </a:cxn>
                <a:cxn ang="0">
                  <a:pos x="T4" y="T5"/>
                </a:cxn>
                <a:cxn ang="0">
                  <a:pos x="T6" y="T7"/>
                </a:cxn>
                <a:cxn ang="0">
                  <a:pos x="T8" y="T9"/>
                </a:cxn>
              </a:cxnLst>
              <a:rect l="0" t="0" r="r" b="b"/>
              <a:pathLst>
                <a:path w="15" h="16">
                  <a:moveTo>
                    <a:pt x="13" y="14"/>
                  </a:moveTo>
                  <a:cubicBezTo>
                    <a:pt x="11" y="16"/>
                    <a:pt x="6" y="16"/>
                    <a:pt x="4" y="15"/>
                  </a:cubicBezTo>
                  <a:cubicBezTo>
                    <a:pt x="1" y="14"/>
                    <a:pt x="0" y="5"/>
                    <a:pt x="2" y="3"/>
                  </a:cubicBezTo>
                  <a:cubicBezTo>
                    <a:pt x="3" y="1"/>
                    <a:pt x="9" y="0"/>
                    <a:pt x="11" y="1"/>
                  </a:cubicBezTo>
                  <a:cubicBezTo>
                    <a:pt x="13" y="3"/>
                    <a:pt x="15" y="12"/>
                    <a:pt x="13" y="14"/>
                  </a:cubicBezTo>
                  <a:close/>
                </a:path>
              </a:pathLst>
            </a:custGeom>
            <a:solidFill>
              <a:srgbClr val="2E66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26" name="Freeform 264">
              <a:extLst>
                <a:ext uri="{FF2B5EF4-FFF2-40B4-BE49-F238E27FC236}">
                  <a16:creationId xmlns:a16="http://schemas.microsoft.com/office/drawing/2014/main" id="{0BA96487-3DC9-7A59-9BBB-2C5F429FA34A}"/>
                </a:ext>
              </a:extLst>
            </p:cNvPr>
            <p:cNvSpPr>
              <a:spLocks/>
            </p:cNvSpPr>
            <p:nvPr/>
          </p:nvSpPr>
          <p:spPr bwMode="auto">
            <a:xfrm>
              <a:off x="7787281" y="5599976"/>
              <a:ext cx="15844" cy="18485"/>
            </a:xfrm>
            <a:custGeom>
              <a:avLst/>
              <a:gdLst>
                <a:gd name="T0" fmla="*/ 13 w 15"/>
                <a:gd name="T1" fmla="*/ 14 h 17"/>
                <a:gd name="T2" fmla="*/ 4 w 15"/>
                <a:gd name="T3" fmla="*/ 16 h 17"/>
                <a:gd name="T4" fmla="*/ 2 w 15"/>
                <a:gd name="T5" fmla="*/ 3 h 17"/>
                <a:gd name="T6" fmla="*/ 11 w 15"/>
                <a:gd name="T7" fmla="*/ 2 h 17"/>
                <a:gd name="T8" fmla="*/ 13 w 15"/>
                <a:gd name="T9" fmla="*/ 14 h 17"/>
              </a:gdLst>
              <a:ahLst/>
              <a:cxnLst>
                <a:cxn ang="0">
                  <a:pos x="T0" y="T1"/>
                </a:cxn>
                <a:cxn ang="0">
                  <a:pos x="T2" y="T3"/>
                </a:cxn>
                <a:cxn ang="0">
                  <a:pos x="T4" y="T5"/>
                </a:cxn>
                <a:cxn ang="0">
                  <a:pos x="T6" y="T7"/>
                </a:cxn>
                <a:cxn ang="0">
                  <a:pos x="T8" y="T9"/>
                </a:cxn>
              </a:cxnLst>
              <a:rect l="0" t="0" r="r" b="b"/>
              <a:pathLst>
                <a:path w="15" h="17">
                  <a:moveTo>
                    <a:pt x="13" y="14"/>
                  </a:moveTo>
                  <a:cubicBezTo>
                    <a:pt x="11" y="16"/>
                    <a:pt x="6" y="17"/>
                    <a:pt x="4" y="16"/>
                  </a:cubicBezTo>
                  <a:cubicBezTo>
                    <a:pt x="2" y="14"/>
                    <a:pt x="0" y="5"/>
                    <a:pt x="2" y="3"/>
                  </a:cubicBezTo>
                  <a:cubicBezTo>
                    <a:pt x="4" y="1"/>
                    <a:pt x="9" y="0"/>
                    <a:pt x="11" y="2"/>
                  </a:cubicBezTo>
                  <a:cubicBezTo>
                    <a:pt x="13" y="3"/>
                    <a:pt x="15" y="12"/>
                    <a:pt x="13" y="14"/>
                  </a:cubicBezTo>
                  <a:close/>
                </a:path>
              </a:pathLst>
            </a:custGeom>
            <a:solidFill>
              <a:srgbClr val="2E66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27" name="Freeform 265">
              <a:extLst>
                <a:ext uri="{FF2B5EF4-FFF2-40B4-BE49-F238E27FC236}">
                  <a16:creationId xmlns:a16="http://schemas.microsoft.com/office/drawing/2014/main" id="{B5AA36D4-DF82-AB12-8912-1FC2FFD1F4ED}"/>
                </a:ext>
              </a:extLst>
            </p:cNvPr>
            <p:cNvSpPr>
              <a:spLocks/>
            </p:cNvSpPr>
            <p:nvPr/>
          </p:nvSpPr>
          <p:spPr bwMode="auto">
            <a:xfrm>
              <a:off x="7849338" y="5590734"/>
              <a:ext cx="15844" cy="17165"/>
            </a:xfrm>
            <a:custGeom>
              <a:avLst/>
              <a:gdLst>
                <a:gd name="T0" fmla="*/ 12 w 14"/>
                <a:gd name="T1" fmla="*/ 13 h 16"/>
                <a:gd name="T2" fmla="*/ 3 w 14"/>
                <a:gd name="T3" fmla="*/ 15 h 16"/>
                <a:gd name="T4" fmla="*/ 1 w 14"/>
                <a:gd name="T5" fmla="*/ 2 h 16"/>
                <a:gd name="T6" fmla="*/ 10 w 14"/>
                <a:gd name="T7" fmla="*/ 1 h 16"/>
                <a:gd name="T8" fmla="*/ 12 w 14"/>
                <a:gd name="T9" fmla="*/ 13 h 16"/>
              </a:gdLst>
              <a:ahLst/>
              <a:cxnLst>
                <a:cxn ang="0">
                  <a:pos x="T0" y="T1"/>
                </a:cxn>
                <a:cxn ang="0">
                  <a:pos x="T2" y="T3"/>
                </a:cxn>
                <a:cxn ang="0">
                  <a:pos x="T4" y="T5"/>
                </a:cxn>
                <a:cxn ang="0">
                  <a:pos x="T6" y="T7"/>
                </a:cxn>
                <a:cxn ang="0">
                  <a:pos x="T8" y="T9"/>
                </a:cxn>
              </a:cxnLst>
              <a:rect l="0" t="0" r="r" b="b"/>
              <a:pathLst>
                <a:path w="14" h="16">
                  <a:moveTo>
                    <a:pt x="12" y="13"/>
                  </a:moveTo>
                  <a:cubicBezTo>
                    <a:pt x="10" y="15"/>
                    <a:pt x="5" y="16"/>
                    <a:pt x="3" y="15"/>
                  </a:cubicBezTo>
                  <a:cubicBezTo>
                    <a:pt x="1" y="13"/>
                    <a:pt x="0" y="5"/>
                    <a:pt x="1" y="2"/>
                  </a:cubicBezTo>
                  <a:cubicBezTo>
                    <a:pt x="3" y="0"/>
                    <a:pt x="8" y="0"/>
                    <a:pt x="10" y="1"/>
                  </a:cubicBezTo>
                  <a:cubicBezTo>
                    <a:pt x="12" y="3"/>
                    <a:pt x="14" y="11"/>
                    <a:pt x="12" y="13"/>
                  </a:cubicBezTo>
                  <a:close/>
                </a:path>
              </a:pathLst>
            </a:custGeom>
            <a:solidFill>
              <a:srgbClr val="2E66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28" name="Freeform 266">
              <a:extLst>
                <a:ext uri="{FF2B5EF4-FFF2-40B4-BE49-F238E27FC236}">
                  <a16:creationId xmlns:a16="http://schemas.microsoft.com/office/drawing/2014/main" id="{A83815FC-32FC-6618-0461-E7C4CD932437}"/>
                </a:ext>
              </a:extLst>
            </p:cNvPr>
            <p:cNvSpPr>
              <a:spLocks/>
            </p:cNvSpPr>
            <p:nvPr/>
          </p:nvSpPr>
          <p:spPr bwMode="auto">
            <a:xfrm>
              <a:off x="7910074" y="5580171"/>
              <a:ext cx="15844" cy="18485"/>
            </a:xfrm>
            <a:custGeom>
              <a:avLst/>
              <a:gdLst>
                <a:gd name="T0" fmla="*/ 12 w 14"/>
                <a:gd name="T1" fmla="*/ 14 h 16"/>
                <a:gd name="T2" fmla="*/ 4 w 14"/>
                <a:gd name="T3" fmla="*/ 15 h 16"/>
                <a:gd name="T4" fmla="*/ 2 w 14"/>
                <a:gd name="T5" fmla="*/ 2 h 16"/>
                <a:gd name="T6" fmla="*/ 10 w 14"/>
                <a:gd name="T7" fmla="*/ 1 h 16"/>
                <a:gd name="T8" fmla="*/ 12 w 14"/>
                <a:gd name="T9" fmla="*/ 14 h 16"/>
              </a:gdLst>
              <a:ahLst/>
              <a:cxnLst>
                <a:cxn ang="0">
                  <a:pos x="T0" y="T1"/>
                </a:cxn>
                <a:cxn ang="0">
                  <a:pos x="T2" y="T3"/>
                </a:cxn>
                <a:cxn ang="0">
                  <a:pos x="T4" y="T5"/>
                </a:cxn>
                <a:cxn ang="0">
                  <a:pos x="T6" y="T7"/>
                </a:cxn>
                <a:cxn ang="0">
                  <a:pos x="T8" y="T9"/>
                </a:cxn>
              </a:cxnLst>
              <a:rect l="0" t="0" r="r" b="b"/>
              <a:pathLst>
                <a:path w="14" h="16">
                  <a:moveTo>
                    <a:pt x="12" y="14"/>
                  </a:moveTo>
                  <a:cubicBezTo>
                    <a:pt x="11" y="15"/>
                    <a:pt x="5" y="16"/>
                    <a:pt x="4" y="15"/>
                  </a:cubicBezTo>
                  <a:cubicBezTo>
                    <a:pt x="1" y="13"/>
                    <a:pt x="0" y="5"/>
                    <a:pt x="2" y="2"/>
                  </a:cubicBezTo>
                  <a:cubicBezTo>
                    <a:pt x="3" y="1"/>
                    <a:pt x="8" y="0"/>
                    <a:pt x="10" y="1"/>
                  </a:cubicBezTo>
                  <a:cubicBezTo>
                    <a:pt x="13" y="3"/>
                    <a:pt x="14" y="11"/>
                    <a:pt x="12" y="14"/>
                  </a:cubicBezTo>
                  <a:close/>
                </a:path>
              </a:pathLst>
            </a:custGeom>
            <a:solidFill>
              <a:srgbClr val="2E66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29" name="Freeform 267">
              <a:extLst>
                <a:ext uri="{FF2B5EF4-FFF2-40B4-BE49-F238E27FC236}">
                  <a16:creationId xmlns:a16="http://schemas.microsoft.com/office/drawing/2014/main" id="{54017B2F-9A13-7189-7DF8-B0CC4DCC65ED}"/>
                </a:ext>
              </a:extLst>
            </p:cNvPr>
            <p:cNvSpPr>
              <a:spLocks/>
            </p:cNvSpPr>
            <p:nvPr/>
          </p:nvSpPr>
          <p:spPr bwMode="auto">
            <a:xfrm>
              <a:off x="7970810" y="5570929"/>
              <a:ext cx="15844" cy="17165"/>
            </a:xfrm>
            <a:custGeom>
              <a:avLst/>
              <a:gdLst>
                <a:gd name="T0" fmla="*/ 12 w 14"/>
                <a:gd name="T1" fmla="*/ 14 h 16"/>
                <a:gd name="T2" fmla="*/ 4 w 14"/>
                <a:gd name="T3" fmla="*/ 15 h 16"/>
                <a:gd name="T4" fmla="*/ 2 w 14"/>
                <a:gd name="T5" fmla="*/ 2 h 16"/>
                <a:gd name="T6" fmla="*/ 10 w 14"/>
                <a:gd name="T7" fmla="*/ 1 h 16"/>
                <a:gd name="T8" fmla="*/ 12 w 14"/>
                <a:gd name="T9" fmla="*/ 14 h 16"/>
              </a:gdLst>
              <a:ahLst/>
              <a:cxnLst>
                <a:cxn ang="0">
                  <a:pos x="T0" y="T1"/>
                </a:cxn>
                <a:cxn ang="0">
                  <a:pos x="T2" y="T3"/>
                </a:cxn>
                <a:cxn ang="0">
                  <a:pos x="T4" y="T5"/>
                </a:cxn>
                <a:cxn ang="0">
                  <a:pos x="T6" y="T7"/>
                </a:cxn>
                <a:cxn ang="0">
                  <a:pos x="T8" y="T9"/>
                </a:cxn>
              </a:cxnLst>
              <a:rect l="0" t="0" r="r" b="b"/>
              <a:pathLst>
                <a:path w="14" h="16">
                  <a:moveTo>
                    <a:pt x="12" y="14"/>
                  </a:moveTo>
                  <a:cubicBezTo>
                    <a:pt x="11" y="15"/>
                    <a:pt x="6" y="16"/>
                    <a:pt x="4" y="15"/>
                  </a:cubicBezTo>
                  <a:cubicBezTo>
                    <a:pt x="1" y="14"/>
                    <a:pt x="0" y="5"/>
                    <a:pt x="2" y="2"/>
                  </a:cubicBezTo>
                  <a:cubicBezTo>
                    <a:pt x="3" y="1"/>
                    <a:pt x="9" y="0"/>
                    <a:pt x="10" y="1"/>
                  </a:cubicBezTo>
                  <a:cubicBezTo>
                    <a:pt x="13" y="3"/>
                    <a:pt x="14" y="11"/>
                    <a:pt x="12" y="14"/>
                  </a:cubicBezTo>
                  <a:close/>
                </a:path>
              </a:pathLst>
            </a:custGeom>
            <a:solidFill>
              <a:srgbClr val="2E66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30" name="Freeform 268">
              <a:extLst>
                <a:ext uri="{FF2B5EF4-FFF2-40B4-BE49-F238E27FC236}">
                  <a16:creationId xmlns:a16="http://schemas.microsoft.com/office/drawing/2014/main" id="{2A888D9A-2A15-CDB0-9595-B1A6AF6C5DE4}"/>
                </a:ext>
              </a:extLst>
            </p:cNvPr>
            <p:cNvSpPr>
              <a:spLocks/>
            </p:cNvSpPr>
            <p:nvPr/>
          </p:nvSpPr>
          <p:spPr bwMode="auto">
            <a:xfrm>
              <a:off x="8032866" y="5560366"/>
              <a:ext cx="15844" cy="18485"/>
            </a:xfrm>
            <a:custGeom>
              <a:avLst/>
              <a:gdLst>
                <a:gd name="T0" fmla="*/ 12 w 15"/>
                <a:gd name="T1" fmla="*/ 14 h 16"/>
                <a:gd name="T2" fmla="*/ 4 w 15"/>
                <a:gd name="T3" fmla="*/ 15 h 16"/>
                <a:gd name="T4" fmla="*/ 2 w 15"/>
                <a:gd name="T5" fmla="*/ 3 h 16"/>
                <a:gd name="T6" fmla="*/ 10 w 15"/>
                <a:gd name="T7" fmla="*/ 1 h 16"/>
                <a:gd name="T8" fmla="*/ 12 w 15"/>
                <a:gd name="T9" fmla="*/ 14 h 16"/>
              </a:gdLst>
              <a:ahLst/>
              <a:cxnLst>
                <a:cxn ang="0">
                  <a:pos x="T0" y="T1"/>
                </a:cxn>
                <a:cxn ang="0">
                  <a:pos x="T2" y="T3"/>
                </a:cxn>
                <a:cxn ang="0">
                  <a:pos x="T4" y="T5"/>
                </a:cxn>
                <a:cxn ang="0">
                  <a:pos x="T6" y="T7"/>
                </a:cxn>
                <a:cxn ang="0">
                  <a:pos x="T8" y="T9"/>
                </a:cxn>
              </a:cxnLst>
              <a:rect l="0" t="0" r="r" b="b"/>
              <a:pathLst>
                <a:path w="15" h="16">
                  <a:moveTo>
                    <a:pt x="12" y="14"/>
                  </a:moveTo>
                  <a:cubicBezTo>
                    <a:pt x="11" y="16"/>
                    <a:pt x="6" y="16"/>
                    <a:pt x="4" y="15"/>
                  </a:cubicBezTo>
                  <a:cubicBezTo>
                    <a:pt x="1" y="14"/>
                    <a:pt x="0" y="5"/>
                    <a:pt x="2" y="3"/>
                  </a:cubicBezTo>
                  <a:cubicBezTo>
                    <a:pt x="3" y="1"/>
                    <a:pt x="9" y="0"/>
                    <a:pt x="10" y="1"/>
                  </a:cubicBezTo>
                  <a:cubicBezTo>
                    <a:pt x="13" y="3"/>
                    <a:pt x="15" y="12"/>
                    <a:pt x="12" y="14"/>
                  </a:cubicBezTo>
                  <a:close/>
                </a:path>
              </a:pathLst>
            </a:custGeom>
            <a:solidFill>
              <a:srgbClr val="2E66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31" name="Freeform 269">
              <a:extLst>
                <a:ext uri="{FF2B5EF4-FFF2-40B4-BE49-F238E27FC236}">
                  <a16:creationId xmlns:a16="http://schemas.microsoft.com/office/drawing/2014/main" id="{E35E47F5-8664-A7B0-B337-CB0741A28CDC}"/>
                </a:ext>
              </a:extLst>
            </p:cNvPr>
            <p:cNvSpPr>
              <a:spLocks/>
            </p:cNvSpPr>
            <p:nvPr/>
          </p:nvSpPr>
          <p:spPr bwMode="auto">
            <a:xfrm>
              <a:off x="8093602" y="5551124"/>
              <a:ext cx="15844" cy="18485"/>
            </a:xfrm>
            <a:custGeom>
              <a:avLst/>
              <a:gdLst>
                <a:gd name="T0" fmla="*/ 13 w 15"/>
                <a:gd name="T1" fmla="*/ 14 h 17"/>
                <a:gd name="T2" fmla="*/ 4 w 15"/>
                <a:gd name="T3" fmla="*/ 16 h 17"/>
                <a:gd name="T4" fmla="*/ 2 w 15"/>
                <a:gd name="T5" fmla="*/ 3 h 17"/>
                <a:gd name="T6" fmla="*/ 11 w 15"/>
                <a:gd name="T7" fmla="*/ 2 h 17"/>
                <a:gd name="T8" fmla="*/ 13 w 15"/>
                <a:gd name="T9" fmla="*/ 14 h 17"/>
              </a:gdLst>
              <a:ahLst/>
              <a:cxnLst>
                <a:cxn ang="0">
                  <a:pos x="T0" y="T1"/>
                </a:cxn>
                <a:cxn ang="0">
                  <a:pos x="T2" y="T3"/>
                </a:cxn>
                <a:cxn ang="0">
                  <a:pos x="T4" y="T5"/>
                </a:cxn>
                <a:cxn ang="0">
                  <a:pos x="T6" y="T7"/>
                </a:cxn>
                <a:cxn ang="0">
                  <a:pos x="T8" y="T9"/>
                </a:cxn>
              </a:cxnLst>
              <a:rect l="0" t="0" r="r" b="b"/>
              <a:pathLst>
                <a:path w="15" h="17">
                  <a:moveTo>
                    <a:pt x="13" y="14"/>
                  </a:moveTo>
                  <a:cubicBezTo>
                    <a:pt x="11" y="16"/>
                    <a:pt x="6" y="17"/>
                    <a:pt x="4" y="16"/>
                  </a:cubicBezTo>
                  <a:cubicBezTo>
                    <a:pt x="1" y="14"/>
                    <a:pt x="0" y="5"/>
                    <a:pt x="2" y="3"/>
                  </a:cubicBezTo>
                  <a:cubicBezTo>
                    <a:pt x="3" y="1"/>
                    <a:pt x="9" y="0"/>
                    <a:pt x="11" y="2"/>
                  </a:cubicBezTo>
                  <a:cubicBezTo>
                    <a:pt x="13" y="3"/>
                    <a:pt x="15" y="12"/>
                    <a:pt x="13" y="14"/>
                  </a:cubicBezTo>
                  <a:close/>
                </a:path>
              </a:pathLst>
            </a:custGeom>
            <a:solidFill>
              <a:srgbClr val="2E66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32" name="Freeform 270">
              <a:extLst>
                <a:ext uri="{FF2B5EF4-FFF2-40B4-BE49-F238E27FC236}">
                  <a16:creationId xmlns:a16="http://schemas.microsoft.com/office/drawing/2014/main" id="{C0728F6F-0E79-D6F7-E470-A0A4BF894044}"/>
                </a:ext>
              </a:extLst>
            </p:cNvPr>
            <p:cNvSpPr>
              <a:spLocks/>
            </p:cNvSpPr>
            <p:nvPr/>
          </p:nvSpPr>
          <p:spPr bwMode="auto">
            <a:xfrm>
              <a:off x="7694857" y="5614500"/>
              <a:ext cx="17164" cy="18485"/>
            </a:xfrm>
            <a:custGeom>
              <a:avLst/>
              <a:gdLst>
                <a:gd name="T0" fmla="*/ 12 w 15"/>
                <a:gd name="T1" fmla="*/ 13 h 16"/>
                <a:gd name="T2" fmla="*/ 4 w 15"/>
                <a:gd name="T3" fmla="*/ 15 h 16"/>
                <a:gd name="T4" fmla="*/ 2 w 15"/>
                <a:gd name="T5" fmla="*/ 2 h 16"/>
                <a:gd name="T6" fmla="*/ 10 w 15"/>
                <a:gd name="T7" fmla="*/ 1 h 16"/>
                <a:gd name="T8" fmla="*/ 12 w 15"/>
                <a:gd name="T9" fmla="*/ 13 h 16"/>
              </a:gdLst>
              <a:ahLst/>
              <a:cxnLst>
                <a:cxn ang="0">
                  <a:pos x="T0" y="T1"/>
                </a:cxn>
                <a:cxn ang="0">
                  <a:pos x="T2" y="T3"/>
                </a:cxn>
                <a:cxn ang="0">
                  <a:pos x="T4" y="T5"/>
                </a:cxn>
                <a:cxn ang="0">
                  <a:pos x="T6" y="T7"/>
                </a:cxn>
                <a:cxn ang="0">
                  <a:pos x="T8" y="T9"/>
                </a:cxn>
              </a:cxnLst>
              <a:rect l="0" t="0" r="r" b="b"/>
              <a:pathLst>
                <a:path w="15" h="16">
                  <a:moveTo>
                    <a:pt x="12" y="13"/>
                  </a:moveTo>
                  <a:cubicBezTo>
                    <a:pt x="11" y="15"/>
                    <a:pt x="6" y="16"/>
                    <a:pt x="4" y="15"/>
                  </a:cubicBezTo>
                  <a:cubicBezTo>
                    <a:pt x="1" y="13"/>
                    <a:pt x="0" y="5"/>
                    <a:pt x="2" y="2"/>
                  </a:cubicBezTo>
                  <a:cubicBezTo>
                    <a:pt x="3" y="0"/>
                    <a:pt x="9" y="0"/>
                    <a:pt x="10" y="1"/>
                  </a:cubicBezTo>
                  <a:cubicBezTo>
                    <a:pt x="13" y="3"/>
                    <a:pt x="15" y="11"/>
                    <a:pt x="12" y="13"/>
                  </a:cubicBezTo>
                  <a:close/>
                </a:path>
              </a:pathLst>
            </a:custGeom>
            <a:solidFill>
              <a:srgbClr val="2E66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33" name="Freeform 271">
              <a:extLst>
                <a:ext uri="{FF2B5EF4-FFF2-40B4-BE49-F238E27FC236}">
                  <a16:creationId xmlns:a16="http://schemas.microsoft.com/office/drawing/2014/main" id="{45E2F8CF-8195-71A5-AC0E-68AE3F0DA7AA}"/>
                </a:ext>
              </a:extLst>
            </p:cNvPr>
            <p:cNvSpPr>
              <a:spLocks/>
            </p:cNvSpPr>
            <p:nvPr/>
          </p:nvSpPr>
          <p:spPr bwMode="auto">
            <a:xfrm>
              <a:off x="7756914" y="5605258"/>
              <a:ext cx="15844" cy="17165"/>
            </a:xfrm>
            <a:custGeom>
              <a:avLst/>
              <a:gdLst>
                <a:gd name="T0" fmla="*/ 13 w 15"/>
                <a:gd name="T1" fmla="*/ 14 h 16"/>
                <a:gd name="T2" fmla="*/ 4 w 15"/>
                <a:gd name="T3" fmla="*/ 15 h 16"/>
                <a:gd name="T4" fmla="*/ 2 w 15"/>
                <a:gd name="T5" fmla="*/ 2 h 16"/>
                <a:gd name="T6" fmla="*/ 11 w 15"/>
                <a:gd name="T7" fmla="*/ 1 h 16"/>
                <a:gd name="T8" fmla="*/ 13 w 15"/>
                <a:gd name="T9" fmla="*/ 14 h 16"/>
              </a:gdLst>
              <a:ahLst/>
              <a:cxnLst>
                <a:cxn ang="0">
                  <a:pos x="T0" y="T1"/>
                </a:cxn>
                <a:cxn ang="0">
                  <a:pos x="T2" y="T3"/>
                </a:cxn>
                <a:cxn ang="0">
                  <a:pos x="T4" y="T5"/>
                </a:cxn>
                <a:cxn ang="0">
                  <a:pos x="T6" y="T7"/>
                </a:cxn>
                <a:cxn ang="0">
                  <a:pos x="T8" y="T9"/>
                </a:cxn>
              </a:cxnLst>
              <a:rect l="0" t="0" r="r" b="b"/>
              <a:pathLst>
                <a:path w="15" h="16">
                  <a:moveTo>
                    <a:pt x="13" y="14"/>
                  </a:moveTo>
                  <a:cubicBezTo>
                    <a:pt x="11" y="15"/>
                    <a:pt x="6" y="16"/>
                    <a:pt x="4" y="15"/>
                  </a:cubicBezTo>
                  <a:cubicBezTo>
                    <a:pt x="1" y="13"/>
                    <a:pt x="0" y="5"/>
                    <a:pt x="2" y="2"/>
                  </a:cubicBezTo>
                  <a:cubicBezTo>
                    <a:pt x="3" y="1"/>
                    <a:pt x="9" y="0"/>
                    <a:pt x="11" y="1"/>
                  </a:cubicBezTo>
                  <a:cubicBezTo>
                    <a:pt x="13" y="3"/>
                    <a:pt x="15" y="11"/>
                    <a:pt x="13" y="14"/>
                  </a:cubicBezTo>
                  <a:close/>
                </a:path>
              </a:pathLst>
            </a:custGeom>
            <a:solidFill>
              <a:srgbClr val="2E66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34" name="Freeform 272">
              <a:extLst>
                <a:ext uri="{FF2B5EF4-FFF2-40B4-BE49-F238E27FC236}">
                  <a16:creationId xmlns:a16="http://schemas.microsoft.com/office/drawing/2014/main" id="{7B1AFA51-C1DD-CBA0-FF53-15EBD6C74D1A}"/>
                </a:ext>
              </a:extLst>
            </p:cNvPr>
            <p:cNvSpPr>
              <a:spLocks/>
            </p:cNvSpPr>
            <p:nvPr/>
          </p:nvSpPr>
          <p:spPr bwMode="auto">
            <a:xfrm>
              <a:off x="7818970" y="5594695"/>
              <a:ext cx="14524" cy="18485"/>
            </a:xfrm>
            <a:custGeom>
              <a:avLst/>
              <a:gdLst>
                <a:gd name="T0" fmla="*/ 12 w 14"/>
                <a:gd name="T1" fmla="*/ 14 h 16"/>
                <a:gd name="T2" fmla="*/ 3 w 14"/>
                <a:gd name="T3" fmla="*/ 15 h 16"/>
                <a:gd name="T4" fmla="*/ 1 w 14"/>
                <a:gd name="T5" fmla="*/ 2 h 16"/>
                <a:gd name="T6" fmla="*/ 10 w 14"/>
                <a:gd name="T7" fmla="*/ 1 h 16"/>
                <a:gd name="T8" fmla="*/ 12 w 14"/>
                <a:gd name="T9" fmla="*/ 14 h 16"/>
              </a:gdLst>
              <a:ahLst/>
              <a:cxnLst>
                <a:cxn ang="0">
                  <a:pos x="T0" y="T1"/>
                </a:cxn>
                <a:cxn ang="0">
                  <a:pos x="T2" y="T3"/>
                </a:cxn>
                <a:cxn ang="0">
                  <a:pos x="T4" y="T5"/>
                </a:cxn>
                <a:cxn ang="0">
                  <a:pos x="T6" y="T7"/>
                </a:cxn>
                <a:cxn ang="0">
                  <a:pos x="T8" y="T9"/>
                </a:cxn>
              </a:cxnLst>
              <a:rect l="0" t="0" r="r" b="b"/>
              <a:pathLst>
                <a:path w="14" h="16">
                  <a:moveTo>
                    <a:pt x="12" y="14"/>
                  </a:moveTo>
                  <a:cubicBezTo>
                    <a:pt x="10" y="15"/>
                    <a:pt x="5" y="16"/>
                    <a:pt x="3" y="15"/>
                  </a:cubicBezTo>
                  <a:cubicBezTo>
                    <a:pt x="1" y="14"/>
                    <a:pt x="0" y="5"/>
                    <a:pt x="1" y="2"/>
                  </a:cubicBezTo>
                  <a:cubicBezTo>
                    <a:pt x="3" y="1"/>
                    <a:pt x="8" y="0"/>
                    <a:pt x="10" y="1"/>
                  </a:cubicBezTo>
                  <a:cubicBezTo>
                    <a:pt x="12" y="3"/>
                    <a:pt x="14" y="11"/>
                    <a:pt x="12" y="14"/>
                  </a:cubicBezTo>
                  <a:close/>
                </a:path>
              </a:pathLst>
            </a:custGeom>
            <a:solidFill>
              <a:srgbClr val="2E66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35" name="Freeform 273">
              <a:extLst>
                <a:ext uri="{FF2B5EF4-FFF2-40B4-BE49-F238E27FC236}">
                  <a16:creationId xmlns:a16="http://schemas.microsoft.com/office/drawing/2014/main" id="{29373113-4228-3A79-2D53-6EFB3597FDD9}"/>
                </a:ext>
              </a:extLst>
            </p:cNvPr>
            <p:cNvSpPr>
              <a:spLocks/>
            </p:cNvSpPr>
            <p:nvPr/>
          </p:nvSpPr>
          <p:spPr bwMode="auto">
            <a:xfrm>
              <a:off x="7879706" y="5585453"/>
              <a:ext cx="15844" cy="17165"/>
            </a:xfrm>
            <a:custGeom>
              <a:avLst/>
              <a:gdLst>
                <a:gd name="T0" fmla="*/ 12 w 14"/>
                <a:gd name="T1" fmla="*/ 14 h 16"/>
                <a:gd name="T2" fmla="*/ 4 w 14"/>
                <a:gd name="T3" fmla="*/ 15 h 16"/>
                <a:gd name="T4" fmla="*/ 2 w 14"/>
                <a:gd name="T5" fmla="*/ 3 h 16"/>
                <a:gd name="T6" fmla="*/ 10 w 14"/>
                <a:gd name="T7" fmla="*/ 1 h 16"/>
                <a:gd name="T8" fmla="*/ 12 w 14"/>
                <a:gd name="T9" fmla="*/ 14 h 16"/>
              </a:gdLst>
              <a:ahLst/>
              <a:cxnLst>
                <a:cxn ang="0">
                  <a:pos x="T0" y="T1"/>
                </a:cxn>
                <a:cxn ang="0">
                  <a:pos x="T2" y="T3"/>
                </a:cxn>
                <a:cxn ang="0">
                  <a:pos x="T4" y="T5"/>
                </a:cxn>
                <a:cxn ang="0">
                  <a:pos x="T6" y="T7"/>
                </a:cxn>
                <a:cxn ang="0">
                  <a:pos x="T8" y="T9"/>
                </a:cxn>
              </a:cxnLst>
              <a:rect l="0" t="0" r="r" b="b"/>
              <a:pathLst>
                <a:path w="14" h="16">
                  <a:moveTo>
                    <a:pt x="12" y="14"/>
                  </a:moveTo>
                  <a:cubicBezTo>
                    <a:pt x="11" y="16"/>
                    <a:pt x="5" y="16"/>
                    <a:pt x="4" y="15"/>
                  </a:cubicBezTo>
                  <a:cubicBezTo>
                    <a:pt x="1" y="14"/>
                    <a:pt x="0" y="5"/>
                    <a:pt x="2" y="3"/>
                  </a:cubicBezTo>
                  <a:cubicBezTo>
                    <a:pt x="3" y="1"/>
                    <a:pt x="8" y="0"/>
                    <a:pt x="10" y="1"/>
                  </a:cubicBezTo>
                  <a:cubicBezTo>
                    <a:pt x="13" y="3"/>
                    <a:pt x="14" y="12"/>
                    <a:pt x="12" y="14"/>
                  </a:cubicBezTo>
                  <a:close/>
                </a:path>
              </a:pathLst>
            </a:custGeom>
            <a:solidFill>
              <a:srgbClr val="2E66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36" name="Freeform 274">
              <a:extLst>
                <a:ext uri="{FF2B5EF4-FFF2-40B4-BE49-F238E27FC236}">
                  <a16:creationId xmlns:a16="http://schemas.microsoft.com/office/drawing/2014/main" id="{C1CF9259-BEF6-0439-5EDD-4F918F9CF2B0}"/>
                </a:ext>
              </a:extLst>
            </p:cNvPr>
            <p:cNvSpPr>
              <a:spLocks/>
            </p:cNvSpPr>
            <p:nvPr/>
          </p:nvSpPr>
          <p:spPr bwMode="auto">
            <a:xfrm>
              <a:off x="7940442" y="5574890"/>
              <a:ext cx="15844" cy="19805"/>
            </a:xfrm>
            <a:custGeom>
              <a:avLst/>
              <a:gdLst>
                <a:gd name="T0" fmla="*/ 12 w 14"/>
                <a:gd name="T1" fmla="*/ 14 h 17"/>
                <a:gd name="T2" fmla="*/ 4 w 14"/>
                <a:gd name="T3" fmla="*/ 16 h 17"/>
                <a:gd name="T4" fmla="*/ 2 w 14"/>
                <a:gd name="T5" fmla="*/ 3 h 17"/>
                <a:gd name="T6" fmla="*/ 10 w 14"/>
                <a:gd name="T7" fmla="*/ 2 h 17"/>
                <a:gd name="T8" fmla="*/ 12 w 14"/>
                <a:gd name="T9" fmla="*/ 14 h 17"/>
              </a:gdLst>
              <a:ahLst/>
              <a:cxnLst>
                <a:cxn ang="0">
                  <a:pos x="T0" y="T1"/>
                </a:cxn>
                <a:cxn ang="0">
                  <a:pos x="T2" y="T3"/>
                </a:cxn>
                <a:cxn ang="0">
                  <a:pos x="T4" y="T5"/>
                </a:cxn>
                <a:cxn ang="0">
                  <a:pos x="T6" y="T7"/>
                </a:cxn>
                <a:cxn ang="0">
                  <a:pos x="T8" y="T9"/>
                </a:cxn>
              </a:cxnLst>
              <a:rect l="0" t="0" r="r" b="b"/>
              <a:pathLst>
                <a:path w="14" h="17">
                  <a:moveTo>
                    <a:pt x="12" y="14"/>
                  </a:moveTo>
                  <a:cubicBezTo>
                    <a:pt x="11" y="16"/>
                    <a:pt x="6" y="17"/>
                    <a:pt x="4" y="16"/>
                  </a:cubicBezTo>
                  <a:cubicBezTo>
                    <a:pt x="1" y="14"/>
                    <a:pt x="0" y="5"/>
                    <a:pt x="2" y="3"/>
                  </a:cubicBezTo>
                  <a:cubicBezTo>
                    <a:pt x="3" y="1"/>
                    <a:pt x="8" y="0"/>
                    <a:pt x="10" y="2"/>
                  </a:cubicBezTo>
                  <a:cubicBezTo>
                    <a:pt x="13" y="3"/>
                    <a:pt x="14" y="12"/>
                    <a:pt x="12" y="14"/>
                  </a:cubicBezTo>
                  <a:close/>
                </a:path>
              </a:pathLst>
            </a:custGeom>
            <a:solidFill>
              <a:srgbClr val="2E66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37" name="Freeform 275">
              <a:extLst>
                <a:ext uri="{FF2B5EF4-FFF2-40B4-BE49-F238E27FC236}">
                  <a16:creationId xmlns:a16="http://schemas.microsoft.com/office/drawing/2014/main" id="{E4ABD70B-EB33-CF2B-6CCE-8DA068B7B865}"/>
                </a:ext>
              </a:extLst>
            </p:cNvPr>
            <p:cNvSpPr>
              <a:spLocks/>
            </p:cNvSpPr>
            <p:nvPr/>
          </p:nvSpPr>
          <p:spPr bwMode="auto">
            <a:xfrm>
              <a:off x="8002498" y="5566968"/>
              <a:ext cx="14524" cy="17165"/>
            </a:xfrm>
            <a:custGeom>
              <a:avLst/>
              <a:gdLst>
                <a:gd name="T0" fmla="*/ 12 w 14"/>
                <a:gd name="T1" fmla="*/ 13 h 16"/>
                <a:gd name="T2" fmla="*/ 4 w 14"/>
                <a:gd name="T3" fmla="*/ 15 h 16"/>
                <a:gd name="T4" fmla="*/ 2 w 14"/>
                <a:gd name="T5" fmla="*/ 2 h 16"/>
                <a:gd name="T6" fmla="*/ 10 w 14"/>
                <a:gd name="T7" fmla="*/ 1 h 16"/>
                <a:gd name="T8" fmla="*/ 12 w 14"/>
                <a:gd name="T9" fmla="*/ 13 h 16"/>
              </a:gdLst>
              <a:ahLst/>
              <a:cxnLst>
                <a:cxn ang="0">
                  <a:pos x="T0" y="T1"/>
                </a:cxn>
                <a:cxn ang="0">
                  <a:pos x="T2" y="T3"/>
                </a:cxn>
                <a:cxn ang="0">
                  <a:pos x="T4" y="T5"/>
                </a:cxn>
                <a:cxn ang="0">
                  <a:pos x="T6" y="T7"/>
                </a:cxn>
                <a:cxn ang="0">
                  <a:pos x="T8" y="T9"/>
                </a:cxn>
              </a:cxnLst>
              <a:rect l="0" t="0" r="r" b="b"/>
              <a:pathLst>
                <a:path w="14" h="16">
                  <a:moveTo>
                    <a:pt x="12" y="13"/>
                  </a:moveTo>
                  <a:cubicBezTo>
                    <a:pt x="11" y="15"/>
                    <a:pt x="6" y="16"/>
                    <a:pt x="4" y="15"/>
                  </a:cubicBezTo>
                  <a:cubicBezTo>
                    <a:pt x="1" y="13"/>
                    <a:pt x="0" y="5"/>
                    <a:pt x="2" y="2"/>
                  </a:cubicBezTo>
                  <a:cubicBezTo>
                    <a:pt x="3" y="0"/>
                    <a:pt x="9" y="0"/>
                    <a:pt x="10" y="1"/>
                  </a:cubicBezTo>
                  <a:cubicBezTo>
                    <a:pt x="13" y="3"/>
                    <a:pt x="14" y="11"/>
                    <a:pt x="12" y="13"/>
                  </a:cubicBezTo>
                  <a:close/>
                </a:path>
              </a:pathLst>
            </a:custGeom>
            <a:solidFill>
              <a:srgbClr val="2E66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38" name="Freeform 276">
              <a:extLst>
                <a:ext uri="{FF2B5EF4-FFF2-40B4-BE49-F238E27FC236}">
                  <a16:creationId xmlns:a16="http://schemas.microsoft.com/office/drawing/2014/main" id="{700AB68B-1B4F-C403-4807-45BE38A0FCCB}"/>
                </a:ext>
              </a:extLst>
            </p:cNvPr>
            <p:cNvSpPr>
              <a:spLocks/>
            </p:cNvSpPr>
            <p:nvPr/>
          </p:nvSpPr>
          <p:spPr bwMode="auto">
            <a:xfrm>
              <a:off x="8063234" y="5556405"/>
              <a:ext cx="15844" cy="17165"/>
            </a:xfrm>
            <a:custGeom>
              <a:avLst/>
              <a:gdLst>
                <a:gd name="T0" fmla="*/ 12 w 15"/>
                <a:gd name="T1" fmla="*/ 14 h 16"/>
                <a:gd name="T2" fmla="*/ 4 w 15"/>
                <a:gd name="T3" fmla="*/ 15 h 16"/>
                <a:gd name="T4" fmla="*/ 2 w 15"/>
                <a:gd name="T5" fmla="*/ 2 h 16"/>
                <a:gd name="T6" fmla="*/ 10 w 15"/>
                <a:gd name="T7" fmla="*/ 1 h 16"/>
                <a:gd name="T8" fmla="*/ 12 w 15"/>
                <a:gd name="T9" fmla="*/ 14 h 16"/>
              </a:gdLst>
              <a:ahLst/>
              <a:cxnLst>
                <a:cxn ang="0">
                  <a:pos x="T0" y="T1"/>
                </a:cxn>
                <a:cxn ang="0">
                  <a:pos x="T2" y="T3"/>
                </a:cxn>
                <a:cxn ang="0">
                  <a:pos x="T4" y="T5"/>
                </a:cxn>
                <a:cxn ang="0">
                  <a:pos x="T6" y="T7"/>
                </a:cxn>
                <a:cxn ang="0">
                  <a:pos x="T8" y="T9"/>
                </a:cxn>
              </a:cxnLst>
              <a:rect l="0" t="0" r="r" b="b"/>
              <a:pathLst>
                <a:path w="15" h="16">
                  <a:moveTo>
                    <a:pt x="12" y="14"/>
                  </a:moveTo>
                  <a:cubicBezTo>
                    <a:pt x="11" y="15"/>
                    <a:pt x="6" y="16"/>
                    <a:pt x="4" y="15"/>
                  </a:cubicBezTo>
                  <a:cubicBezTo>
                    <a:pt x="1" y="13"/>
                    <a:pt x="0" y="5"/>
                    <a:pt x="2" y="2"/>
                  </a:cubicBezTo>
                  <a:cubicBezTo>
                    <a:pt x="3" y="1"/>
                    <a:pt x="9" y="0"/>
                    <a:pt x="10" y="1"/>
                  </a:cubicBezTo>
                  <a:cubicBezTo>
                    <a:pt x="13" y="3"/>
                    <a:pt x="15" y="11"/>
                    <a:pt x="12" y="14"/>
                  </a:cubicBezTo>
                  <a:close/>
                </a:path>
              </a:pathLst>
            </a:custGeom>
            <a:solidFill>
              <a:srgbClr val="2E66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39" name="Freeform 277">
              <a:extLst>
                <a:ext uri="{FF2B5EF4-FFF2-40B4-BE49-F238E27FC236}">
                  <a16:creationId xmlns:a16="http://schemas.microsoft.com/office/drawing/2014/main" id="{621FDCA9-346A-27B5-7686-AA1E1893CC39}"/>
                </a:ext>
              </a:extLst>
            </p:cNvPr>
            <p:cNvSpPr>
              <a:spLocks/>
            </p:cNvSpPr>
            <p:nvPr/>
          </p:nvSpPr>
          <p:spPr bwMode="auto">
            <a:xfrm>
              <a:off x="8123970" y="5547163"/>
              <a:ext cx="17164" cy="17165"/>
            </a:xfrm>
            <a:custGeom>
              <a:avLst/>
              <a:gdLst>
                <a:gd name="T0" fmla="*/ 13 w 15"/>
                <a:gd name="T1" fmla="*/ 14 h 16"/>
                <a:gd name="T2" fmla="*/ 4 w 15"/>
                <a:gd name="T3" fmla="*/ 15 h 16"/>
                <a:gd name="T4" fmla="*/ 2 w 15"/>
                <a:gd name="T5" fmla="*/ 2 h 16"/>
                <a:gd name="T6" fmla="*/ 11 w 15"/>
                <a:gd name="T7" fmla="*/ 1 h 16"/>
                <a:gd name="T8" fmla="*/ 13 w 15"/>
                <a:gd name="T9" fmla="*/ 14 h 16"/>
              </a:gdLst>
              <a:ahLst/>
              <a:cxnLst>
                <a:cxn ang="0">
                  <a:pos x="T0" y="T1"/>
                </a:cxn>
                <a:cxn ang="0">
                  <a:pos x="T2" y="T3"/>
                </a:cxn>
                <a:cxn ang="0">
                  <a:pos x="T4" y="T5"/>
                </a:cxn>
                <a:cxn ang="0">
                  <a:pos x="T6" y="T7"/>
                </a:cxn>
                <a:cxn ang="0">
                  <a:pos x="T8" y="T9"/>
                </a:cxn>
              </a:cxnLst>
              <a:rect l="0" t="0" r="r" b="b"/>
              <a:pathLst>
                <a:path w="15" h="16">
                  <a:moveTo>
                    <a:pt x="13" y="14"/>
                  </a:moveTo>
                  <a:cubicBezTo>
                    <a:pt x="11" y="15"/>
                    <a:pt x="6" y="16"/>
                    <a:pt x="4" y="15"/>
                  </a:cubicBezTo>
                  <a:cubicBezTo>
                    <a:pt x="1" y="14"/>
                    <a:pt x="0" y="5"/>
                    <a:pt x="2" y="2"/>
                  </a:cubicBezTo>
                  <a:cubicBezTo>
                    <a:pt x="3" y="1"/>
                    <a:pt x="9" y="0"/>
                    <a:pt x="11" y="1"/>
                  </a:cubicBezTo>
                  <a:cubicBezTo>
                    <a:pt x="13" y="3"/>
                    <a:pt x="15" y="11"/>
                    <a:pt x="13" y="14"/>
                  </a:cubicBezTo>
                  <a:close/>
                </a:path>
              </a:pathLst>
            </a:custGeom>
            <a:solidFill>
              <a:srgbClr val="2E66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40" name="Freeform 278">
              <a:extLst>
                <a:ext uri="{FF2B5EF4-FFF2-40B4-BE49-F238E27FC236}">
                  <a16:creationId xmlns:a16="http://schemas.microsoft.com/office/drawing/2014/main" id="{F27739CB-8B94-765E-C905-0D953A46F725}"/>
                </a:ext>
              </a:extLst>
            </p:cNvPr>
            <p:cNvSpPr>
              <a:spLocks/>
            </p:cNvSpPr>
            <p:nvPr/>
          </p:nvSpPr>
          <p:spPr bwMode="auto">
            <a:xfrm>
              <a:off x="7756914" y="5605258"/>
              <a:ext cx="13203" cy="15844"/>
            </a:xfrm>
            <a:custGeom>
              <a:avLst/>
              <a:gdLst>
                <a:gd name="T0" fmla="*/ 3 w 12"/>
                <a:gd name="T1" fmla="*/ 3 h 14"/>
                <a:gd name="T2" fmla="*/ 11 w 12"/>
                <a:gd name="T3" fmla="*/ 2 h 14"/>
                <a:gd name="T4" fmla="*/ 12 w 12"/>
                <a:gd name="T5" fmla="*/ 2 h 14"/>
                <a:gd name="T6" fmla="*/ 11 w 12"/>
                <a:gd name="T7" fmla="*/ 1 h 14"/>
                <a:gd name="T8" fmla="*/ 2 w 12"/>
                <a:gd name="T9" fmla="*/ 2 h 14"/>
                <a:gd name="T10" fmla="*/ 4 w 12"/>
                <a:gd name="T11" fmla="*/ 14 h 14"/>
                <a:gd name="T12" fmla="*/ 3 w 12"/>
                <a:gd name="T13" fmla="*/ 3 h 14"/>
              </a:gdLst>
              <a:ahLst/>
              <a:cxnLst>
                <a:cxn ang="0">
                  <a:pos x="T0" y="T1"/>
                </a:cxn>
                <a:cxn ang="0">
                  <a:pos x="T2" y="T3"/>
                </a:cxn>
                <a:cxn ang="0">
                  <a:pos x="T4" y="T5"/>
                </a:cxn>
                <a:cxn ang="0">
                  <a:pos x="T6" y="T7"/>
                </a:cxn>
                <a:cxn ang="0">
                  <a:pos x="T8" y="T9"/>
                </a:cxn>
                <a:cxn ang="0">
                  <a:pos x="T10" y="T11"/>
                </a:cxn>
                <a:cxn ang="0">
                  <a:pos x="T12" y="T13"/>
                </a:cxn>
              </a:cxnLst>
              <a:rect l="0" t="0" r="r" b="b"/>
              <a:pathLst>
                <a:path w="12" h="14">
                  <a:moveTo>
                    <a:pt x="3" y="3"/>
                  </a:moveTo>
                  <a:cubicBezTo>
                    <a:pt x="4" y="2"/>
                    <a:pt x="10" y="1"/>
                    <a:pt x="11" y="2"/>
                  </a:cubicBezTo>
                  <a:cubicBezTo>
                    <a:pt x="12" y="2"/>
                    <a:pt x="12" y="2"/>
                    <a:pt x="12" y="2"/>
                  </a:cubicBezTo>
                  <a:cubicBezTo>
                    <a:pt x="11" y="2"/>
                    <a:pt x="11" y="1"/>
                    <a:pt x="11" y="1"/>
                  </a:cubicBezTo>
                  <a:cubicBezTo>
                    <a:pt x="9" y="0"/>
                    <a:pt x="3" y="1"/>
                    <a:pt x="2" y="2"/>
                  </a:cubicBezTo>
                  <a:cubicBezTo>
                    <a:pt x="0" y="5"/>
                    <a:pt x="1" y="12"/>
                    <a:pt x="4" y="14"/>
                  </a:cubicBezTo>
                  <a:cubicBezTo>
                    <a:pt x="2" y="11"/>
                    <a:pt x="1" y="5"/>
                    <a:pt x="3" y="3"/>
                  </a:cubicBezTo>
                  <a:close/>
                </a:path>
              </a:pathLst>
            </a:custGeom>
            <a:solidFill>
              <a:srgbClr val="A4C7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41" name="Freeform 279">
              <a:extLst>
                <a:ext uri="{FF2B5EF4-FFF2-40B4-BE49-F238E27FC236}">
                  <a16:creationId xmlns:a16="http://schemas.microsoft.com/office/drawing/2014/main" id="{19A92E03-77C0-BD48-D671-56828D84826A}"/>
                </a:ext>
              </a:extLst>
            </p:cNvPr>
            <p:cNvSpPr>
              <a:spLocks/>
            </p:cNvSpPr>
            <p:nvPr/>
          </p:nvSpPr>
          <p:spPr bwMode="auto">
            <a:xfrm>
              <a:off x="7849338" y="5590734"/>
              <a:ext cx="11883" cy="15844"/>
            </a:xfrm>
            <a:custGeom>
              <a:avLst/>
              <a:gdLst>
                <a:gd name="T0" fmla="*/ 2 w 11"/>
                <a:gd name="T1" fmla="*/ 3 h 14"/>
                <a:gd name="T2" fmla="*/ 11 w 11"/>
                <a:gd name="T3" fmla="*/ 2 h 14"/>
                <a:gd name="T4" fmla="*/ 11 w 11"/>
                <a:gd name="T5" fmla="*/ 2 h 14"/>
                <a:gd name="T6" fmla="*/ 10 w 11"/>
                <a:gd name="T7" fmla="*/ 1 h 14"/>
                <a:gd name="T8" fmla="*/ 1 w 11"/>
                <a:gd name="T9" fmla="*/ 2 h 14"/>
                <a:gd name="T10" fmla="*/ 3 w 11"/>
                <a:gd name="T11" fmla="*/ 14 h 14"/>
                <a:gd name="T12" fmla="*/ 2 w 11"/>
                <a:gd name="T13" fmla="*/ 3 h 14"/>
              </a:gdLst>
              <a:ahLst/>
              <a:cxnLst>
                <a:cxn ang="0">
                  <a:pos x="T0" y="T1"/>
                </a:cxn>
                <a:cxn ang="0">
                  <a:pos x="T2" y="T3"/>
                </a:cxn>
                <a:cxn ang="0">
                  <a:pos x="T4" y="T5"/>
                </a:cxn>
                <a:cxn ang="0">
                  <a:pos x="T6" y="T7"/>
                </a:cxn>
                <a:cxn ang="0">
                  <a:pos x="T8" y="T9"/>
                </a:cxn>
                <a:cxn ang="0">
                  <a:pos x="T10" y="T11"/>
                </a:cxn>
                <a:cxn ang="0">
                  <a:pos x="T12" y="T13"/>
                </a:cxn>
              </a:cxnLst>
              <a:rect l="0" t="0" r="r" b="b"/>
              <a:pathLst>
                <a:path w="11" h="14">
                  <a:moveTo>
                    <a:pt x="2" y="3"/>
                  </a:moveTo>
                  <a:cubicBezTo>
                    <a:pt x="3" y="1"/>
                    <a:pt x="9" y="0"/>
                    <a:pt x="11" y="2"/>
                  </a:cubicBezTo>
                  <a:cubicBezTo>
                    <a:pt x="11" y="2"/>
                    <a:pt x="11" y="2"/>
                    <a:pt x="11" y="2"/>
                  </a:cubicBezTo>
                  <a:cubicBezTo>
                    <a:pt x="11" y="2"/>
                    <a:pt x="10" y="1"/>
                    <a:pt x="10" y="1"/>
                  </a:cubicBezTo>
                  <a:cubicBezTo>
                    <a:pt x="8" y="0"/>
                    <a:pt x="3" y="0"/>
                    <a:pt x="1" y="2"/>
                  </a:cubicBezTo>
                  <a:cubicBezTo>
                    <a:pt x="0" y="4"/>
                    <a:pt x="1" y="12"/>
                    <a:pt x="3" y="14"/>
                  </a:cubicBezTo>
                  <a:cubicBezTo>
                    <a:pt x="1" y="11"/>
                    <a:pt x="1" y="5"/>
                    <a:pt x="2" y="3"/>
                  </a:cubicBezTo>
                  <a:close/>
                </a:path>
              </a:pathLst>
            </a:custGeom>
            <a:solidFill>
              <a:srgbClr val="A4C7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42" name="Freeform 280">
              <a:extLst>
                <a:ext uri="{FF2B5EF4-FFF2-40B4-BE49-F238E27FC236}">
                  <a16:creationId xmlns:a16="http://schemas.microsoft.com/office/drawing/2014/main" id="{F654BDDB-16C2-9E93-0820-CDFD845128FC}"/>
                </a:ext>
              </a:extLst>
            </p:cNvPr>
            <p:cNvSpPr>
              <a:spLocks/>
            </p:cNvSpPr>
            <p:nvPr/>
          </p:nvSpPr>
          <p:spPr bwMode="auto">
            <a:xfrm>
              <a:off x="7788602" y="5599976"/>
              <a:ext cx="11883" cy="15844"/>
            </a:xfrm>
            <a:custGeom>
              <a:avLst/>
              <a:gdLst>
                <a:gd name="T0" fmla="*/ 2 w 11"/>
                <a:gd name="T1" fmla="*/ 4 h 15"/>
                <a:gd name="T2" fmla="*/ 10 w 11"/>
                <a:gd name="T3" fmla="*/ 3 h 15"/>
                <a:gd name="T4" fmla="*/ 11 w 11"/>
                <a:gd name="T5" fmla="*/ 3 h 15"/>
                <a:gd name="T6" fmla="*/ 10 w 11"/>
                <a:gd name="T7" fmla="*/ 2 h 15"/>
                <a:gd name="T8" fmla="*/ 1 w 11"/>
                <a:gd name="T9" fmla="*/ 3 h 15"/>
                <a:gd name="T10" fmla="*/ 3 w 11"/>
                <a:gd name="T11" fmla="*/ 15 h 15"/>
                <a:gd name="T12" fmla="*/ 2 w 11"/>
                <a:gd name="T13" fmla="*/ 4 h 15"/>
              </a:gdLst>
              <a:ahLst/>
              <a:cxnLst>
                <a:cxn ang="0">
                  <a:pos x="T0" y="T1"/>
                </a:cxn>
                <a:cxn ang="0">
                  <a:pos x="T2" y="T3"/>
                </a:cxn>
                <a:cxn ang="0">
                  <a:pos x="T4" y="T5"/>
                </a:cxn>
                <a:cxn ang="0">
                  <a:pos x="T6" y="T7"/>
                </a:cxn>
                <a:cxn ang="0">
                  <a:pos x="T8" y="T9"/>
                </a:cxn>
                <a:cxn ang="0">
                  <a:pos x="T10" y="T11"/>
                </a:cxn>
                <a:cxn ang="0">
                  <a:pos x="T12" y="T13"/>
                </a:cxn>
              </a:cxnLst>
              <a:rect l="0" t="0" r="r" b="b"/>
              <a:pathLst>
                <a:path w="11" h="15">
                  <a:moveTo>
                    <a:pt x="2" y="4"/>
                  </a:moveTo>
                  <a:cubicBezTo>
                    <a:pt x="3" y="2"/>
                    <a:pt x="9" y="1"/>
                    <a:pt x="10" y="3"/>
                  </a:cubicBezTo>
                  <a:cubicBezTo>
                    <a:pt x="11" y="3"/>
                    <a:pt x="11" y="3"/>
                    <a:pt x="11" y="3"/>
                  </a:cubicBezTo>
                  <a:cubicBezTo>
                    <a:pt x="11" y="2"/>
                    <a:pt x="10" y="2"/>
                    <a:pt x="10" y="2"/>
                  </a:cubicBezTo>
                  <a:cubicBezTo>
                    <a:pt x="8" y="0"/>
                    <a:pt x="3" y="1"/>
                    <a:pt x="1" y="3"/>
                  </a:cubicBezTo>
                  <a:cubicBezTo>
                    <a:pt x="0" y="5"/>
                    <a:pt x="0" y="13"/>
                    <a:pt x="3" y="15"/>
                  </a:cubicBezTo>
                  <a:cubicBezTo>
                    <a:pt x="1" y="12"/>
                    <a:pt x="0" y="6"/>
                    <a:pt x="2" y="4"/>
                  </a:cubicBezTo>
                  <a:close/>
                </a:path>
              </a:pathLst>
            </a:custGeom>
            <a:solidFill>
              <a:srgbClr val="A4C7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43" name="Freeform 281">
              <a:extLst>
                <a:ext uri="{FF2B5EF4-FFF2-40B4-BE49-F238E27FC236}">
                  <a16:creationId xmlns:a16="http://schemas.microsoft.com/office/drawing/2014/main" id="{525714DD-5A59-0128-654C-04104B95E619}"/>
                </a:ext>
              </a:extLst>
            </p:cNvPr>
            <p:cNvSpPr>
              <a:spLocks/>
            </p:cNvSpPr>
            <p:nvPr/>
          </p:nvSpPr>
          <p:spPr bwMode="auto">
            <a:xfrm>
              <a:off x="7818970" y="5594695"/>
              <a:ext cx="11883" cy="17165"/>
            </a:xfrm>
            <a:custGeom>
              <a:avLst/>
              <a:gdLst>
                <a:gd name="T0" fmla="*/ 2 w 11"/>
                <a:gd name="T1" fmla="*/ 3 h 15"/>
                <a:gd name="T2" fmla="*/ 11 w 11"/>
                <a:gd name="T3" fmla="*/ 2 h 15"/>
                <a:gd name="T4" fmla="*/ 11 w 11"/>
                <a:gd name="T5" fmla="*/ 3 h 15"/>
                <a:gd name="T6" fmla="*/ 10 w 11"/>
                <a:gd name="T7" fmla="*/ 1 h 15"/>
                <a:gd name="T8" fmla="*/ 1 w 11"/>
                <a:gd name="T9" fmla="*/ 2 h 15"/>
                <a:gd name="T10" fmla="*/ 3 w 11"/>
                <a:gd name="T11" fmla="*/ 15 h 15"/>
                <a:gd name="T12" fmla="*/ 2 w 11"/>
                <a:gd name="T13" fmla="*/ 3 h 15"/>
              </a:gdLst>
              <a:ahLst/>
              <a:cxnLst>
                <a:cxn ang="0">
                  <a:pos x="T0" y="T1"/>
                </a:cxn>
                <a:cxn ang="0">
                  <a:pos x="T2" y="T3"/>
                </a:cxn>
                <a:cxn ang="0">
                  <a:pos x="T4" y="T5"/>
                </a:cxn>
                <a:cxn ang="0">
                  <a:pos x="T6" y="T7"/>
                </a:cxn>
                <a:cxn ang="0">
                  <a:pos x="T8" y="T9"/>
                </a:cxn>
                <a:cxn ang="0">
                  <a:pos x="T10" y="T11"/>
                </a:cxn>
                <a:cxn ang="0">
                  <a:pos x="T12" y="T13"/>
                </a:cxn>
              </a:cxnLst>
              <a:rect l="0" t="0" r="r" b="b"/>
              <a:pathLst>
                <a:path w="11" h="15">
                  <a:moveTo>
                    <a:pt x="2" y="3"/>
                  </a:moveTo>
                  <a:cubicBezTo>
                    <a:pt x="3" y="2"/>
                    <a:pt x="9" y="1"/>
                    <a:pt x="11" y="2"/>
                  </a:cubicBezTo>
                  <a:cubicBezTo>
                    <a:pt x="11" y="2"/>
                    <a:pt x="11" y="2"/>
                    <a:pt x="11" y="3"/>
                  </a:cubicBezTo>
                  <a:cubicBezTo>
                    <a:pt x="11" y="2"/>
                    <a:pt x="10" y="1"/>
                    <a:pt x="10" y="1"/>
                  </a:cubicBezTo>
                  <a:cubicBezTo>
                    <a:pt x="8" y="0"/>
                    <a:pt x="3" y="1"/>
                    <a:pt x="1" y="2"/>
                  </a:cubicBezTo>
                  <a:cubicBezTo>
                    <a:pt x="0" y="5"/>
                    <a:pt x="0" y="12"/>
                    <a:pt x="3" y="15"/>
                  </a:cubicBezTo>
                  <a:cubicBezTo>
                    <a:pt x="1" y="12"/>
                    <a:pt x="1" y="6"/>
                    <a:pt x="2" y="3"/>
                  </a:cubicBezTo>
                  <a:close/>
                </a:path>
              </a:pathLst>
            </a:custGeom>
            <a:solidFill>
              <a:srgbClr val="A4C7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44" name="Freeform 282">
              <a:extLst>
                <a:ext uri="{FF2B5EF4-FFF2-40B4-BE49-F238E27FC236}">
                  <a16:creationId xmlns:a16="http://schemas.microsoft.com/office/drawing/2014/main" id="{F4E03F11-10C3-C13F-02FF-5BAE3B7A5C07}"/>
                </a:ext>
              </a:extLst>
            </p:cNvPr>
            <p:cNvSpPr>
              <a:spLocks/>
            </p:cNvSpPr>
            <p:nvPr/>
          </p:nvSpPr>
          <p:spPr bwMode="auto">
            <a:xfrm>
              <a:off x="7726546" y="5609219"/>
              <a:ext cx="13203" cy="17165"/>
            </a:xfrm>
            <a:custGeom>
              <a:avLst/>
              <a:gdLst>
                <a:gd name="T0" fmla="*/ 3 w 12"/>
                <a:gd name="T1" fmla="*/ 4 h 15"/>
                <a:gd name="T2" fmla="*/ 11 w 12"/>
                <a:gd name="T3" fmla="*/ 2 h 15"/>
                <a:gd name="T4" fmla="*/ 12 w 12"/>
                <a:gd name="T5" fmla="*/ 3 h 15"/>
                <a:gd name="T6" fmla="*/ 11 w 12"/>
                <a:gd name="T7" fmla="*/ 1 h 15"/>
                <a:gd name="T8" fmla="*/ 2 w 12"/>
                <a:gd name="T9" fmla="*/ 3 h 15"/>
                <a:gd name="T10" fmla="*/ 4 w 12"/>
                <a:gd name="T11" fmla="*/ 15 h 15"/>
                <a:gd name="T12" fmla="*/ 3 w 12"/>
                <a:gd name="T13" fmla="*/ 4 h 15"/>
              </a:gdLst>
              <a:ahLst/>
              <a:cxnLst>
                <a:cxn ang="0">
                  <a:pos x="T0" y="T1"/>
                </a:cxn>
                <a:cxn ang="0">
                  <a:pos x="T2" y="T3"/>
                </a:cxn>
                <a:cxn ang="0">
                  <a:pos x="T4" y="T5"/>
                </a:cxn>
                <a:cxn ang="0">
                  <a:pos x="T6" y="T7"/>
                </a:cxn>
                <a:cxn ang="0">
                  <a:pos x="T8" y="T9"/>
                </a:cxn>
                <a:cxn ang="0">
                  <a:pos x="T10" y="T11"/>
                </a:cxn>
                <a:cxn ang="0">
                  <a:pos x="T12" y="T13"/>
                </a:cxn>
              </a:cxnLst>
              <a:rect l="0" t="0" r="r" b="b"/>
              <a:pathLst>
                <a:path w="12" h="15">
                  <a:moveTo>
                    <a:pt x="3" y="4"/>
                  </a:moveTo>
                  <a:cubicBezTo>
                    <a:pt x="4" y="2"/>
                    <a:pt x="10" y="1"/>
                    <a:pt x="11" y="2"/>
                  </a:cubicBezTo>
                  <a:cubicBezTo>
                    <a:pt x="11" y="2"/>
                    <a:pt x="12" y="3"/>
                    <a:pt x="12" y="3"/>
                  </a:cubicBezTo>
                  <a:cubicBezTo>
                    <a:pt x="11" y="2"/>
                    <a:pt x="11" y="2"/>
                    <a:pt x="11" y="1"/>
                  </a:cubicBezTo>
                  <a:cubicBezTo>
                    <a:pt x="9" y="0"/>
                    <a:pt x="3" y="1"/>
                    <a:pt x="2" y="3"/>
                  </a:cubicBezTo>
                  <a:cubicBezTo>
                    <a:pt x="0" y="5"/>
                    <a:pt x="1" y="13"/>
                    <a:pt x="4" y="15"/>
                  </a:cubicBezTo>
                  <a:cubicBezTo>
                    <a:pt x="2" y="12"/>
                    <a:pt x="1" y="6"/>
                    <a:pt x="3" y="4"/>
                  </a:cubicBezTo>
                  <a:close/>
                </a:path>
              </a:pathLst>
            </a:custGeom>
            <a:solidFill>
              <a:srgbClr val="A4C7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45" name="Freeform 283">
              <a:extLst>
                <a:ext uri="{FF2B5EF4-FFF2-40B4-BE49-F238E27FC236}">
                  <a16:creationId xmlns:a16="http://schemas.microsoft.com/office/drawing/2014/main" id="{9228EC5C-CFB3-73AA-778F-967BA2600F95}"/>
                </a:ext>
              </a:extLst>
            </p:cNvPr>
            <p:cNvSpPr>
              <a:spLocks/>
            </p:cNvSpPr>
            <p:nvPr/>
          </p:nvSpPr>
          <p:spPr bwMode="auto">
            <a:xfrm>
              <a:off x="7664489" y="5619782"/>
              <a:ext cx="13203" cy="15844"/>
            </a:xfrm>
            <a:custGeom>
              <a:avLst/>
              <a:gdLst>
                <a:gd name="T0" fmla="*/ 3 w 12"/>
                <a:gd name="T1" fmla="*/ 3 h 15"/>
                <a:gd name="T2" fmla="*/ 11 w 12"/>
                <a:gd name="T3" fmla="*/ 2 h 15"/>
                <a:gd name="T4" fmla="*/ 12 w 12"/>
                <a:gd name="T5" fmla="*/ 3 h 15"/>
                <a:gd name="T6" fmla="*/ 10 w 12"/>
                <a:gd name="T7" fmla="*/ 1 h 15"/>
                <a:gd name="T8" fmla="*/ 2 w 12"/>
                <a:gd name="T9" fmla="*/ 2 h 15"/>
                <a:gd name="T10" fmla="*/ 3 w 12"/>
                <a:gd name="T11" fmla="*/ 15 h 15"/>
                <a:gd name="T12" fmla="*/ 3 w 12"/>
                <a:gd name="T13" fmla="*/ 3 h 15"/>
              </a:gdLst>
              <a:ahLst/>
              <a:cxnLst>
                <a:cxn ang="0">
                  <a:pos x="T0" y="T1"/>
                </a:cxn>
                <a:cxn ang="0">
                  <a:pos x="T2" y="T3"/>
                </a:cxn>
                <a:cxn ang="0">
                  <a:pos x="T4" y="T5"/>
                </a:cxn>
                <a:cxn ang="0">
                  <a:pos x="T6" y="T7"/>
                </a:cxn>
                <a:cxn ang="0">
                  <a:pos x="T8" y="T9"/>
                </a:cxn>
                <a:cxn ang="0">
                  <a:pos x="T10" y="T11"/>
                </a:cxn>
                <a:cxn ang="0">
                  <a:pos x="T12" y="T13"/>
                </a:cxn>
              </a:cxnLst>
              <a:rect l="0" t="0" r="r" b="b"/>
              <a:pathLst>
                <a:path w="12" h="15">
                  <a:moveTo>
                    <a:pt x="3" y="3"/>
                  </a:moveTo>
                  <a:cubicBezTo>
                    <a:pt x="4" y="2"/>
                    <a:pt x="9" y="1"/>
                    <a:pt x="11" y="2"/>
                  </a:cubicBezTo>
                  <a:cubicBezTo>
                    <a:pt x="11" y="2"/>
                    <a:pt x="11" y="2"/>
                    <a:pt x="12" y="3"/>
                  </a:cubicBezTo>
                  <a:cubicBezTo>
                    <a:pt x="11" y="2"/>
                    <a:pt x="11" y="1"/>
                    <a:pt x="10" y="1"/>
                  </a:cubicBezTo>
                  <a:cubicBezTo>
                    <a:pt x="9" y="0"/>
                    <a:pt x="3" y="1"/>
                    <a:pt x="2" y="2"/>
                  </a:cubicBezTo>
                  <a:cubicBezTo>
                    <a:pt x="0" y="5"/>
                    <a:pt x="1" y="12"/>
                    <a:pt x="3" y="15"/>
                  </a:cubicBezTo>
                  <a:cubicBezTo>
                    <a:pt x="2" y="12"/>
                    <a:pt x="1" y="6"/>
                    <a:pt x="3" y="3"/>
                  </a:cubicBezTo>
                  <a:close/>
                </a:path>
              </a:pathLst>
            </a:custGeom>
            <a:solidFill>
              <a:srgbClr val="A4C7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46" name="Freeform 284">
              <a:extLst>
                <a:ext uri="{FF2B5EF4-FFF2-40B4-BE49-F238E27FC236}">
                  <a16:creationId xmlns:a16="http://schemas.microsoft.com/office/drawing/2014/main" id="{7CD5CA43-DB51-B80F-4FC4-EA2DF6103FED}"/>
                </a:ext>
              </a:extLst>
            </p:cNvPr>
            <p:cNvSpPr>
              <a:spLocks/>
            </p:cNvSpPr>
            <p:nvPr/>
          </p:nvSpPr>
          <p:spPr bwMode="auto">
            <a:xfrm>
              <a:off x="7879706" y="5585453"/>
              <a:ext cx="11883" cy="15844"/>
            </a:xfrm>
            <a:custGeom>
              <a:avLst/>
              <a:gdLst>
                <a:gd name="T0" fmla="*/ 2 w 11"/>
                <a:gd name="T1" fmla="*/ 4 h 15"/>
                <a:gd name="T2" fmla="*/ 11 w 11"/>
                <a:gd name="T3" fmla="*/ 2 h 15"/>
                <a:gd name="T4" fmla="*/ 11 w 11"/>
                <a:gd name="T5" fmla="*/ 3 h 15"/>
                <a:gd name="T6" fmla="*/ 10 w 11"/>
                <a:gd name="T7" fmla="*/ 1 h 15"/>
                <a:gd name="T8" fmla="*/ 2 w 11"/>
                <a:gd name="T9" fmla="*/ 3 h 15"/>
                <a:gd name="T10" fmla="*/ 3 w 11"/>
                <a:gd name="T11" fmla="*/ 15 h 15"/>
                <a:gd name="T12" fmla="*/ 2 w 11"/>
                <a:gd name="T13" fmla="*/ 4 h 15"/>
              </a:gdLst>
              <a:ahLst/>
              <a:cxnLst>
                <a:cxn ang="0">
                  <a:pos x="T0" y="T1"/>
                </a:cxn>
                <a:cxn ang="0">
                  <a:pos x="T2" y="T3"/>
                </a:cxn>
                <a:cxn ang="0">
                  <a:pos x="T4" y="T5"/>
                </a:cxn>
                <a:cxn ang="0">
                  <a:pos x="T6" y="T7"/>
                </a:cxn>
                <a:cxn ang="0">
                  <a:pos x="T8" y="T9"/>
                </a:cxn>
                <a:cxn ang="0">
                  <a:pos x="T10" y="T11"/>
                </a:cxn>
                <a:cxn ang="0">
                  <a:pos x="T12" y="T13"/>
                </a:cxn>
              </a:cxnLst>
              <a:rect l="0" t="0" r="r" b="b"/>
              <a:pathLst>
                <a:path w="11" h="15">
                  <a:moveTo>
                    <a:pt x="2" y="4"/>
                  </a:moveTo>
                  <a:cubicBezTo>
                    <a:pt x="4" y="2"/>
                    <a:pt x="9" y="1"/>
                    <a:pt x="11" y="2"/>
                  </a:cubicBezTo>
                  <a:cubicBezTo>
                    <a:pt x="11" y="2"/>
                    <a:pt x="11" y="3"/>
                    <a:pt x="11" y="3"/>
                  </a:cubicBezTo>
                  <a:cubicBezTo>
                    <a:pt x="11" y="2"/>
                    <a:pt x="10" y="2"/>
                    <a:pt x="10" y="1"/>
                  </a:cubicBezTo>
                  <a:cubicBezTo>
                    <a:pt x="8" y="0"/>
                    <a:pt x="3" y="1"/>
                    <a:pt x="2" y="3"/>
                  </a:cubicBezTo>
                  <a:cubicBezTo>
                    <a:pt x="0" y="5"/>
                    <a:pt x="1" y="13"/>
                    <a:pt x="3" y="15"/>
                  </a:cubicBezTo>
                  <a:cubicBezTo>
                    <a:pt x="1" y="12"/>
                    <a:pt x="1" y="6"/>
                    <a:pt x="2" y="4"/>
                  </a:cubicBezTo>
                  <a:close/>
                </a:path>
              </a:pathLst>
            </a:custGeom>
            <a:solidFill>
              <a:srgbClr val="A4C7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47" name="Freeform 285">
              <a:extLst>
                <a:ext uri="{FF2B5EF4-FFF2-40B4-BE49-F238E27FC236}">
                  <a16:creationId xmlns:a16="http://schemas.microsoft.com/office/drawing/2014/main" id="{8599EE10-C5FE-4715-23D6-0B34F6082B72}"/>
                </a:ext>
              </a:extLst>
            </p:cNvPr>
            <p:cNvSpPr>
              <a:spLocks/>
            </p:cNvSpPr>
            <p:nvPr/>
          </p:nvSpPr>
          <p:spPr bwMode="auto">
            <a:xfrm>
              <a:off x="7694857" y="5614500"/>
              <a:ext cx="13203" cy="15844"/>
            </a:xfrm>
            <a:custGeom>
              <a:avLst/>
              <a:gdLst>
                <a:gd name="T0" fmla="*/ 3 w 12"/>
                <a:gd name="T1" fmla="*/ 3 h 14"/>
                <a:gd name="T2" fmla="*/ 11 w 12"/>
                <a:gd name="T3" fmla="*/ 2 h 14"/>
                <a:gd name="T4" fmla="*/ 12 w 12"/>
                <a:gd name="T5" fmla="*/ 2 h 14"/>
                <a:gd name="T6" fmla="*/ 10 w 12"/>
                <a:gd name="T7" fmla="*/ 1 h 14"/>
                <a:gd name="T8" fmla="*/ 2 w 12"/>
                <a:gd name="T9" fmla="*/ 2 h 14"/>
                <a:gd name="T10" fmla="*/ 4 w 12"/>
                <a:gd name="T11" fmla="*/ 14 h 14"/>
                <a:gd name="T12" fmla="*/ 3 w 12"/>
                <a:gd name="T13" fmla="*/ 3 h 14"/>
              </a:gdLst>
              <a:ahLst/>
              <a:cxnLst>
                <a:cxn ang="0">
                  <a:pos x="T0" y="T1"/>
                </a:cxn>
                <a:cxn ang="0">
                  <a:pos x="T2" y="T3"/>
                </a:cxn>
                <a:cxn ang="0">
                  <a:pos x="T4" y="T5"/>
                </a:cxn>
                <a:cxn ang="0">
                  <a:pos x="T6" y="T7"/>
                </a:cxn>
                <a:cxn ang="0">
                  <a:pos x="T8" y="T9"/>
                </a:cxn>
                <a:cxn ang="0">
                  <a:pos x="T10" y="T11"/>
                </a:cxn>
                <a:cxn ang="0">
                  <a:pos x="T12" y="T13"/>
                </a:cxn>
              </a:cxnLst>
              <a:rect l="0" t="0" r="r" b="b"/>
              <a:pathLst>
                <a:path w="12" h="14">
                  <a:moveTo>
                    <a:pt x="3" y="3"/>
                  </a:moveTo>
                  <a:cubicBezTo>
                    <a:pt x="4" y="1"/>
                    <a:pt x="10" y="0"/>
                    <a:pt x="11" y="2"/>
                  </a:cubicBezTo>
                  <a:cubicBezTo>
                    <a:pt x="11" y="2"/>
                    <a:pt x="11" y="2"/>
                    <a:pt x="12" y="2"/>
                  </a:cubicBezTo>
                  <a:cubicBezTo>
                    <a:pt x="11" y="2"/>
                    <a:pt x="11" y="1"/>
                    <a:pt x="10" y="1"/>
                  </a:cubicBezTo>
                  <a:cubicBezTo>
                    <a:pt x="9" y="0"/>
                    <a:pt x="3" y="0"/>
                    <a:pt x="2" y="2"/>
                  </a:cubicBezTo>
                  <a:cubicBezTo>
                    <a:pt x="0" y="4"/>
                    <a:pt x="1" y="12"/>
                    <a:pt x="4" y="14"/>
                  </a:cubicBezTo>
                  <a:cubicBezTo>
                    <a:pt x="2" y="11"/>
                    <a:pt x="1" y="5"/>
                    <a:pt x="3" y="3"/>
                  </a:cubicBezTo>
                  <a:close/>
                </a:path>
              </a:pathLst>
            </a:custGeom>
            <a:solidFill>
              <a:srgbClr val="A4C7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48" name="Freeform 286">
              <a:extLst>
                <a:ext uri="{FF2B5EF4-FFF2-40B4-BE49-F238E27FC236}">
                  <a16:creationId xmlns:a16="http://schemas.microsoft.com/office/drawing/2014/main" id="{AAB422F3-BC4B-3188-73F1-E022D2676018}"/>
                </a:ext>
              </a:extLst>
            </p:cNvPr>
            <p:cNvSpPr>
              <a:spLocks/>
            </p:cNvSpPr>
            <p:nvPr/>
          </p:nvSpPr>
          <p:spPr bwMode="auto">
            <a:xfrm>
              <a:off x="8063234" y="5556405"/>
              <a:ext cx="13203" cy="15844"/>
            </a:xfrm>
            <a:custGeom>
              <a:avLst/>
              <a:gdLst>
                <a:gd name="T0" fmla="*/ 3 w 12"/>
                <a:gd name="T1" fmla="*/ 3 h 14"/>
                <a:gd name="T2" fmla="*/ 11 w 12"/>
                <a:gd name="T3" fmla="*/ 2 h 14"/>
                <a:gd name="T4" fmla="*/ 12 w 12"/>
                <a:gd name="T5" fmla="*/ 2 h 14"/>
                <a:gd name="T6" fmla="*/ 10 w 12"/>
                <a:gd name="T7" fmla="*/ 1 h 14"/>
                <a:gd name="T8" fmla="*/ 2 w 12"/>
                <a:gd name="T9" fmla="*/ 2 h 14"/>
                <a:gd name="T10" fmla="*/ 4 w 12"/>
                <a:gd name="T11" fmla="*/ 14 h 14"/>
                <a:gd name="T12" fmla="*/ 3 w 12"/>
                <a:gd name="T13" fmla="*/ 3 h 14"/>
              </a:gdLst>
              <a:ahLst/>
              <a:cxnLst>
                <a:cxn ang="0">
                  <a:pos x="T0" y="T1"/>
                </a:cxn>
                <a:cxn ang="0">
                  <a:pos x="T2" y="T3"/>
                </a:cxn>
                <a:cxn ang="0">
                  <a:pos x="T4" y="T5"/>
                </a:cxn>
                <a:cxn ang="0">
                  <a:pos x="T6" y="T7"/>
                </a:cxn>
                <a:cxn ang="0">
                  <a:pos x="T8" y="T9"/>
                </a:cxn>
                <a:cxn ang="0">
                  <a:pos x="T10" y="T11"/>
                </a:cxn>
                <a:cxn ang="0">
                  <a:pos x="T12" y="T13"/>
                </a:cxn>
              </a:cxnLst>
              <a:rect l="0" t="0" r="r" b="b"/>
              <a:pathLst>
                <a:path w="12" h="14">
                  <a:moveTo>
                    <a:pt x="3" y="3"/>
                  </a:moveTo>
                  <a:cubicBezTo>
                    <a:pt x="4" y="2"/>
                    <a:pt x="9" y="1"/>
                    <a:pt x="11" y="2"/>
                  </a:cubicBezTo>
                  <a:cubicBezTo>
                    <a:pt x="11" y="2"/>
                    <a:pt x="11" y="2"/>
                    <a:pt x="12" y="2"/>
                  </a:cubicBezTo>
                  <a:cubicBezTo>
                    <a:pt x="11" y="2"/>
                    <a:pt x="11" y="1"/>
                    <a:pt x="10" y="1"/>
                  </a:cubicBezTo>
                  <a:cubicBezTo>
                    <a:pt x="9" y="0"/>
                    <a:pt x="3" y="1"/>
                    <a:pt x="2" y="2"/>
                  </a:cubicBezTo>
                  <a:cubicBezTo>
                    <a:pt x="0" y="5"/>
                    <a:pt x="1" y="12"/>
                    <a:pt x="4" y="14"/>
                  </a:cubicBezTo>
                  <a:cubicBezTo>
                    <a:pt x="2" y="11"/>
                    <a:pt x="1" y="5"/>
                    <a:pt x="3" y="3"/>
                  </a:cubicBezTo>
                  <a:close/>
                </a:path>
              </a:pathLst>
            </a:custGeom>
            <a:solidFill>
              <a:srgbClr val="A4C7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49" name="Freeform 287">
              <a:extLst>
                <a:ext uri="{FF2B5EF4-FFF2-40B4-BE49-F238E27FC236}">
                  <a16:creationId xmlns:a16="http://schemas.microsoft.com/office/drawing/2014/main" id="{ADE7CC3A-7CBC-0964-1C05-9DC52A083CB1}"/>
                </a:ext>
              </a:extLst>
            </p:cNvPr>
            <p:cNvSpPr>
              <a:spLocks/>
            </p:cNvSpPr>
            <p:nvPr/>
          </p:nvSpPr>
          <p:spPr bwMode="auto">
            <a:xfrm>
              <a:off x="8093602" y="5551124"/>
              <a:ext cx="13203" cy="15844"/>
            </a:xfrm>
            <a:custGeom>
              <a:avLst/>
              <a:gdLst>
                <a:gd name="T0" fmla="*/ 3 w 12"/>
                <a:gd name="T1" fmla="*/ 4 h 15"/>
                <a:gd name="T2" fmla="*/ 11 w 12"/>
                <a:gd name="T3" fmla="*/ 3 h 15"/>
                <a:gd name="T4" fmla="*/ 12 w 12"/>
                <a:gd name="T5" fmla="*/ 3 h 15"/>
                <a:gd name="T6" fmla="*/ 11 w 12"/>
                <a:gd name="T7" fmla="*/ 2 h 15"/>
                <a:gd name="T8" fmla="*/ 2 w 12"/>
                <a:gd name="T9" fmla="*/ 3 h 15"/>
                <a:gd name="T10" fmla="*/ 4 w 12"/>
                <a:gd name="T11" fmla="*/ 15 h 15"/>
                <a:gd name="T12" fmla="*/ 3 w 12"/>
                <a:gd name="T13" fmla="*/ 4 h 15"/>
              </a:gdLst>
              <a:ahLst/>
              <a:cxnLst>
                <a:cxn ang="0">
                  <a:pos x="T0" y="T1"/>
                </a:cxn>
                <a:cxn ang="0">
                  <a:pos x="T2" y="T3"/>
                </a:cxn>
                <a:cxn ang="0">
                  <a:pos x="T4" y="T5"/>
                </a:cxn>
                <a:cxn ang="0">
                  <a:pos x="T6" y="T7"/>
                </a:cxn>
                <a:cxn ang="0">
                  <a:pos x="T8" y="T9"/>
                </a:cxn>
                <a:cxn ang="0">
                  <a:pos x="T10" y="T11"/>
                </a:cxn>
                <a:cxn ang="0">
                  <a:pos x="T12" y="T13"/>
                </a:cxn>
              </a:cxnLst>
              <a:rect l="0" t="0" r="r" b="b"/>
              <a:pathLst>
                <a:path w="12" h="15">
                  <a:moveTo>
                    <a:pt x="3" y="4"/>
                  </a:moveTo>
                  <a:cubicBezTo>
                    <a:pt x="4" y="2"/>
                    <a:pt x="10" y="1"/>
                    <a:pt x="11" y="3"/>
                  </a:cubicBezTo>
                  <a:cubicBezTo>
                    <a:pt x="11" y="3"/>
                    <a:pt x="12" y="3"/>
                    <a:pt x="12" y="3"/>
                  </a:cubicBezTo>
                  <a:cubicBezTo>
                    <a:pt x="11" y="2"/>
                    <a:pt x="11" y="2"/>
                    <a:pt x="11" y="2"/>
                  </a:cubicBezTo>
                  <a:cubicBezTo>
                    <a:pt x="9" y="0"/>
                    <a:pt x="3" y="1"/>
                    <a:pt x="2" y="3"/>
                  </a:cubicBezTo>
                  <a:cubicBezTo>
                    <a:pt x="0" y="5"/>
                    <a:pt x="1" y="13"/>
                    <a:pt x="4" y="15"/>
                  </a:cubicBezTo>
                  <a:cubicBezTo>
                    <a:pt x="2" y="12"/>
                    <a:pt x="1" y="6"/>
                    <a:pt x="3" y="4"/>
                  </a:cubicBezTo>
                  <a:close/>
                </a:path>
              </a:pathLst>
            </a:custGeom>
            <a:solidFill>
              <a:srgbClr val="A4C7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50" name="Freeform 288">
              <a:extLst>
                <a:ext uri="{FF2B5EF4-FFF2-40B4-BE49-F238E27FC236}">
                  <a16:creationId xmlns:a16="http://schemas.microsoft.com/office/drawing/2014/main" id="{D9D4D46F-62ED-D33C-B19C-8111D838B66D}"/>
                </a:ext>
              </a:extLst>
            </p:cNvPr>
            <p:cNvSpPr>
              <a:spLocks/>
            </p:cNvSpPr>
            <p:nvPr/>
          </p:nvSpPr>
          <p:spPr bwMode="auto">
            <a:xfrm>
              <a:off x="8123970" y="5547163"/>
              <a:ext cx="13203" cy="15844"/>
            </a:xfrm>
            <a:custGeom>
              <a:avLst/>
              <a:gdLst>
                <a:gd name="T0" fmla="*/ 3 w 12"/>
                <a:gd name="T1" fmla="*/ 3 h 15"/>
                <a:gd name="T2" fmla="*/ 11 w 12"/>
                <a:gd name="T3" fmla="*/ 2 h 15"/>
                <a:gd name="T4" fmla="*/ 12 w 12"/>
                <a:gd name="T5" fmla="*/ 3 h 15"/>
                <a:gd name="T6" fmla="*/ 11 w 12"/>
                <a:gd name="T7" fmla="*/ 1 h 15"/>
                <a:gd name="T8" fmla="*/ 2 w 12"/>
                <a:gd name="T9" fmla="*/ 2 h 15"/>
                <a:gd name="T10" fmla="*/ 4 w 12"/>
                <a:gd name="T11" fmla="*/ 15 h 15"/>
                <a:gd name="T12" fmla="*/ 3 w 12"/>
                <a:gd name="T13" fmla="*/ 3 h 15"/>
              </a:gdLst>
              <a:ahLst/>
              <a:cxnLst>
                <a:cxn ang="0">
                  <a:pos x="T0" y="T1"/>
                </a:cxn>
                <a:cxn ang="0">
                  <a:pos x="T2" y="T3"/>
                </a:cxn>
                <a:cxn ang="0">
                  <a:pos x="T4" y="T5"/>
                </a:cxn>
                <a:cxn ang="0">
                  <a:pos x="T6" y="T7"/>
                </a:cxn>
                <a:cxn ang="0">
                  <a:pos x="T8" y="T9"/>
                </a:cxn>
                <a:cxn ang="0">
                  <a:pos x="T10" y="T11"/>
                </a:cxn>
                <a:cxn ang="0">
                  <a:pos x="T12" y="T13"/>
                </a:cxn>
              </a:cxnLst>
              <a:rect l="0" t="0" r="r" b="b"/>
              <a:pathLst>
                <a:path w="12" h="15">
                  <a:moveTo>
                    <a:pt x="3" y="3"/>
                  </a:moveTo>
                  <a:cubicBezTo>
                    <a:pt x="4" y="2"/>
                    <a:pt x="10" y="1"/>
                    <a:pt x="11" y="2"/>
                  </a:cubicBezTo>
                  <a:cubicBezTo>
                    <a:pt x="12" y="2"/>
                    <a:pt x="12" y="2"/>
                    <a:pt x="12" y="3"/>
                  </a:cubicBezTo>
                  <a:cubicBezTo>
                    <a:pt x="11" y="2"/>
                    <a:pt x="11" y="1"/>
                    <a:pt x="11" y="1"/>
                  </a:cubicBezTo>
                  <a:cubicBezTo>
                    <a:pt x="9" y="0"/>
                    <a:pt x="3" y="1"/>
                    <a:pt x="2" y="2"/>
                  </a:cubicBezTo>
                  <a:cubicBezTo>
                    <a:pt x="0" y="5"/>
                    <a:pt x="1" y="12"/>
                    <a:pt x="4" y="15"/>
                  </a:cubicBezTo>
                  <a:cubicBezTo>
                    <a:pt x="2" y="12"/>
                    <a:pt x="1" y="6"/>
                    <a:pt x="3" y="3"/>
                  </a:cubicBezTo>
                  <a:close/>
                </a:path>
              </a:pathLst>
            </a:custGeom>
            <a:solidFill>
              <a:srgbClr val="A4C7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51" name="Freeform 289">
              <a:extLst>
                <a:ext uri="{FF2B5EF4-FFF2-40B4-BE49-F238E27FC236}">
                  <a16:creationId xmlns:a16="http://schemas.microsoft.com/office/drawing/2014/main" id="{AE205F90-0688-8F20-A7FD-1D6D77C46DD7}"/>
                </a:ext>
              </a:extLst>
            </p:cNvPr>
            <p:cNvSpPr>
              <a:spLocks/>
            </p:cNvSpPr>
            <p:nvPr/>
          </p:nvSpPr>
          <p:spPr bwMode="auto">
            <a:xfrm>
              <a:off x="8032866" y="5560366"/>
              <a:ext cx="13203" cy="17165"/>
            </a:xfrm>
            <a:custGeom>
              <a:avLst/>
              <a:gdLst>
                <a:gd name="T0" fmla="*/ 3 w 12"/>
                <a:gd name="T1" fmla="*/ 4 h 15"/>
                <a:gd name="T2" fmla="*/ 11 w 12"/>
                <a:gd name="T3" fmla="*/ 2 h 15"/>
                <a:gd name="T4" fmla="*/ 12 w 12"/>
                <a:gd name="T5" fmla="*/ 3 h 15"/>
                <a:gd name="T6" fmla="*/ 10 w 12"/>
                <a:gd name="T7" fmla="*/ 1 h 15"/>
                <a:gd name="T8" fmla="*/ 2 w 12"/>
                <a:gd name="T9" fmla="*/ 3 h 15"/>
                <a:gd name="T10" fmla="*/ 3 w 12"/>
                <a:gd name="T11" fmla="*/ 15 h 15"/>
                <a:gd name="T12" fmla="*/ 3 w 12"/>
                <a:gd name="T13" fmla="*/ 4 h 15"/>
              </a:gdLst>
              <a:ahLst/>
              <a:cxnLst>
                <a:cxn ang="0">
                  <a:pos x="T0" y="T1"/>
                </a:cxn>
                <a:cxn ang="0">
                  <a:pos x="T2" y="T3"/>
                </a:cxn>
                <a:cxn ang="0">
                  <a:pos x="T4" y="T5"/>
                </a:cxn>
                <a:cxn ang="0">
                  <a:pos x="T6" y="T7"/>
                </a:cxn>
                <a:cxn ang="0">
                  <a:pos x="T8" y="T9"/>
                </a:cxn>
                <a:cxn ang="0">
                  <a:pos x="T10" y="T11"/>
                </a:cxn>
                <a:cxn ang="0">
                  <a:pos x="T12" y="T13"/>
                </a:cxn>
              </a:cxnLst>
              <a:rect l="0" t="0" r="r" b="b"/>
              <a:pathLst>
                <a:path w="12" h="15">
                  <a:moveTo>
                    <a:pt x="3" y="4"/>
                  </a:moveTo>
                  <a:cubicBezTo>
                    <a:pt x="4" y="2"/>
                    <a:pt x="9" y="1"/>
                    <a:pt x="11" y="2"/>
                  </a:cubicBezTo>
                  <a:cubicBezTo>
                    <a:pt x="11" y="2"/>
                    <a:pt x="11" y="3"/>
                    <a:pt x="12" y="3"/>
                  </a:cubicBezTo>
                  <a:cubicBezTo>
                    <a:pt x="11" y="2"/>
                    <a:pt x="11" y="2"/>
                    <a:pt x="10" y="1"/>
                  </a:cubicBezTo>
                  <a:cubicBezTo>
                    <a:pt x="9" y="0"/>
                    <a:pt x="3" y="1"/>
                    <a:pt x="2" y="3"/>
                  </a:cubicBezTo>
                  <a:cubicBezTo>
                    <a:pt x="0" y="5"/>
                    <a:pt x="1" y="13"/>
                    <a:pt x="3" y="15"/>
                  </a:cubicBezTo>
                  <a:cubicBezTo>
                    <a:pt x="2" y="12"/>
                    <a:pt x="1" y="6"/>
                    <a:pt x="3" y="4"/>
                  </a:cubicBezTo>
                  <a:close/>
                </a:path>
              </a:pathLst>
            </a:custGeom>
            <a:solidFill>
              <a:srgbClr val="A4C7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52" name="Freeform 290">
              <a:extLst>
                <a:ext uri="{FF2B5EF4-FFF2-40B4-BE49-F238E27FC236}">
                  <a16:creationId xmlns:a16="http://schemas.microsoft.com/office/drawing/2014/main" id="{5FB240E4-089B-547E-D4B0-D786AF806DFD}"/>
                </a:ext>
              </a:extLst>
            </p:cNvPr>
            <p:cNvSpPr>
              <a:spLocks/>
            </p:cNvSpPr>
            <p:nvPr/>
          </p:nvSpPr>
          <p:spPr bwMode="auto">
            <a:xfrm>
              <a:off x="7940442" y="5574890"/>
              <a:ext cx="11883" cy="17165"/>
            </a:xfrm>
            <a:custGeom>
              <a:avLst/>
              <a:gdLst>
                <a:gd name="T0" fmla="*/ 2 w 11"/>
                <a:gd name="T1" fmla="*/ 4 h 15"/>
                <a:gd name="T2" fmla="*/ 11 w 11"/>
                <a:gd name="T3" fmla="*/ 3 h 15"/>
                <a:gd name="T4" fmla="*/ 11 w 11"/>
                <a:gd name="T5" fmla="*/ 3 h 15"/>
                <a:gd name="T6" fmla="*/ 10 w 11"/>
                <a:gd name="T7" fmla="*/ 2 h 15"/>
                <a:gd name="T8" fmla="*/ 2 w 11"/>
                <a:gd name="T9" fmla="*/ 3 h 15"/>
                <a:gd name="T10" fmla="*/ 3 w 11"/>
                <a:gd name="T11" fmla="*/ 15 h 15"/>
                <a:gd name="T12" fmla="*/ 2 w 11"/>
                <a:gd name="T13" fmla="*/ 4 h 15"/>
              </a:gdLst>
              <a:ahLst/>
              <a:cxnLst>
                <a:cxn ang="0">
                  <a:pos x="T0" y="T1"/>
                </a:cxn>
                <a:cxn ang="0">
                  <a:pos x="T2" y="T3"/>
                </a:cxn>
                <a:cxn ang="0">
                  <a:pos x="T4" y="T5"/>
                </a:cxn>
                <a:cxn ang="0">
                  <a:pos x="T6" y="T7"/>
                </a:cxn>
                <a:cxn ang="0">
                  <a:pos x="T8" y="T9"/>
                </a:cxn>
                <a:cxn ang="0">
                  <a:pos x="T10" y="T11"/>
                </a:cxn>
                <a:cxn ang="0">
                  <a:pos x="T12" y="T13"/>
                </a:cxn>
              </a:cxnLst>
              <a:rect l="0" t="0" r="r" b="b"/>
              <a:pathLst>
                <a:path w="11" h="15">
                  <a:moveTo>
                    <a:pt x="2" y="4"/>
                  </a:moveTo>
                  <a:cubicBezTo>
                    <a:pt x="4" y="2"/>
                    <a:pt x="9" y="1"/>
                    <a:pt x="11" y="3"/>
                  </a:cubicBezTo>
                  <a:cubicBezTo>
                    <a:pt x="11" y="3"/>
                    <a:pt x="11" y="3"/>
                    <a:pt x="11" y="3"/>
                  </a:cubicBezTo>
                  <a:cubicBezTo>
                    <a:pt x="11" y="2"/>
                    <a:pt x="11" y="2"/>
                    <a:pt x="10" y="2"/>
                  </a:cubicBezTo>
                  <a:cubicBezTo>
                    <a:pt x="8" y="0"/>
                    <a:pt x="3" y="1"/>
                    <a:pt x="2" y="3"/>
                  </a:cubicBezTo>
                  <a:cubicBezTo>
                    <a:pt x="0" y="5"/>
                    <a:pt x="1" y="13"/>
                    <a:pt x="3" y="15"/>
                  </a:cubicBezTo>
                  <a:cubicBezTo>
                    <a:pt x="1" y="12"/>
                    <a:pt x="1" y="6"/>
                    <a:pt x="2" y="4"/>
                  </a:cubicBezTo>
                  <a:close/>
                </a:path>
              </a:pathLst>
            </a:custGeom>
            <a:solidFill>
              <a:srgbClr val="A4C7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53" name="Freeform 291">
              <a:extLst>
                <a:ext uri="{FF2B5EF4-FFF2-40B4-BE49-F238E27FC236}">
                  <a16:creationId xmlns:a16="http://schemas.microsoft.com/office/drawing/2014/main" id="{9F70374C-7DEC-323D-B95F-F99B04DE7EA0}"/>
                </a:ext>
              </a:extLst>
            </p:cNvPr>
            <p:cNvSpPr>
              <a:spLocks/>
            </p:cNvSpPr>
            <p:nvPr/>
          </p:nvSpPr>
          <p:spPr bwMode="auto">
            <a:xfrm>
              <a:off x="8002498" y="5566968"/>
              <a:ext cx="11883" cy="14524"/>
            </a:xfrm>
            <a:custGeom>
              <a:avLst/>
              <a:gdLst>
                <a:gd name="T0" fmla="*/ 3 w 11"/>
                <a:gd name="T1" fmla="*/ 3 h 14"/>
                <a:gd name="T2" fmla="*/ 11 w 11"/>
                <a:gd name="T3" fmla="*/ 2 h 14"/>
                <a:gd name="T4" fmla="*/ 11 w 11"/>
                <a:gd name="T5" fmla="*/ 2 h 14"/>
                <a:gd name="T6" fmla="*/ 10 w 11"/>
                <a:gd name="T7" fmla="*/ 1 h 14"/>
                <a:gd name="T8" fmla="*/ 2 w 11"/>
                <a:gd name="T9" fmla="*/ 2 h 14"/>
                <a:gd name="T10" fmla="*/ 3 w 11"/>
                <a:gd name="T11" fmla="*/ 14 h 14"/>
                <a:gd name="T12" fmla="*/ 3 w 11"/>
                <a:gd name="T13" fmla="*/ 3 h 14"/>
              </a:gdLst>
              <a:ahLst/>
              <a:cxnLst>
                <a:cxn ang="0">
                  <a:pos x="T0" y="T1"/>
                </a:cxn>
                <a:cxn ang="0">
                  <a:pos x="T2" y="T3"/>
                </a:cxn>
                <a:cxn ang="0">
                  <a:pos x="T4" y="T5"/>
                </a:cxn>
                <a:cxn ang="0">
                  <a:pos x="T6" y="T7"/>
                </a:cxn>
                <a:cxn ang="0">
                  <a:pos x="T8" y="T9"/>
                </a:cxn>
                <a:cxn ang="0">
                  <a:pos x="T10" y="T11"/>
                </a:cxn>
                <a:cxn ang="0">
                  <a:pos x="T12" y="T13"/>
                </a:cxn>
              </a:cxnLst>
              <a:rect l="0" t="0" r="r" b="b"/>
              <a:pathLst>
                <a:path w="11" h="14">
                  <a:moveTo>
                    <a:pt x="3" y="3"/>
                  </a:moveTo>
                  <a:cubicBezTo>
                    <a:pt x="4" y="1"/>
                    <a:pt x="9" y="0"/>
                    <a:pt x="11" y="2"/>
                  </a:cubicBezTo>
                  <a:cubicBezTo>
                    <a:pt x="11" y="2"/>
                    <a:pt x="11" y="2"/>
                    <a:pt x="11" y="2"/>
                  </a:cubicBezTo>
                  <a:cubicBezTo>
                    <a:pt x="11" y="2"/>
                    <a:pt x="11" y="1"/>
                    <a:pt x="10" y="1"/>
                  </a:cubicBezTo>
                  <a:cubicBezTo>
                    <a:pt x="9" y="0"/>
                    <a:pt x="3" y="0"/>
                    <a:pt x="2" y="2"/>
                  </a:cubicBezTo>
                  <a:cubicBezTo>
                    <a:pt x="0" y="4"/>
                    <a:pt x="1" y="12"/>
                    <a:pt x="3" y="14"/>
                  </a:cubicBezTo>
                  <a:cubicBezTo>
                    <a:pt x="2" y="11"/>
                    <a:pt x="1" y="5"/>
                    <a:pt x="3" y="3"/>
                  </a:cubicBezTo>
                  <a:close/>
                </a:path>
              </a:pathLst>
            </a:custGeom>
            <a:solidFill>
              <a:srgbClr val="A4C7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54" name="Freeform 292">
              <a:extLst>
                <a:ext uri="{FF2B5EF4-FFF2-40B4-BE49-F238E27FC236}">
                  <a16:creationId xmlns:a16="http://schemas.microsoft.com/office/drawing/2014/main" id="{018996A3-A9C8-94D4-2341-05F3C625F597}"/>
                </a:ext>
              </a:extLst>
            </p:cNvPr>
            <p:cNvSpPr>
              <a:spLocks/>
            </p:cNvSpPr>
            <p:nvPr/>
          </p:nvSpPr>
          <p:spPr bwMode="auto">
            <a:xfrm>
              <a:off x="7910074" y="5580171"/>
              <a:ext cx="11883" cy="15844"/>
            </a:xfrm>
            <a:custGeom>
              <a:avLst/>
              <a:gdLst>
                <a:gd name="T0" fmla="*/ 2 w 11"/>
                <a:gd name="T1" fmla="*/ 3 h 14"/>
                <a:gd name="T2" fmla="*/ 11 w 11"/>
                <a:gd name="T3" fmla="*/ 2 h 14"/>
                <a:gd name="T4" fmla="*/ 11 w 11"/>
                <a:gd name="T5" fmla="*/ 2 h 14"/>
                <a:gd name="T6" fmla="*/ 10 w 11"/>
                <a:gd name="T7" fmla="*/ 1 h 14"/>
                <a:gd name="T8" fmla="*/ 2 w 11"/>
                <a:gd name="T9" fmla="*/ 2 h 14"/>
                <a:gd name="T10" fmla="*/ 3 w 11"/>
                <a:gd name="T11" fmla="*/ 14 h 14"/>
                <a:gd name="T12" fmla="*/ 2 w 11"/>
                <a:gd name="T13" fmla="*/ 3 h 14"/>
              </a:gdLst>
              <a:ahLst/>
              <a:cxnLst>
                <a:cxn ang="0">
                  <a:pos x="T0" y="T1"/>
                </a:cxn>
                <a:cxn ang="0">
                  <a:pos x="T2" y="T3"/>
                </a:cxn>
                <a:cxn ang="0">
                  <a:pos x="T4" y="T5"/>
                </a:cxn>
                <a:cxn ang="0">
                  <a:pos x="T6" y="T7"/>
                </a:cxn>
                <a:cxn ang="0">
                  <a:pos x="T8" y="T9"/>
                </a:cxn>
                <a:cxn ang="0">
                  <a:pos x="T10" y="T11"/>
                </a:cxn>
                <a:cxn ang="0">
                  <a:pos x="T12" y="T13"/>
                </a:cxn>
              </a:cxnLst>
              <a:rect l="0" t="0" r="r" b="b"/>
              <a:pathLst>
                <a:path w="11" h="14">
                  <a:moveTo>
                    <a:pt x="2" y="3"/>
                  </a:moveTo>
                  <a:cubicBezTo>
                    <a:pt x="4" y="2"/>
                    <a:pt x="9" y="1"/>
                    <a:pt x="11" y="2"/>
                  </a:cubicBezTo>
                  <a:cubicBezTo>
                    <a:pt x="11" y="2"/>
                    <a:pt x="11" y="2"/>
                    <a:pt x="11" y="2"/>
                  </a:cubicBezTo>
                  <a:cubicBezTo>
                    <a:pt x="11" y="2"/>
                    <a:pt x="10" y="1"/>
                    <a:pt x="10" y="1"/>
                  </a:cubicBezTo>
                  <a:cubicBezTo>
                    <a:pt x="8" y="0"/>
                    <a:pt x="3" y="1"/>
                    <a:pt x="2" y="2"/>
                  </a:cubicBezTo>
                  <a:cubicBezTo>
                    <a:pt x="0" y="5"/>
                    <a:pt x="1" y="12"/>
                    <a:pt x="3" y="14"/>
                  </a:cubicBezTo>
                  <a:cubicBezTo>
                    <a:pt x="1" y="11"/>
                    <a:pt x="1" y="5"/>
                    <a:pt x="2" y="3"/>
                  </a:cubicBezTo>
                  <a:close/>
                </a:path>
              </a:pathLst>
            </a:custGeom>
            <a:solidFill>
              <a:srgbClr val="A4C7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55" name="Freeform 293">
              <a:extLst>
                <a:ext uri="{FF2B5EF4-FFF2-40B4-BE49-F238E27FC236}">
                  <a16:creationId xmlns:a16="http://schemas.microsoft.com/office/drawing/2014/main" id="{727E3ED2-987F-781B-6C58-FC75208515CA}"/>
                </a:ext>
              </a:extLst>
            </p:cNvPr>
            <p:cNvSpPr>
              <a:spLocks/>
            </p:cNvSpPr>
            <p:nvPr/>
          </p:nvSpPr>
          <p:spPr bwMode="auto">
            <a:xfrm>
              <a:off x="7970810" y="5570929"/>
              <a:ext cx="13203" cy="15844"/>
            </a:xfrm>
            <a:custGeom>
              <a:avLst/>
              <a:gdLst>
                <a:gd name="T0" fmla="*/ 3 w 11"/>
                <a:gd name="T1" fmla="*/ 3 h 15"/>
                <a:gd name="T2" fmla="*/ 11 w 11"/>
                <a:gd name="T3" fmla="*/ 2 h 15"/>
                <a:gd name="T4" fmla="*/ 11 w 11"/>
                <a:gd name="T5" fmla="*/ 3 h 15"/>
                <a:gd name="T6" fmla="*/ 10 w 11"/>
                <a:gd name="T7" fmla="*/ 1 h 15"/>
                <a:gd name="T8" fmla="*/ 2 w 11"/>
                <a:gd name="T9" fmla="*/ 2 h 15"/>
                <a:gd name="T10" fmla="*/ 3 w 11"/>
                <a:gd name="T11" fmla="*/ 15 h 15"/>
                <a:gd name="T12" fmla="*/ 3 w 11"/>
                <a:gd name="T13" fmla="*/ 3 h 15"/>
              </a:gdLst>
              <a:ahLst/>
              <a:cxnLst>
                <a:cxn ang="0">
                  <a:pos x="T0" y="T1"/>
                </a:cxn>
                <a:cxn ang="0">
                  <a:pos x="T2" y="T3"/>
                </a:cxn>
                <a:cxn ang="0">
                  <a:pos x="T4" y="T5"/>
                </a:cxn>
                <a:cxn ang="0">
                  <a:pos x="T6" y="T7"/>
                </a:cxn>
                <a:cxn ang="0">
                  <a:pos x="T8" y="T9"/>
                </a:cxn>
                <a:cxn ang="0">
                  <a:pos x="T10" y="T11"/>
                </a:cxn>
                <a:cxn ang="0">
                  <a:pos x="T12" y="T13"/>
                </a:cxn>
              </a:cxnLst>
              <a:rect l="0" t="0" r="r" b="b"/>
              <a:pathLst>
                <a:path w="11" h="15">
                  <a:moveTo>
                    <a:pt x="3" y="3"/>
                  </a:moveTo>
                  <a:cubicBezTo>
                    <a:pt x="4" y="2"/>
                    <a:pt x="9" y="1"/>
                    <a:pt x="11" y="2"/>
                  </a:cubicBezTo>
                  <a:cubicBezTo>
                    <a:pt x="11" y="2"/>
                    <a:pt x="11" y="2"/>
                    <a:pt x="11" y="3"/>
                  </a:cubicBezTo>
                  <a:cubicBezTo>
                    <a:pt x="11" y="2"/>
                    <a:pt x="11" y="1"/>
                    <a:pt x="10" y="1"/>
                  </a:cubicBezTo>
                  <a:cubicBezTo>
                    <a:pt x="9" y="0"/>
                    <a:pt x="3" y="1"/>
                    <a:pt x="2" y="2"/>
                  </a:cubicBezTo>
                  <a:cubicBezTo>
                    <a:pt x="0" y="5"/>
                    <a:pt x="1" y="12"/>
                    <a:pt x="3" y="15"/>
                  </a:cubicBezTo>
                  <a:cubicBezTo>
                    <a:pt x="1" y="12"/>
                    <a:pt x="1" y="6"/>
                    <a:pt x="3" y="3"/>
                  </a:cubicBezTo>
                  <a:close/>
                </a:path>
              </a:pathLst>
            </a:custGeom>
            <a:solidFill>
              <a:srgbClr val="A4C7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56" name="Freeform 294">
              <a:extLst>
                <a:ext uri="{FF2B5EF4-FFF2-40B4-BE49-F238E27FC236}">
                  <a16:creationId xmlns:a16="http://schemas.microsoft.com/office/drawing/2014/main" id="{9B391962-C325-191C-C865-B03C3A2341A6}"/>
                </a:ext>
              </a:extLst>
            </p:cNvPr>
            <p:cNvSpPr>
              <a:spLocks/>
            </p:cNvSpPr>
            <p:nvPr/>
          </p:nvSpPr>
          <p:spPr bwMode="auto">
            <a:xfrm>
              <a:off x="7698818" y="5634306"/>
              <a:ext cx="376299" cy="51494"/>
            </a:xfrm>
            <a:custGeom>
              <a:avLst/>
              <a:gdLst>
                <a:gd name="T0" fmla="*/ 317 w 345"/>
                <a:gd name="T1" fmla="*/ 27 h 46"/>
                <a:gd name="T2" fmla="*/ 176 w 345"/>
                <a:gd name="T3" fmla="*/ 46 h 46"/>
                <a:gd name="T4" fmla="*/ 0 w 345"/>
                <a:gd name="T5" fmla="*/ 5 h 46"/>
                <a:gd name="T6" fmla="*/ 37 w 345"/>
                <a:gd name="T7" fmla="*/ 0 h 46"/>
                <a:gd name="T8" fmla="*/ 282 w 345"/>
                <a:gd name="T9" fmla="*/ 0 h 46"/>
                <a:gd name="T10" fmla="*/ 312 w 345"/>
                <a:gd name="T11" fmla="*/ 0 h 46"/>
                <a:gd name="T12" fmla="*/ 342 w 345"/>
                <a:gd name="T13" fmla="*/ 13 h 46"/>
                <a:gd name="T14" fmla="*/ 317 w 345"/>
                <a:gd name="T15" fmla="*/ 27 h 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5" h="46">
                  <a:moveTo>
                    <a:pt x="317" y="27"/>
                  </a:moveTo>
                  <a:cubicBezTo>
                    <a:pt x="266" y="40"/>
                    <a:pt x="176" y="46"/>
                    <a:pt x="176" y="46"/>
                  </a:cubicBezTo>
                  <a:cubicBezTo>
                    <a:pt x="0" y="5"/>
                    <a:pt x="0" y="5"/>
                    <a:pt x="0" y="5"/>
                  </a:cubicBezTo>
                  <a:cubicBezTo>
                    <a:pt x="37" y="0"/>
                    <a:pt x="37" y="0"/>
                    <a:pt x="37" y="0"/>
                  </a:cubicBezTo>
                  <a:cubicBezTo>
                    <a:pt x="37" y="0"/>
                    <a:pt x="208" y="0"/>
                    <a:pt x="282" y="0"/>
                  </a:cubicBezTo>
                  <a:cubicBezTo>
                    <a:pt x="288" y="0"/>
                    <a:pt x="307" y="0"/>
                    <a:pt x="312" y="0"/>
                  </a:cubicBezTo>
                  <a:cubicBezTo>
                    <a:pt x="321" y="0"/>
                    <a:pt x="345" y="5"/>
                    <a:pt x="342" y="13"/>
                  </a:cubicBezTo>
                  <a:cubicBezTo>
                    <a:pt x="340" y="18"/>
                    <a:pt x="326" y="25"/>
                    <a:pt x="317" y="27"/>
                  </a:cubicBezTo>
                  <a:close/>
                </a:path>
              </a:pathLst>
            </a:custGeom>
            <a:solidFill>
              <a:srgbClr val="B0B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57" name="Freeform 295">
              <a:extLst>
                <a:ext uri="{FF2B5EF4-FFF2-40B4-BE49-F238E27FC236}">
                  <a16:creationId xmlns:a16="http://schemas.microsoft.com/office/drawing/2014/main" id="{2A310511-9D03-9472-A0B5-37C21A839472}"/>
                </a:ext>
              </a:extLst>
            </p:cNvPr>
            <p:cNvSpPr>
              <a:spLocks/>
            </p:cNvSpPr>
            <p:nvPr/>
          </p:nvSpPr>
          <p:spPr bwMode="auto">
            <a:xfrm>
              <a:off x="7688256" y="5610539"/>
              <a:ext cx="51493" cy="30368"/>
            </a:xfrm>
            <a:custGeom>
              <a:avLst/>
              <a:gdLst>
                <a:gd name="T0" fmla="*/ 39 w 39"/>
                <a:gd name="T1" fmla="*/ 18 h 23"/>
                <a:gd name="T2" fmla="*/ 8 w 39"/>
                <a:gd name="T3" fmla="*/ 23 h 23"/>
                <a:gd name="T4" fmla="*/ 0 w 39"/>
                <a:gd name="T5" fmla="*/ 1 h 23"/>
                <a:gd name="T6" fmla="*/ 6 w 39"/>
                <a:gd name="T7" fmla="*/ 0 h 23"/>
                <a:gd name="T8" fmla="*/ 39 w 39"/>
                <a:gd name="T9" fmla="*/ 18 h 23"/>
              </a:gdLst>
              <a:ahLst/>
              <a:cxnLst>
                <a:cxn ang="0">
                  <a:pos x="T0" y="T1"/>
                </a:cxn>
                <a:cxn ang="0">
                  <a:pos x="T2" y="T3"/>
                </a:cxn>
                <a:cxn ang="0">
                  <a:pos x="T4" y="T5"/>
                </a:cxn>
                <a:cxn ang="0">
                  <a:pos x="T6" y="T7"/>
                </a:cxn>
                <a:cxn ang="0">
                  <a:pos x="T8" y="T9"/>
                </a:cxn>
              </a:cxnLst>
              <a:rect l="0" t="0" r="r" b="b"/>
              <a:pathLst>
                <a:path w="39" h="23">
                  <a:moveTo>
                    <a:pt x="39" y="18"/>
                  </a:moveTo>
                  <a:lnTo>
                    <a:pt x="8" y="23"/>
                  </a:lnTo>
                  <a:lnTo>
                    <a:pt x="0" y="1"/>
                  </a:lnTo>
                  <a:lnTo>
                    <a:pt x="6" y="0"/>
                  </a:lnTo>
                  <a:lnTo>
                    <a:pt x="39" y="18"/>
                  </a:lnTo>
                  <a:close/>
                </a:path>
              </a:pathLst>
            </a:custGeom>
            <a:solidFill>
              <a:srgbClr val="82E1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58" name="Freeform 296">
              <a:extLst>
                <a:ext uri="{FF2B5EF4-FFF2-40B4-BE49-F238E27FC236}">
                  <a16:creationId xmlns:a16="http://schemas.microsoft.com/office/drawing/2014/main" id="{A28D256D-F037-EB37-2B00-4B27357D58B1}"/>
                </a:ext>
              </a:extLst>
            </p:cNvPr>
            <p:cNvSpPr>
              <a:spLocks/>
            </p:cNvSpPr>
            <p:nvPr/>
          </p:nvSpPr>
          <p:spPr bwMode="auto">
            <a:xfrm>
              <a:off x="7451914" y="5629024"/>
              <a:ext cx="134675" cy="29048"/>
            </a:xfrm>
            <a:custGeom>
              <a:avLst/>
              <a:gdLst>
                <a:gd name="T0" fmla="*/ 102 w 123"/>
                <a:gd name="T1" fmla="*/ 14 h 26"/>
                <a:gd name="T2" fmla="*/ 39 w 123"/>
                <a:gd name="T3" fmla="*/ 26 h 26"/>
                <a:gd name="T4" fmla="*/ 0 w 123"/>
                <a:gd name="T5" fmla="*/ 8 h 26"/>
                <a:gd name="T6" fmla="*/ 10 w 123"/>
                <a:gd name="T7" fmla="*/ 0 h 26"/>
                <a:gd name="T8" fmla="*/ 110 w 123"/>
                <a:gd name="T9" fmla="*/ 2 h 26"/>
                <a:gd name="T10" fmla="*/ 102 w 123"/>
                <a:gd name="T11" fmla="*/ 14 h 26"/>
              </a:gdLst>
              <a:ahLst/>
              <a:cxnLst>
                <a:cxn ang="0">
                  <a:pos x="T0" y="T1"/>
                </a:cxn>
                <a:cxn ang="0">
                  <a:pos x="T2" y="T3"/>
                </a:cxn>
                <a:cxn ang="0">
                  <a:pos x="T4" y="T5"/>
                </a:cxn>
                <a:cxn ang="0">
                  <a:pos x="T6" y="T7"/>
                </a:cxn>
                <a:cxn ang="0">
                  <a:pos x="T8" y="T9"/>
                </a:cxn>
                <a:cxn ang="0">
                  <a:pos x="T10" y="T11"/>
                </a:cxn>
              </a:cxnLst>
              <a:rect l="0" t="0" r="r" b="b"/>
              <a:pathLst>
                <a:path w="123" h="26">
                  <a:moveTo>
                    <a:pt x="102" y="14"/>
                  </a:moveTo>
                  <a:cubicBezTo>
                    <a:pt x="89" y="17"/>
                    <a:pt x="39" y="26"/>
                    <a:pt x="39" y="26"/>
                  </a:cubicBezTo>
                  <a:cubicBezTo>
                    <a:pt x="0" y="8"/>
                    <a:pt x="0" y="8"/>
                    <a:pt x="0" y="8"/>
                  </a:cubicBezTo>
                  <a:cubicBezTo>
                    <a:pt x="10" y="0"/>
                    <a:pt x="10" y="0"/>
                    <a:pt x="10" y="0"/>
                  </a:cubicBezTo>
                  <a:cubicBezTo>
                    <a:pt x="10" y="0"/>
                    <a:pt x="93" y="1"/>
                    <a:pt x="110" y="2"/>
                  </a:cubicBezTo>
                  <a:cubicBezTo>
                    <a:pt x="123" y="3"/>
                    <a:pt x="117" y="10"/>
                    <a:pt x="102" y="14"/>
                  </a:cubicBezTo>
                  <a:close/>
                </a:path>
              </a:pathLst>
            </a:custGeom>
            <a:solidFill>
              <a:srgbClr val="C8D2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59" name="Freeform 297">
              <a:extLst>
                <a:ext uri="{FF2B5EF4-FFF2-40B4-BE49-F238E27FC236}">
                  <a16:creationId xmlns:a16="http://schemas.microsoft.com/office/drawing/2014/main" id="{943EFBC1-6CFD-3CEF-117D-63068AD75320}"/>
                </a:ext>
              </a:extLst>
            </p:cNvPr>
            <p:cNvSpPr>
              <a:spLocks/>
            </p:cNvSpPr>
            <p:nvPr/>
          </p:nvSpPr>
          <p:spPr bwMode="auto">
            <a:xfrm>
              <a:off x="8217714" y="5512833"/>
              <a:ext cx="17164" cy="17165"/>
            </a:xfrm>
            <a:custGeom>
              <a:avLst/>
              <a:gdLst>
                <a:gd name="T0" fmla="*/ 4 w 16"/>
                <a:gd name="T1" fmla="*/ 0 h 16"/>
                <a:gd name="T2" fmla="*/ 1 w 16"/>
                <a:gd name="T3" fmla="*/ 1 h 16"/>
                <a:gd name="T4" fmla="*/ 4 w 16"/>
                <a:gd name="T5" fmla="*/ 15 h 16"/>
                <a:gd name="T6" fmla="*/ 16 w 16"/>
                <a:gd name="T7" fmla="*/ 10 h 16"/>
                <a:gd name="T8" fmla="*/ 4 w 16"/>
                <a:gd name="T9" fmla="*/ 0 h 16"/>
              </a:gdLst>
              <a:ahLst/>
              <a:cxnLst>
                <a:cxn ang="0">
                  <a:pos x="T0" y="T1"/>
                </a:cxn>
                <a:cxn ang="0">
                  <a:pos x="T2" y="T3"/>
                </a:cxn>
                <a:cxn ang="0">
                  <a:pos x="T4" y="T5"/>
                </a:cxn>
                <a:cxn ang="0">
                  <a:pos x="T6" y="T7"/>
                </a:cxn>
                <a:cxn ang="0">
                  <a:pos x="T8" y="T9"/>
                </a:cxn>
              </a:cxnLst>
              <a:rect l="0" t="0" r="r" b="b"/>
              <a:pathLst>
                <a:path w="16" h="16">
                  <a:moveTo>
                    <a:pt x="4" y="0"/>
                  </a:moveTo>
                  <a:cubicBezTo>
                    <a:pt x="3" y="0"/>
                    <a:pt x="1" y="0"/>
                    <a:pt x="1" y="1"/>
                  </a:cubicBezTo>
                  <a:cubicBezTo>
                    <a:pt x="0" y="2"/>
                    <a:pt x="3" y="14"/>
                    <a:pt x="4" y="15"/>
                  </a:cubicBezTo>
                  <a:cubicBezTo>
                    <a:pt x="4" y="16"/>
                    <a:pt x="16" y="11"/>
                    <a:pt x="16" y="10"/>
                  </a:cubicBezTo>
                  <a:cubicBezTo>
                    <a:pt x="16" y="8"/>
                    <a:pt x="6" y="0"/>
                    <a:pt x="4" y="0"/>
                  </a:cubicBezTo>
                  <a:close/>
                </a:path>
              </a:pathLst>
            </a:custGeom>
            <a:solidFill>
              <a:srgbClr val="2E66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60" name="Freeform 298">
              <a:extLst>
                <a:ext uri="{FF2B5EF4-FFF2-40B4-BE49-F238E27FC236}">
                  <a16:creationId xmlns:a16="http://schemas.microsoft.com/office/drawing/2014/main" id="{EA4AC5BE-FB4D-9149-27A6-5E8C57EC86F9}"/>
                </a:ext>
              </a:extLst>
            </p:cNvPr>
            <p:cNvSpPr>
              <a:spLocks/>
            </p:cNvSpPr>
            <p:nvPr/>
          </p:nvSpPr>
          <p:spPr bwMode="auto">
            <a:xfrm>
              <a:off x="8208472" y="5514154"/>
              <a:ext cx="10563" cy="18485"/>
            </a:xfrm>
            <a:custGeom>
              <a:avLst/>
              <a:gdLst>
                <a:gd name="T0" fmla="*/ 6 w 10"/>
                <a:gd name="T1" fmla="*/ 1 h 17"/>
                <a:gd name="T2" fmla="*/ 0 w 10"/>
                <a:gd name="T3" fmla="*/ 2 h 17"/>
                <a:gd name="T4" fmla="*/ 1 w 10"/>
                <a:gd name="T5" fmla="*/ 16 h 17"/>
                <a:gd name="T6" fmla="*/ 10 w 10"/>
                <a:gd name="T7" fmla="*/ 15 h 17"/>
                <a:gd name="T8" fmla="*/ 6 w 10"/>
                <a:gd name="T9" fmla="*/ 1 h 17"/>
              </a:gdLst>
              <a:ahLst/>
              <a:cxnLst>
                <a:cxn ang="0">
                  <a:pos x="T0" y="T1"/>
                </a:cxn>
                <a:cxn ang="0">
                  <a:pos x="T2" y="T3"/>
                </a:cxn>
                <a:cxn ang="0">
                  <a:pos x="T4" y="T5"/>
                </a:cxn>
                <a:cxn ang="0">
                  <a:pos x="T6" y="T7"/>
                </a:cxn>
                <a:cxn ang="0">
                  <a:pos x="T8" y="T9"/>
                </a:cxn>
              </a:cxnLst>
              <a:rect l="0" t="0" r="r" b="b"/>
              <a:pathLst>
                <a:path w="10" h="17">
                  <a:moveTo>
                    <a:pt x="6" y="1"/>
                  </a:moveTo>
                  <a:cubicBezTo>
                    <a:pt x="6" y="0"/>
                    <a:pt x="0" y="1"/>
                    <a:pt x="0" y="2"/>
                  </a:cubicBezTo>
                  <a:cubicBezTo>
                    <a:pt x="0" y="4"/>
                    <a:pt x="1" y="16"/>
                    <a:pt x="1" y="16"/>
                  </a:cubicBezTo>
                  <a:cubicBezTo>
                    <a:pt x="2" y="17"/>
                    <a:pt x="10" y="15"/>
                    <a:pt x="10" y="15"/>
                  </a:cubicBezTo>
                  <a:cubicBezTo>
                    <a:pt x="10" y="13"/>
                    <a:pt x="7" y="3"/>
                    <a:pt x="6" y="1"/>
                  </a:cubicBezTo>
                  <a:close/>
                </a:path>
              </a:pathLst>
            </a:custGeom>
            <a:solidFill>
              <a:srgbClr val="2E66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61" name="Freeform 299">
              <a:extLst>
                <a:ext uri="{FF2B5EF4-FFF2-40B4-BE49-F238E27FC236}">
                  <a16:creationId xmlns:a16="http://schemas.microsoft.com/office/drawing/2014/main" id="{83E103B1-D247-B561-8E7C-4BB5E79CA397}"/>
                </a:ext>
              </a:extLst>
            </p:cNvPr>
            <p:cNvSpPr>
              <a:spLocks/>
            </p:cNvSpPr>
            <p:nvPr/>
          </p:nvSpPr>
          <p:spPr bwMode="auto">
            <a:xfrm>
              <a:off x="8197909" y="5515474"/>
              <a:ext cx="9242" cy="18485"/>
            </a:xfrm>
            <a:custGeom>
              <a:avLst/>
              <a:gdLst>
                <a:gd name="T0" fmla="*/ 6 w 8"/>
                <a:gd name="T1" fmla="*/ 0 h 17"/>
                <a:gd name="T2" fmla="*/ 3 w 8"/>
                <a:gd name="T3" fmla="*/ 1 h 17"/>
                <a:gd name="T4" fmla="*/ 1 w 8"/>
                <a:gd name="T5" fmla="*/ 16 h 17"/>
                <a:gd name="T6" fmla="*/ 8 w 8"/>
                <a:gd name="T7" fmla="*/ 15 h 17"/>
                <a:gd name="T8" fmla="*/ 6 w 8"/>
                <a:gd name="T9" fmla="*/ 0 h 17"/>
              </a:gdLst>
              <a:ahLst/>
              <a:cxnLst>
                <a:cxn ang="0">
                  <a:pos x="T0" y="T1"/>
                </a:cxn>
                <a:cxn ang="0">
                  <a:pos x="T2" y="T3"/>
                </a:cxn>
                <a:cxn ang="0">
                  <a:pos x="T4" y="T5"/>
                </a:cxn>
                <a:cxn ang="0">
                  <a:pos x="T6" y="T7"/>
                </a:cxn>
                <a:cxn ang="0">
                  <a:pos x="T8" y="T9"/>
                </a:cxn>
              </a:cxnLst>
              <a:rect l="0" t="0" r="r" b="b"/>
              <a:pathLst>
                <a:path w="8" h="17">
                  <a:moveTo>
                    <a:pt x="6" y="0"/>
                  </a:moveTo>
                  <a:cubicBezTo>
                    <a:pt x="6" y="0"/>
                    <a:pt x="3" y="0"/>
                    <a:pt x="3" y="1"/>
                  </a:cubicBezTo>
                  <a:cubicBezTo>
                    <a:pt x="1" y="3"/>
                    <a:pt x="0" y="15"/>
                    <a:pt x="1" y="16"/>
                  </a:cubicBezTo>
                  <a:cubicBezTo>
                    <a:pt x="2" y="17"/>
                    <a:pt x="8" y="16"/>
                    <a:pt x="8" y="15"/>
                  </a:cubicBezTo>
                  <a:cubicBezTo>
                    <a:pt x="7" y="14"/>
                    <a:pt x="6" y="2"/>
                    <a:pt x="6" y="0"/>
                  </a:cubicBezTo>
                  <a:close/>
                </a:path>
              </a:pathLst>
            </a:custGeom>
            <a:solidFill>
              <a:srgbClr val="2E66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62" name="Freeform 300">
              <a:extLst>
                <a:ext uri="{FF2B5EF4-FFF2-40B4-BE49-F238E27FC236}">
                  <a16:creationId xmlns:a16="http://schemas.microsoft.com/office/drawing/2014/main" id="{41050C91-5BB2-7933-10B4-921491F38056}"/>
                </a:ext>
              </a:extLst>
            </p:cNvPr>
            <p:cNvSpPr>
              <a:spLocks/>
            </p:cNvSpPr>
            <p:nvPr/>
          </p:nvSpPr>
          <p:spPr bwMode="auto">
            <a:xfrm>
              <a:off x="8197909" y="5515474"/>
              <a:ext cx="6602" cy="18485"/>
            </a:xfrm>
            <a:custGeom>
              <a:avLst/>
              <a:gdLst>
                <a:gd name="T0" fmla="*/ 3 w 6"/>
                <a:gd name="T1" fmla="*/ 2 h 16"/>
                <a:gd name="T2" fmla="*/ 6 w 6"/>
                <a:gd name="T3" fmla="*/ 1 h 16"/>
                <a:gd name="T4" fmla="*/ 6 w 6"/>
                <a:gd name="T5" fmla="*/ 0 h 16"/>
                <a:gd name="T6" fmla="*/ 3 w 6"/>
                <a:gd name="T7" fmla="*/ 1 h 16"/>
                <a:gd name="T8" fmla="*/ 1 w 6"/>
                <a:gd name="T9" fmla="*/ 16 h 16"/>
                <a:gd name="T10" fmla="*/ 1 w 6"/>
                <a:gd name="T11" fmla="*/ 16 h 16"/>
                <a:gd name="T12" fmla="*/ 3 w 6"/>
                <a:gd name="T13" fmla="*/ 2 h 16"/>
              </a:gdLst>
              <a:ahLst/>
              <a:cxnLst>
                <a:cxn ang="0">
                  <a:pos x="T0" y="T1"/>
                </a:cxn>
                <a:cxn ang="0">
                  <a:pos x="T2" y="T3"/>
                </a:cxn>
                <a:cxn ang="0">
                  <a:pos x="T4" y="T5"/>
                </a:cxn>
                <a:cxn ang="0">
                  <a:pos x="T6" y="T7"/>
                </a:cxn>
                <a:cxn ang="0">
                  <a:pos x="T8" y="T9"/>
                </a:cxn>
                <a:cxn ang="0">
                  <a:pos x="T10" y="T11"/>
                </a:cxn>
                <a:cxn ang="0">
                  <a:pos x="T12" y="T13"/>
                </a:cxn>
              </a:cxnLst>
              <a:rect l="0" t="0" r="r" b="b"/>
              <a:pathLst>
                <a:path w="6" h="16">
                  <a:moveTo>
                    <a:pt x="3" y="2"/>
                  </a:moveTo>
                  <a:cubicBezTo>
                    <a:pt x="4" y="1"/>
                    <a:pt x="5" y="1"/>
                    <a:pt x="6" y="1"/>
                  </a:cubicBezTo>
                  <a:cubicBezTo>
                    <a:pt x="6" y="1"/>
                    <a:pt x="6" y="0"/>
                    <a:pt x="6" y="0"/>
                  </a:cubicBezTo>
                  <a:cubicBezTo>
                    <a:pt x="6" y="0"/>
                    <a:pt x="3" y="0"/>
                    <a:pt x="3" y="1"/>
                  </a:cubicBezTo>
                  <a:cubicBezTo>
                    <a:pt x="1" y="3"/>
                    <a:pt x="0" y="15"/>
                    <a:pt x="1" y="16"/>
                  </a:cubicBezTo>
                  <a:cubicBezTo>
                    <a:pt x="1" y="16"/>
                    <a:pt x="1" y="16"/>
                    <a:pt x="1" y="16"/>
                  </a:cubicBezTo>
                  <a:cubicBezTo>
                    <a:pt x="1" y="13"/>
                    <a:pt x="2" y="4"/>
                    <a:pt x="3" y="2"/>
                  </a:cubicBezTo>
                  <a:close/>
                </a:path>
              </a:pathLst>
            </a:custGeom>
            <a:solidFill>
              <a:srgbClr val="A4C7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63" name="Freeform 301">
              <a:extLst>
                <a:ext uri="{FF2B5EF4-FFF2-40B4-BE49-F238E27FC236}">
                  <a16:creationId xmlns:a16="http://schemas.microsoft.com/office/drawing/2014/main" id="{B82B2399-A16C-000F-747A-37AED9B2AE78}"/>
                </a:ext>
              </a:extLst>
            </p:cNvPr>
            <p:cNvSpPr>
              <a:spLocks/>
            </p:cNvSpPr>
            <p:nvPr/>
          </p:nvSpPr>
          <p:spPr bwMode="auto">
            <a:xfrm>
              <a:off x="8208472" y="5514154"/>
              <a:ext cx="7922" cy="18485"/>
            </a:xfrm>
            <a:custGeom>
              <a:avLst/>
              <a:gdLst>
                <a:gd name="T0" fmla="*/ 0 w 7"/>
                <a:gd name="T1" fmla="*/ 2 h 17"/>
                <a:gd name="T2" fmla="*/ 7 w 7"/>
                <a:gd name="T3" fmla="*/ 1 h 17"/>
                <a:gd name="T4" fmla="*/ 6 w 7"/>
                <a:gd name="T5" fmla="*/ 1 h 17"/>
                <a:gd name="T6" fmla="*/ 0 w 7"/>
                <a:gd name="T7" fmla="*/ 2 h 17"/>
                <a:gd name="T8" fmla="*/ 1 w 7"/>
                <a:gd name="T9" fmla="*/ 16 h 17"/>
                <a:gd name="T10" fmla="*/ 2 w 7"/>
                <a:gd name="T11" fmla="*/ 17 h 17"/>
                <a:gd name="T12" fmla="*/ 0 w 7"/>
                <a:gd name="T13" fmla="*/ 2 h 17"/>
              </a:gdLst>
              <a:ahLst/>
              <a:cxnLst>
                <a:cxn ang="0">
                  <a:pos x="T0" y="T1"/>
                </a:cxn>
                <a:cxn ang="0">
                  <a:pos x="T2" y="T3"/>
                </a:cxn>
                <a:cxn ang="0">
                  <a:pos x="T4" y="T5"/>
                </a:cxn>
                <a:cxn ang="0">
                  <a:pos x="T6" y="T7"/>
                </a:cxn>
                <a:cxn ang="0">
                  <a:pos x="T8" y="T9"/>
                </a:cxn>
                <a:cxn ang="0">
                  <a:pos x="T10" y="T11"/>
                </a:cxn>
                <a:cxn ang="0">
                  <a:pos x="T12" y="T13"/>
                </a:cxn>
              </a:cxnLst>
              <a:rect l="0" t="0" r="r" b="b"/>
              <a:pathLst>
                <a:path w="7" h="17">
                  <a:moveTo>
                    <a:pt x="0" y="2"/>
                  </a:moveTo>
                  <a:cubicBezTo>
                    <a:pt x="0" y="2"/>
                    <a:pt x="6" y="1"/>
                    <a:pt x="7" y="1"/>
                  </a:cubicBezTo>
                  <a:cubicBezTo>
                    <a:pt x="7" y="1"/>
                    <a:pt x="6" y="1"/>
                    <a:pt x="6" y="1"/>
                  </a:cubicBezTo>
                  <a:cubicBezTo>
                    <a:pt x="6" y="0"/>
                    <a:pt x="0" y="1"/>
                    <a:pt x="0" y="2"/>
                  </a:cubicBezTo>
                  <a:cubicBezTo>
                    <a:pt x="0" y="4"/>
                    <a:pt x="1" y="16"/>
                    <a:pt x="1" y="16"/>
                  </a:cubicBezTo>
                  <a:cubicBezTo>
                    <a:pt x="2" y="17"/>
                    <a:pt x="2" y="17"/>
                    <a:pt x="2" y="17"/>
                  </a:cubicBezTo>
                  <a:cubicBezTo>
                    <a:pt x="1" y="14"/>
                    <a:pt x="0" y="4"/>
                    <a:pt x="0" y="2"/>
                  </a:cubicBezTo>
                  <a:close/>
                </a:path>
              </a:pathLst>
            </a:custGeom>
            <a:solidFill>
              <a:srgbClr val="A4C7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64" name="Freeform 302">
              <a:extLst>
                <a:ext uri="{FF2B5EF4-FFF2-40B4-BE49-F238E27FC236}">
                  <a16:creationId xmlns:a16="http://schemas.microsoft.com/office/drawing/2014/main" id="{5E6C15EA-6A1F-D7CF-8D20-A6B39FD94D24}"/>
                </a:ext>
              </a:extLst>
            </p:cNvPr>
            <p:cNvSpPr>
              <a:spLocks/>
            </p:cNvSpPr>
            <p:nvPr/>
          </p:nvSpPr>
          <p:spPr bwMode="auto">
            <a:xfrm>
              <a:off x="8217714" y="5512833"/>
              <a:ext cx="17164" cy="15844"/>
            </a:xfrm>
            <a:custGeom>
              <a:avLst/>
              <a:gdLst>
                <a:gd name="T0" fmla="*/ 1 w 16"/>
                <a:gd name="T1" fmla="*/ 2 h 15"/>
                <a:gd name="T2" fmla="*/ 4 w 16"/>
                <a:gd name="T3" fmla="*/ 1 h 15"/>
                <a:gd name="T4" fmla="*/ 16 w 16"/>
                <a:gd name="T5" fmla="*/ 9 h 15"/>
                <a:gd name="T6" fmla="*/ 4 w 16"/>
                <a:gd name="T7" fmla="*/ 0 h 15"/>
                <a:gd name="T8" fmla="*/ 1 w 16"/>
                <a:gd name="T9" fmla="*/ 1 h 15"/>
                <a:gd name="T10" fmla="*/ 4 w 16"/>
                <a:gd name="T11" fmla="*/ 15 h 15"/>
                <a:gd name="T12" fmla="*/ 4 w 16"/>
                <a:gd name="T13" fmla="*/ 15 h 15"/>
                <a:gd name="T14" fmla="*/ 1 w 16"/>
                <a:gd name="T15" fmla="*/ 2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 h="15">
                  <a:moveTo>
                    <a:pt x="1" y="2"/>
                  </a:moveTo>
                  <a:cubicBezTo>
                    <a:pt x="1" y="1"/>
                    <a:pt x="3" y="1"/>
                    <a:pt x="4" y="1"/>
                  </a:cubicBezTo>
                  <a:cubicBezTo>
                    <a:pt x="6" y="1"/>
                    <a:pt x="14" y="7"/>
                    <a:pt x="16" y="9"/>
                  </a:cubicBezTo>
                  <a:cubicBezTo>
                    <a:pt x="15" y="7"/>
                    <a:pt x="6" y="0"/>
                    <a:pt x="4" y="0"/>
                  </a:cubicBezTo>
                  <a:cubicBezTo>
                    <a:pt x="3" y="0"/>
                    <a:pt x="1" y="0"/>
                    <a:pt x="1" y="1"/>
                  </a:cubicBezTo>
                  <a:cubicBezTo>
                    <a:pt x="0" y="2"/>
                    <a:pt x="3" y="14"/>
                    <a:pt x="4" y="15"/>
                  </a:cubicBezTo>
                  <a:cubicBezTo>
                    <a:pt x="4" y="15"/>
                    <a:pt x="4" y="15"/>
                    <a:pt x="4" y="15"/>
                  </a:cubicBezTo>
                  <a:cubicBezTo>
                    <a:pt x="3" y="12"/>
                    <a:pt x="1" y="3"/>
                    <a:pt x="1" y="2"/>
                  </a:cubicBezTo>
                  <a:close/>
                </a:path>
              </a:pathLst>
            </a:custGeom>
            <a:solidFill>
              <a:srgbClr val="A4C7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65" name="Freeform 303">
              <a:extLst>
                <a:ext uri="{FF2B5EF4-FFF2-40B4-BE49-F238E27FC236}">
                  <a16:creationId xmlns:a16="http://schemas.microsoft.com/office/drawing/2014/main" id="{3E1076F8-854A-7A84-BEBF-75E78D2C233D}"/>
                </a:ext>
              </a:extLst>
            </p:cNvPr>
            <p:cNvSpPr>
              <a:spLocks/>
            </p:cNvSpPr>
            <p:nvPr/>
          </p:nvSpPr>
          <p:spPr bwMode="auto">
            <a:xfrm>
              <a:off x="8219035" y="5512833"/>
              <a:ext cx="15844" cy="10563"/>
            </a:xfrm>
            <a:custGeom>
              <a:avLst/>
              <a:gdLst>
                <a:gd name="T0" fmla="*/ 2 w 15"/>
                <a:gd name="T1" fmla="*/ 1 h 10"/>
                <a:gd name="T2" fmla="*/ 15 w 15"/>
                <a:gd name="T3" fmla="*/ 10 h 10"/>
                <a:gd name="T4" fmla="*/ 15 w 15"/>
                <a:gd name="T5" fmla="*/ 10 h 10"/>
                <a:gd name="T6" fmla="*/ 3 w 15"/>
                <a:gd name="T7" fmla="*/ 0 h 10"/>
                <a:gd name="T8" fmla="*/ 0 w 15"/>
                <a:gd name="T9" fmla="*/ 1 h 10"/>
                <a:gd name="T10" fmla="*/ 0 w 15"/>
                <a:gd name="T11" fmla="*/ 2 h 10"/>
                <a:gd name="T12" fmla="*/ 2 w 15"/>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15" h="10">
                  <a:moveTo>
                    <a:pt x="2" y="1"/>
                  </a:moveTo>
                  <a:cubicBezTo>
                    <a:pt x="5" y="1"/>
                    <a:pt x="14" y="8"/>
                    <a:pt x="15" y="10"/>
                  </a:cubicBezTo>
                  <a:cubicBezTo>
                    <a:pt x="15" y="10"/>
                    <a:pt x="15" y="10"/>
                    <a:pt x="15" y="10"/>
                  </a:cubicBezTo>
                  <a:cubicBezTo>
                    <a:pt x="15" y="8"/>
                    <a:pt x="5" y="0"/>
                    <a:pt x="3" y="0"/>
                  </a:cubicBezTo>
                  <a:cubicBezTo>
                    <a:pt x="2" y="0"/>
                    <a:pt x="0" y="0"/>
                    <a:pt x="0" y="1"/>
                  </a:cubicBezTo>
                  <a:cubicBezTo>
                    <a:pt x="0" y="1"/>
                    <a:pt x="0" y="1"/>
                    <a:pt x="0" y="2"/>
                  </a:cubicBezTo>
                  <a:cubicBezTo>
                    <a:pt x="0" y="1"/>
                    <a:pt x="2" y="1"/>
                    <a:pt x="2" y="1"/>
                  </a:cubicBezTo>
                  <a:close/>
                </a:path>
              </a:pathLst>
            </a:custGeom>
            <a:solidFill>
              <a:srgbClr val="1C3D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66" name="Freeform 304">
              <a:extLst>
                <a:ext uri="{FF2B5EF4-FFF2-40B4-BE49-F238E27FC236}">
                  <a16:creationId xmlns:a16="http://schemas.microsoft.com/office/drawing/2014/main" id="{AD0974B1-39C6-58DF-73C5-88075FFFE307}"/>
                </a:ext>
              </a:extLst>
            </p:cNvPr>
            <p:cNvSpPr>
              <a:spLocks/>
            </p:cNvSpPr>
            <p:nvPr/>
          </p:nvSpPr>
          <p:spPr bwMode="auto">
            <a:xfrm>
              <a:off x="8208472" y="5514154"/>
              <a:ext cx="10563" cy="15844"/>
            </a:xfrm>
            <a:custGeom>
              <a:avLst/>
              <a:gdLst>
                <a:gd name="T0" fmla="*/ 0 w 10"/>
                <a:gd name="T1" fmla="*/ 2 h 15"/>
                <a:gd name="T2" fmla="*/ 0 w 10"/>
                <a:gd name="T3" fmla="*/ 2 h 15"/>
                <a:gd name="T4" fmla="*/ 6 w 10"/>
                <a:gd name="T5" fmla="*/ 1 h 15"/>
                <a:gd name="T6" fmla="*/ 9 w 10"/>
                <a:gd name="T7" fmla="*/ 15 h 15"/>
                <a:gd name="T8" fmla="*/ 10 w 10"/>
                <a:gd name="T9" fmla="*/ 15 h 15"/>
                <a:gd name="T10" fmla="*/ 6 w 10"/>
                <a:gd name="T11" fmla="*/ 1 h 15"/>
                <a:gd name="T12" fmla="*/ 0 w 10"/>
                <a:gd name="T13" fmla="*/ 2 h 15"/>
              </a:gdLst>
              <a:ahLst/>
              <a:cxnLst>
                <a:cxn ang="0">
                  <a:pos x="T0" y="T1"/>
                </a:cxn>
                <a:cxn ang="0">
                  <a:pos x="T2" y="T3"/>
                </a:cxn>
                <a:cxn ang="0">
                  <a:pos x="T4" y="T5"/>
                </a:cxn>
                <a:cxn ang="0">
                  <a:pos x="T6" y="T7"/>
                </a:cxn>
                <a:cxn ang="0">
                  <a:pos x="T8" y="T9"/>
                </a:cxn>
                <a:cxn ang="0">
                  <a:pos x="T10" y="T11"/>
                </a:cxn>
                <a:cxn ang="0">
                  <a:pos x="T12" y="T13"/>
                </a:cxn>
              </a:cxnLst>
              <a:rect l="0" t="0" r="r" b="b"/>
              <a:pathLst>
                <a:path w="10" h="15">
                  <a:moveTo>
                    <a:pt x="0" y="2"/>
                  </a:moveTo>
                  <a:cubicBezTo>
                    <a:pt x="0" y="2"/>
                    <a:pt x="0" y="2"/>
                    <a:pt x="0" y="2"/>
                  </a:cubicBezTo>
                  <a:cubicBezTo>
                    <a:pt x="1" y="1"/>
                    <a:pt x="6" y="1"/>
                    <a:pt x="6" y="1"/>
                  </a:cubicBezTo>
                  <a:cubicBezTo>
                    <a:pt x="7" y="3"/>
                    <a:pt x="9" y="13"/>
                    <a:pt x="9" y="15"/>
                  </a:cubicBezTo>
                  <a:cubicBezTo>
                    <a:pt x="10" y="15"/>
                    <a:pt x="10" y="15"/>
                    <a:pt x="10" y="15"/>
                  </a:cubicBezTo>
                  <a:cubicBezTo>
                    <a:pt x="10" y="13"/>
                    <a:pt x="7" y="3"/>
                    <a:pt x="6" y="1"/>
                  </a:cubicBezTo>
                  <a:cubicBezTo>
                    <a:pt x="6" y="0"/>
                    <a:pt x="0" y="1"/>
                    <a:pt x="0" y="2"/>
                  </a:cubicBezTo>
                  <a:close/>
                </a:path>
              </a:pathLst>
            </a:custGeom>
            <a:solidFill>
              <a:srgbClr val="1C3D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67" name="Freeform 305">
              <a:extLst>
                <a:ext uri="{FF2B5EF4-FFF2-40B4-BE49-F238E27FC236}">
                  <a16:creationId xmlns:a16="http://schemas.microsoft.com/office/drawing/2014/main" id="{21F26215-F736-D1FF-8320-98FCE1715479}"/>
                </a:ext>
              </a:extLst>
            </p:cNvPr>
            <p:cNvSpPr>
              <a:spLocks/>
            </p:cNvSpPr>
            <p:nvPr/>
          </p:nvSpPr>
          <p:spPr bwMode="auto">
            <a:xfrm>
              <a:off x="8200550" y="5515474"/>
              <a:ext cx="6602" cy="17165"/>
            </a:xfrm>
            <a:custGeom>
              <a:avLst/>
              <a:gdLst>
                <a:gd name="T0" fmla="*/ 1 w 6"/>
                <a:gd name="T1" fmla="*/ 1 h 15"/>
                <a:gd name="T2" fmla="*/ 0 w 6"/>
                <a:gd name="T3" fmla="*/ 2 h 15"/>
                <a:gd name="T4" fmla="*/ 0 w 6"/>
                <a:gd name="T5" fmla="*/ 2 h 15"/>
                <a:gd name="T6" fmla="*/ 3 w 6"/>
                <a:gd name="T7" fmla="*/ 1 h 15"/>
                <a:gd name="T8" fmla="*/ 5 w 6"/>
                <a:gd name="T9" fmla="*/ 15 h 15"/>
                <a:gd name="T10" fmla="*/ 6 w 6"/>
                <a:gd name="T11" fmla="*/ 15 h 15"/>
                <a:gd name="T12" fmla="*/ 4 w 6"/>
                <a:gd name="T13" fmla="*/ 0 h 15"/>
                <a:gd name="T14" fmla="*/ 1 w 6"/>
                <a:gd name="T15" fmla="*/ 1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15">
                  <a:moveTo>
                    <a:pt x="1" y="1"/>
                  </a:moveTo>
                  <a:cubicBezTo>
                    <a:pt x="1" y="1"/>
                    <a:pt x="0" y="2"/>
                    <a:pt x="0" y="2"/>
                  </a:cubicBezTo>
                  <a:cubicBezTo>
                    <a:pt x="0" y="2"/>
                    <a:pt x="0" y="2"/>
                    <a:pt x="0" y="2"/>
                  </a:cubicBezTo>
                  <a:cubicBezTo>
                    <a:pt x="1" y="1"/>
                    <a:pt x="3" y="0"/>
                    <a:pt x="3" y="1"/>
                  </a:cubicBezTo>
                  <a:cubicBezTo>
                    <a:pt x="4" y="3"/>
                    <a:pt x="5" y="13"/>
                    <a:pt x="5" y="15"/>
                  </a:cubicBezTo>
                  <a:cubicBezTo>
                    <a:pt x="6" y="15"/>
                    <a:pt x="6" y="15"/>
                    <a:pt x="6" y="15"/>
                  </a:cubicBezTo>
                  <a:cubicBezTo>
                    <a:pt x="5" y="14"/>
                    <a:pt x="4" y="2"/>
                    <a:pt x="4" y="0"/>
                  </a:cubicBezTo>
                  <a:cubicBezTo>
                    <a:pt x="4" y="0"/>
                    <a:pt x="1" y="0"/>
                    <a:pt x="1" y="1"/>
                  </a:cubicBezTo>
                  <a:close/>
                </a:path>
              </a:pathLst>
            </a:custGeom>
            <a:solidFill>
              <a:srgbClr val="1C3D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68" name="Freeform 315">
              <a:extLst>
                <a:ext uri="{FF2B5EF4-FFF2-40B4-BE49-F238E27FC236}">
                  <a16:creationId xmlns:a16="http://schemas.microsoft.com/office/drawing/2014/main" id="{4E964A86-36E3-F97E-2173-75E3588DF7A2}"/>
                </a:ext>
              </a:extLst>
            </p:cNvPr>
            <p:cNvSpPr>
              <a:spLocks noEditPoints="1"/>
            </p:cNvSpPr>
            <p:nvPr/>
          </p:nvSpPr>
          <p:spPr bwMode="auto">
            <a:xfrm>
              <a:off x="7610355" y="5640907"/>
              <a:ext cx="22446" cy="33009"/>
            </a:xfrm>
            <a:custGeom>
              <a:avLst/>
              <a:gdLst>
                <a:gd name="T0" fmla="*/ 11 w 21"/>
                <a:gd name="T1" fmla="*/ 0 h 30"/>
                <a:gd name="T2" fmla="*/ 5 w 21"/>
                <a:gd name="T3" fmla="*/ 1 h 30"/>
                <a:gd name="T4" fmla="*/ 0 w 21"/>
                <a:gd name="T5" fmla="*/ 8 h 30"/>
                <a:gd name="T6" fmla="*/ 3 w 21"/>
                <a:gd name="T7" fmla="*/ 25 h 30"/>
                <a:gd name="T8" fmla="*/ 9 w 21"/>
                <a:gd name="T9" fmla="*/ 29 h 30"/>
                <a:gd name="T10" fmla="*/ 15 w 21"/>
                <a:gd name="T11" fmla="*/ 29 h 30"/>
                <a:gd name="T12" fmla="*/ 20 w 21"/>
                <a:gd name="T13" fmla="*/ 22 h 30"/>
                <a:gd name="T14" fmla="*/ 17 w 21"/>
                <a:gd name="T15" fmla="*/ 5 h 30"/>
                <a:gd name="T16" fmla="*/ 11 w 21"/>
                <a:gd name="T17" fmla="*/ 0 h 30"/>
                <a:gd name="T18" fmla="*/ 19 w 21"/>
                <a:gd name="T19" fmla="*/ 21 h 30"/>
                <a:gd name="T20" fmla="*/ 15 w 21"/>
                <a:gd name="T21" fmla="*/ 27 h 30"/>
                <a:gd name="T22" fmla="*/ 9 w 21"/>
                <a:gd name="T23" fmla="*/ 28 h 30"/>
                <a:gd name="T24" fmla="*/ 4 w 21"/>
                <a:gd name="T25" fmla="*/ 24 h 30"/>
                <a:gd name="T26" fmla="*/ 1 w 21"/>
                <a:gd name="T27" fmla="*/ 9 h 30"/>
                <a:gd name="T28" fmla="*/ 5 w 21"/>
                <a:gd name="T29" fmla="*/ 3 h 30"/>
                <a:gd name="T30" fmla="*/ 11 w 21"/>
                <a:gd name="T31" fmla="*/ 2 h 30"/>
                <a:gd name="T32" fmla="*/ 17 w 21"/>
                <a:gd name="T33" fmla="*/ 6 h 30"/>
                <a:gd name="T34" fmla="*/ 19 w 21"/>
                <a:gd name="T35" fmla="*/ 2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 h="30">
                  <a:moveTo>
                    <a:pt x="11" y="0"/>
                  </a:moveTo>
                  <a:cubicBezTo>
                    <a:pt x="5" y="1"/>
                    <a:pt x="5" y="1"/>
                    <a:pt x="5" y="1"/>
                  </a:cubicBezTo>
                  <a:cubicBezTo>
                    <a:pt x="2" y="2"/>
                    <a:pt x="0" y="5"/>
                    <a:pt x="0" y="8"/>
                  </a:cubicBezTo>
                  <a:cubicBezTo>
                    <a:pt x="3" y="25"/>
                    <a:pt x="3" y="25"/>
                    <a:pt x="3" y="25"/>
                  </a:cubicBezTo>
                  <a:cubicBezTo>
                    <a:pt x="3" y="28"/>
                    <a:pt x="6" y="30"/>
                    <a:pt x="9" y="29"/>
                  </a:cubicBezTo>
                  <a:cubicBezTo>
                    <a:pt x="15" y="29"/>
                    <a:pt x="15" y="29"/>
                    <a:pt x="15" y="29"/>
                  </a:cubicBezTo>
                  <a:cubicBezTo>
                    <a:pt x="18" y="28"/>
                    <a:pt x="21" y="25"/>
                    <a:pt x="20" y="22"/>
                  </a:cubicBezTo>
                  <a:cubicBezTo>
                    <a:pt x="17" y="5"/>
                    <a:pt x="17" y="5"/>
                    <a:pt x="17" y="5"/>
                  </a:cubicBezTo>
                  <a:cubicBezTo>
                    <a:pt x="17" y="2"/>
                    <a:pt x="14" y="0"/>
                    <a:pt x="11" y="0"/>
                  </a:cubicBezTo>
                  <a:close/>
                  <a:moveTo>
                    <a:pt x="19" y="21"/>
                  </a:moveTo>
                  <a:cubicBezTo>
                    <a:pt x="20" y="24"/>
                    <a:pt x="18" y="27"/>
                    <a:pt x="15" y="27"/>
                  </a:cubicBezTo>
                  <a:cubicBezTo>
                    <a:pt x="9" y="28"/>
                    <a:pt x="9" y="28"/>
                    <a:pt x="9" y="28"/>
                  </a:cubicBezTo>
                  <a:cubicBezTo>
                    <a:pt x="7" y="29"/>
                    <a:pt x="4" y="27"/>
                    <a:pt x="4" y="24"/>
                  </a:cubicBezTo>
                  <a:cubicBezTo>
                    <a:pt x="1" y="9"/>
                    <a:pt x="1" y="9"/>
                    <a:pt x="1" y="9"/>
                  </a:cubicBezTo>
                  <a:cubicBezTo>
                    <a:pt x="1" y="6"/>
                    <a:pt x="3" y="3"/>
                    <a:pt x="5" y="3"/>
                  </a:cubicBezTo>
                  <a:cubicBezTo>
                    <a:pt x="11" y="2"/>
                    <a:pt x="11" y="2"/>
                    <a:pt x="11" y="2"/>
                  </a:cubicBezTo>
                  <a:cubicBezTo>
                    <a:pt x="14" y="1"/>
                    <a:pt x="16" y="3"/>
                    <a:pt x="17" y="6"/>
                  </a:cubicBezTo>
                  <a:lnTo>
                    <a:pt x="19" y="21"/>
                  </a:lnTo>
                  <a:close/>
                </a:path>
              </a:pathLst>
            </a:custGeom>
            <a:solidFill>
              <a:srgbClr val="D1DCE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69" name="Freeform 316">
              <a:extLst>
                <a:ext uri="{FF2B5EF4-FFF2-40B4-BE49-F238E27FC236}">
                  <a16:creationId xmlns:a16="http://schemas.microsoft.com/office/drawing/2014/main" id="{CACA4741-CD49-F583-83D7-8BBEDB792842}"/>
                </a:ext>
              </a:extLst>
            </p:cNvPr>
            <p:cNvSpPr>
              <a:spLocks noEditPoints="1"/>
            </p:cNvSpPr>
            <p:nvPr/>
          </p:nvSpPr>
          <p:spPr bwMode="auto">
            <a:xfrm>
              <a:off x="8159619" y="5553764"/>
              <a:ext cx="22446" cy="33009"/>
            </a:xfrm>
            <a:custGeom>
              <a:avLst/>
              <a:gdLst>
                <a:gd name="T0" fmla="*/ 11 w 21"/>
                <a:gd name="T1" fmla="*/ 1 h 30"/>
                <a:gd name="T2" fmla="*/ 5 w 21"/>
                <a:gd name="T3" fmla="*/ 2 h 30"/>
                <a:gd name="T4" fmla="*/ 1 w 21"/>
                <a:gd name="T5" fmla="*/ 8 h 30"/>
                <a:gd name="T6" fmla="*/ 3 w 21"/>
                <a:gd name="T7" fmla="*/ 25 h 30"/>
                <a:gd name="T8" fmla="*/ 10 w 21"/>
                <a:gd name="T9" fmla="*/ 30 h 30"/>
                <a:gd name="T10" fmla="*/ 16 w 21"/>
                <a:gd name="T11" fmla="*/ 29 h 30"/>
                <a:gd name="T12" fmla="*/ 21 w 21"/>
                <a:gd name="T13" fmla="*/ 22 h 30"/>
                <a:gd name="T14" fmla="*/ 18 w 21"/>
                <a:gd name="T15" fmla="*/ 5 h 30"/>
                <a:gd name="T16" fmla="*/ 11 w 21"/>
                <a:gd name="T17" fmla="*/ 1 h 30"/>
                <a:gd name="T18" fmla="*/ 20 w 21"/>
                <a:gd name="T19" fmla="*/ 22 h 30"/>
                <a:gd name="T20" fmla="*/ 15 w 21"/>
                <a:gd name="T21" fmla="*/ 27 h 30"/>
                <a:gd name="T22" fmla="*/ 10 w 21"/>
                <a:gd name="T23" fmla="*/ 28 h 30"/>
                <a:gd name="T24" fmla="*/ 4 w 21"/>
                <a:gd name="T25" fmla="*/ 24 h 30"/>
                <a:gd name="T26" fmla="*/ 2 w 21"/>
                <a:gd name="T27" fmla="*/ 9 h 30"/>
                <a:gd name="T28" fmla="*/ 6 w 21"/>
                <a:gd name="T29" fmla="*/ 3 h 30"/>
                <a:gd name="T30" fmla="*/ 11 w 21"/>
                <a:gd name="T31" fmla="*/ 2 h 30"/>
                <a:gd name="T32" fmla="*/ 17 w 21"/>
                <a:gd name="T33" fmla="*/ 6 h 30"/>
                <a:gd name="T34" fmla="*/ 20 w 21"/>
                <a:gd name="T35" fmla="*/ 22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 h="30">
                  <a:moveTo>
                    <a:pt x="11" y="1"/>
                  </a:moveTo>
                  <a:cubicBezTo>
                    <a:pt x="5" y="2"/>
                    <a:pt x="5" y="2"/>
                    <a:pt x="5" y="2"/>
                  </a:cubicBezTo>
                  <a:cubicBezTo>
                    <a:pt x="2" y="2"/>
                    <a:pt x="0" y="5"/>
                    <a:pt x="1" y="8"/>
                  </a:cubicBezTo>
                  <a:cubicBezTo>
                    <a:pt x="3" y="25"/>
                    <a:pt x="3" y="25"/>
                    <a:pt x="3" y="25"/>
                  </a:cubicBezTo>
                  <a:cubicBezTo>
                    <a:pt x="4" y="28"/>
                    <a:pt x="7" y="30"/>
                    <a:pt x="10" y="30"/>
                  </a:cubicBezTo>
                  <a:cubicBezTo>
                    <a:pt x="16" y="29"/>
                    <a:pt x="16" y="29"/>
                    <a:pt x="16" y="29"/>
                  </a:cubicBezTo>
                  <a:cubicBezTo>
                    <a:pt x="19" y="28"/>
                    <a:pt x="21" y="25"/>
                    <a:pt x="21" y="22"/>
                  </a:cubicBezTo>
                  <a:cubicBezTo>
                    <a:pt x="18" y="5"/>
                    <a:pt x="18" y="5"/>
                    <a:pt x="18" y="5"/>
                  </a:cubicBezTo>
                  <a:cubicBezTo>
                    <a:pt x="17" y="2"/>
                    <a:pt x="14" y="0"/>
                    <a:pt x="11" y="1"/>
                  </a:cubicBezTo>
                  <a:close/>
                  <a:moveTo>
                    <a:pt x="20" y="22"/>
                  </a:moveTo>
                  <a:cubicBezTo>
                    <a:pt x="20" y="24"/>
                    <a:pt x="18" y="27"/>
                    <a:pt x="15" y="27"/>
                  </a:cubicBezTo>
                  <a:cubicBezTo>
                    <a:pt x="10" y="28"/>
                    <a:pt x="10" y="28"/>
                    <a:pt x="10" y="28"/>
                  </a:cubicBezTo>
                  <a:cubicBezTo>
                    <a:pt x="7" y="29"/>
                    <a:pt x="4" y="27"/>
                    <a:pt x="4" y="24"/>
                  </a:cubicBezTo>
                  <a:cubicBezTo>
                    <a:pt x="2" y="9"/>
                    <a:pt x="2" y="9"/>
                    <a:pt x="2" y="9"/>
                  </a:cubicBezTo>
                  <a:cubicBezTo>
                    <a:pt x="1" y="6"/>
                    <a:pt x="3" y="3"/>
                    <a:pt x="6" y="3"/>
                  </a:cubicBezTo>
                  <a:cubicBezTo>
                    <a:pt x="11" y="2"/>
                    <a:pt x="11" y="2"/>
                    <a:pt x="11" y="2"/>
                  </a:cubicBezTo>
                  <a:cubicBezTo>
                    <a:pt x="14" y="2"/>
                    <a:pt x="17" y="3"/>
                    <a:pt x="17" y="6"/>
                  </a:cubicBezTo>
                  <a:lnTo>
                    <a:pt x="20" y="22"/>
                  </a:lnTo>
                  <a:close/>
                </a:path>
              </a:pathLst>
            </a:custGeom>
            <a:solidFill>
              <a:srgbClr val="D1DCE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70" name="Freeform 317">
              <a:extLst>
                <a:ext uri="{FF2B5EF4-FFF2-40B4-BE49-F238E27FC236}">
                  <a16:creationId xmlns:a16="http://schemas.microsoft.com/office/drawing/2014/main" id="{FD5017D9-EE2C-5BF7-8AF8-992E0399AE26}"/>
                </a:ext>
              </a:extLst>
            </p:cNvPr>
            <p:cNvSpPr>
              <a:spLocks/>
            </p:cNvSpPr>
            <p:nvPr/>
          </p:nvSpPr>
          <p:spPr bwMode="auto">
            <a:xfrm>
              <a:off x="8271848" y="5536600"/>
              <a:ext cx="13203" cy="39610"/>
            </a:xfrm>
            <a:custGeom>
              <a:avLst/>
              <a:gdLst>
                <a:gd name="T0" fmla="*/ 2 w 12"/>
                <a:gd name="T1" fmla="*/ 19 h 36"/>
                <a:gd name="T2" fmla="*/ 7 w 12"/>
                <a:gd name="T3" fmla="*/ 1 h 36"/>
                <a:gd name="T4" fmla="*/ 6 w 12"/>
                <a:gd name="T5" fmla="*/ 0 h 36"/>
                <a:gd name="T6" fmla="*/ 1 w 12"/>
                <a:gd name="T7" fmla="*/ 20 h 36"/>
                <a:gd name="T8" fmla="*/ 11 w 12"/>
                <a:gd name="T9" fmla="*/ 36 h 36"/>
                <a:gd name="T10" fmla="*/ 12 w 12"/>
                <a:gd name="T11" fmla="*/ 35 h 36"/>
                <a:gd name="T12" fmla="*/ 2 w 12"/>
                <a:gd name="T13" fmla="*/ 19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2" y="19"/>
                  </a:moveTo>
                  <a:cubicBezTo>
                    <a:pt x="1" y="12"/>
                    <a:pt x="3" y="5"/>
                    <a:pt x="7" y="1"/>
                  </a:cubicBezTo>
                  <a:cubicBezTo>
                    <a:pt x="6" y="0"/>
                    <a:pt x="6" y="0"/>
                    <a:pt x="6" y="0"/>
                  </a:cubicBezTo>
                  <a:cubicBezTo>
                    <a:pt x="2" y="5"/>
                    <a:pt x="0" y="12"/>
                    <a:pt x="1" y="20"/>
                  </a:cubicBezTo>
                  <a:cubicBezTo>
                    <a:pt x="2" y="27"/>
                    <a:pt x="6" y="33"/>
                    <a:pt x="11" y="36"/>
                  </a:cubicBezTo>
                  <a:cubicBezTo>
                    <a:pt x="11" y="36"/>
                    <a:pt x="11" y="36"/>
                    <a:pt x="12" y="35"/>
                  </a:cubicBezTo>
                  <a:cubicBezTo>
                    <a:pt x="7" y="32"/>
                    <a:pt x="3" y="26"/>
                    <a:pt x="2" y="19"/>
                  </a:cubicBezTo>
                  <a:close/>
                </a:path>
              </a:pathLst>
            </a:custGeom>
            <a:solidFill>
              <a:srgbClr val="D1DCE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71" name="Freeform 318">
              <a:extLst>
                <a:ext uri="{FF2B5EF4-FFF2-40B4-BE49-F238E27FC236}">
                  <a16:creationId xmlns:a16="http://schemas.microsoft.com/office/drawing/2014/main" id="{F2053C44-CB22-FEF2-8D23-D2F80AC674A7}"/>
                </a:ext>
              </a:extLst>
            </p:cNvPr>
            <p:cNvSpPr>
              <a:spLocks/>
            </p:cNvSpPr>
            <p:nvPr/>
          </p:nvSpPr>
          <p:spPr bwMode="auto">
            <a:xfrm>
              <a:off x="7973450" y="5663353"/>
              <a:ext cx="19805" cy="29048"/>
            </a:xfrm>
            <a:custGeom>
              <a:avLst/>
              <a:gdLst>
                <a:gd name="T0" fmla="*/ 0 w 15"/>
                <a:gd name="T1" fmla="*/ 6 h 22"/>
                <a:gd name="T2" fmla="*/ 1 w 15"/>
                <a:gd name="T3" fmla="*/ 9 h 22"/>
                <a:gd name="T4" fmla="*/ 2 w 15"/>
                <a:gd name="T5" fmla="*/ 13 h 22"/>
                <a:gd name="T6" fmla="*/ 3 w 15"/>
                <a:gd name="T7" fmla="*/ 20 h 22"/>
                <a:gd name="T8" fmla="*/ 15 w 15"/>
                <a:gd name="T9" fmla="*/ 22 h 22"/>
                <a:gd name="T10" fmla="*/ 13 w 15"/>
                <a:gd name="T11" fmla="*/ 11 h 22"/>
                <a:gd name="T12" fmla="*/ 13 w 15"/>
                <a:gd name="T13" fmla="*/ 6 h 22"/>
                <a:gd name="T14" fmla="*/ 12 w 15"/>
                <a:gd name="T15" fmla="*/ 0 h 22"/>
                <a:gd name="T16" fmla="*/ 0 w 15"/>
                <a:gd name="T17" fmla="*/ 6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22">
                  <a:moveTo>
                    <a:pt x="0" y="6"/>
                  </a:moveTo>
                  <a:lnTo>
                    <a:pt x="1" y="9"/>
                  </a:lnTo>
                  <a:lnTo>
                    <a:pt x="2" y="13"/>
                  </a:lnTo>
                  <a:lnTo>
                    <a:pt x="3" y="20"/>
                  </a:lnTo>
                  <a:lnTo>
                    <a:pt x="15" y="22"/>
                  </a:lnTo>
                  <a:lnTo>
                    <a:pt x="13" y="11"/>
                  </a:lnTo>
                  <a:lnTo>
                    <a:pt x="13" y="6"/>
                  </a:lnTo>
                  <a:lnTo>
                    <a:pt x="12" y="0"/>
                  </a:lnTo>
                  <a:lnTo>
                    <a:pt x="0" y="6"/>
                  </a:lnTo>
                  <a:close/>
                </a:path>
              </a:pathLst>
            </a:custGeom>
            <a:solidFill>
              <a:srgbClr val="4A4A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72" name="Freeform 319">
              <a:extLst>
                <a:ext uri="{FF2B5EF4-FFF2-40B4-BE49-F238E27FC236}">
                  <a16:creationId xmlns:a16="http://schemas.microsoft.com/office/drawing/2014/main" id="{115F0E93-82C5-54F5-C93F-121A79386DB0}"/>
                </a:ext>
              </a:extLst>
            </p:cNvPr>
            <p:cNvSpPr>
              <a:spLocks/>
            </p:cNvSpPr>
            <p:nvPr/>
          </p:nvSpPr>
          <p:spPr bwMode="auto">
            <a:xfrm>
              <a:off x="7974771" y="5676557"/>
              <a:ext cx="18485" cy="13203"/>
            </a:xfrm>
            <a:custGeom>
              <a:avLst/>
              <a:gdLst>
                <a:gd name="T0" fmla="*/ 0 w 14"/>
                <a:gd name="T1" fmla="*/ 2 h 10"/>
                <a:gd name="T2" fmla="*/ 2 w 14"/>
                <a:gd name="T3" fmla="*/ 9 h 10"/>
                <a:gd name="T4" fmla="*/ 14 w 14"/>
                <a:gd name="T5" fmla="*/ 10 h 10"/>
                <a:gd name="T6" fmla="*/ 12 w 14"/>
                <a:gd name="T7" fmla="*/ 0 h 10"/>
                <a:gd name="T8" fmla="*/ 0 w 14"/>
                <a:gd name="T9" fmla="*/ 2 h 10"/>
              </a:gdLst>
              <a:ahLst/>
              <a:cxnLst>
                <a:cxn ang="0">
                  <a:pos x="T0" y="T1"/>
                </a:cxn>
                <a:cxn ang="0">
                  <a:pos x="T2" y="T3"/>
                </a:cxn>
                <a:cxn ang="0">
                  <a:pos x="T4" y="T5"/>
                </a:cxn>
                <a:cxn ang="0">
                  <a:pos x="T6" y="T7"/>
                </a:cxn>
                <a:cxn ang="0">
                  <a:pos x="T8" y="T9"/>
                </a:cxn>
              </a:cxnLst>
              <a:rect l="0" t="0" r="r" b="b"/>
              <a:pathLst>
                <a:path w="14" h="10">
                  <a:moveTo>
                    <a:pt x="0" y="2"/>
                  </a:moveTo>
                  <a:lnTo>
                    <a:pt x="2" y="9"/>
                  </a:lnTo>
                  <a:lnTo>
                    <a:pt x="14" y="10"/>
                  </a:lnTo>
                  <a:lnTo>
                    <a:pt x="12" y="0"/>
                  </a:lnTo>
                  <a:lnTo>
                    <a:pt x="0" y="2"/>
                  </a:lnTo>
                  <a:close/>
                </a:path>
              </a:pathLst>
            </a:custGeom>
            <a:solidFill>
              <a:srgbClr val="3838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73" name="Freeform 320">
              <a:extLst>
                <a:ext uri="{FF2B5EF4-FFF2-40B4-BE49-F238E27FC236}">
                  <a16:creationId xmlns:a16="http://schemas.microsoft.com/office/drawing/2014/main" id="{289DA412-669B-5256-3046-70FB6E606BE4}"/>
                </a:ext>
              </a:extLst>
            </p:cNvPr>
            <p:cNvSpPr>
              <a:spLocks/>
            </p:cNvSpPr>
            <p:nvPr/>
          </p:nvSpPr>
          <p:spPr bwMode="auto">
            <a:xfrm>
              <a:off x="7973450" y="5664674"/>
              <a:ext cx="17164" cy="10563"/>
            </a:xfrm>
            <a:custGeom>
              <a:avLst/>
              <a:gdLst>
                <a:gd name="T0" fmla="*/ 1 w 13"/>
                <a:gd name="T1" fmla="*/ 8 h 8"/>
                <a:gd name="T2" fmla="*/ 0 w 13"/>
                <a:gd name="T3" fmla="*/ 6 h 8"/>
                <a:gd name="T4" fmla="*/ 13 w 13"/>
                <a:gd name="T5" fmla="*/ 0 h 8"/>
                <a:gd name="T6" fmla="*/ 13 w 13"/>
                <a:gd name="T7" fmla="*/ 2 h 8"/>
                <a:gd name="T8" fmla="*/ 1 w 13"/>
                <a:gd name="T9" fmla="*/ 8 h 8"/>
              </a:gdLst>
              <a:ahLst/>
              <a:cxnLst>
                <a:cxn ang="0">
                  <a:pos x="T0" y="T1"/>
                </a:cxn>
                <a:cxn ang="0">
                  <a:pos x="T2" y="T3"/>
                </a:cxn>
                <a:cxn ang="0">
                  <a:pos x="T4" y="T5"/>
                </a:cxn>
                <a:cxn ang="0">
                  <a:pos x="T6" y="T7"/>
                </a:cxn>
                <a:cxn ang="0">
                  <a:pos x="T8" y="T9"/>
                </a:cxn>
              </a:cxnLst>
              <a:rect l="0" t="0" r="r" b="b"/>
              <a:pathLst>
                <a:path w="13" h="8">
                  <a:moveTo>
                    <a:pt x="1" y="8"/>
                  </a:moveTo>
                  <a:lnTo>
                    <a:pt x="0" y="6"/>
                  </a:lnTo>
                  <a:lnTo>
                    <a:pt x="13" y="0"/>
                  </a:lnTo>
                  <a:lnTo>
                    <a:pt x="13" y="2"/>
                  </a:lnTo>
                  <a:lnTo>
                    <a:pt x="1" y="8"/>
                  </a:lnTo>
                  <a:close/>
                </a:path>
              </a:pathLst>
            </a:custGeom>
            <a:solidFill>
              <a:srgbClr val="3838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74" name="Freeform 321">
              <a:extLst>
                <a:ext uri="{FF2B5EF4-FFF2-40B4-BE49-F238E27FC236}">
                  <a16:creationId xmlns:a16="http://schemas.microsoft.com/office/drawing/2014/main" id="{7EB451D3-9004-40B3-4CE1-294FEFC471D1}"/>
                </a:ext>
              </a:extLst>
            </p:cNvPr>
            <p:cNvSpPr>
              <a:spLocks/>
            </p:cNvSpPr>
            <p:nvPr/>
          </p:nvSpPr>
          <p:spPr bwMode="auto">
            <a:xfrm>
              <a:off x="7985333" y="5646189"/>
              <a:ext cx="66017" cy="54134"/>
            </a:xfrm>
            <a:custGeom>
              <a:avLst/>
              <a:gdLst>
                <a:gd name="T0" fmla="*/ 48 w 60"/>
                <a:gd name="T1" fmla="*/ 1 h 49"/>
                <a:gd name="T2" fmla="*/ 26 w 60"/>
                <a:gd name="T3" fmla="*/ 3 h 49"/>
                <a:gd name="T4" fmla="*/ 0 w 60"/>
                <a:gd name="T5" fmla="*/ 16 h 49"/>
                <a:gd name="T6" fmla="*/ 1 w 60"/>
                <a:gd name="T7" fmla="*/ 23 h 49"/>
                <a:gd name="T8" fmla="*/ 1 w 60"/>
                <a:gd name="T9" fmla="*/ 24 h 49"/>
                <a:gd name="T10" fmla="*/ 2 w 60"/>
                <a:gd name="T11" fmla="*/ 29 h 49"/>
                <a:gd name="T12" fmla="*/ 4 w 60"/>
                <a:gd name="T13" fmla="*/ 43 h 49"/>
                <a:gd name="T14" fmla="*/ 33 w 60"/>
                <a:gd name="T15" fmla="*/ 47 h 49"/>
                <a:gd name="T16" fmla="*/ 54 w 60"/>
                <a:gd name="T17" fmla="*/ 43 h 49"/>
                <a:gd name="T18" fmla="*/ 59 w 60"/>
                <a:gd name="T19" fmla="*/ 33 h 49"/>
                <a:gd name="T20" fmla="*/ 57 w 60"/>
                <a:gd name="T21" fmla="*/ 21 h 49"/>
                <a:gd name="T22" fmla="*/ 56 w 60"/>
                <a:gd name="T23" fmla="*/ 15 h 49"/>
                <a:gd name="T24" fmla="*/ 55 w 60"/>
                <a:gd name="T25" fmla="*/ 8 h 49"/>
                <a:gd name="T26" fmla="*/ 48 w 60"/>
                <a:gd name="T27" fmla="*/ 1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49">
                  <a:moveTo>
                    <a:pt x="48" y="1"/>
                  </a:moveTo>
                  <a:cubicBezTo>
                    <a:pt x="41" y="0"/>
                    <a:pt x="31" y="2"/>
                    <a:pt x="26" y="3"/>
                  </a:cubicBezTo>
                  <a:cubicBezTo>
                    <a:pt x="15" y="5"/>
                    <a:pt x="0" y="14"/>
                    <a:pt x="0" y="16"/>
                  </a:cubicBezTo>
                  <a:cubicBezTo>
                    <a:pt x="0" y="18"/>
                    <a:pt x="1" y="21"/>
                    <a:pt x="1" y="23"/>
                  </a:cubicBezTo>
                  <a:cubicBezTo>
                    <a:pt x="1" y="24"/>
                    <a:pt x="1" y="24"/>
                    <a:pt x="1" y="24"/>
                  </a:cubicBezTo>
                  <a:cubicBezTo>
                    <a:pt x="1" y="26"/>
                    <a:pt x="2" y="28"/>
                    <a:pt x="2" y="29"/>
                  </a:cubicBezTo>
                  <a:cubicBezTo>
                    <a:pt x="3" y="33"/>
                    <a:pt x="3" y="38"/>
                    <a:pt x="4" y="43"/>
                  </a:cubicBezTo>
                  <a:cubicBezTo>
                    <a:pt x="4" y="45"/>
                    <a:pt x="22" y="49"/>
                    <a:pt x="33" y="47"/>
                  </a:cubicBezTo>
                  <a:cubicBezTo>
                    <a:pt x="38" y="47"/>
                    <a:pt x="48" y="46"/>
                    <a:pt x="54" y="43"/>
                  </a:cubicBezTo>
                  <a:cubicBezTo>
                    <a:pt x="59" y="40"/>
                    <a:pt x="60" y="37"/>
                    <a:pt x="59" y="33"/>
                  </a:cubicBezTo>
                  <a:cubicBezTo>
                    <a:pt x="58" y="29"/>
                    <a:pt x="58" y="24"/>
                    <a:pt x="57" y="21"/>
                  </a:cubicBezTo>
                  <a:cubicBezTo>
                    <a:pt x="57" y="19"/>
                    <a:pt x="56" y="17"/>
                    <a:pt x="56" y="15"/>
                  </a:cubicBezTo>
                  <a:cubicBezTo>
                    <a:pt x="56" y="12"/>
                    <a:pt x="55" y="10"/>
                    <a:pt x="55" y="8"/>
                  </a:cubicBezTo>
                  <a:cubicBezTo>
                    <a:pt x="54" y="4"/>
                    <a:pt x="53" y="2"/>
                    <a:pt x="48" y="1"/>
                  </a:cubicBezTo>
                  <a:close/>
                </a:path>
              </a:pathLst>
            </a:custGeom>
            <a:solidFill>
              <a:srgbClr val="82E1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75" name="Freeform 322">
              <a:extLst>
                <a:ext uri="{FF2B5EF4-FFF2-40B4-BE49-F238E27FC236}">
                  <a16:creationId xmlns:a16="http://schemas.microsoft.com/office/drawing/2014/main" id="{93CB902D-8FCF-DC52-00C3-2A0CE29980E3}"/>
                </a:ext>
              </a:extLst>
            </p:cNvPr>
            <p:cNvSpPr>
              <a:spLocks/>
            </p:cNvSpPr>
            <p:nvPr/>
          </p:nvSpPr>
          <p:spPr bwMode="auto">
            <a:xfrm>
              <a:off x="7989294" y="5679197"/>
              <a:ext cx="60736" cy="19805"/>
            </a:xfrm>
            <a:custGeom>
              <a:avLst/>
              <a:gdLst>
                <a:gd name="T0" fmla="*/ 0 w 56"/>
                <a:gd name="T1" fmla="*/ 8 h 18"/>
                <a:gd name="T2" fmla="*/ 1 w 56"/>
                <a:gd name="T3" fmla="*/ 12 h 18"/>
                <a:gd name="T4" fmla="*/ 30 w 56"/>
                <a:gd name="T5" fmla="*/ 16 h 18"/>
                <a:gd name="T6" fmla="*/ 51 w 56"/>
                <a:gd name="T7" fmla="*/ 12 h 18"/>
                <a:gd name="T8" fmla="*/ 56 w 56"/>
                <a:gd name="T9" fmla="*/ 2 h 18"/>
                <a:gd name="T10" fmla="*/ 55 w 56"/>
                <a:gd name="T11" fmla="*/ 0 h 18"/>
                <a:gd name="T12" fmla="*/ 0 w 56"/>
                <a:gd name="T13" fmla="*/ 8 h 18"/>
              </a:gdLst>
              <a:ahLst/>
              <a:cxnLst>
                <a:cxn ang="0">
                  <a:pos x="T0" y="T1"/>
                </a:cxn>
                <a:cxn ang="0">
                  <a:pos x="T2" y="T3"/>
                </a:cxn>
                <a:cxn ang="0">
                  <a:pos x="T4" y="T5"/>
                </a:cxn>
                <a:cxn ang="0">
                  <a:pos x="T6" y="T7"/>
                </a:cxn>
                <a:cxn ang="0">
                  <a:pos x="T8" y="T9"/>
                </a:cxn>
                <a:cxn ang="0">
                  <a:pos x="T10" y="T11"/>
                </a:cxn>
                <a:cxn ang="0">
                  <a:pos x="T12" y="T13"/>
                </a:cxn>
              </a:cxnLst>
              <a:rect l="0" t="0" r="r" b="b"/>
              <a:pathLst>
                <a:path w="56" h="18">
                  <a:moveTo>
                    <a:pt x="0" y="8"/>
                  </a:moveTo>
                  <a:cubicBezTo>
                    <a:pt x="1" y="9"/>
                    <a:pt x="1" y="11"/>
                    <a:pt x="1" y="12"/>
                  </a:cubicBezTo>
                  <a:cubicBezTo>
                    <a:pt x="1" y="14"/>
                    <a:pt x="19" y="18"/>
                    <a:pt x="30" y="16"/>
                  </a:cubicBezTo>
                  <a:cubicBezTo>
                    <a:pt x="35" y="16"/>
                    <a:pt x="45" y="15"/>
                    <a:pt x="51" y="12"/>
                  </a:cubicBezTo>
                  <a:cubicBezTo>
                    <a:pt x="56" y="9"/>
                    <a:pt x="56" y="6"/>
                    <a:pt x="56" y="2"/>
                  </a:cubicBezTo>
                  <a:cubicBezTo>
                    <a:pt x="56" y="1"/>
                    <a:pt x="56" y="0"/>
                    <a:pt x="55" y="0"/>
                  </a:cubicBezTo>
                  <a:lnTo>
                    <a:pt x="0" y="8"/>
                  </a:lnTo>
                  <a:close/>
                </a:path>
              </a:pathLst>
            </a:custGeom>
            <a:solidFill>
              <a:srgbClr val="3ECC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76" name="Freeform 323">
              <a:extLst>
                <a:ext uri="{FF2B5EF4-FFF2-40B4-BE49-F238E27FC236}">
                  <a16:creationId xmlns:a16="http://schemas.microsoft.com/office/drawing/2014/main" id="{51AA30EA-4F09-E534-6A26-BE310DC707AD}"/>
                </a:ext>
              </a:extLst>
            </p:cNvPr>
            <p:cNvSpPr>
              <a:spLocks/>
            </p:cNvSpPr>
            <p:nvPr/>
          </p:nvSpPr>
          <p:spPr bwMode="auto">
            <a:xfrm>
              <a:off x="7987974" y="5667314"/>
              <a:ext cx="60736" cy="19805"/>
            </a:xfrm>
            <a:custGeom>
              <a:avLst/>
              <a:gdLst>
                <a:gd name="T0" fmla="*/ 0 w 56"/>
                <a:gd name="T1" fmla="*/ 9 h 17"/>
                <a:gd name="T2" fmla="*/ 1 w 56"/>
                <a:gd name="T3" fmla="*/ 17 h 17"/>
                <a:gd name="T4" fmla="*/ 1 w 56"/>
                <a:gd name="T5" fmla="*/ 17 h 17"/>
                <a:gd name="T6" fmla="*/ 56 w 56"/>
                <a:gd name="T7" fmla="*/ 8 h 17"/>
                <a:gd name="T8" fmla="*/ 56 w 56"/>
                <a:gd name="T9" fmla="*/ 6 h 17"/>
                <a:gd name="T10" fmla="*/ 55 w 56"/>
                <a:gd name="T11" fmla="*/ 0 h 17"/>
                <a:gd name="T12" fmla="*/ 0 w 56"/>
                <a:gd name="T13" fmla="*/ 9 h 17"/>
              </a:gdLst>
              <a:ahLst/>
              <a:cxnLst>
                <a:cxn ang="0">
                  <a:pos x="T0" y="T1"/>
                </a:cxn>
                <a:cxn ang="0">
                  <a:pos x="T2" y="T3"/>
                </a:cxn>
                <a:cxn ang="0">
                  <a:pos x="T4" y="T5"/>
                </a:cxn>
                <a:cxn ang="0">
                  <a:pos x="T6" y="T7"/>
                </a:cxn>
                <a:cxn ang="0">
                  <a:pos x="T8" y="T9"/>
                </a:cxn>
                <a:cxn ang="0">
                  <a:pos x="T10" y="T11"/>
                </a:cxn>
                <a:cxn ang="0">
                  <a:pos x="T12" y="T13"/>
                </a:cxn>
              </a:cxnLst>
              <a:rect l="0" t="0" r="r" b="b"/>
              <a:pathLst>
                <a:path w="56" h="17">
                  <a:moveTo>
                    <a:pt x="0" y="9"/>
                  </a:moveTo>
                  <a:cubicBezTo>
                    <a:pt x="0" y="12"/>
                    <a:pt x="1" y="14"/>
                    <a:pt x="1" y="17"/>
                  </a:cubicBezTo>
                  <a:cubicBezTo>
                    <a:pt x="1" y="17"/>
                    <a:pt x="1" y="17"/>
                    <a:pt x="1" y="17"/>
                  </a:cubicBezTo>
                  <a:cubicBezTo>
                    <a:pt x="56" y="8"/>
                    <a:pt x="56" y="8"/>
                    <a:pt x="56" y="8"/>
                  </a:cubicBezTo>
                  <a:cubicBezTo>
                    <a:pt x="56" y="7"/>
                    <a:pt x="56" y="7"/>
                    <a:pt x="56" y="6"/>
                  </a:cubicBezTo>
                  <a:cubicBezTo>
                    <a:pt x="56" y="4"/>
                    <a:pt x="55" y="2"/>
                    <a:pt x="55" y="0"/>
                  </a:cubicBezTo>
                  <a:lnTo>
                    <a:pt x="0" y="9"/>
                  </a:lnTo>
                  <a:close/>
                </a:path>
              </a:pathLst>
            </a:custGeom>
            <a:solidFill>
              <a:srgbClr val="3ECC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77" name="Freeform 325">
              <a:extLst>
                <a:ext uri="{FF2B5EF4-FFF2-40B4-BE49-F238E27FC236}">
                  <a16:creationId xmlns:a16="http://schemas.microsoft.com/office/drawing/2014/main" id="{10F2F0E3-C0F2-614C-A200-38C44254AA13}"/>
                </a:ext>
              </a:extLst>
            </p:cNvPr>
            <p:cNvSpPr>
              <a:spLocks/>
            </p:cNvSpPr>
            <p:nvPr/>
          </p:nvSpPr>
          <p:spPr bwMode="auto">
            <a:xfrm>
              <a:off x="8031545" y="5647509"/>
              <a:ext cx="18485" cy="47533"/>
            </a:xfrm>
            <a:custGeom>
              <a:avLst/>
              <a:gdLst>
                <a:gd name="T0" fmla="*/ 5 w 17"/>
                <a:gd name="T1" fmla="*/ 1 h 43"/>
                <a:gd name="T2" fmla="*/ 4 w 17"/>
                <a:gd name="T3" fmla="*/ 1 h 43"/>
                <a:gd name="T4" fmla="*/ 11 w 17"/>
                <a:gd name="T5" fmla="*/ 8 h 43"/>
                <a:gd name="T6" fmla="*/ 12 w 17"/>
                <a:gd name="T7" fmla="*/ 15 h 43"/>
                <a:gd name="T8" fmla="*/ 13 w 17"/>
                <a:gd name="T9" fmla="*/ 20 h 43"/>
                <a:gd name="T10" fmla="*/ 15 w 17"/>
                <a:gd name="T11" fmla="*/ 32 h 43"/>
                <a:gd name="T12" fmla="*/ 10 w 17"/>
                <a:gd name="T13" fmla="*/ 41 h 43"/>
                <a:gd name="T14" fmla="*/ 11 w 17"/>
                <a:gd name="T15" fmla="*/ 41 h 43"/>
                <a:gd name="T16" fmla="*/ 16 w 17"/>
                <a:gd name="T17" fmla="*/ 32 h 43"/>
                <a:gd name="T18" fmla="*/ 14 w 17"/>
                <a:gd name="T19" fmla="*/ 20 h 43"/>
                <a:gd name="T20" fmla="*/ 13 w 17"/>
                <a:gd name="T21" fmla="*/ 15 h 43"/>
                <a:gd name="T22" fmla="*/ 12 w 17"/>
                <a:gd name="T23" fmla="*/ 8 h 43"/>
                <a:gd name="T24" fmla="*/ 5 w 17"/>
                <a:gd name="T25" fmla="*/ 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 h="43">
                  <a:moveTo>
                    <a:pt x="5" y="1"/>
                  </a:moveTo>
                  <a:cubicBezTo>
                    <a:pt x="1" y="0"/>
                    <a:pt x="0" y="0"/>
                    <a:pt x="4" y="1"/>
                  </a:cubicBezTo>
                  <a:cubicBezTo>
                    <a:pt x="9" y="2"/>
                    <a:pt x="10" y="4"/>
                    <a:pt x="11" y="8"/>
                  </a:cubicBezTo>
                  <a:cubicBezTo>
                    <a:pt x="11" y="9"/>
                    <a:pt x="12" y="12"/>
                    <a:pt x="12" y="15"/>
                  </a:cubicBezTo>
                  <a:cubicBezTo>
                    <a:pt x="12" y="16"/>
                    <a:pt x="13" y="18"/>
                    <a:pt x="13" y="20"/>
                  </a:cubicBezTo>
                  <a:cubicBezTo>
                    <a:pt x="13" y="24"/>
                    <a:pt x="14" y="28"/>
                    <a:pt x="15" y="32"/>
                  </a:cubicBezTo>
                  <a:cubicBezTo>
                    <a:pt x="15" y="36"/>
                    <a:pt x="15" y="39"/>
                    <a:pt x="10" y="41"/>
                  </a:cubicBezTo>
                  <a:cubicBezTo>
                    <a:pt x="7" y="43"/>
                    <a:pt x="8" y="43"/>
                    <a:pt x="11" y="41"/>
                  </a:cubicBezTo>
                  <a:cubicBezTo>
                    <a:pt x="16" y="38"/>
                    <a:pt x="17" y="36"/>
                    <a:pt x="16" y="32"/>
                  </a:cubicBezTo>
                  <a:cubicBezTo>
                    <a:pt x="15" y="28"/>
                    <a:pt x="15" y="23"/>
                    <a:pt x="14" y="20"/>
                  </a:cubicBezTo>
                  <a:cubicBezTo>
                    <a:pt x="14" y="18"/>
                    <a:pt x="13" y="16"/>
                    <a:pt x="13" y="15"/>
                  </a:cubicBezTo>
                  <a:cubicBezTo>
                    <a:pt x="13" y="12"/>
                    <a:pt x="12" y="9"/>
                    <a:pt x="12" y="8"/>
                  </a:cubicBezTo>
                  <a:cubicBezTo>
                    <a:pt x="11" y="4"/>
                    <a:pt x="10" y="2"/>
                    <a:pt x="5"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78" name="Freeform 327">
              <a:extLst>
                <a:ext uri="{FF2B5EF4-FFF2-40B4-BE49-F238E27FC236}">
                  <a16:creationId xmlns:a16="http://schemas.microsoft.com/office/drawing/2014/main" id="{C8D743E8-5102-DCE2-74A4-342CB011D01C}"/>
                </a:ext>
              </a:extLst>
            </p:cNvPr>
            <p:cNvSpPr>
              <a:spLocks/>
            </p:cNvSpPr>
            <p:nvPr/>
          </p:nvSpPr>
          <p:spPr bwMode="auto">
            <a:xfrm>
              <a:off x="7890268" y="5664674"/>
              <a:ext cx="19805" cy="29048"/>
            </a:xfrm>
            <a:custGeom>
              <a:avLst/>
              <a:gdLst>
                <a:gd name="T0" fmla="*/ 0 w 15"/>
                <a:gd name="T1" fmla="*/ 6 h 22"/>
                <a:gd name="T2" fmla="*/ 0 w 15"/>
                <a:gd name="T3" fmla="*/ 8 h 22"/>
                <a:gd name="T4" fmla="*/ 1 w 15"/>
                <a:gd name="T5" fmla="*/ 13 h 22"/>
                <a:gd name="T6" fmla="*/ 2 w 15"/>
                <a:gd name="T7" fmla="*/ 20 h 22"/>
                <a:gd name="T8" fmla="*/ 15 w 15"/>
                <a:gd name="T9" fmla="*/ 22 h 22"/>
                <a:gd name="T10" fmla="*/ 14 w 15"/>
                <a:gd name="T11" fmla="*/ 11 h 22"/>
                <a:gd name="T12" fmla="*/ 13 w 15"/>
                <a:gd name="T13" fmla="*/ 6 h 22"/>
                <a:gd name="T14" fmla="*/ 12 w 15"/>
                <a:gd name="T15" fmla="*/ 0 h 22"/>
                <a:gd name="T16" fmla="*/ 0 w 15"/>
                <a:gd name="T17" fmla="*/ 6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22">
                  <a:moveTo>
                    <a:pt x="0" y="6"/>
                  </a:moveTo>
                  <a:lnTo>
                    <a:pt x="0" y="8"/>
                  </a:lnTo>
                  <a:lnTo>
                    <a:pt x="1" y="13"/>
                  </a:lnTo>
                  <a:lnTo>
                    <a:pt x="2" y="20"/>
                  </a:lnTo>
                  <a:lnTo>
                    <a:pt x="15" y="22"/>
                  </a:lnTo>
                  <a:lnTo>
                    <a:pt x="14" y="11"/>
                  </a:lnTo>
                  <a:lnTo>
                    <a:pt x="13" y="6"/>
                  </a:lnTo>
                  <a:lnTo>
                    <a:pt x="12" y="0"/>
                  </a:lnTo>
                  <a:lnTo>
                    <a:pt x="0" y="6"/>
                  </a:lnTo>
                  <a:close/>
                </a:path>
              </a:pathLst>
            </a:custGeom>
            <a:solidFill>
              <a:srgbClr val="4A4A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79" name="Freeform 328">
              <a:extLst>
                <a:ext uri="{FF2B5EF4-FFF2-40B4-BE49-F238E27FC236}">
                  <a16:creationId xmlns:a16="http://schemas.microsoft.com/office/drawing/2014/main" id="{DA89E5A1-599E-27A0-D6F4-4318F97148B3}"/>
                </a:ext>
              </a:extLst>
            </p:cNvPr>
            <p:cNvSpPr>
              <a:spLocks/>
            </p:cNvSpPr>
            <p:nvPr/>
          </p:nvSpPr>
          <p:spPr bwMode="auto">
            <a:xfrm>
              <a:off x="7891589" y="5677877"/>
              <a:ext cx="18485" cy="13203"/>
            </a:xfrm>
            <a:custGeom>
              <a:avLst/>
              <a:gdLst>
                <a:gd name="T0" fmla="*/ 0 w 14"/>
                <a:gd name="T1" fmla="*/ 2 h 10"/>
                <a:gd name="T2" fmla="*/ 1 w 14"/>
                <a:gd name="T3" fmla="*/ 8 h 10"/>
                <a:gd name="T4" fmla="*/ 14 w 14"/>
                <a:gd name="T5" fmla="*/ 10 h 10"/>
                <a:gd name="T6" fmla="*/ 13 w 14"/>
                <a:gd name="T7" fmla="*/ 0 h 10"/>
                <a:gd name="T8" fmla="*/ 0 w 14"/>
                <a:gd name="T9" fmla="*/ 2 h 10"/>
              </a:gdLst>
              <a:ahLst/>
              <a:cxnLst>
                <a:cxn ang="0">
                  <a:pos x="T0" y="T1"/>
                </a:cxn>
                <a:cxn ang="0">
                  <a:pos x="T2" y="T3"/>
                </a:cxn>
                <a:cxn ang="0">
                  <a:pos x="T4" y="T5"/>
                </a:cxn>
                <a:cxn ang="0">
                  <a:pos x="T6" y="T7"/>
                </a:cxn>
                <a:cxn ang="0">
                  <a:pos x="T8" y="T9"/>
                </a:cxn>
              </a:cxnLst>
              <a:rect l="0" t="0" r="r" b="b"/>
              <a:pathLst>
                <a:path w="14" h="10">
                  <a:moveTo>
                    <a:pt x="0" y="2"/>
                  </a:moveTo>
                  <a:lnTo>
                    <a:pt x="1" y="8"/>
                  </a:lnTo>
                  <a:lnTo>
                    <a:pt x="14" y="10"/>
                  </a:lnTo>
                  <a:lnTo>
                    <a:pt x="13" y="0"/>
                  </a:lnTo>
                  <a:lnTo>
                    <a:pt x="0" y="2"/>
                  </a:lnTo>
                  <a:close/>
                </a:path>
              </a:pathLst>
            </a:custGeom>
            <a:solidFill>
              <a:srgbClr val="3838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80" name="Freeform 329">
              <a:extLst>
                <a:ext uri="{FF2B5EF4-FFF2-40B4-BE49-F238E27FC236}">
                  <a16:creationId xmlns:a16="http://schemas.microsoft.com/office/drawing/2014/main" id="{021F35AB-9B5B-004C-1A9E-C95387D1E78D}"/>
                </a:ext>
              </a:extLst>
            </p:cNvPr>
            <p:cNvSpPr>
              <a:spLocks/>
            </p:cNvSpPr>
            <p:nvPr/>
          </p:nvSpPr>
          <p:spPr bwMode="auto">
            <a:xfrm>
              <a:off x="7890268" y="5665994"/>
              <a:ext cx="15844" cy="9242"/>
            </a:xfrm>
            <a:custGeom>
              <a:avLst/>
              <a:gdLst>
                <a:gd name="T0" fmla="*/ 0 w 12"/>
                <a:gd name="T1" fmla="*/ 7 h 7"/>
                <a:gd name="T2" fmla="*/ 0 w 12"/>
                <a:gd name="T3" fmla="*/ 6 h 7"/>
                <a:gd name="T4" fmla="*/ 12 w 12"/>
                <a:gd name="T5" fmla="*/ 0 h 7"/>
                <a:gd name="T6" fmla="*/ 12 w 12"/>
                <a:gd name="T7" fmla="*/ 2 h 7"/>
                <a:gd name="T8" fmla="*/ 0 w 12"/>
                <a:gd name="T9" fmla="*/ 7 h 7"/>
              </a:gdLst>
              <a:ahLst/>
              <a:cxnLst>
                <a:cxn ang="0">
                  <a:pos x="T0" y="T1"/>
                </a:cxn>
                <a:cxn ang="0">
                  <a:pos x="T2" y="T3"/>
                </a:cxn>
                <a:cxn ang="0">
                  <a:pos x="T4" y="T5"/>
                </a:cxn>
                <a:cxn ang="0">
                  <a:pos x="T6" y="T7"/>
                </a:cxn>
                <a:cxn ang="0">
                  <a:pos x="T8" y="T9"/>
                </a:cxn>
              </a:cxnLst>
              <a:rect l="0" t="0" r="r" b="b"/>
              <a:pathLst>
                <a:path w="12" h="7">
                  <a:moveTo>
                    <a:pt x="0" y="7"/>
                  </a:moveTo>
                  <a:lnTo>
                    <a:pt x="0" y="6"/>
                  </a:lnTo>
                  <a:lnTo>
                    <a:pt x="12" y="0"/>
                  </a:lnTo>
                  <a:lnTo>
                    <a:pt x="12" y="2"/>
                  </a:lnTo>
                  <a:lnTo>
                    <a:pt x="0" y="7"/>
                  </a:lnTo>
                  <a:close/>
                </a:path>
              </a:pathLst>
            </a:custGeom>
            <a:solidFill>
              <a:srgbClr val="3838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81" name="Freeform 330">
              <a:extLst>
                <a:ext uri="{FF2B5EF4-FFF2-40B4-BE49-F238E27FC236}">
                  <a16:creationId xmlns:a16="http://schemas.microsoft.com/office/drawing/2014/main" id="{88F2A733-F3A1-6E99-3F8C-54270139F4DF}"/>
                </a:ext>
              </a:extLst>
            </p:cNvPr>
            <p:cNvSpPr>
              <a:spLocks/>
            </p:cNvSpPr>
            <p:nvPr/>
          </p:nvSpPr>
          <p:spPr bwMode="auto">
            <a:xfrm>
              <a:off x="7902152" y="5647509"/>
              <a:ext cx="64697" cy="54134"/>
            </a:xfrm>
            <a:custGeom>
              <a:avLst/>
              <a:gdLst>
                <a:gd name="T0" fmla="*/ 48 w 60"/>
                <a:gd name="T1" fmla="*/ 1 h 49"/>
                <a:gd name="T2" fmla="*/ 27 w 60"/>
                <a:gd name="T3" fmla="*/ 3 h 49"/>
                <a:gd name="T4" fmla="*/ 0 w 60"/>
                <a:gd name="T5" fmla="*/ 16 h 49"/>
                <a:gd name="T6" fmla="*/ 1 w 60"/>
                <a:gd name="T7" fmla="*/ 23 h 49"/>
                <a:gd name="T8" fmla="*/ 1 w 60"/>
                <a:gd name="T9" fmla="*/ 24 h 49"/>
                <a:gd name="T10" fmla="*/ 2 w 60"/>
                <a:gd name="T11" fmla="*/ 29 h 49"/>
                <a:gd name="T12" fmla="*/ 4 w 60"/>
                <a:gd name="T13" fmla="*/ 43 h 49"/>
                <a:gd name="T14" fmla="*/ 34 w 60"/>
                <a:gd name="T15" fmla="*/ 47 h 49"/>
                <a:gd name="T16" fmla="*/ 54 w 60"/>
                <a:gd name="T17" fmla="*/ 43 h 49"/>
                <a:gd name="T18" fmla="*/ 59 w 60"/>
                <a:gd name="T19" fmla="*/ 33 h 49"/>
                <a:gd name="T20" fmla="*/ 57 w 60"/>
                <a:gd name="T21" fmla="*/ 21 h 49"/>
                <a:gd name="T22" fmla="*/ 56 w 60"/>
                <a:gd name="T23" fmla="*/ 15 h 49"/>
                <a:gd name="T24" fmla="*/ 55 w 60"/>
                <a:gd name="T25" fmla="*/ 8 h 49"/>
                <a:gd name="T26" fmla="*/ 48 w 60"/>
                <a:gd name="T27" fmla="*/ 1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49">
                  <a:moveTo>
                    <a:pt x="48" y="1"/>
                  </a:moveTo>
                  <a:cubicBezTo>
                    <a:pt x="41" y="0"/>
                    <a:pt x="31" y="2"/>
                    <a:pt x="27" y="3"/>
                  </a:cubicBezTo>
                  <a:cubicBezTo>
                    <a:pt x="15" y="4"/>
                    <a:pt x="0" y="14"/>
                    <a:pt x="0" y="16"/>
                  </a:cubicBezTo>
                  <a:cubicBezTo>
                    <a:pt x="1" y="18"/>
                    <a:pt x="1" y="21"/>
                    <a:pt x="1" y="23"/>
                  </a:cubicBezTo>
                  <a:cubicBezTo>
                    <a:pt x="1" y="24"/>
                    <a:pt x="1" y="24"/>
                    <a:pt x="1" y="24"/>
                  </a:cubicBezTo>
                  <a:cubicBezTo>
                    <a:pt x="2" y="26"/>
                    <a:pt x="2" y="28"/>
                    <a:pt x="2" y="29"/>
                  </a:cubicBezTo>
                  <a:cubicBezTo>
                    <a:pt x="3" y="33"/>
                    <a:pt x="4" y="38"/>
                    <a:pt x="4" y="43"/>
                  </a:cubicBezTo>
                  <a:cubicBezTo>
                    <a:pt x="5" y="45"/>
                    <a:pt x="22" y="49"/>
                    <a:pt x="34" y="47"/>
                  </a:cubicBezTo>
                  <a:cubicBezTo>
                    <a:pt x="38" y="47"/>
                    <a:pt x="49" y="46"/>
                    <a:pt x="54" y="43"/>
                  </a:cubicBezTo>
                  <a:cubicBezTo>
                    <a:pt x="59" y="40"/>
                    <a:pt x="60" y="37"/>
                    <a:pt x="59" y="33"/>
                  </a:cubicBezTo>
                  <a:cubicBezTo>
                    <a:pt x="59" y="29"/>
                    <a:pt x="58" y="24"/>
                    <a:pt x="57" y="21"/>
                  </a:cubicBezTo>
                  <a:cubicBezTo>
                    <a:pt x="57" y="19"/>
                    <a:pt x="57" y="17"/>
                    <a:pt x="56" y="15"/>
                  </a:cubicBezTo>
                  <a:cubicBezTo>
                    <a:pt x="56" y="12"/>
                    <a:pt x="56" y="10"/>
                    <a:pt x="55" y="8"/>
                  </a:cubicBezTo>
                  <a:cubicBezTo>
                    <a:pt x="55" y="4"/>
                    <a:pt x="54" y="2"/>
                    <a:pt x="48" y="1"/>
                  </a:cubicBezTo>
                  <a:close/>
                </a:path>
              </a:pathLst>
            </a:custGeom>
            <a:solidFill>
              <a:srgbClr val="82E1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82" name="Freeform 331">
              <a:extLst>
                <a:ext uri="{FF2B5EF4-FFF2-40B4-BE49-F238E27FC236}">
                  <a16:creationId xmlns:a16="http://schemas.microsoft.com/office/drawing/2014/main" id="{61DDDE53-AED7-1BBB-57F1-A0FFB0F7E61E}"/>
                </a:ext>
              </a:extLst>
            </p:cNvPr>
            <p:cNvSpPr>
              <a:spLocks/>
            </p:cNvSpPr>
            <p:nvPr/>
          </p:nvSpPr>
          <p:spPr bwMode="auto">
            <a:xfrm>
              <a:off x="7906113" y="5680518"/>
              <a:ext cx="60736" cy="19805"/>
            </a:xfrm>
            <a:custGeom>
              <a:avLst/>
              <a:gdLst>
                <a:gd name="T0" fmla="*/ 0 w 56"/>
                <a:gd name="T1" fmla="*/ 8 h 18"/>
                <a:gd name="T2" fmla="*/ 0 w 56"/>
                <a:gd name="T3" fmla="*/ 12 h 18"/>
                <a:gd name="T4" fmla="*/ 29 w 56"/>
                <a:gd name="T5" fmla="*/ 16 h 18"/>
                <a:gd name="T6" fmla="*/ 50 w 56"/>
                <a:gd name="T7" fmla="*/ 12 h 18"/>
                <a:gd name="T8" fmla="*/ 55 w 56"/>
                <a:gd name="T9" fmla="*/ 2 h 18"/>
                <a:gd name="T10" fmla="*/ 55 w 56"/>
                <a:gd name="T11" fmla="*/ 0 h 18"/>
                <a:gd name="T12" fmla="*/ 0 w 56"/>
                <a:gd name="T13" fmla="*/ 8 h 18"/>
              </a:gdLst>
              <a:ahLst/>
              <a:cxnLst>
                <a:cxn ang="0">
                  <a:pos x="T0" y="T1"/>
                </a:cxn>
                <a:cxn ang="0">
                  <a:pos x="T2" y="T3"/>
                </a:cxn>
                <a:cxn ang="0">
                  <a:pos x="T4" y="T5"/>
                </a:cxn>
                <a:cxn ang="0">
                  <a:pos x="T6" y="T7"/>
                </a:cxn>
                <a:cxn ang="0">
                  <a:pos x="T8" y="T9"/>
                </a:cxn>
                <a:cxn ang="0">
                  <a:pos x="T10" y="T11"/>
                </a:cxn>
                <a:cxn ang="0">
                  <a:pos x="T12" y="T13"/>
                </a:cxn>
              </a:cxnLst>
              <a:rect l="0" t="0" r="r" b="b"/>
              <a:pathLst>
                <a:path w="56" h="18">
                  <a:moveTo>
                    <a:pt x="0" y="8"/>
                  </a:moveTo>
                  <a:cubicBezTo>
                    <a:pt x="0" y="9"/>
                    <a:pt x="0" y="11"/>
                    <a:pt x="0" y="12"/>
                  </a:cubicBezTo>
                  <a:cubicBezTo>
                    <a:pt x="1" y="14"/>
                    <a:pt x="18" y="18"/>
                    <a:pt x="29" y="16"/>
                  </a:cubicBezTo>
                  <a:cubicBezTo>
                    <a:pt x="34" y="16"/>
                    <a:pt x="44" y="15"/>
                    <a:pt x="50" y="12"/>
                  </a:cubicBezTo>
                  <a:cubicBezTo>
                    <a:pt x="55" y="9"/>
                    <a:pt x="56" y="6"/>
                    <a:pt x="55" y="2"/>
                  </a:cubicBezTo>
                  <a:cubicBezTo>
                    <a:pt x="55" y="1"/>
                    <a:pt x="55" y="0"/>
                    <a:pt x="55" y="0"/>
                  </a:cubicBezTo>
                  <a:lnTo>
                    <a:pt x="0" y="8"/>
                  </a:lnTo>
                  <a:close/>
                </a:path>
              </a:pathLst>
            </a:custGeom>
            <a:solidFill>
              <a:srgbClr val="3ECC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83" name="Freeform 332">
              <a:extLst>
                <a:ext uri="{FF2B5EF4-FFF2-40B4-BE49-F238E27FC236}">
                  <a16:creationId xmlns:a16="http://schemas.microsoft.com/office/drawing/2014/main" id="{273C8664-5043-8BA7-A1D6-08689AB4DE5B}"/>
                </a:ext>
              </a:extLst>
            </p:cNvPr>
            <p:cNvSpPr>
              <a:spLocks/>
            </p:cNvSpPr>
            <p:nvPr/>
          </p:nvSpPr>
          <p:spPr bwMode="auto">
            <a:xfrm>
              <a:off x="7903472" y="5668635"/>
              <a:ext cx="62056" cy="19805"/>
            </a:xfrm>
            <a:custGeom>
              <a:avLst/>
              <a:gdLst>
                <a:gd name="T0" fmla="*/ 0 w 56"/>
                <a:gd name="T1" fmla="*/ 9 h 17"/>
                <a:gd name="T2" fmla="*/ 1 w 56"/>
                <a:gd name="T3" fmla="*/ 17 h 17"/>
                <a:gd name="T4" fmla="*/ 1 w 56"/>
                <a:gd name="T5" fmla="*/ 17 h 17"/>
                <a:gd name="T6" fmla="*/ 56 w 56"/>
                <a:gd name="T7" fmla="*/ 8 h 17"/>
                <a:gd name="T8" fmla="*/ 56 w 56"/>
                <a:gd name="T9" fmla="*/ 6 h 17"/>
                <a:gd name="T10" fmla="*/ 55 w 56"/>
                <a:gd name="T11" fmla="*/ 0 h 17"/>
                <a:gd name="T12" fmla="*/ 0 w 56"/>
                <a:gd name="T13" fmla="*/ 9 h 17"/>
              </a:gdLst>
              <a:ahLst/>
              <a:cxnLst>
                <a:cxn ang="0">
                  <a:pos x="T0" y="T1"/>
                </a:cxn>
                <a:cxn ang="0">
                  <a:pos x="T2" y="T3"/>
                </a:cxn>
                <a:cxn ang="0">
                  <a:pos x="T4" y="T5"/>
                </a:cxn>
                <a:cxn ang="0">
                  <a:pos x="T6" y="T7"/>
                </a:cxn>
                <a:cxn ang="0">
                  <a:pos x="T8" y="T9"/>
                </a:cxn>
                <a:cxn ang="0">
                  <a:pos x="T10" y="T11"/>
                </a:cxn>
                <a:cxn ang="0">
                  <a:pos x="T12" y="T13"/>
                </a:cxn>
              </a:cxnLst>
              <a:rect l="0" t="0" r="r" b="b"/>
              <a:pathLst>
                <a:path w="56" h="17">
                  <a:moveTo>
                    <a:pt x="0" y="9"/>
                  </a:moveTo>
                  <a:cubicBezTo>
                    <a:pt x="1" y="12"/>
                    <a:pt x="1" y="14"/>
                    <a:pt x="1" y="17"/>
                  </a:cubicBezTo>
                  <a:cubicBezTo>
                    <a:pt x="1" y="17"/>
                    <a:pt x="1" y="17"/>
                    <a:pt x="1" y="17"/>
                  </a:cubicBezTo>
                  <a:cubicBezTo>
                    <a:pt x="56" y="8"/>
                    <a:pt x="56" y="8"/>
                    <a:pt x="56" y="8"/>
                  </a:cubicBezTo>
                  <a:cubicBezTo>
                    <a:pt x="56" y="7"/>
                    <a:pt x="56" y="7"/>
                    <a:pt x="56" y="6"/>
                  </a:cubicBezTo>
                  <a:cubicBezTo>
                    <a:pt x="56" y="4"/>
                    <a:pt x="56" y="2"/>
                    <a:pt x="55" y="0"/>
                  </a:cubicBezTo>
                  <a:lnTo>
                    <a:pt x="0" y="9"/>
                  </a:lnTo>
                  <a:close/>
                </a:path>
              </a:pathLst>
            </a:custGeom>
            <a:solidFill>
              <a:srgbClr val="3ECC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84" name="Freeform 334">
              <a:extLst>
                <a:ext uri="{FF2B5EF4-FFF2-40B4-BE49-F238E27FC236}">
                  <a16:creationId xmlns:a16="http://schemas.microsoft.com/office/drawing/2014/main" id="{5D6DA1E1-E084-5399-ECDC-5466C198DF9F}"/>
                </a:ext>
              </a:extLst>
            </p:cNvPr>
            <p:cNvSpPr>
              <a:spLocks/>
            </p:cNvSpPr>
            <p:nvPr/>
          </p:nvSpPr>
          <p:spPr bwMode="auto">
            <a:xfrm>
              <a:off x="7947043" y="5647509"/>
              <a:ext cx="18485" cy="47533"/>
            </a:xfrm>
            <a:custGeom>
              <a:avLst/>
              <a:gdLst>
                <a:gd name="T0" fmla="*/ 5 w 17"/>
                <a:gd name="T1" fmla="*/ 0 h 43"/>
                <a:gd name="T2" fmla="*/ 4 w 17"/>
                <a:gd name="T3" fmla="*/ 1 h 43"/>
                <a:gd name="T4" fmla="*/ 11 w 17"/>
                <a:gd name="T5" fmla="*/ 8 h 43"/>
                <a:gd name="T6" fmla="*/ 12 w 17"/>
                <a:gd name="T7" fmla="*/ 15 h 43"/>
                <a:gd name="T8" fmla="*/ 13 w 17"/>
                <a:gd name="T9" fmla="*/ 20 h 43"/>
                <a:gd name="T10" fmla="*/ 15 w 17"/>
                <a:gd name="T11" fmla="*/ 32 h 43"/>
                <a:gd name="T12" fmla="*/ 10 w 17"/>
                <a:gd name="T13" fmla="*/ 41 h 43"/>
                <a:gd name="T14" fmla="*/ 12 w 17"/>
                <a:gd name="T15" fmla="*/ 41 h 43"/>
                <a:gd name="T16" fmla="*/ 16 w 17"/>
                <a:gd name="T17" fmla="*/ 32 h 43"/>
                <a:gd name="T18" fmla="*/ 14 w 17"/>
                <a:gd name="T19" fmla="*/ 20 h 43"/>
                <a:gd name="T20" fmla="*/ 13 w 17"/>
                <a:gd name="T21" fmla="*/ 15 h 43"/>
                <a:gd name="T22" fmla="*/ 12 w 17"/>
                <a:gd name="T23" fmla="*/ 8 h 43"/>
                <a:gd name="T24" fmla="*/ 5 w 17"/>
                <a:gd name="T25"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 h="43">
                  <a:moveTo>
                    <a:pt x="5" y="0"/>
                  </a:moveTo>
                  <a:cubicBezTo>
                    <a:pt x="1" y="0"/>
                    <a:pt x="0" y="0"/>
                    <a:pt x="4" y="1"/>
                  </a:cubicBezTo>
                  <a:cubicBezTo>
                    <a:pt x="10" y="2"/>
                    <a:pt x="11" y="4"/>
                    <a:pt x="11" y="8"/>
                  </a:cubicBezTo>
                  <a:cubicBezTo>
                    <a:pt x="11" y="9"/>
                    <a:pt x="12" y="12"/>
                    <a:pt x="12" y="15"/>
                  </a:cubicBezTo>
                  <a:cubicBezTo>
                    <a:pt x="13" y="16"/>
                    <a:pt x="13" y="18"/>
                    <a:pt x="13" y="20"/>
                  </a:cubicBezTo>
                  <a:cubicBezTo>
                    <a:pt x="14" y="24"/>
                    <a:pt x="14" y="28"/>
                    <a:pt x="15" y="32"/>
                  </a:cubicBezTo>
                  <a:cubicBezTo>
                    <a:pt x="16" y="36"/>
                    <a:pt x="15" y="39"/>
                    <a:pt x="10" y="41"/>
                  </a:cubicBezTo>
                  <a:cubicBezTo>
                    <a:pt x="7" y="43"/>
                    <a:pt x="8" y="43"/>
                    <a:pt x="12" y="41"/>
                  </a:cubicBezTo>
                  <a:cubicBezTo>
                    <a:pt x="16" y="38"/>
                    <a:pt x="17" y="36"/>
                    <a:pt x="16" y="32"/>
                  </a:cubicBezTo>
                  <a:cubicBezTo>
                    <a:pt x="16" y="28"/>
                    <a:pt x="15" y="23"/>
                    <a:pt x="14" y="20"/>
                  </a:cubicBezTo>
                  <a:cubicBezTo>
                    <a:pt x="14" y="18"/>
                    <a:pt x="14" y="16"/>
                    <a:pt x="13" y="15"/>
                  </a:cubicBezTo>
                  <a:cubicBezTo>
                    <a:pt x="13" y="11"/>
                    <a:pt x="13" y="9"/>
                    <a:pt x="12" y="8"/>
                  </a:cubicBezTo>
                  <a:cubicBezTo>
                    <a:pt x="12" y="4"/>
                    <a:pt x="11" y="2"/>
                    <a:pt x="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85" name="Rectangle 7">
              <a:extLst>
                <a:ext uri="{FF2B5EF4-FFF2-40B4-BE49-F238E27FC236}">
                  <a16:creationId xmlns:a16="http://schemas.microsoft.com/office/drawing/2014/main" id="{880513BA-E1F5-019F-D5E1-9859F324E0D9}"/>
                </a:ext>
              </a:extLst>
            </p:cNvPr>
            <p:cNvSpPr>
              <a:spLocks noChangeArrowheads="1"/>
            </p:cNvSpPr>
            <p:nvPr/>
          </p:nvSpPr>
          <p:spPr bwMode="auto">
            <a:xfrm>
              <a:off x="6427605" y="6373813"/>
              <a:ext cx="1325296" cy="45719"/>
            </a:xfrm>
            <a:prstGeom prst="rect">
              <a:avLst/>
            </a:prstGeom>
            <a:solidFill>
              <a:srgbClr val="3E414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86" name="Rectangle 8">
              <a:extLst>
                <a:ext uri="{FF2B5EF4-FFF2-40B4-BE49-F238E27FC236}">
                  <a16:creationId xmlns:a16="http://schemas.microsoft.com/office/drawing/2014/main" id="{426901FF-8560-DF77-0DCF-4BD0D1F7C8F4}"/>
                </a:ext>
              </a:extLst>
            </p:cNvPr>
            <p:cNvSpPr>
              <a:spLocks noChangeArrowheads="1"/>
            </p:cNvSpPr>
            <p:nvPr/>
          </p:nvSpPr>
          <p:spPr bwMode="auto">
            <a:xfrm>
              <a:off x="6442207" y="6278192"/>
              <a:ext cx="396473" cy="95621"/>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87" name="Rectangle 9">
              <a:extLst>
                <a:ext uri="{FF2B5EF4-FFF2-40B4-BE49-F238E27FC236}">
                  <a16:creationId xmlns:a16="http://schemas.microsoft.com/office/drawing/2014/main" id="{45815339-0955-759D-C982-6A59F418D65D}"/>
                </a:ext>
              </a:extLst>
            </p:cNvPr>
            <p:cNvSpPr>
              <a:spLocks noChangeArrowheads="1"/>
            </p:cNvSpPr>
            <p:nvPr/>
          </p:nvSpPr>
          <p:spPr bwMode="auto">
            <a:xfrm>
              <a:off x="6456080" y="6296326"/>
              <a:ext cx="382600" cy="9892"/>
            </a:xfrm>
            <a:prstGeom prst="rect">
              <a:avLst/>
            </a:prstGeom>
            <a:solidFill>
              <a:srgbClr val="2E66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88" name="Rectangle 10">
              <a:extLst>
                <a:ext uri="{FF2B5EF4-FFF2-40B4-BE49-F238E27FC236}">
                  <a16:creationId xmlns:a16="http://schemas.microsoft.com/office/drawing/2014/main" id="{3162F6E5-A9BE-EA62-77F1-9C5F476AB944}"/>
                </a:ext>
              </a:extLst>
            </p:cNvPr>
            <p:cNvSpPr>
              <a:spLocks noChangeArrowheads="1"/>
            </p:cNvSpPr>
            <p:nvPr/>
          </p:nvSpPr>
          <p:spPr bwMode="auto">
            <a:xfrm>
              <a:off x="6456080" y="6313637"/>
              <a:ext cx="382600" cy="10716"/>
            </a:xfrm>
            <a:prstGeom prst="rect">
              <a:avLst/>
            </a:prstGeom>
            <a:solidFill>
              <a:srgbClr val="2E66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89" name="Rectangle 11">
              <a:extLst>
                <a:ext uri="{FF2B5EF4-FFF2-40B4-BE49-F238E27FC236}">
                  <a16:creationId xmlns:a16="http://schemas.microsoft.com/office/drawing/2014/main" id="{3CF9C62E-F3AD-8DBE-7B57-5CC9C739066E}"/>
                </a:ext>
              </a:extLst>
            </p:cNvPr>
            <p:cNvSpPr>
              <a:spLocks noChangeArrowheads="1"/>
            </p:cNvSpPr>
            <p:nvPr/>
          </p:nvSpPr>
          <p:spPr bwMode="auto">
            <a:xfrm>
              <a:off x="6456080" y="6331772"/>
              <a:ext cx="382600" cy="9892"/>
            </a:xfrm>
            <a:prstGeom prst="rect">
              <a:avLst/>
            </a:prstGeom>
            <a:solidFill>
              <a:srgbClr val="2E66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90" name="Rectangle 12">
              <a:extLst>
                <a:ext uri="{FF2B5EF4-FFF2-40B4-BE49-F238E27FC236}">
                  <a16:creationId xmlns:a16="http://schemas.microsoft.com/office/drawing/2014/main" id="{09DDEF3A-9301-EB0F-6E95-10390BEB42AD}"/>
                </a:ext>
              </a:extLst>
            </p:cNvPr>
            <p:cNvSpPr>
              <a:spLocks noChangeArrowheads="1"/>
            </p:cNvSpPr>
            <p:nvPr/>
          </p:nvSpPr>
          <p:spPr bwMode="auto">
            <a:xfrm>
              <a:off x="6456080" y="6349907"/>
              <a:ext cx="382600" cy="9892"/>
            </a:xfrm>
            <a:prstGeom prst="rect">
              <a:avLst/>
            </a:prstGeom>
            <a:solidFill>
              <a:srgbClr val="2E66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91" name="Freeform 13">
              <a:extLst>
                <a:ext uri="{FF2B5EF4-FFF2-40B4-BE49-F238E27FC236}">
                  <a16:creationId xmlns:a16="http://schemas.microsoft.com/office/drawing/2014/main" id="{89250608-0047-E136-43E6-57EEA23FB891}"/>
                </a:ext>
              </a:extLst>
            </p:cNvPr>
            <p:cNvSpPr>
              <a:spLocks/>
            </p:cNvSpPr>
            <p:nvPr/>
          </p:nvSpPr>
          <p:spPr bwMode="auto">
            <a:xfrm>
              <a:off x="6456080" y="6296326"/>
              <a:ext cx="382600" cy="9892"/>
            </a:xfrm>
            <a:custGeom>
              <a:avLst/>
              <a:gdLst>
                <a:gd name="T0" fmla="*/ 524 w 524"/>
                <a:gd name="T1" fmla="*/ 3 h 12"/>
                <a:gd name="T2" fmla="*/ 0 w 524"/>
                <a:gd name="T3" fmla="*/ 3 h 12"/>
                <a:gd name="T4" fmla="*/ 0 w 524"/>
                <a:gd name="T5" fmla="*/ 0 h 12"/>
                <a:gd name="T6" fmla="*/ 524 w 524"/>
                <a:gd name="T7" fmla="*/ 0 h 12"/>
                <a:gd name="T8" fmla="*/ 524 w 524"/>
                <a:gd name="T9" fmla="*/ 12 h 12"/>
                <a:gd name="T10" fmla="*/ 524 w 524"/>
                <a:gd name="T11" fmla="*/ 12 h 12"/>
                <a:gd name="T12" fmla="*/ 524 w 524"/>
                <a:gd name="T13" fmla="*/ 3 h 12"/>
              </a:gdLst>
              <a:ahLst/>
              <a:cxnLst>
                <a:cxn ang="0">
                  <a:pos x="T0" y="T1"/>
                </a:cxn>
                <a:cxn ang="0">
                  <a:pos x="T2" y="T3"/>
                </a:cxn>
                <a:cxn ang="0">
                  <a:pos x="T4" y="T5"/>
                </a:cxn>
                <a:cxn ang="0">
                  <a:pos x="T6" y="T7"/>
                </a:cxn>
                <a:cxn ang="0">
                  <a:pos x="T8" y="T9"/>
                </a:cxn>
                <a:cxn ang="0">
                  <a:pos x="T10" y="T11"/>
                </a:cxn>
                <a:cxn ang="0">
                  <a:pos x="T12" y="T13"/>
                </a:cxn>
              </a:cxnLst>
              <a:rect l="0" t="0" r="r" b="b"/>
              <a:pathLst>
                <a:path w="524" h="12">
                  <a:moveTo>
                    <a:pt x="524" y="3"/>
                  </a:moveTo>
                  <a:lnTo>
                    <a:pt x="0" y="3"/>
                  </a:lnTo>
                  <a:lnTo>
                    <a:pt x="0" y="0"/>
                  </a:lnTo>
                  <a:lnTo>
                    <a:pt x="524" y="0"/>
                  </a:lnTo>
                  <a:lnTo>
                    <a:pt x="524" y="12"/>
                  </a:lnTo>
                  <a:lnTo>
                    <a:pt x="524" y="12"/>
                  </a:lnTo>
                  <a:lnTo>
                    <a:pt x="524" y="3"/>
                  </a:lnTo>
                  <a:close/>
                </a:path>
              </a:pathLst>
            </a:custGeom>
            <a:solidFill>
              <a:srgbClr val="224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92" name="Freeform 14">
              <a:extLst>
                <a:ext uri="{FF2B5EF4-FFF2-40B4-BE49-F238E27FC236}">
                  <a16:creationId xmlns:a16="http://schemas.microsoft.com/office/drawing/2014/main" id="{EA893276-92A5-808A-5B58-3BFD9699AFE3}"/>
                </a:ext>
              </a:extLst>
            </p:cNvPr>
            <p:cNvSpPr>
              <a:spLocks/>
            </p:cNvSpPr>
            <p:nvPr/>
          </p:nvSpPr>
          <p:spPr bwMode="auto">
            <a:xfrm>
              <a:off x="6456080" y="6313637"/>
              <a:ext cx="382600" cy="10716"/>
            </a:xfrm>
            <a:custGeom>
              <a:avLst/>
              <a:gdLst>
                <a:gd name="T0" fmla="*/ 524 w 524"/>
                <a:gd name="T1" fmla="*/ 3 h 13"/>
                <a:gd name="T2" fmla="*/ 0 w 524"/>
                <a:gd name="T3" fmla="*/ 3 h 13"/>
                <a:gd name="T4" fmla="*/ 0 w 524"/>
                <a:gd name="T5" fmla="*/ 0 h 13"/>
                <a:gd name="T6" fmla="*/ 524 w 524"/>
                <a:gd name="T7" fmla="*/ 0 h 13"/>
                <a:gd name="T8" fmla="*/ 524 w 524"/>
                <a:gd name="T9" fmla="*/ 13 h 13"/>
                <a:gd name="T10" fmla="*/ 524 w 524"/>
                <a:gd name="T11" fmla="*/ 13 h 13"/>
                <a:gd name="T12" fmla="*/ 524 w 524"/>
                <a:gd name="T13" fmla="*/ 3 h 13"/>
              </a:gdLst>
              <a:ahLst/>
              <a:cxnLst>
                <a:cxn ang="0">
                  <a:pos x="T0" y="T1"/>
                </a:cxn>
                <a:cxn ang="0">
                  <a:pos x="T2" y="T3"/>
                </a:cxn>
                <a:cxn ang="0">
                  <a:pos x="T4" y="T5"/>
                </a:cxn>
                <a:cxn ang="0">
                  <a:pos x="T6" y="T7"/>
                </a:cxn>
                <a:cxn ang="0">
                  <a:pos x="T8" y="T9"/>
                </a:cxn>
                <a:cxn ang="0">
                  <a:pos x="T10" y="T11"/>
                </a:cxn>
                <a:cxn ang="0">
                  <a:pos x="T12" y="T13"/>
                </a:cxn>
              </a:cxnLst>
              <a:rect l="0" t="0" r="r" b="b"/>
              <a:pathLst>
                <a:path w="524" h="13">
                  <a:moveTo>
                    <a:pt x="524" y="3"/>
                  </a:moveTo>
                  <a:lnTo>
                    <a:pt x="0" y="3"/>
                  </a:lnTo>
                  <a:lnTo>
                    <a:pt x="0" y="0"/>
                  </a:lnTo>
                  <a:lnTo>
                    <a:pt x="524" y="0"/>
                  </a:lnTo>
                  <a:lnTo>
                    <a:pt x="524" y="13"/>
                  </a:lnTo>
                  <a:lnTo>
                    <a:pt x="524" y="13"/>
                  </a:lnTo>
                  <a:lnTo>
                    <a:pt x="524" y="3"/>
                  </a:lnTo>
                  <a:close/>
                </a:path>
              </a:pathLst>
            </a:custGeom>
            <a:solidFill>
              <a:srgbClr val="224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93" name="Freeform 15">
              <a:extLst>
                <a:ext uri="{FF2B5EF4-FFF2-40B4-BE49-F238E27FC236}">
                  <a16:creationId xmlns:a16="http://schemas.microsoft.com/office/drawing/2014/main" id="{C7A21871-CFE0-6746-48D9-5892E044CEDE}"/>
                </a:ext>
              </a:extLst>
            </p:cNvPr>
            <p:cNvSpPr>
              <a:spLocks/>
            </p:cNvSpPr>
            <p:nvPr/>
          </p:nvSpPr>
          <p:spPr bwMode="auto">
            <a:xfrm>
              <a:off x="6456080" y="6331772"/>
              <a:ext cx="382600" cy="9892"/>
            </a:xfrm>
            <a:custGeom>
              <a:avLst/>
              <a:gdLst>
                <a:gd name="T0" fmla="*/ 524 w 524"/>
                <a:gd name="T1" fmla="*/ 3 h 12"/>
                <a:gd name="T2" fmla="*/ 0 w 524"/>
                <a:gd name="T3" fmla="*/ 3 h 12"/>
                <a:gd name="T4" fmla="*/ 0 w 524"/>
                <a:gd name="T5" fmla="*/ 0 h 12"/>
                <a:gd name="T6" fmla="*/ 524 w 524"/>
                <a:gd name="T7" fmla="*/ 0 h 12"/>
                <a:gd name="T8" fmla="*/ 524 w 524"/>
                <a:gd name="T9" fmla="*/ 12 h 12"/>
                <a:gd name="T10" fmla="*/ 524 w 524"/>
                <a:gd name="T11" fmla="*/ 12 h 12"/>
                <a:gd name="T12" fmla="*/ 524 w 524"/>
                <a:gd name="T13" fmla="*/ 3 h 12"/>
              </a:gdLst>
              <a:ahLst/>
              <a:cxnLst>
                <a:cxn ang="0">
                  <a:pos x="T0" y="T1"/>
                </a:cxn>
                <a:cxn ang="0">
                  <a:pos x="T2" y="T3"/>
                </a:cxn>
                <a:cxn ang="0">
                  <a:pos x="T4" y="T5"/>
                </a:cxn>
                <a:cxn ang="0">
                  <a:pos x="T6" y="T7"/>
                </a:cxn>
                <a:cxn ang="0">
                  <a:pos x="T8" y="T9"/>
                </a:cxn>
                <a:cxn ang="0">
                  <a:pos x="T10" y="T11"/>
                </a:cxn>
                <a:cxn ang="0">
                  <a:pos x="T12" y="T13"/>
                </a:cxn>
              </a:cxnLst>
              <a:rect l="0" t="0" r="r" b="b"/>
              <a:pathLst>
                <a:path w="524" h="12">
                  <a:moveTo>
                    <a:pt x="524" y="3"/>
                  </a:moveTo>
                  <a:lnTo>
                    <a:pt x="0" y="3"/>
                  </a:lnTo>
                  <a:lnTo>
                    <a:pt x="0" y="0"/>
                  </a:lnTo>
                  <a:lnTo>
                    <a:pt x="524" y="0"/>
                  </a:lnTo>
                  <a:lnTo>
                    <a:pt x="524" y="12"/>
                  </a:lnTo>
                  <a:lnTo>
                    <a:pt x="524" y="12"/>
                  </a:lnTo>
                  <a:lnTo>
                    <a:pt x="524" y="3"/>
                  </a:lnTo>
                  <a:close/>
                </a:path>
              </a:pathLst>
            </a:custGeom>
            <a:solidFill>
              <a:srgbClr val="224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94" name="Freeform 16">
              <a:extLst>
                <a:ext uri="{FF2B5EF4-FFF2-40B4-BE49-F238E27FC236}">
                  <a16:creationId xmlns:a16="http://schemas.microsoft.com/office/drawing/2014/main" id="{914B4584-C94A-BD8C-17C4-E15CFBCB2433}"/>
                </a:ext>
              </a:extLst>
            </p:cNvPr>
            <p:cNvSpPr>
              <a:spLocks/>
            </p:cNvSpPr>
            <p:nvPr/>
          </p:nvSpPr>
          <p:spPr bwMode="auto">
            <a:xfrm>
              <a:off x="6456080" y="6349907"/>
              <a:ext cx="382600" cy="9892"/>
            </a:xfrm>
            <a:custGeom>
              <a:avLst/>
              <a:gdLst>
                <a:gd name="T0" fmla="*/ 524 w 524"/>
                <a:gd name="T1" fmla="*/ 4 h 12"/>
                <a:gd name="T2" fmla="*/ 0 w 524"/>
                <a:gd name="T3" fmla="*/ 4 h 12"/>
                <a:gd name="T4" fmla="*/ 0 w 524"/>
                <a:gd name="T5" fmla="*/ 0 h 12"/>
                <a:gd name="T6" fmla="*/ 524 w 524"/>
                <a:gd name="T7" fmla="*/ 0 h 12"/>
                <a:gd name="T8" fmla="*/ 524 w 524"/>
                <a:gd name="T9" fmla="*/ 12 h 12"/>
                <a:gd name="T10" fmla="*/ 524 w 524"/>
                <a:gd name="T11" fmla="*/ 12 h 12"/>
                <a:gd name="T12" fmla="*/ 524 w 524"/>
                <a:gd name="T13" fmla="*/ 4 h 12"/>
              </a:gdLst>
              <a:ahLst/>
              <a:cxnLst>
                <a:cxn ang="0">
                  <a:pos x="T0" y="T1"/>
                </a:cxn>
                <a:cxn ang="0">
                  <a:pos x="T2" y="T3"/>
                </a:cxn>
                <a:cxn ang="0">
                  <a:pos x="T4" y="T5"/>
                </a:cxn>
                <a:cxn ang="0">
                  <a:pos x="T6" y="T7"/>
                </a:cxn>
                <a:cxn ang="0">
                  <a:pos x="T8" y="T9"/>
                </a:cxn>
                <a:cxn ang="0">
                  <a:pos x="T10" y="T11"/>
                </a:cxn>
                <a:cxn ang="0">
                  <a:pos x="T12" y="T13"/>
                </a:cxn>
              </a:cxnLst>
              <a:rect l="0" t="0" r="r" b="b"/>
              <a:pathLst>
                <a:path w="524" h="12">
                  <a:moveTo>
                    <a:pt x="524" y="4"/>
                  </a:moveTo>
                  <a:lnTo>
                    <a:pt x="0" y="4"/>
                  </a:lnTo>
                  <a:lnTo>
                    <a:pt x="0" y="0"/>
                  </a:lnTo>
                  <a:lnTo>
                    <a:pt x="524" y="0"/>
                  </a:lnTo>
                  <a:lnTo>
                    <a:pt x="524" y="12"/>
                  </a:lnTo>
                  <a:lnTo>
                    <a:pt x="524" y="12"/>
                  </a:lnTo>
                  <a:lnTo>
                    <a:pt x="524" y="4"/>
                  </a:lnTo>
                  <a:close/>
                </a:path>
              </a:pathLst>
            </a:custGeom>
            <a:solidFill>
              <a:srgbClr val="224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95" name="Rectangle 19">
              <a:extLst>
                <a:ext uri="{FF2B5EF4-FFF2-40B4-BE49-F238E27FC236}">
                  <a16:creationId xmlns:a16="http://schemas.microsoft.com/office/drawing/2014/main" id="{0E225068-72DA-7DB1-EA89-DDE9290B81CA}"/>
                </a:ext>
              </a:extLst>
            </p:cNvPr>
            <p:cNvSpPr>
              <a:spLocks noChangeArrowheads="1"/>
            </p:cNvSpPr>
            <p:nvPr/>
          </p:nvSpPr>
          <p:spPr bwMode="auto">
            <a:xfrm>
              <a:off x="6826267" y="6157841"/>
              <a:ext cx="528631" cy="215971"/>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96" name="Freeform 20">
              <a:extLst>
                <a:ext uri="{FF2B5EF4-FFF2-40B4-BE49-F238E27FC236}">
                  <a16:creationId xmlns:a16="http://schemas.microsoft.com/office/drawing/2014/main" id="{9A2FE714-B695-19DA-E869-9208148256DD}"/>
                </a:ext>
              </a:extLst>
            </p:cNvPr>
            <p:cNvSpPr>
              <a:spLocks/>
            </p:cNvSpPr>
            <p:nvPr/>
          </p:nvSpPr>
          <p:spPr bwMode="auto">
            <a:xfrm>
              <a:off x="6805093" y="6143828"/>
              <a:ext cx="570979" cy="16486"/>
            </a:xfrm>
            <a:custGeom>
              <a:avLst/>
              <a:gdLst>
                <a:gd name="T0" fmla="*/ 5 w 782"/>
                <a:gd name="T1" fmla="*/ 20 h 20"/>
                <a:gd name="T2" fmla="*/ 775 w 782"/>
                <a:gd name="T3" fmla="*/ 20 h 20"/>
                <a:gd name="T4" fmla="*/ 782 w 782"/>
                <a:gd name="T5" fmla="*/ 0 h 20"/>
                <a:gd name="T6" fmla="*/ 0 w 782"/>
                <a:gd name="T7" fmla="*/ 0 h 20"/>
                <a:gd name="T8" fmla="*/ 5 w 782"/>
                <a:gd name="T9" fmla="*/ 20 h 20"/>
              </a:gdLst>
              <a:ahLst/>
              <a:cxnLst>
                <a:cxn ang="0">
                  <a:pos x="T0" y="T1"/>
                </a:cxn>
                <a:cxn ang="0">
                  <a:pos x="T2" y="T3"/>
                </a:cxn>
                <a:cxn ang="0">
                  <a:pos x="T4" y="T5"/>
                </a:cxn>
                <a:cxn ang="0">
                  <a:pos x="T6" y="T7"/>
                </a:cxn>
                <a:cxn ang="0">
                  <a:pos x="T8" y="T9"/>
                </a:cxn>
              </a:cxnLst>
              <a:rect l="0" t="0" r="r" b="b"/>
              <a:pathLst>
                <a:path w="782" h="20">
                  <a:moveTo>
                    <a:pt x="5" y="20"/>
                  </a:moveTo>
                  <a:lnTo>
                    <a:pt x="775" y="20"/>
                  </a:lnTo>
                  <a:lnTo>
                    <a:pt x="782" y="0"/>
                  </a:lnTo>
                  <a:lnTo>
                    <a:pt x="0" y="0"/>
                  </a:lnTo>
                  <a:lnTo>
                    <a:pt x="5" y="2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97" name="Rectangle 21">
              <a:extLst>
                <a:ext uri="{FF2B5EF4-FFF2-40B4-BE49-F238E27FC236}">
                  <a16:creationId xmlns:a16="http://schemas.microsoft.com/office/drawing/2014/main" id="{814173DC-0508-5DAD-AAAB-9A138347E8B1}"/>
                </a:ext>
              </a:extLst>
            </p:cNvPr>
            <p:cNvSpPr>
              <a:spLocks noChangeArrowheads="1"/>
            </p:cNvSpPr>
            <p:nvPr/>
          </p:nvSpPr>
          <p:spPr bwMode="auto">
            <a:xfrm>
              <a:off x="7040202" y="6307867"/>
              <a:ext cx="487012" cy="6594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98" name="Rectangle 22">
              <a:extLst>
                <a:ext uri="{FF2B5EF4-FFF2-40B4-BE49-F238E27FC236}">
                  <a16:creationId xmlns:a16="http://schemas.microsoft.com/office/drawing/2014/main" id="{35E198DC-44D1-A1C1-9D1D-FD4DE4CA8A66}"/>
                </a:ext>
              </a:extLst>
            </p:cNvPr>
            <p:cNvSpPr>
              <a:spLocks noChangeArrowheads="1"/>
            </p:cNvSpPr>
            <p:nvPr/>
          </p:nvSpPr>
          <p:spPr bwMode="auto">
            <a:xfrm>
              <a:off x="6751062" y="6330124"/>
              <a:ext cx="178887" cy="43689"/>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99" name="Rectangle 24">
              <a:extLst>
                <a:ext uri="{FF2B5EF4-FFF2-40B4-BE49-F238E27FC236}">
                  <a16:creationId xmlns:a16="http://schemas.microsoft.com/office/drawing/2014/main" id="{BD8A3017-CE44-EE24-C698-43A42D52D037}"/>
                </a:ext>
              </a:extLst>
            </p:cNvPr>
            <p:cNvSpPr>
              <a:spLocks noChangeArrowheads="1"/>
            </p:cNvSpPr>
            <p:nvPr/>
          </p:nvSpPr>
          <p:spPr bwMode="auto">
            <a:xfrm>
              <a:off x="7319851" y="6222963"/>
              <a:ext cx="13873" cy="75013"/>
            </a:xfrm>
            <a:prstGeom prst="rect">
              <a:avLst/>
            </a:prstGeom>
            <a:solidFill>
              <a:srgbClr val="2E66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00" name="Rectangle 25">
              <a:extLst>
                <a:ext uri="{FF2B5EF4-FFF2-40B4-BE49-F238E27FC236}">
                  <a16:creationId xmlns:a16="http://schemas.microsoft.com/office/drawing/2014/main" id="{C5BE0C73-F29F-D2C4-5C7F-7D7BBDA83C9F}"/>
                </a:ext>
              </a:extLst>
            </p:cNvPr>
            <p:cNvSpPr>
              <a:spLocks noChangeArrowheads="1"/>
            </p:cNvSpPr>
            <p:nvPr/>
          </p:nvSpPr>
          <p:spPr bwMode="auto">
            <a:xfrm>
              <a:off x="7296486" y="6222963"/>
              <a:ext cx="13873" cy="75013"/>
            </a:xfrm>
            <a:prstGeom prst="rect">
              <a:avLst/>
            </a:prstGeom>
            <a:solidFill>
              <a:srgbClr val="2E66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01" name="Rectangle 26">
              <a:extLst>
                <a:ext uri="{FF2B5EF4-FFF2-40B4-BE49-F238E27FC236}">
                  <a16:creationId xmlns:a16="http://schemas.microsoft.com/office/drawing/2014/main" id="{1082DA82-9E8C-B093-5F94-FB09D725AB99}"/>
                </a:ext>
              </a:extLst>
            </p:cNvPr>
            <p:cNvSpPr>
              <a:spLocks noChangeArrowheads="1"/>
            </p:cNvSpPr>
            <p:nvPr/>
          </p:nvSpPr>
          <p:spPr bwMode="auto">
            <a:xfrm>
              <a:off x="7270931" y="6222963"/>
              <a:ext cx="15333" cy="75013"/>
            </a:xfrm>
            <a:prstGeom prst="rect">
              <a:avLst/>
            </a:prstGeom>
            <a:solidFill>
              <a:srgbClr val="2E66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02" name="Rectangle 27">
              <a:extLst>
                <a:ext uri="{FF2B5EF4-FFF2-40B4-BE49-F238E27FC236}">
                  <a16:creationId xmlns:a16="http://schemas.microsoft.com/office/drawing/2014/main" id="{32A59B41-0D52-01AC-F161-8252E0657447}"/>
                </a:ext>
              </a:extLst>
            </p:cNvPr>
            <p:cNvSpPr>
              <a:spLocks noChangeArrowheads="1"/>
            </p:cNvSpPr>
            <p:nvPr/>
          </p:nvSpPr>
          <p:spPr bwMode="auto">
            <a:xfrm>
              <a:off x="7247565" y="6222963"/>
              <a:ext cx="15333" cy="75013"/>
            </a:xfrm>
            <a:prstGeom prst="rect">
              <a:avLst/>
            </a:prstGeom>
            <a:solidFill>
              <a:srgbClr val="2E66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03" name="Rectangle 28">
              <a:extLst>
                <a:ext uri="{FF2B5EF4-FFF2-40B4-BE49-F238E27FC236}">
                  <a16:creationId xmlns:a16="http://schemas.microsoft.com/office/drawing/2014/main" id="{707CFB27-9D87-6AE9-631B-938C8640A0A7}"/>
                </a:ext>
              </a:extLst>
            </p:cNvPr>
            <p:cNvSpPr>
              <a:spLocks noChangeArrowheads="1"/>
            </p:cNvSpPr>
            <p:nvPr/>
          </p:nvSpPr>
          <p:spPr bwMode="auto">
            <a:xfrm>
              <a:off x="7223471" y="6222963"/>
              <a:ext cx="15333" cy="75013"/>
            </a:xfrm>
            <a:prstGeom prst="rect">
              <a:avLst/>
            </a:prstGeom>
            <a:solidFill>
              <a:srgbClr val="2E66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04" name="Rectangle 29">
              <a:extLst>
                <a:ext uri="{FF2B5EF4-FFF2-40B4-BE49-F238E27FC236}">
                  <a16:creationId xmlns:a16="http://schemas.microsoft.com/office/drawing/2014/main" id="{8A6DA708-73EA-7269-E0ED-5D3071369BCD}"/>
                </a:ext>
              </a:extLst>
            </p:cNvPr>
            <p:cNvSpPr>
              <a:spLocks noChangeArrowheads="1"/>
            </p:cNvSpPr>
            <p:nvPr/>
          </p:nvSpPr>
          <p:spPr bwMode="auto">
            <a:xfrm>
              <a:off x="7200106" y="6222963"/>
              <a:ext cx="14603" cy="75013"/>
            </a:xfrm>
            <a:prstGeom prst="rect">
              <a:avLst/>
            </a:prstGeom>
            <a:solidFill>
              <a:srgbClr val="2E66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05" name="Rectangle 30">
              <a:extLst>
                <a:ext uri="{FF2B5EF4-FFF2-40B4-BE49-F238E27FC236}">
                  <a16:creationId xmlns:a16="http://schemas.microsoft.com/office/drawing/2014/main" id="{EDA856BD-26DC-BB59-9BE7-B37F6E14B1C5}"/>
                </a:ext>
              </a:extLst>
            </p:cNvPr>
            <p:cNvSpPr>
              <a:spLocks noChangeArrowheads="1"/>
            </p:cNvSpPr>
            <p:nvPr/>
          </p:nvSpPr>
          <p:spPr bwMode="auto">
            <a:xfrm>
              <a:off x="7176011" y="6222963"/>
              <a:ext cx="15333" cy="75013"/>
            </a:xfrm>
            <a:prstGeom prst="rect">
              <a:avLst/>
            </a:prstGeom>
            <a:solidFill>
              <a:srgbClr val="2E66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06" name="Rectangle 31">
              <a:extLst>
                <a:ext uri="{FF2B5EF4-FFF2-40B4-BE49-F238E27FC236}">
                  <a16:creationId xmlns:a16="http://schemas.microsoft.com/office/drawing/2014/main" id="{1325DB30-CA0F-29A9-B2CC-8B1BC8A9BC26}"/>
                </a:ext>
              </a:extLst>
            </p:cNvPr>
            <p:cNvSpPr>
              <a:spLocks noChangeArrowheads="1"/>
            </p:cNvSpPr>
            <p:nvPr/>
          </p:nvSpPr>
          <p:spPr bwMode="auto">
            <a:xfrm>
              <a:off x="7152646" y="6222963"/>
              <a:ext cx="14603" cy="75013"/>
            </a:xfrm>
            <a:prstGeom prst="rect">
              <a:avLst/>
            </a:prstGeom>
            <a:solidFill>
              <a:srgbClr val="2E66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07" name="Rectangle 32">
              <a:extLst>
                <a:ext uri="{FF2B5EF4-FFF2-40B4-BE49-F238E27FC236}">
                  <a16:creationId xmlns:a16="http://schemas.microsoft.com/office/drawing/2014/main" id="{FC85A748-0762-9745-BBBD-76BD5B743B22}"/>
                </a:ext>
              </a:extLst>
            </p:cNvPr>
            <p:cNvSpPr>
              <a:spLocks noChangeArrowheads="1"/>
            </p:cNvSpPr>
            <p:nvPr/>
          </p:nvSpPr>
          <p:spPr bwMode="auto">
            <a:xfrm>
              <a:off x="7128551" y="6222963"/>
              <a:ext cx="15333" cy="75013"/>
            </a:xfrm>
            <a:prstGeom prst="rect">
              <a:avLst/>
            </a:prstGeom>
            <a:solidFill>
              <a:srgbClr val="2E66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08" name="Rectangle 33">
              <a:extLst>
                <a:ext uri="{FF2B5EF4-FFF2-40B4-BE49-F238E27FC236}">
                  <a16:creationId xmlns:a16="http://schemas.microsoft.com/office/drawing/2014/main" id="{58D2CFBF-4D2C-9FEA-6C09-0E298FEB6F32}"/>
                </a:ext>
              </a:extLst>
            </p:cNvPr>
            <p:cNvSpPr>
              <a:spLocks noChangeArrowheads="1"/>
            </p:cNvSpPr>
            <p:nvPr/>
          </p:nvSpPr>
          <p:spPr bwMode="auto">
            <a:xfrm>
              <a:off x="7105186" y="6222963"/>
              <a:ext cx="14603" cy="75013"/>
            </a:xfrm>
            <a:prstGeom prst="rect">
              <a:avLst/>
            </a:prstGeom>
            <a:solidFill>
              <a:srgbClr val="2E66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09" name="Rectangle 34">
              <a:extLst>
                <a:ext uri="{FF2B5EF4-FFF2-40B4-BE49-F238E27FC236}">
                  <a16:creationId xmlns:a16="http://schemas.microsoft.com/office/drawing/2014/main" id="{0E86804D-FA48-DFB6-6402-1873C4589B08}"/>
                </a:ext>
              </a:extLst>
            </p:cNvPr>
            <p:cNvSpPr>
              <a:spLocks noChangeArrowheads="1"/>
            </p:cNvSpPr>
            <p:nvPr/>
          </p:nvSpPr>
          <p:spPr bwMode="auto">
            <a:xfrm>
              <a:off x="7081091" y="6222963"/>
              <a:ext cx="15333" cy="75013"/>
            </a:xfrm>
            <a:prstGeom prst="rect">
              <a:avLst/>
            </a:prstGeom>
            <a:solidFill>
              <a:srgbClr val="2E66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10" name="Rectangle 35">
              <a:extLst>
                <a:ext uri="{FF2B5EF4-FFF2-40B4-BE49-F238E27FC236}">
                  <a16:creationId xmlns:a16="http://schemas.microsoft.com/office/drawing/2014/main" id="{D89B1FE3-8E3C-A069-6697-0474FBB9B7FD}"/>
                </a:ext>
              </a:extLst>
            </p:cNvPr>
            <p:cNvSpPr>
              <a:spLocks noChangeArrowheads="1"/>
            </p:cNvSpPr>
            <p:nvPr/>
          </p:nvSpPr>
          <p:spPr bwMode="auto">
            <a:xfrm>
              <a:off x="7057726" y="6222963"/>
              <a:ext cx="14603" cy="75013"/>
            </a:xfrm>
            <a:prstGeom prst="rect">
              <a:avLst/>
            </a:prstGeom>
            <a:solidFill>
              <a:srgbClr val="2E66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11" name="Rectangle 36">
              <a:extLst>
                <a:ext uri="{FF2B5EF4-FFF2-40B4-BE49-F238E27FC236}">
                  <a16:creationId xmlns:a16="http://schemas.microsoft.com/office/drawing/2014/main" id="{B3CE3877-5A30-4A29-AA9A-9AE999620F86}"/>
                </a:ext>
              </a:extLst>
            </p:cNvPr>
            <p:cNvSpPr>
              <a:spLocks noChangeArrowheads="1"/>
            </p:cNvSpPr>
            <p:nvPr/>
          </p:nvSpPr>
          <p:spPr bwMode="auto">
            <a:xfrm>
              <a:off x="6915346" y="6222963"/>
              <a:ext cx="14603" cy="75013"/>
            </a:xfrm>
            <a:prstGeom prst="rect">
              <a:avLst/>
            </a:prstGeom>
            <a:solidFill>
              <a:srgbClr val="2E66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12" name="Rectangle 37">
              <a:extLst>
                <a:ext uri="{FF2B5EF4-FFF2-40B4-BE49-F238E27FC236}">
                  <a16:creationId xmlns:a16="http://schemas.microsoft.com/office/drawing/2014/main" id="{3BAE230F-2DD1-D5DA-0378-CA59EA6191ED}"/>
                </a:ext>
              </a:extLst>
            </p:cNvPr>
            <p:cNvSpPr>
              <a:spLocks noChangeArrowheads="1"/>
            </p:cNvSpPr>
            <p:nvPr/>
          </p:nvSpPr>
          <p:spPr bwMode="auto">
            <a:xfrm>
              <a:off x="6891251" y="6222963"/>
              <a:ext cx="15333" cy="75013"/>
            </a:xfrm>
            <a:prstGeom prst="rect">
              <a:avLst/>
            </a:prstGeom>
            <a:solidFill>
              <a:srgbClr val="2E66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13" name="Rectangle 38">
              <a:extLst>
                <a:ext uri="{FF2B5EF4-FFF2-40B4-BE49-F238E27FC236}">
                  <a16:creationId xmlns:a16="http://schemas.microsoft.com/office/drawing/2014/main" id="{C0B26339-785A-C6F1-D5C4-358252CB9B17}"/>
                </a:ext>
              </a:extLst>
            </p:cNvPr>
            <p:cNvSpPr>
              <a:spLocks noChangeArrowheads="1"/>
            </p:cNvSpPr>
            <p:nvPr/>
          </p:nvSpPr>
          <p:spPr bwMode="auto">
            <a:xfrm>
              <a:off x="6867156" y="6222963"/>
              <a:ext cx="13873" cy="75013"/>
            </a:xfrm>
            <a:prstGeom prst="rect">
              <a:avLst/>
            </a:prstGeom>
            <a:solidFill>
              <a:srgbClr val="2E66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14" name="Rectangle 39">
              <a:extLst>
                <a:ext uri="{FF2B5EF4-FFF2-40B4-BE49-F238E27FC236}">
                  <a16:creationId xmlns:a16="http://schemas.microsoft.com/office/drawing/2014/main" id="{A051D7AF-5D13-338A-629B-495FDC1F617C}"/>
                </a:ext>
              </a:extLst>
            </p:cNvPr>
            <p:cNvSpPr>
              <a:spLocks noChangeArrowheads="1"/>
            </p:cNvSpPr>
            <p:nvPr/>
          </p:nvSpPr>
          <p:spPr bwMode="auto">
            <a:xfrm>
              <a:off x="6843791" y="6222963"/>
              <a:ext cx="13873" cy="75013"/>
            </a:xfrm>
            <a:prstGeom prst="rect">
              <a:avLst/>
            </a:prstGeom>
            <a:solidFill>
              <a:srgbClr val="2E66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15" name="Rectangle 40">
              <a:extLst>
                <a:ext uri="{FF2B5EF4-FFF2-40B4-BE49-F238E27FC236}">
                  <a16:creationId xmlns:a16="http://schemas.microsoft.com/office/drawing/2014/main" id="{7E4F9E51-05AF-126E-9CA9-613A4EAA74FA}"/>
                </a:ext>
              </a:extLst>
            </p:cNvPr>
            <p:cNvSpPr>
              <a:spLocks noChangeArrowheads="1"/>
            </p:cNvSpPr>
            <p:nvPr/>
          </p:nvSpPr>
          <p:spPr bwMode="auto">
            <a:xfrm>
              <a:off x="6843791" y="6302921"/>
              <a:ext cx="93460" cy="21432"/>
            </a:xfrm>
            <a:prstGeom prst="rect">
              <a:avLst/>
            </a:prstGeom>
            <a:solidFill>
              <a:srgbClr val="2E66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16" name="Freeform 41">
              <a:extLst>
                <a:ext uri="{FF2B5EF4-FFF2-40B4-BE49-F238E27FC236}">
                  <a16:creationId xmlns:a16="http://schemas.microsoft.com/office/drawing/2014/main" id="{7369647E-C433-615C-00B3-C0548656E89D}"/>
                </a:ext>
              </a:extLst>
            </p:cNvPr>
            <p:cNvSpPr>
              <a:spLocks/>
            </p:cNvSpPr>
            <p:nvPr/>
          </p:nvSpPr>
          <p:spPr bwMode="auto">
            <a:xfrm>
              <a:off x="7247565" y="6222963"/>
              <a:ext cx="15333" cy="75013"/>
            </a:xfrm>
            <a:custGeom>
              <a:avLst/>
              <a:gdLst>
                <a:gd name="T0" fmla="*/ 19 w 21"/>
                <a:gd name="T1" fmla="*/ 3 h 91"/>
                <a:gd name="T2" fmla="*/ 0 w 21"/>
                <a:gd name="T3" fmla="*/ 3 h 91"/>
                <a:gd name="T4" fmla="*/ 0 w 21"/>
                <a:gd name="T5" fmla="*/ 0 h 91"/>
                <a:gd name="T6" fmla="*/ 21 w 21"/>
                <a:gd name="T7" fmla="*/ 0 h 91"/>
                <a:gd name="T8" fmla="*/ 21 w 21"/>
                <a:gd name="T9" fmla="*/ 91 h 91"/>
                <a:gd name="T10" fmla="*/ 19 w 21"/>
                <a:gd name="T11" fmla="*/ 91 h 91"/>
                <a:gd name="T12" fmla="*/ 19 w 21"/>
                <a:gd name="T13" fmla="*/ 3 h 91"/>
              </a:gdLst>
              <a:ahLst/>
              <a:cxnLst>
                <a:cxn ang="0">
                  <a:pos x="T0" y="T1"/>
                </a:cxn>
                <a:cxn ang="0">
                  <a:pos x="T2" y="T3"/>
                </a:cxn>
                <a:cxn ang="0">
                  <a:pos x="T4" y="T5"/>
                </a:cxn>
                <a:cxn ang="0">
                  <a:pos x="T6" y="T7"/>
                </a:cxn>
                <a:cxn ang="0">
                  <a:pos x="T8" y="T9"/>
                </a:cxn>
                <a:cxn ang="0">
                  <a:pos x="T10" y="T11"/>
                </a:cxn>
                <a:cxn ang="0">
                  <a:pos x="T12" y="T13"/>
                </a:cxn>
              </a:cxnLst>
              <a:rect l="0" t="0" r="r" b="b"/>
              <a:pathLst>
                <a:path w="21" h="91">
                  <a:moveTo>
                    <a:pt x="19" y="3"/>
                  </a:moveTo>
                  <a:lnTo>
                    <a:pt x="0" y="3"/>
                  </a:lnTo>
                  <a:lnTo>
                    <a:pt x="0" y="0"/>
                  </a:lnTo>
                  <a:lnTo>
                    <a:pt x="21" y="0"/>
                  </a:lnTo>
                  <a:lnTo>
                    <a:pt x="21" y="91"/>
                  </a:lnTo>
                  <a:lnTo>
                    <a:pt x="19" y="91"/>
                  </a:lnTo>
                  <a:lnTo>
                    <a:pt x="19" y="3"/>
                  </a:lnTo>
                  <a:close/>
                </a:path>
              </a:pathLst>
            </a:custGeom>
            <a:solidFill>
              <a:srgbClr val="224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17" name="Freeform 42">
              <a:extLst>
                <a:ext uri="{FF2B5EF4-FFF2-40B4-BE49-F238E27FC236}">
                  <a16:creationId xmlns:a16="http://schemas.microsoft.com/office/drawing/2014/main" id="{BDF1D6DC-657E-FE74-3595-BEC143A24B9E}"/>
                </a:ext>
              </a:extLst>
            </p:cNvPr>
            <p:cNvSpPr>
              <a:spLocks/>
            </p:cNvSpPr>
            <p:nvPr/>
          </p:nvSpPr>
          <p:spPr bwMode="auto">
            <a:xfrm>
              <a:off x="7296486" y="6222963"/>
              <a:ext cx="13873" cy="75013"/>
            </a:xfrm>
            <a:custGeom>
              <a:avLst/>
              <a:gdLst>
                <a:gd name="T0" fmla="*/ 17 w 19"/>
                <a:gd name="T1" fmla="*/ 3 h 91"/>
                <a:gd name="T2" fmla="*/ 0 w 19"/>
                <a:gd name="T3" fmla="*/ 3 h 91"/>
                <a:gd name="T4" fmla="*/ 0 w 19"/>
                <a:gd name="T5" fmla="*/ 0 h 91"/>
                <a:gd name="T6" fmla="*/ 19 w 19"/>
                <a:gd name="T7" fmla="*/ 0 h 91"/>
                <a:gd name="T8" fmla="*/ 19 w 19"/>
                <a:gd name="T9" fmla="*/ 91 h 91"/>
                <a:gd name="T10" fmla="*/ 17 w 19"/>
                <a:gd name="T11" fmla="*/ 91 h 91"/>
                <a:gd name="T12" fmla="*/ 17 w 19"/>
                <a:gd name="T13" fmla="*/ 3 h 91"/>
              </a:gdLst>
              <a:ahLst/>
              <a:cxnLst>
                <a:cxn ang="0">
                  <a:pos x="T0" y="T1"/>
                </a:cxn>
                <a:cxn ang="0">
                  <a:pos x="T2" y="T3"/>
                </a:cxn>
                <a:cxn ang="0">
                  <a:pos x="T4" y="T5"/>
                </a:cxn>
                <a:cxn ang="0">
                  <a:pos x="T6" y="T7"/>
                </a:cxn>
                <a:cxn ang="0">
                  <a:pos x="T8" y="T9"/>
                </a:cxn>
                <a:cxn ang="0">
                  <a:pos x="T10" y="T11"/>
                </a:cxn>
                <a:cxn ang="0">
                  <a:pos x="T12" y="T13"/>
                </a:cxn>
              </a:cxnLst>
              <a:rect l="0" t="0" r="r" b="b"/>
              <a:pathLst>
                <a:path w="19" h="91">
                  <a:moveTo>
                    <a:pt x="17" y="3"/>
                  </a:moveTo>
                  <a:lnTo>
                    <a:pt x="0" y="3"/>
                  </a:lnTo>
                  <a:lnTo>
                    <a:pt x="0" y="0"/>
                  </a:lnTo>
                  <a:lnTo>
                    <a:pt x="19" y="0"/>
                  </a:lnTo>
                  <a:lnTo>
                    <a:pt x="19" y="91"/>
                  </a:lnTo>
                  <a:lnTo>
                    <a:pt x="17" y="91"/>
                  </a:lnTo>
                  <a:lnTo>
                    <a:pt x="17" y="3"/>
                  </a:lnTo>
                  <a:close/>
                </a:path>
              </a:pathLst>
            </a:custGeom>
            <a:solidFill>
              <a:srgbClr val="224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18" name="Freeform 43">
              <a:extLst>
                <a:ext uri="{FF2B5EF4-FFF2-40B4-BE49-F238E27FC236}">
                  <a16:creationId xmlns:a16="http://schemas.microsoft.com/office/drawing/2014/main" id="{67FAA50E-7D64-E9D3-3B89-0DA1C3A380D1}"/>
                </a:ext>
              </a:extLst>
            </p:cNvPr>
            <p:cNvSpPr>
              <a:spLocks/>
            </p:cNvSpPr>
            <p:nvPr/>
          </p:nvSpPr>
          <p:spPr bwMode="auto">
            <a:xfrm>
              <a:off x="7319851" y="6222963"/>
              <a:ext cx="13873" cy="75013"/>
            </a:xfrm>
            <a:custGeom>
              <a:avLst/>
              <a:gdLst>
                <a:gd name="T0" fmla="*/ 17 w 19"/>
                <a:gd name="T1" fmla="*/ 3 h 91"/>
                <a:gd name="T2" fmla="*/ 0 w 19"/>
                <a:gd name="T3" fmla="*/ 3 h 91"/>
                <a:gd name="T4" fmla="*/ 0 w 19"/>
                <a:gd name="T5" fmla="*/ 0 h 91"/>
                <a:gd name="T6" fmla="*/ 19 w 19"/>
                <a:gd name="T7" fmla="*/ 0 h 91"/>
                <a:gd name="T8" fmla="*/ 19 w 19"/>
                <a:gd name="T9" fmla="*/ 91 h 91"/>
                <a:gd name="T10" fmla="*/ 17 w 19"/>
                <a:gd name="T11" fmla="*/ 91 h 91"/>
                <a:gd name="T12" fmla="*/ 17 w 19"/>
                <a:gd name="T13" fmla="*/ 3 h 91"/>
              </a:gdLst>
              <a:ahLst/>
              <a:cxnLst>
                <a:cxn ang="0">
                  <a:pos x="T0" y="T1"/>
                </a:cxn>
                <a:cxn ang="0">
                  <a:pos x="T2" y="T3"/>
                </a:cxn>
                <a:cxn ang="0">
                  <a:pos x="T4" y="T5"/>
                </a:cxn>
                <a:cxn ang="0">
                  <a:pos x="T6" y="T7"/>
                </a:cxn>
                <a:cxn ang="0">
                  <a:pos x="T8" y="T9"/>
                </a:cxn>
                <a:cxn ang="0">
                  <a:pos x="T10" y="T11"/>
                </a:cxn>
                <a:cxn ang="0">
                  <a:pos x="T12" y="T13"/>
                </a:cxn>
              </a:cxnLst>
              <a:rect l="0" t="0" r="r" b="b"/>
              <a:pathLst>
                <a:path w="19" h="91">
                  <a:moveTo>
                    <a:pt x="17" y="3"/>
                  </a:moveTo>
                  <a:lnTo>
                    <a:pt x="0" y="3"/>
                  </a:lnTo>
                  <a:lnTo>
                    <a:pt x="0" y="0"/>
                  </a:lnTo>
                  <a:lnTo>
                    <a:pt x="19" y="0"/>
                  </a:lnTo>
                  <a:lnTo>
                    <a:pt x="19" y="91"/>
                  </a:lnTo>
                  <a:lnTo>
                    <a:pt x="17" y="91"/>
                  </a:lnTo>
                  <a:lnTo>
                    <a:pt x="17" y="3"/>
                  </a:lnTo>
                  <a:close/>
                </a:path>
              </a:pathLst>
            </a:custGeom>
            <a:solidFill>
              <a:srgbClr val="224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19" name="Freeform 44">
              <a:extLst>
                <a:ext uri="{FF2B5EF4-FFF2-40B4-BE49-F238E27FC236}">
                  <a16:creationId xmlns:a16="http://schemas.microsoft.com/office/drawing/2014/main" id="{1D8839E2-1614-D1BD-4823-2CFE0CD87FBC}"/>
                </a:ext>
              </a:extLst>
            </p:cNvPr>
            <p:cNvSpPr>
              <a:spLocks/>
            </p:cNvSpPr>
            <p:nvPr/>
          </p:nvSpPr>
          <p:spPr bwMode="auto">
            <a:xfrm>
              <a:off x="7270931" y="6222963"/>
              <a:ext cx="15333" cy="75013"/>
            </a:xfrm>
            <a:custGeom>
              <a:avLst/>
              <a:gdLst>
                <a:gd name="T0" fmla="*/ 19 w 21"/>
                <a:gd name="T1" fmla="*/ 3 h 91"/>
                <a:gd name="T2" fmla="*/ 0 w 21"/>
                <a:gd name="T3" fmla="*/ 3 h 91"/>
                <a:gd name="T4" fmla="*/ 0 w 21"/>
                <a:gd name="T5" fmla="*/ 0 h 91"/>
                <a:gd name="T6" fmla="*/ 21 w 21"/>
                <a:gd name="T7" fmla="*/ 0 h 91"/>
                <a:gd name="T8" fmla="*/ 21 w 21"/>
                <a:gd name="T9" fmla="*/ 91 h 91"/>
                <a:gd name="T10" fmla="*/ 19 w 21"/>
                <a:gd name="T11" fmla="*/ 91 h 91"/>
                <a:gd name="T12" fmla="*/ 19 w 21"/>
                <a:gd name="T13" fmla="*/ 3 h 91"/>
              </a:gdLst>
              <a:ahLst/>
              <a:cxnLst>
                <a:cxn ang="0">
                  <a:pos x="T0" y="T1"/>
                </a:cxn>
                <a:cxn ang="0">
                  <a:pos x="T2" y="T3"/>
                </a:cxn>
                <a:cxn ang="0">
                  <a:pos x="T4" y="T5"/>
                </a:cxn>
                <a:cxn ang="0">
                  <a:pos x="T6" y="T7"/>
                </a:cxn>
                <a:cxn ang="0">
                  <a:pos x="T8" y="T9"/>
                </a:cxn>
                <a:cxn ang="0">
                  <a:pos x="T10" y="T11"/>
                </a:cxn>
                <a:cxn ang="0">
                  <a:pos x="T12" y="T13"/>
                </a:cxn>
              </a:cxnLst>
              <a:rect l="0" t="0" r="r" b="b"/>
              <a:pathLst>
                <a:path w="21" h="91">
                  <a:moveTo>
                    <a:pt x="19" y="3"/>
                  </a:moveTo>
                  <a:lnTo>
                    <a:pt x="0" y="3"/>
                  </a:lnTo>
                  <a:lnTo>
                    <a:pt x="0" y="0"/>
                  </a:lnTo>
                  <a:lnTo>
                    <a:pt x="21" y="0"/>
                  </a:lnTo>
                  <a:lnTo>
                    <a:pt x="21" y="91"/>
                  </a:lnTo>
                  <a:lnTo>
                    <a:pt x="19" y="91"/>
                  </a:lnTo>
                  <a:lnTo>
                    <a:pt x="19" y="3"/>
                  </a:lnTo>
                  <a:close/>
                </a:path>
              </a:pathLst>
            </a:custGeom>
            <a:solidFill>
              <a:srgbClr val="224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20" name="Freeform 45">
              <a:extLst>
                <a:ext uri="{FF2B5EF4-FFF2-40B4-BE49-F238E27FC236}">
                  <a16:creationId xmlns:a16="http://schemas.microsoft.com/office/drawing/2014/main" id="{27B76763-34F0-35BA-D5FE-E58EDEF56CBD}"/>
                </a:ext>
              </a:extLst>
            </p:cNvPr>
            <p:cNvSpPr>
              <a:spLocks/>
            </p:cNvSpPr>
            <p:nvPr/>
          </p:nvSpPr>
          <p:spPr bwMode="auto">
            <a:xfrm>
              <a:off x="6891251" y="6222963"/>
              <a:ext cx="15333" cy="75013"/>
            </a:xfrm>
            <a:custGeom>
              <a:avLst/>
              <a:gdLst>
                <a:gd name="T0" fmla="*/ 17 w 21"/>
                <a:gd name="T1" fmla="*/ 3 h 91"/>
                <a:gd name="T2" fmla="*/ 0 w 21"/>
                <a:gd name="T3" fmla="*/ 3 h 91"/>
                <a:gd name="T4" fmla="*/ 0 w 21"/>
                <a:gd name="T5" fmla="*/ 0 h 91"/>
                <a:gd name="T6" fmla="*/ 21 w 21"/>
                <a:gd name="T7" fmla="*/ 0 h 91"/>
                <a:gd name="T8" fmla="*/ 21 w 21"/>
                <a:gd name="T9" fmla="*/ 91 h 91"/>
                <a:gd name="T10" fmla="*/ 17 w 21"/>
                <a:gd name="T11" fmla="*/ 91 h 91"/>
                <a:gd name="T12" fmla="*/ 17 w 21"/>
                <a:gd name="T13" fmla="*/ 3 h 91"/>
              </a:gdLst>
              <a:ahLst/>
              <a:cxnLst>
                <a:cxn ang="0">
                  <a:pos x="T0" y="T1"/>
                </a:cxn>
                <a:cxn ang="0">
                  <a:pos x="T2" y="T3"/>
                </a:cxn>
                <a:cxn ang="0">
                  <a:pos x="T4" y="T5"/>
                </a:cxn>
                <a:cxn ang="0">
                  <a:pos x="T6" y="T7"/>
                </a:cxn>
                <a:cxn ang="0">
                  <a:pos x="T8" y="T9"/>
                </a:cxn>
                <a:cxn ang="0">
                  <a:pos x="T10" y="T11"/>
                </a:cxn>
                <a:cxn ang="0">
                  <a:pos x="T12" y="T13"/>
                </a:cxn>
              </a:cxnLst>
              <a:rect l="0" t="0" r="r" b="b"/>
              <a:pathLst>
                <a:path w="21" h="91">
                  <a:moveTo>
                    <a:pt x="17" y="3"/>
                  </a:moveTo>
                  <a:lnTo>
                    <a:pt x="0" y="3"/>
                  </a:lnTo>
                  <a:lnTo>
                    <a:pt x="0" y="0"/>
                  </a:lnTo>
                  <a:lnTo>
                    <a:pt x="21" y="0"/>
                  </a:lnTo>
                  <a:lnTo>
                    <a:pt x="21" y="91"/>
                  </a:lnTo>
                  <a:lnTo>
                    <a:pt x="17" y="91"/>
                  </a:lnTo>
                  <a:lnTo>
                    <a:pt x="17" y="3"/>
                  </a:lnTo>
                  <a:close/>
                </a:path>
              </a:pathLst>
            </a:custGeom>
            <a:solidFill>
              <a:srgbClr val="224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21" name="Freeform 46">
              <a:extLst>
                <a:ext uri="{FF2B5EF4-FFF2-40B4-BE49-F238E27FC236}">
                  <a16:creationId xmlns:a16="http://schemas.microsoft.com/office/drawing/2014/main" id="{2A06FF70-6AFE-5119-36DF-9244BEEEBCD2}"/>
                </a:ext>
              </a:extLst>
            </p:cNvPr>
            <p:cNvSpPr>
              <a:spLocks/>
            </p:cNvSpPr>
            <p:nvPr/>
          </p:nvSpPr>
          <p:spPr bwMode="auto">
            <a:xfrm>
              <a:off x="6915346" y="6222963"/>
              <a:ext cx="14603" cy="75013"/>
            </a:xfrm>
            <a:custGeom>
              <a:avLst/>
              <a:gdLst>
                <a:gd name="T0" fmla="*/ 17 w 20"/>
                <a:gd name="T1" fmla="*/ 3 h 91"/>
                <a:gd name="T2" fmla="*/ 0 w 20"/>
                <a:gd name="T3" fmla="*/ 3 h 91"/>
                <a:gd name="T4" fmla="*/ 0 w 20"/>
                <a:gd name="T5" fmla="*/ 0 h 91"/>
                <a:gd name="T6" fmla="*/ 20 w 20"/>
                <a:gd name="T7" fmla="*/ 0 h 91"/>
                <a:gd name="T8" fmla="*/ 20 w 20"/>
                <a:gd name="T9" fmla="*/ 91 h 91"/>
                <a:gd name="T10" fmla="*/ 17 w 20"/>
                <a:gd name="T11" fmla="*/ 91 h 91"/>
                <a:gd name="T12" fmla="*/ 17 w 20"/>
                <a:gd name="T13" fmla="*/ 3 h 91"/>
              </a:gdLst>
              <a:ahLst/>
              <a:cxnLst>
                <a:cxn ang="0">
                  <a:pos x="T0" y="T1"/>
                </a:cxn>
                <a:cxn ang="0">
                  <a:pos x="T2" y="T3"/>
                </a:cxn>
                <a:cxn ang="0">
                  <a:pos x="T4" y="T5"/>
                </a:cxn>
                <a:cxn ang="0">
                  <a:pos x="T6" y="T7"/>
                </a:cxn>
                <a:cxn ang="0">
                  <a:pos x="T8" y="T9"/>
                </a:cxn>
                <a:cxn ang="0">
                  <a:pos x="T10" y="T11"/>
                </a:cxn>
                <a:cxn ang="0">
                  <a:pos x="T12" y="T13"/>
                </a:cxn>
              </a:cxnLst>
              <a:rect l="0" t="0" r="r" b="b"/>
              <a:pathLst>
                <a:path w="20" h="91">
                  <a:moveTo>
                    <a:pt x="17" y="3"/>
                  </a:moveTo>
                  <a:lnTo>
                    <a:pt x="0" y="3"/>
                  </a:lnTo>
                  <a:lnTo>
                    <a:pt x="0" y="0"/>
                  </a:lnTo>
                  <a:lnTo>
                    <a:pt x="20" y="0"/>
                  </a:lnTo>
                  <a:lnTo>
                    <a:pt x="20" y="91"/>
                  </a:lnTo>
                  <a:lnTo>
                    <a:pt x="17" y="91"/>
                  </a:lnTo>
                  <a:lnTo>
                    <a:pt x="17" y="3"/>
                  </a:lnTo>
                  <a:close/>
                </a:path>
              </a:pathLst>
            </a:custGeom>
            <a:solidFill>
              <a:srgbClr val="224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22" name="Freeform 47">
              <a:extLst>
                <a:ext uri="{FF2B5EF4-FFF2-40B4-BE49-F238E27FC236}">
                  <a16:creationId xmlns:a16="http://schemas.microsoft.com/office/drawing/2014/main" id="{5D9C654C-C600-488C-4A1C-025FE93274AA}"/>
                </a:ext>
              </a:extLst>
            </p:cNvPr>
            <p:cNvSpPr>
              <a:spLocks/>
            </p:cNvSpPr>
            <p:nvPr/>
          </p:nvSpPr>
          <p:spPr bwMode="auto">
            <a:xfrm>
              <a:off x="6843791" y="6222963"/>
              <a:ext cx="13873" cy="75013"/>
            </a:xfrm>
            <a:custGeom>
              <a:avLst/>
              <a:gdLst>
                <a:gd name="T0" fmla="*/ 17 w 19"/>
                <a:gd name="T1" fmla="*/ 3 h 91"/>
                <a:gd name="T2" fmla="*/ 0 w 19"/>
                <a:gd name="T3" fmla="*/ 3 h 91"/>
                <a:gd name="T4" fmla="*/ 0 w 19"/>
                <a:gd name="T5" fmla="*/ 0 h 91"/>
                <a:gd name="T6" fmla="*/ 19 w 19"/>
                <a:gd name="T7" fmla="*/ 0 h 91"/>
                <a:gd name="T8" fmla="*/ 19 w 19"/>
                <a:gd name="T9" fmla="*/ 91 h 91"/>
                <a:gd name="T10" fmla="*/ 17 w 19"/>
                <a:gd name="T11" fmla="*/ 91 h 91"/>
                <a:gd name="T12" fmla="*/ 17 w 19"/>
                <a:gd name="T13" fmla="*/ 3 h 91"/>
              </a:gdLst>
              <a:ahLst/>
              <a:cxnLst>
                <a:cxn ang="0">
                  <a:pos x="T0" y="T1"/>
                </a:cxn>
                <a:cxn ang="0">
                  <a:pos x="T2" y="T3"/>
                </a:cxn>
                <a:cxn ang="0">
                  <a:pos x="T4" y="T5"/>
                </a:cxn>
                <a:cxn ang="0">
                  <a:pos x="T6" y="T7"/>
                </a:cxn>
                <a:cxn ang="0">
                  <a:pos x="T8" y="T9"/>
                </a:cxn>
                <a:cxn ang="0">
                  <a:pos x="T10" y="T11"/>
                </a:cxn>
                <a:cxn ang="0">
                  <a:pos x="T12" y="T13"/>
                </a:cxn>
              </a:cxnLst>
              <a:rect l="0" t="0" r="r" b="b"/>
              <a:pathLst>
                <a:path w="19" h="91">
                  <a:moveTo>
                    <a:pt x="17" y="3"/>
                  </a:moveTo>
                  <a:lnTo>
                    <a:pt x="0" y="3"/>
                  </a:lnTo>
                  <a:lnTo>
                    <a:pt x="0" y="0"/>
                  </a:lnTo>
                  <a:lnTo>
                    <a:pt x="19" y="0"/>
                  </a:lnTo>
                  <a:lnTo>
                    <a:pt x="19" y="91"/>
                  </a:lnTo>
                  <a:lnTo>
                    <a:pt x="17" y="91"/>
                  </a:lnTo>
                  <a:lnTo>
                    <a:pt x="17" y="3"/>
                  </a:lnTo>
                  <a:close/>
                </a:path>
              </a:pathLst>
            </a:custGeom>
            <a:solidFill>
              <a:srgbClr val="224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23" name="Freeform 48">
              <a:extLst>
                <a:ext uri="{FF2B5EF4-FFF2-40B4-BE49-F238E27FC236}">
                  <a16:creationId xmlns:a16="http://schemas.microsoft.com/office/drawing/2014/main" id="{701E0D9B-A17B-A6B8-31D7-E7D052862749}"/>
                </a:ext>
              </a:extLst>
            </p:cNvPr>
            <p:cNvSpPr>
              <a:spLocks/>
            </p:cNvSpPr>
            <p:nvPr/>
          </p:nvSpPr>
          <p:spPr bwMode="auto">
            <a:xfrm>
              <a:off x="6867156" y="6222963"/>
              <a:ext cx="13873" cy="75013"/>
            </a:xfrm>
            <a:custGeom>
              <a:avLst/>
              <a:gdLst>
                <a:gd name="T0" fmla="*/ 18 w 19"/>
                <a:gd name="T1" fmla="*/ 3 h 91"/>
                <a:gd name="T2" fmla="*/ 0 w 19"/>
                <a:gd name="T3" fmla="*/ 3 h 91"/>
                <a:gd name="T4" fmla="*/ 0 w 19"/>
                <a:gd name="T5" fmla="*/ 0 h 91"/>
                <a:gd name="T6" fmla="*/ 19 w 19"/>
                <a:gd name="T7" fmla="*/ 0 h 91"/>
                <a:gd name="T8" fmla="*/ 19 w 19"/>
                <a:gd name="T9" fmla="*/ 91 h 91"/>
                <a:gd name="T10" fmla="*/ 18 w 19"/>
                <a:gd name="T11" fmla="*/ 91 h 91"/>
                <a:gd name="T12" fmla="*/ 18 w 19"/>
                <a:gd name="T13" fmla="*/ 3 h 91"/>
              </a:gdLst>
              <a:ahLst/>
              <a:cxnLst>
                <a:cxn ang="0">
                  <a:pos x="T0" y="T1"/>
                </a:cxn>
                <a:cxn ang="0">
                  <a:pos x="T2" y="T3"/>
                </a:cxn>
                <a:cxn ang="0">
                  <a:pos x="T4" y="T5"/>
                </a:cxn>
                <a:cxn ang="0">
                  <a:pos x="T6" y="T7"/>
                </a:cxn>
                <a:cxn ang="0">
                  <a:pos x="T8" y="T9"/>
                </a:cxn>
                <a:cxn ang="0">
                  <a:pos x="T10" y="T11"/>
                </a:cxn>
                <a:cxn ang="0">
                  <a:pos x="T12" y="T13"/>
                </a:cxn>
              </a:cxnLst>
              <a:rect l="0" t="0" r="r" b="b"/>
              <a:pathLst>
                <a:path w="19" h="91">
                  <a:moveTo>
                    <a:pt x="18" y="3"/>
                  </a:moveTo>
                  <a:lnTo>
                    <a:pt x="0" y="3"/>
                  </a:lnTo>
                  <a:lnTo>
                    <a:pt x="0" y="0"/>
                  </a:lnTo>
                  <a:lnTo>
                    <a:pt x="19" y="0"/>
                  </a:lnTo>
                  <a:lnTo>
                    <a:pt x="19" y="91"/>
                  </a:lnTo>
                  <a:lnTo>
                    <a:pt x="18" y="91"/>
                  </a:lnTo>
                  <a:lnTo>
                    <a:pt x="18" y="3"/>
                  </a:lnTo>
                  <a:close/>
                </a:path>
              </a:pathLst>
            </a:custGeom>
            <a:solidFill>
              <a:srgbClr val="224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24" name="Freeform 49">
              <a:extLst>
                <a:ext uri="{FF2B5EF4-FFF2-40B4-BE49-F238E27FC236}">
                  <a16:creationId xmlns:a16="http://schemas.microsoft.com/office/drawing/2014/main" id="{F4E81277-9B26-3127-B8FD-F69DF5A80416}"/>
                </a:ext>
              </a:extLst>
            </p:cNvPr>
            <p:cNvSpPr>
              <a:spLocks/>
            </p:cNvSpPr>
            <p:nvPr/>
          </p:nvSpPr>
          <p:spPr bwMode="auto">
            <a:xfrm>
              <a:off x="7152646" y="6222963"/>
              <a:ext cx="14603" cy="75013"/>
            </a:xfrm>
            <a:custGeom>
              <a:avLst/>
              <a:gdLst>
                <a:gd name="T0" fmla="*/ 17 w 20"/>
                <a:gd name="T1" fmla="*/ 3 h 91"/>
                <a:gd name="T2" fmla="*/ 0 w 20"/>
                <a:gd name="T3" fmla="*/ 3 h 91"/>
                <a:gd name="T4" fmla="*/ 0 w 20"/>
                <a:gd name="T5" fmla="*/ 0 h 91"/>
                <a:gd name="T6" fmla="*/ 20 w 20"/>
                <a:gd name="T7" fmla="*/ 0 h 91"/>
                <a:gd name="T8" fmla="*/ 20 w 20"/>
                <a:gd name="T9" fmla="*/ 91 h 91"/>
                <a:gd name="T10" fmla="*/ 17 w 20"/>
                <a:gd name="T11" fmla="*/ 91 h 91"/>
                <a:gd name="T12" fmla="*/ 17 w 20"/>
                <a:gd name="T13" fmla="*/ 3 h 91"/>
              </a:gdLst>
              <a:ahLst/>
              <a:cxnLst>
                <a:cxn ang="0">
                  <a:pos x="T0" y="T1"/>
                </a:cxn>
                <a:cxn ang="0">
                  <a:pos x="T2" y="T3"/>
                </a:cxn>
                <a:cxn ang="0">
                  <a:pos x="T4" y="T5"/>
                </a:cxn>
                <a:cxn ang="0">
                  <a:pos x="T6" y="T7"/>
                </a:cxn>
                <a:cxn ang="0">
                  <a:pos x="T8" y="T9"/>
                </a:cxn>
                <a:cxn ang="0">
                  <a:pos x="T10" y="T11"/>
                </a:cxn>
                <a:cxn ang="0">
                  <a:pos x="T12" y="T13"/>
                </a:cxn>
              </a:cxnLst>
              <a:rect l="0" t="0" r="r" b="b"/>
              <a:pathLst>
                <a:path w="20" h="91">
                  <a:moveTo>
                    <a:pt x="17" y="3"/>
                  </a:moveTo>
                  <a:lnTo>
                    <a:pt x="0" y="3"/>
                  </a:lnTo>
                  <a:lnTo>
                    <a:pt x="0" y="0"/>
                  </a:lnTo>
                  <a:lnTo>
                    <a:pt x="20" y="0"/>
                  </a:lnTo>
                  <a:lnTo>
                    <a:pt x="20" y="91"/>
                  </a:lnTo>
                  <a:lnTo>
                    <a:pt x="17" y="91"/>
                  </a:lnTo>
                  <a:lnTo>
                    <a:pt x="17" y="3"/>
                  </a:lnTo>
                  <a:close/>
                </a:path>
              </a:pathLst>
            </a:custGeom>
            <a:solidFill>
              <a:srgbClr val="224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25" name="Freeform 50">
              <a:extLst>
                <a:ext uri="{FF2B5EF4-FFF2-40B4-BE49-F238E27FC236}">
                  <a16:creationId xmlns:a16="http://schemas.microsoft.com/office/drawing/2014/main" id="{0DAFE237-8539-37D0-F9F9-DEF40D0DBA88}"/>
                </a:ext>
              </a:extLst>
            </p:cNvPr>
            <p:cNvSpPr>
              <a:spLocks/>
            </p:cNvSpPr>
            <p:nvPr/>
          </p:nvSpPr>
          <p:spPr bwMode="auto">
            <a:xfrm>
              <a:off x="7223471" y="6222963"/>
              <a:ext cx="15333" cy="75013"/>
            </a:xfrm>
            <a:custGeom>
              <a:avLst/>
              <a:gdLst>
                <a:gd name="T0" fmla="*/ 18 w 21"/>
                <a:gd name="T1" fmla="*/ 3 h 91"/>
                <a:gd name="T2" fmla="*/ 0 w 21"/>
                <a:gd name="T3" fmla="*/ 3 h 91"/>
                <a:gd name="T4" fmla="*/ 0 w 21"/>
                <a:gd name="T5" fmla="*/ 0 h 91"/>
                <a:gd name="T6" fmla="*/ 21 w 21"/>
                <a:gd name="T7" fmla="*/ 0 h 91"/>
                <a:gd name="T8" fmla="*/ 21 w 21"/>
                <a:gd name="T9" fmla="*/ 91 h 91"/>
                <a:gd name="T10" fmla="*/ 18 w 21"/>
                <a:gd name="T11" fmla="*/ 91 h 91"/>
                <a:gd name="T12" fmla="*/ 18 w 21"/>
                <a:gd name="T13" fmla="*/ 3 h 91"/>
              </a:gdLst>
              <a:ahLst/>
              <a:cxnLst>
                <a:cxn ang="0">
                  <a:pos x="T0" y="T1"/>
                </a:cxn>
                <a:cxn ang="0">
                  <a:pos x="T2" y="T3"/>
                </a:cxn>
                <a:cxn ang="0">
                  <a:pos x="T4" y="T5"/>
                </a:cxn>
                <a:cxn ang="0">
                  <a:pos x="T6" y="T7"/>
                </a:cxn>
                <a:cxn ang="0">
                  <a:pos x="T8" y="T9"/>
                </a:cxn>
                <a:cxn ang="0">
                  <a:pos x="T10" y="T11"/>
                </a:cxn>
                <a:cxn ang="0">
                  <a:pos x="T12" y="T13"/>
                </a:cxn>
              </a:cxnLst>
              <a:rect l="0" t="0" r="r" b="b"/>
              <a:pathLst>
                <a:path w="21" h="91">
                  <a:moveTo>
                    <a:pt x="18" y="3"/>
                  </a:moveTo>
                  <a:lnTo>
                    <a:pt x="0" y="3"/>
                  </a:lnTo>
                  <a:lnTo>
                    <a:pt x="0" y="0"/>
                  </a:lnTo>
                  <a:lnTo>
                    <a:pt x="21" y="0"/>
                  </a:lnTo>
                  <a:lnTo>
                    <a:pt x="21" y="91"/>
                  </a:lnTo>
                  <a:lnTo>
                    <a:pt x="18" y="91"/>
                  </a:lnTo>
                  <a:lnTo>
                    <a:pt x="18" y="3"/>
                  </a:lnTo>
                  <a:close/>
                </a:path>
              </a:pathLst>
            </a:custGeom>
            <a:solidFill>
              <a:srgbClr val="224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26" name="Freeform 51">
              <a:extLst>
                <a:ext uri="{FF2B5EF4-FFF2-40B4-BE49-F238E27FC236}">
                  <a16:creationId xmlns:a16="http://schemas.microsoft.com/office/drawing/2014/main" id="{E26C6727-CA0A-7E20-6891-A75369EAF3DC}"/>
                </a:ext>
              </a:extLst>
            </p:cNvPr>
            <p:cNvSpPr>
              <a:spLocks/>
            </p:cNvSpPr>
            <p:nvPr/>
          </p:nvSpPr>
          <p:spPr bwMode="auto">
            <a:xfrm>
              <a:off x="7081091" y="6222963"/>
              <a:ext cx="15333" cy="75013"/>
            </a:xfrm>
            <a:custGeom>
              <a:avLst/>
              <a:gdLst>
                <a:gd name="T0" fmla="*/ 17 w 21"/>
                <a:gd name="T1" fmla="*/ 3 h 91"/>
                <a:gd name="T2" fmla="*/ 0 w 21"/>
                <a:gd name="T3" fmla="*/ 3 h 91"/>
                <a:gd name="T4" fmla="*/ 0 w 21"/>
                <a:gd name="T5" fmla="*/ 0 h 91"/>
                <a:gd name="T6" fmla="*/ 21 w 21"/>
                <a:gd name="T7" fmla="*/ 0 h 91"/>
                <a:gd name="T8" fmla="*/ 21 w 21"/>
                <a:gd name="T9" fmla="*/ 91 h 91"/>
                <a:gd name="T10" fmla="*/ 17 w 21"/>
                <a:gd name="T11" fmla="*/ 91 h 91"/>
                <a:gd name="T12" fmla="*/ 17 w 21"/>
                <a:gd name="T13" fmla="*/ 3 h 91"/>
              </a:gdLst>
              <a:ahLst/>
              <a:cxnLst>
                <a:cxn ang="0">
                  <a:pos x="T0" y="T1"/>
                </a:cxn>
                <a:cxn ang="0">
                  <a:pos x="T2" y="T3"/>
                </a:cxn>
                <a:cxn ang="0">
                  <a:pos x="T4" y="T5"/>
                </a:cxn>
                <a:cxn ang="0">
                  <a:pos x="T6" y="T7"/>
                </a:cxn>
                <a:cxn ang="0">
                  <a:pos x="T8" y="T9"/>
                </a:cxn>
                <a:cxn ang="0">
                  <a:pos x="T10" y="T11"/>
                </a:cxn>
                <a:cxn ang="0">
                  <a:pos x="T12" y="T13"/>
                </a:cxn>
              </a:cxnLst>
              <a:rect l="0" t="0" r="r" b="b"/>
              <a:pathLst>
                <a:path w="21" h="91">
                  <a:moveTo>
                    <a:pt x="17" y="3"/>
                  </a:moveTo>
                  <a:lnTo>
                    <a:pt x="0" y="3"/>
                  </a:lnTo>
                  <a:lnTo>
                    <a:pt x="0" y="0"/>
                  </a:lnTo>
                  <a:lnTo>
                    <a:pt x="21" y="0"/>
                  </a:lnTo>
                  <a:lnTo>
                    <a:pt x="21" y="91"/>
                  </a:lnTo>
                  <a:lnTo>
                    <a:pt x="17" y="91"/>
                  </a:lnTo>
                  <a:lnTo>
                    <a:pt x="17" y="3"/>
                  </a:lnTo>
                  <a:close/>
                </a:path>
              </a:pathLst>
            </a:custGeom>
            <a:solidFill>
              <a:srgbClr val="224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27" name="Freeform 52">
              <a:extLst>
                <a:ext uri="{FF2B5EF4-FFF2-40B4-BE49-F238E27FC236}">
                  <a16:creationId xmlns:a16="http://schemas.microsoft.com/office/drawing/2014/main" id="{214985C7-DAC7-7BB6-AA3B-83129029E477}"/>
                </a:ext>
              </a:extLst>
            </p:cNvPr>
            <p:cNvSpPr>
              <a:spLocks/>
            </p:cNvSpPr>
            <p:nvPr/>
          </p:nvSpPr>
          <p:spPr bwMode="auto">
            <a:xfrm>
              <a:off x="7105186" y="6222963"/>
              <a:ext cx="14603" cy="75013"/>
            </a:xfrm>
            <a:custGeom>
              <a:avLst/>
              <a:gdLst>
                <a:gd name="T0" fmla="*/ 17 w 20"/>
                <a:gd name="T1" fmla="*/ 3 h 91"/>
                <a:gd name="T2" fmla="*/ 0 w 20"/>
                <a:gd name="T3" fmla="*/ 3 h 91"/>
                <a:gd name="T4" fmla="*/ 0 w 20"/>
                <a:gd name="T5" fmla="*/ 0 h 91"/>
                <a:gd name="T6" fmla="*/ 20 w 20"/>
                <a:gd name="T7" fmla="*/ 0 h 91"/>
                <a:gd name="T8" fmla="*/ 20 w 20"/>
                <a:gd name="T9" fmla="*/ 91 h 91"/>
                <a:gd name="T10" fmla="*/ 17 w 20"/>
                <a:gd name="T11" fmla="*/ 91 h 91"/>
                <a:gd name="T12" fmla="*/ 17 w 20"/>
                <a:gd name="T13" fmla="*/ 3 h 91"/>
              </a:gdLst>
              <a:ahLst/>
              <a:cxnLst>
                <a:cxn ang="0">
                  <a:pos x="T0" y="T1"/>
                </a:cxn>
                <a:cxn ang="0">
                  <a:pos x="T2" y="T3"/>
                </a:cxn>
                <a:cxn ang="0">
                  <a:pos x="T4" y="T5"/>
                </a:cxn>
                <a:cxn ang="0">
                  <a:pos x="T6" y="T7"/>
                </a:cxn>
                <a:cxn ang="0">
                  <a:pos x="T8" y="T9"/>
                </a:cxn>
                <a:cxn ang="0">
                  <a:pos x="T10" y="T11"/>
                </a:cxn>
                <a:cxn ang="0">
                  <a:pos x="T12" y="T13"/>
                </a:cxn>
              </a:cxnLst>
              <a:rect l="0" t="0" r="r" b="b"/>
              <a:pathLst>
                <a:path w="20" h="91">
                  <a:moveTo>
                    <a:pt x="17" y="3"/>
                  </a:moveTo>
                  <a:lnTo>
                    <a:pt x="0" y="3"/>
                  </a:lnTo>
                  <a:lnTo>
                    <a:pt x="0" y="0"/>
                  </a:lnTo>
                  <a:lnTo>
                    <a:pt x="20" y="0"/>
                  </a:lnTo>
                  <a:lnTo>
                    <a:pt x="20" y="91"/>
                  </a:lnTo>
                  <a:lnTo>
                    <a:pt x="17" y="91"/>
                  </a:lnTo>
                  <a:lnTo>
                    <a:pt x="17" y="3"/>
                  </a:lnTo>
                  <a:close/>
                </a:path>
              </a:pathLst>
            </a:custGeom>
            <a:solidFill>
              <a:srgbClr val="224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28" name="Freeform 53">
              <a:extLst>
                <a:ext uri="{FF2B5EF4-FFF2-40B4-BE49-F238E27FC236}">
                  <a16:creationId xmlns:a16="http://schemas.microsoft.com/office/drawing/2014/main" id="{55C25112-CC1D-5DD2-97D5-D670A32C64D7}"/>
                </a:ext>
              </a:extLst>
            </p:cNvPr>
            <p:cNvSpPr>
              <a:spLocks/>
            </p:cNvSpPr>
            <p:nvPr/>
          </p:nvSpPr>
          <p:spPr bwMode="auto">
            <a:xfrm>
              <a:off x="6843791" y="6302921"/>
              <a:ext cx="93460" cy="21432"/>
            </a:xfrm>
            <a:custGeom>
              <a:avLst/>
              <a:gdLst>
                <a:gd name="T0" fmla="*/ 125 w 128"/>
                <a:gd name="T1" fmla="*/ 4 h 26"/>
                <a:gd name="T2" fmla="*/ 0 w 128"/>
                <a:gd name="T3" fmla="*/ 4 h 26"/>
                <a:gd name="T4" fmla="*/ 0 w 128"/>
                <a:gd name="T5" fmla="*/ 0 h 26"/>
                <a:gd name="T6" fmla="*/ 128 w 128"/>
                <a:gd name="T7" fmla="*/ 0 h 26"/>
                <a:gd name="T8" fmla="*/ 128 w 128"/>
                <a:gd name="T9" fmla="*/ 26 h 26"/>
                <a:gd name="T10" fmla="*/ 125 w 128"/>
                <a:gd name="T11" fmla="*/ 26 h 26"/>
                <a:gd name="T12" fmla="*/ 125 w 128"/>
                <a:gd name="T13" fmla="*/ 4 h 26"/>
              </a:gdLst>
              <a:ahLst/>
              <a:cxnLst>
                <a:cxn ang="0">
                  <a:pos x="T0" y="T1"/>
                </a:cxn>
                <a:cxn ang="0">
                  <a:pos x="T2" y="T3"/>
                </a:cxn>
                <a:cxn ang="0">
                  <a:pos x="T4" y="T5"/>
                </a:cxn>
                <a:cxn ang="0">
                  <a:pos x="T6" y="T7"/>
                </a:cxn>
                <a:cxn ang="0">
                  <a:pos x="T8" y="T9"/>
                </a:cxn>
                <a:cxn ang="0">
                  <a:pos x="T10" y="T11"/>
                </a:cxn>
                <a:cxn ang="0">
                  <a:pos x="T12" y="T13"/>
                </a:cxn>
              </a:cxnLst>
              <a:rect l="0" t="0" r="r" b="b"/>
              <a:pathLst>
                <a:path w="128" h="26">
                  <a:moveTo>
                    <a:pt x="125" y="4"/>
                  </a:moveTo>
                  <a:lnTo>
                    <a:pt x="0" y="4"/>
                  </a:lnTo>
                  <a:lnTo>
                    <a:pt x="0" y="0"/>
                  </a:lnTo>
                  <a:lnTo>
                    <a:pt x="128" y="0"/>
                  </a:lnTo>
                  <a:lnTo>
                    <a:pt x="128" y="26"/>
                  </a:lnTo>
                  <a:lnTo>
                    <a:pt x="125" y="26"/>
                  </a:lnTo>
                  <a:lnTo>
                    <a:pt x="125" y="4"/>
                  </a:lnTo>
                  <a:close/>
                </a:path>
              </a:pathLst>
            </a:custGeom>
            <a:solidFill>
              <a:srgbClr val="224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29" name="Freeform 54">
              <a:extLst>
                <a:ext uri="{FF2B5EF4-FFF2-40B4-BE49-F238E27FC236}">
                  <a16:creationId xmlns:a16="http://schemas.microsoft.com/office/drawing/2014/main" id="{806DB006-3AD5-0B1C-C25E-2306F4B90803}"/>
                </a:ext>
              </a:extLst>
            </p:cNvPr>
            <p:cNvSpPr>
              <a:spLocks/>
            </p:cNvSpPr>
            <p:nvPr/>
          </p:nvSpPr>
          <p:spPr bwMode="auto">
            <a:xfrm>
              <a:off x="7057726" y="6222963"/>
              <a:ext cx="14603" cy="75013"/>
            </a:xfrm>
            <a:custGeom>
              <a:avLst/>
              <a:gdLst>
                <a:gd name="T0" fmla="*/ 17 w 20"/>
                <a:gd name="T1" fmla="*/ 3 h 91"/>
                <a:gd name="T2" fmla="*/ 0 w 20"/>
                <a:gd name="T3" fmla="*/ 3 h 91"/>
                <a:gd name="T4" fmla="*/ 0 w 20"/>
                <a:gd name="T5" fmla="*/ 0 h 91"/>
                <a:gd name="T6" fmla="*/ 20 w 20"/>
                <a:gd name="T7" fmla="*/ 0 h 91"/>
                <a:gd name="T8" fmla="*/ 20 w 20"/>
                <a:gd name="T9" fmla="*/ 91 h 91"/>
                <a:gd name="T10" fmla="*/ 17 w 20"/>
                <a:gd name="T11" fmla="*/ 91 h 91"/>
                <a:gd name="T12" fmla="*/ 17 w 20"/>
                <a:gd name="T13" fmla="*/ 3 h 91"/>
              </a:gdLst>
              <a:ahLst/>
              <a:cxnLst>
                <a:cxn ang="0">
                  <a:pos x="T0" y="T1"/>
                </a:cxn>
                <a:cxn ang="0">
                  <a:pos x="T2" y="T3"/>
                </a:cxn>
                <a:cxn ang="0">
                  <a:pos x="T4" y="T5"/>
                </a:cxn>
                <a:cxn ang="0">
                  <a:pos x="T6" y="T7"/>
                </a:cxn>
                <a:cxn ang="0">
                  <a:pos x="T8" y="T9"/>
                </a:cxn>
                <a:cxn ang="0">
                  <a:pos x="T10" y="T11"/>
                </a:cxn>
                <a:cxn ang="0">
                  <a:pos x="T12" y="T13"/>
                </a:cxn>
              </a:cxnLst>
              <a:rect l="0" t="0" r="r" b="b"/>
              <a:pathLst>
                <a:path w="20" h="91">
                  <a:moveTo>
                    <a:pt x="17" y="3"/>
                  </a:moveTo>
                  <a:lnTo>
                    <a:pt x="0" y="3"/>
                  </a:lnTo>
                  <a:lnTo>
                    <a:pt x="0" y="0"/>
                  </a:lnTo>
                  <a:lnTo>
                    <a:pt x="20" y="0"/>
                  </a:lnTo>
                  <a:lnTo>
                    <a:pt x="20" y="91"/>
                  </a:lnTo>
                  <a:lnTo>
                    <a:pt x="17" y="91"/>
                  </a:lnTo>
                  <a:lnTo>
                    <a:pt x="17" y="3"/>
                  </a:lnTo>
                  <a:close/>
                </a:path>
              </a:pathLst>
            </a:custGeom>
            <a:solidFill>
              <a:srgbClr val="224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30" name="Freeform 55">
              <a:extLst>
                <a:ext uri="{FF2B5EF4-FFF2-40B4-BE49-F238E27FC236}">
                  <a16:creationId xmlns:a16="http://schemas.microsoft.com/office/drawing/2014/main" id="{5574E04D-844F-857C-93BA-43997C4706AF}"/>
                </a:ext>
              </a:extLst>
            </p:cNvPr>
            <p:cNvSpPr>
              <a:spLocks/>
            </p:cNvSpPr>
            <p:nvPr/>
          </p:nvSpPr>
          <p:spPr bwMode="auto">
            <a:xfrm>
              <a:off x="7200106" y="6222963"/>
              <a:ext cx="14603" cy="75013"/>
            </a:xfrm>
            <a:custGeom>
              <a:avLst/>
              <a:gdLst>
                <a:gd name="T0" fmla="*/ 17 w 20"/>
                <a:gd name="T1" fmla="*/ 3 h 91"/>
                <a:gd name="T2" fmla="*/ 0 w 20"/>
                <a:gd name="T3" fmla="*/ 3 h 91"/>
                <a:gd name="T4" fmla="*/ 0 w 20"/>
                <a:gd name="T5" fmla="*/ 0 h 91"/>
                <a:gd name="T6" fmla="*/ 20 w 20"/>
                <a:gd name="T7" fmla="*/ 0 h 91"/>
                <a:gd name="T8" fmla="*/ 20 w 20"/>
                <a:gd name="T9" fmla="*/ 91 h 91"/>
                <a:gd name="T10" fmla="*/ 17 w 20"/>
                <a:gd name="T11" fmla="*/ 91 h 91"/>
                <a:gd name="T12" fmla="*/ 17 w 20"/>
                <a:gd name="T13" fmla="*/ 3 h 91"/>
              </a:gdLst>
              <a:ahLst/>
              <a:cxnLst>
                <a:cxn ang="0">
                  <a:pos x="T0" y="T1"/>
                </a:cxn>
                <a:cxn ang="0">
                  <a:pos x="T2" y="T3"/>
                </a:cxn>
                <a:cxn ang="0">
                  <a:pos x="T4" y="T5"/>
                </a:cxn>
                <a:cxn ang="0">
                  <a:pos x="T6" y="T7"/>
                </a:cxn>
                <a:cxn ang="0">
                  <a:pos x="T8" y="T9"/>
                </a:cxn>
                <a:cxn ang="0">
                  <a:pos x="T10" y="T11"/>
                </a:cxn>
                <a:cxn ang="0">
                  <a:pos x="T12" y="T13"/>
                </a:cxn>
              </a:cxnLst>
              <a:rect l="0" t="0" r="r" b="b"/>
              <a:pathLst>
                <a:path w="20" h="91">
                  <a:moveTo>
                    <a:pt x="17" y="3"/>
                  </a:moveTo>
                  <a:lnTo>
                    <a:pt x="0" y="3"/>
                  </a:lnTo>
                  <a:lnTo>
                    <a:pt x="0" y="0"/>
                  </a:lnTo>
                  <a:lnTo>
                    <a:pt x="20" y="0"/>
                  </a:lnTo>
                  <a:lnTo>
                    <a:pt x="20" y="91"/>
                  </a:lnTo>
                  <a:lnTo>
                    <a:pt x="17" y="91"/>
                  </a:lnTo>
                  <a:lnTo>
                    <a:pt x="17" y="3"/>
                  </a:lnTo>
                  <a:close/>
                </a:path>
              </a:pathLst>
            </a:custGeom>
            <a:solidFill>
              <a:srgbClr val="224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31" name="Freeform 56">
              <a:extLst>
                <a:ext uri="{FF2B5EF4-FFF2-40B4-BE49-F238E27FC236}">
                  <a16:creationId xmlns:a16="http://schemas.microsoft.com/office/drawing/2014/main" id="{76991C48-3584-14DF-A237-79014F7A746C}"/>
                </a:ext>
              </a:extLst>
            </p:cNvPr>
            <p:cNvSpPr>
              <a:spLocks/>
            </p:cNvSpPr>
            <p:nvPr/>
          </p:nvSpPr>
          <p:spPr bwMode="auto">
            <a:xfrm>
              <a:off x="7128551" y="6222963"/>
              <a:ext cx="15333" cy="75013"/>
            </a:xfrm>
            <a:custGeom>
              <a:avLst/>
              <a:gdLst>
                <a:gd name="T0" fmla="*/ 17 w 21"/>
                <a:gd name="T1" fmla="*/ 3 h 91"/>
                <a:gd name="T2" fmla="*/ 0 w 21"/>
                <a:gd name="T3" fmla="*/ 3 h 91"/>
                <a:gd name="T4" fmla="*/ 0 w 21"/>
                <a:gd name="T5" fmla="*/ 0 h 91"/>
                <a:gd name="T6" fmla="*/ 21 w 21"/>
                <a:gd name="T7" fmla="*/ 0 h 91"/>
                <a:gd name="T8" fmla="*/ 21 w 21"/>
                <a:gd name="T9" fmla="*/ 91 h 91"/>
                <a:gd name="T10" fmla="*/ 17 w 21"/>
                <a:gd name="T11" fmla="*/ 91 h 91"/>
                <a:gd name="T12" fmla="*/ 17 w 21"/>
                <a:gd name="T13" fmla="*/ 3 h 91"/>
              </a:gdLst>
              <a:ahLst/>
              <a:cxnLst>
                <a:cxn ang="0">
                  <a:pos x="T0" y="T1"/>
                </a:cxn>
                <a:cxn ang="0">
                  <a:pos x="T2" y="T3"/>
                </a:cxn>
                <a:cxn ang="0">
                  <a:pos x="T4" y="T5"/>
                </a:cxn>
                <a:cxn ang="0">
                  <a:pos x="T6" y="T7"/>
                </a:cxn>
                <a:cxn ang="0">
                  <a:pos x="T8" y="T9"/>
                </a:cxn>
                <a:cxn ang="0">
                  <a:pos x="T10" y="T11"/>
                </a:cxn>
                <a:cxn ang="0">
                  <a:pos x="T12" y="T13"/>
                </a:cxn>
              </a:cxnLst>
              <a:rect l="0" t="0" r="r" b="b"/>
              <a:pathLst>
                <a:path w="21" h="91">
                  <a:moveTo>
                    <a:pt x="17" y="3"/>
                  </a:moveTo>
                  <a:lnTo>
                    <a:pt x="0" y="3"/>
                  </a:lnTo>
                  <a:lnTo>
                    <a:pt x="0" y="0"/>
                  </a:lnTo>
                  <a:lnTo>
                    <a:pt x="21" y="0"/>
                  </a:lnTo>
                  <a:lnTo>
                    <a:pt x="21" y="91"/>
                  </a:lnTo>
                  <a:lnTo>
                    <a:pt x="17" y="91"/>
                  </a:lnTo>
                  <a:lnTo>
                    <a:pt x="17" y="3"/>
                  </a:lnTo>
                  <a:close/>
                </a:path>
              </a:pathLst>
            </a:custGeom>
            <a:solidFill>
              <a:srgbClr val="224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32" name="Freeform 57">
              <a:extLst>
                <a:ext uri="{FF2B5EF4-FFF2-40B4-BE49-F238E27FC236}">
                  <a16:creationId xmlns:a16="http://schemas.microsoft.com/office/drawing/2014/main" id="{3EE810A2-4BBF-0BC0-3751-534BE3A21DD9}"/>
                </a:ext>
              </a:extLst>
            </p:cNvPr>
            <p:cNvSpPr>
              <a:spLocks/>
            </p:cNvSpPr>
            <p:nvPr/>
          </p:nvSpPr>
          <p:spPr bwMode="auto">
            <a:xfrm>
              <a:off x="7176011" y="6222963"/>
              <a:ext cx="15333" cy="75013"/>
            </a:xfrm>
            <a:custGeom>
              <a:avLst/>
              <a:gdLst>
                <a:gd name="T0" fmla="*/ 17 w 21"/>
                <a:gd name="T1" fmla="*/ 3 h 91"/>
                <a:gd name="T2" fmla="*/ 0 w 21"/>
                <a:gd name="T3" fmla="*/ 3 h 91"/>
                <a:gd name="T4" fmla="*/ 0 w 21"/>
                <a:gd name="T5" fmla="*/ 0 h 91"/>
                <a:gd name="T6" fmla="*/ 21 w 21"/>
                <a:gd name="T7" fmla="*/ 0 h 91"/>
                <a:gd name="T8" fmla="*/ 21 w 21"/>
                <a:gd name="T9" fmla="*/ 91 h 91"/>
                <a:gd name="T10" fmla="*/ 17 w 21"/>
                <a:gd name="T11" fmla="*/ 91 h 91"/>
                <a:gd name="T12" fmla="*/ 17 w 21"/>
                <a:gd name="T13" fmla="*/ 3 h 91"/>
              </a:gdLst>
              <a:ahLst/>
              <a:cxnLst>
                <a:cxn ang="0">
                  <a:pos x="T0" y="T1"/>
                </a:cxn>
                <a:cxn ang="0">
                  <a:pos x="T2" y="T3"/>
                </a:cxn>
                <a:cxn ang="0">
                  <a:pos x="T4" y="T5"/>
                </a:cxn>
                <a:cxn ang="0">
                  <a:pos x="T6" y="T7"/>
                </a:cxn>
                <a:cxn ang="0">
                  <a:pos x="T8" y="T9"/>
                </a:cxn>
                <a:cxn ang="0">
                  <a:pos x="T10" y="T11"/>
                </a:cxn>
                <a:cxn ang="0">
                  <a:pos x="T12" y="T13"/>
                </a:cxn>
              </a:cxnLst>
              <a:rect l="0" t="0" r="r" b="b"/>
              <a:pathLst>
                <a:path w="21" h="91">
                  <a:moveTo>
                    <a:pt x="17" y="3"/>
                  </a:moveTo>
                  <a:lnTo>
                    <a:pt x="0" y="3"/>
                  </a:lnTo>
                  <a:lnTo>
                    <a:pt x="0" y="0"/>
                  </a:lnTo>
                  <a:lnTo>
                    <a:pt x="21" y="0"/>
                  </a:lnTo>
                  <a:lnTo>
                    <a:pt x="21" y="91"/>
                  </a:lnTo>
                  <a:lnTo>
                    <a:pt x="17" y="91"/>
                  </a:lnTo>
                  <a:lnTo>
                    <a:pt x="17" y="3"/>
                  </a:lnTo>
                  <a:close/>
                </a:path>
              </a:pathLst>
            </a:custGeom>
            <a:solidFill>
              <a:srgbClr val="224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33" name="Rectangle 58">
              <a:extLst>
                <a:ext uri="{FF2B5EF4-FFF2-40B4-BE49-F238E27FC236}">
                  <a16:creationId xmlns:a16="http://schemas.microsoft.com/office/drawing/2014/main" id="{1794919A-694F-CC7B-D923-CD9884ABD69B}"/>
                </a:ext>
              </a:extLst>
            </p:cNvPr>
            <p:cNvSpPr>
              <a:spLocks noChangeArrowheads="1"/>
            </p:cNvSpPr>
            <p:nvPr/>
          </p:nvSpPr>
          <p:spPr bwMode="auto">
            <a:xfrm>
              <a:off x="6881029" y="6258408"/>
              <a:ext cx="59873" cy="11540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34" name="Freeform 59">
              <a:extLst>
                <a:ext uri="{FF2B5EF4-FFF2-40B4-BE49-F238E27FC236}">
                  <a16:creationId xmlns:a16="http://schemas.microsoft.com/office/drawing/2014/main" id="{E8C9886B-373B-4C1D-2533-3E73A1DF926D}"/>
                </a:ext>
              </a:extLst>
            </p:cNvPr>
            <p:cNvSpPr>
              <a:spLocks/>
            </p:cNvSpPr>
            <p:nvPr/>
          </p:nvSpPr>
          <p:spPr bwMode="auto">
            <a:xfrm>
              <a:off x="6919727" y="6258408"/>
              <a:ext cx="13873" cy="115404"/>
            </a:xfrm>
            <a:custGeom>
              <a:avLst/>
              <a:gdLst>
                <a:gd name="T0" fmla="*/ 0 w 19"/>
                <a:gd name="T1" fmla="*/ 140 h 140"/>
                <a:gd name="T2" fmla="*/ 19 w 19"/>
                <a:gd name="T3" fmla="*/ 140 h 140"/>
                <a:gd name="T4" fmla="*/ 19 w 19"/>
                <a:gd name="T5" fmla="*/ 0 h 140"/>
                <a:gd name="T6" fmla="*/ 0 w 19"/>
                <a:gd name="T7" fmla="*/ 32 h 140"/>
                <a:gd name="T8" fmla="*/ 0 w 19"/>
                <a:gd name="T9" fmla="*/ 140 h 140"/>
              </a:gdLst>
              <a:ahLst/>
              <a:cxnLst>
                <a:cxn ang="0">
                  <a:pos x="T0" y="T1"/>
                </a:cxn>
                <a:cxn ang="0">
                  <a:pos x="T2" y="T3"/>
                </a:cxn>
                <a:cxn ang="0">
                  <a:pos x="T4" y="T5"/>
                </a:cxn>
                <a:cxn ang="0">
                  <a:pos x="T6" y="T7"/>
                </a:cxn>
                <a:cxn ang="0">
                  <a:pos x="T8" y="T9"/>
                </a:cxn>
              </a:cxnLst>
              <a:rect l="0" t="0" r="r" b="b"/>
              <a:pathLst>
                <a:path w="19" h="140">
                  <a:moveTo>
                    <a:pt x="0" y="140"/>
                  </a:moveTo>
                  <a:lnTo>
                    <a:pt x="19" y="140"/>
                  </a:lnTo>
                  <a:lnTo>
                    <a:pt x="19" y="0"/>
                  </a:lnTo>
                  <a:lnTo>
                    <a:pt x="0" y="32"/>
                  </a:lnTo>
                  <a:lnTo>
                    <a:pt x="0" y="14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35" name="Rectangle 60">
              <a:extLst>
                <a:ext uri="{FF2B5EF4-FFF2-40B4-BE49-F238E27FC236}">
                  <a16:creationId xmlns:a16="http://schemas.microsoft.com/office/drawing/2014/main" id="{8C4589DF-33D4-AE99-8B79-DEA3E63EFB76}"/>
                </a:ext>
              </a:extLst>
            </p:cNvPr>
            <p:cNvSpPr>
              <a:spLocks noChangeArrowheads="1"/>
            </p:cNvSpPr>
            <p:nvPr/>
          </p:nvSpPr>
          <p:spPr bwMode="auto">
            <a:xfrm>
              <a:off x="6499889" y="6229557"/>
              <a:ext cx="89809" cy="144255"/>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36" name="Rectangle 61">
              <a:extLst>
                <a:ext uri="{FF2B5EF4-FFF2-40B4-BE49-F238E27FC236}">
                  <a16:creationId xmlns:a16="http://schemas.microsoft.com/office/drawing/2014/main" id="{7799DF38-A900-4903-DEA3-D69AA8552909}"/>
                </a:ext>
              </a:extLst>
            </p:cNvPr>
            <p:cNvSpPr>
              <a:spLocks noChangeArrowheads="1"/>
            </p:cNvSpPr>
            <p:nvPr/>
          </p:nvSpPr>
          <p:spPr bwMode="auto">
            <a:xfrm>
              <a:off x="6499889" y="6229557"/>
              <a:ext cx="89809" cy="7419"/>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37" name="Rectangle 62">
              <a:extLst>
                <a:ext uri="{FF2B5EF4-FFF2-40B4-BE49-F238E27FC236}">
                  <a16:creationId xmlns:a16="http://schemas.microsoft.com/office/drawing/2014/main" id="{F362720C-D182-8297-2BC2-09EC7CCDD4BC}"/>
                </a:ext>
              </a:extLst>
            </p:cNvPr>
            <p:cNvSpPr>
              <a:spLocks noChangeArrowheads="1"/>
            </p:cNvSpPr>
            <p:nvPr/>
          </p:nvSpPr>
          <p:spPr bwMode="auto">
            <a:xfrm>
              <a:off x="6494778" y="6221314"/>
              <a:ext cx="101491" cy="1154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38" name="Rectangle 63">
              <a:extLst>
                <a:ext uri="{FF2B5EF4-FFF2-40B4-BE49-F238E27FC236}">
                  <a16:creationId xmlns:a16="http://schemas.microsoft.com/office/drawing/2014/main" id="{48BA410F-E830-0042-EA4C-612AA44889F8}"/>
                </a:ext>
              </a:extLst>
            </p:cNvPr>
            <p:cNvSpPr>
              <a:spLocks noChangeArrowheads="1"/>
            </p:cNvSpPr>
            <p:nvPr/>
          </p:nvSpPr>
          <p:spPr bwMode="auto">
            <a:xfrm>
              <a:off x="6506460" y="6242746"/>
              <a:ext cx="78856" cy="26378"/>
            </a:xfrm>
            <a:prstGeom prst="rect">
              <a:avLst/>
            </a:prstGeom>
            <a:solidFill>
              <a:srgbClr val="2E66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39" name="Rectangle 64">
              <a:extLst>
                <a:ext uri="{FF2B5EF4-FFF2-40B4-BE49-F238E27FC236}">
                  <a16:creationId xmlns:a16="http://schemas.microsoft.com/office/drawing/2014/main" id="{7AC39331-CCA3-EBC3-C6B8-8D4902223742}"/>
                </a:ext>
              </a:extLst>
            </p:cNvPr>
            <p:cNvSpPr>
              <a:spLocks noChangeArrowheads="1"/>
            </p:cNvSpPr>
            <p:nvPr/>
          </p:nvSpPr>
          <p:spPr bwMode="auto">
            <a:xfrm>
              <a:off x="6506460" y="6242746"/>
              <a:ext cx="78856" cy="4121"/>
            </a:xfrm>
            <a:prstGeom prst="rect">
              <a:avLst/>
            </a:prstGeom>
            <a:solidFill>
              <a:srgbClr val="224A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40" name="Rectangle 65">
              <a:extLst>
                <a:ext uri="{FF2B5EF4-FFF2-40B4-BE49-F238E27FC236}">
                  <a16:creationId xmlns:a16="http://schemas.microsoft.com/office/drawing/2014/main" id="{F530E9AE-C413-9405-012C-8352752E1F2E}"/>
                </a:ext>
              </a:extLst>
            </p:cNvPr>
            <p:cNvSpPr>
              <a:spLocks noChangeArrowheads="1"/>
            </p:cNvSpPr>
            <p:nvPr/>
          </p:nvSpPr>
          <p:spPr bwMode="auto">
            <a:xfrm>
              <a:off x="6506460" y="6279016"/>
              <a:ext cx="78856" cy="89026"/>
            </a:xfrm>
            <a:prstGeom prst="rect">
              <a:avLst/>
            </a:prstGeom>
            <a:solidFill>
              <a:srgbClr val="2E66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41" name="Rectangle 66">
              <a:extLst>
                <a:ext uri="{FF2B5EF4-FFF2-40B4-BE49-F238E27FC236}">
                  <a16:creationId xmlns:a16="http://schemas.microsoft.com/office/drawing/2014/main" id="{18B1A0C0-AAC1-5498-07D9-83D4E1AC0E25}"/>
                </a:ext>
              </a:extLst>
            </p:cNvPr>
            <p:cNvSpPr>
              <a:spLocks noChangeArrowheads="1"/>
            </p:cNvSpPr>
            <p:nvPr/>
          </p:nvSpPr>
          <p:spPr bwMode="auto">
            <a:xfrm>
              <a:off x="6506460" y="6279016"/>
              <a:ext cx="78856" cy="7419"/>
            </a:xfrm>
            <a:prstGeom prst="rect">
              <a:avLst/>
            </a:prstGeom>
            <a:solidFill>
              <a:srgbClr val="224A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42" name="Rectangle 67">
              <a:extLst>
                <a:ext uri="{FF2B5EF4-FFF2-40B4-BE49-F238E27FC236}">
                  <a16:creationId xmlns:a16="http://schemas.microsoft.com/office/drawing/2014/main" id="{41381B5B-126C-8663-2D8E-B3245B23847B}"/>
                </a:ext>
              </a:extLst>
            </p:cNvPr>
            <p:cNvSpPr>
              <a:spLocks noChangeArrowheads="1"/>
            </p:cNvSpPr>
            <p:nvPr/>
          </p:nvSpPr>
          <p:spPr bwMode="auto">
            <a:xfrm>
              <a:off x="6545159" y="6279016"/>
              <a:ext cx="730" cy="89026"/>
            </a:xfrm>
            <a:prstGeom prst="rect">
              <a:avLst/>
            </a:prstGeom>
            <a:solidFill>
              <a:srgbClr val="2085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43" name="Rectangle 68">
              <a:extLst>
                <a:ext uri="{FF2B5EF4-FFF2-40B4-BE49-F238E27FC236}">
                  <a16:creationId xmlns:a16="http://schemas.microsoft.com/office/drawing/2014/main" id="{BE105816-5246-A961-0B1D-CF67E0E67E1D}"/>
                </a:ext>
              </a:extLst>
            </p:cNvPr>
            <p:cNvSpPr>
              <a:spLocks noChangeArrowheads="1"/>
            </p:cNvSpPr>
            <p:nvPr/>
          </p:nvSpPr>
          <p:spPr bwMode="auto">
            <a:xfrm>
              <a:off x="6552460" y="6279016"/>
              <a:ext cx="1460" cy="89026"/>
            </a:xfrm>
            <a:prstGeom prst="rect">
              <a:avLst/>
            </a:prstGeom>
            <a:solidFill>
              <a:srgbClr val="2085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44" name="Rectangle 69">
              <a:extLst>
                <a:ext uri="{FF2B5EF4-FFF2-40B4-BE49-F238E27FC236}">
                  <a16:creationId xmlns:a16="http://schemas.microsoft.com/office/drawing/2014/main" id="{416D398D-46E8-CB48-D664-971287B397A2}"/>
                </a:ext>
              </a:extLst>
            </p:cNvPr>
            <p:cNvSpPr>
              <a:spLocks noChangeArrowheads="1"/>
            </p:cNvSpPr>
            <p:nvPr/>
          </p:nvSpPr>
          <p:spPr bwMode="auto">
            <a:xfrm>
              <a:off x="6561222" y="6279016"/>
              <a:ext cx="1460" cy="89026"/>
            </a:xfrm>
            <a:prstGeom prst="rect">
              <a:avLst/>
            </a:prstGeom>
            <a:solidFill>
              <a:srgbClr val="2085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45" name="Rectangle 70">
              <a:extLst>
                <a:ext uri="{FF2B5EF4-FFF2-40B4-BE49-F238E27FC236}">
                  <a16:creationId xmlns:a16="http://schemas.microsoft.com/office/drawing/2014/main" id="{A38A02A1-0E99-1988-FAFD-9512CD682131}"/>
                </a:ext>
              </a:extLst>
            </p:cNvPr>
            <p:cNvSpPr>
              <a:spLocks noChangeArrowheads="1"/>
            </p:cNvSpPr>
            <p:nvPr/>
          </p:nvSpPr>
          <p:spPr bwMode="auto">
            <a:xfrm>
              <a:off x="6568523" y="6279016"/>
              <a:ext cx="1460" cy="89026"/>
            </a:xfrm>
            <a:prstGeom prst="rect">
              <a:avLst/>
            </a:prstGeom>
            <a:solidFill>
              <a:srgbClr val="2085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46" name="Rectangle 71">
              <a:extLst>
                <a:ext uri="{FF2B5EF4-FFF2-40B4-BE49-F238E27FC236}">
                  <a16:creationId xmlns:a16="http://schemas.microsoft.com/office/drawing/2014/main" id="{AADAFE5D-3E3A-BE7F-D335-561B7408A21F}"/>
                </a:ext>
              </a:extLst>
            </p:cNvPr>
            <p:cNvSpPr>
              <a:spLocks noChangeArrowheads="1"/>
            </p:cNvSpPr>
            <p:nvPr/>
          </p:nvSpPr>
          <p:spPr bwMode="auto">
            <a:xfrm>
              <a:off x="6576555" y="6279016"/>
              <a:ext cx="730" cy="89026"/>
            </a:xfrm>
            <a:prstGeom prst="rect">
              <a:avLst/>
            </a:prstGeom>
            <a:solidFill>
              <a:srgbClr val="2085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47" name="Rectangle 72">
              <a:extLst>
                <a:ext uri="{FF2B5EF4-FFF2-40B4-BE49-F238E27FC236}">
                  <a16:creationId xmlns:a16="http://schemas.microsoft.com/office/drawing/2014/main" id="{D2202C7D-6070-8B10-BA1E-03E29F5DDFEA}"/>
                </a:ext>
              </a:extLst>
            </p:cNvPr>
            <p:cNvSpPr>
              <a:spLocks noChangeArrowheads="1"/>
            </p:cNvSpPr>
            <p:nvPr/>
          </p:nvSpPr>
          <p:spPr bwMode="auto">
            <a:xfrm>
              <a:off x="6536397" y="6279016"/>
              <a:ext cx="2190" cy="89026"/>
            </a:xfrm>
            <a:prstGeom prst="rect">
              <a:avLst/>
            </a:prstGeom>
            <a:solidFill>
              <a:srgbClr val="2085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48" name="Rectangle 73">
              <a:extLst>
                <a:ext uri="{FF2B5EF4-FFF2-40B4-BE49-F238E27FC236}">
                  <a16:creationId xmlns:a16="http://schemas.microsoft.com/office/drawing/2014/main" id="{AD559E1A-EAF8-F0D0-A44E-6D2C1449E87C}"/>
                </a:ext>
              </a:extLst>
            </p:cNvPr>
            <p:cNvSpPr>
              <a:spLocks noChangeArrowheads="1"/>
            </p:cNvSpPr>
            <p:nvPr/>
          </p:nvSpPr>
          <p:spPr bwMode="auto">
            <a:xfrm>
              <a:off x="6528365" y="6279016"/>
              <a:ext cx="1460" cy="89026"/>
            </a:xfrm>
            <a:prstGeom prst="rect">
              <a:avLst/>
            </a:prstGeom>
            <a:solidFill>
              <a:srgbClr val="2085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49" name="Rectangle 74">
              <a:extLst>
                <a:ext uri="{FF2B5EF4-FFF2-40B4-BE49-F238E27FC236}">
                  <a16:creationId xmlns:a16="http://schemas.microsoft.com/office/drawing/2014/main" id="{25B2A31C-5032-933A-2A05-78812D9DCB21}"/>
                </a:ext>
              </a:extLst>
            </p:cNvPr>
            <p:cNvSpPr>
              <a:spLocks noChangeArrowheads="1"/>
            </p:cNvSpPr>
            <p:nvPr/>
          </p:nvSpPr>
          <p:spPr bwMode="auto">
            <a:xfrm>
              <a:off x="6521064" y="6279016"/>
              <a:ext cx="1460" cy="89026"/>
            </a:xfrm>
            <a:prstGeom prst="rect">
              <a:avLst/>
            </a:prstGeom>
            <a:solidFill>
              <a:srgbClr val="2085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50" name="Rectangle 75">
              <a:extLst>
                <a:ext uri="{FF2B5EF4-FFF2-40B4-BE49-F238E27FC236}">
                  <a16:creationId xmlns:a16="http://schemas.microsoft.com/office/drawing/2014/main" id="{D7F2DFA7-3969-9CF2-F02D-1973512FA9FD}"/>
                </a:ext>
              </a:extLst>
            </p:cNvPr>
            <p:cNvSpPr>
              <a:spLocks noChangeArrowheads="1"/>
            </p:cNvSpPr>
            <p:nvPr/>
          </p:nvSpPr>
          <p:spPr bwMode="auto">
            <a:xfrm>
              <a:off x="6512302" y="6279016"/>
              <a:ext cx="2920" cy="89026"/>
            </a:xfrm>
            <a:prstGeom prst="rect">
              <a:avLst/>
            </a:prstGeom>
            <a:solidFill>
              <a:srgbClr val="2085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51" name="Rectangle 76">
              <a:extLst>
                <a:ext uri="{FF2B5EF4-FFF2-40B4-BE49-F238E27FC236}">
                  <a16:creationId xmlns:a16="http://schemas.microsoft.com/office/drawing/2014/main" id="{78DACA73-A872-5BDE-1228-01726D9B5686}"/>
                </a:ext>
              </a:extLst>
            </p:cNvPr>
            <p:cNvSpPr>
              <a:spLocks noChangeArrowheads="1"/>
            </p:cNvSpPr>
            <p:nvPr/>
          </p:nvSpPr>
          <p:spPr bwMode="auto">
            <a:xfrm>
              <a:off x="6576555" y="6242746"/>
              <a:ext cx="2190" cy="263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52" name="Rectangle 77">
              <a:extLst>
                <a:ext uri="{FF2B5EF4-FFF2-40B4-BE49-F238E27FC236}">
                  <a16:creationId xmlns:a16="http://schemas.microsoft.com/office/drawing/2014/main" id="{22DD06E2-2D16-ACEC-CD88-CB161D42336C}"/>
                </a:ext>
              </a:extLst>
            </p:cNvPr>
            <p:cNvSpPr>
              <a:spLocks noChangeArrowheads="1"/>
            </p:cNvSpPr>
            <p:nvPr/>
          </p:nvSpPr>
          <p:spPr bwMode="auto">
            <a:xfrm>
              <a:off x="6567794" y="6242746"/>
              <a:ext cx="3651" cy="263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53" name="Rectangle 78">
              <a:extLst>
                <a:ext uri="{FF2B5EF4-FFF2-40B4-BE49-F238E27FC236}">
                  <a16:creationId xmlns:a16="http://schemas.microsoft.com/office/drawing/2014/main" id="{B8DC539D-C707-974D-AC7A-3EAEFEC1F86D}"/>
                </a:ext>
              </a:extLst>
            </p:cNvPr>
            <p:cNvSpPr>
              <a:spLocks noChangeArrowheads="1"/>
            </p:cNvSpPr>
            <p:nvPr/>
          </p:nvSpPr>
          <p:spPr bwMode="auto">
            <a:xfrm>
              <a:off x="6559762" y="6242746"/>
              <a:ext cx="2920" cy="263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54" name="Rectangle 79">
              <a:extLst>
                <a:ext uri="{FF2B5EF4-FFF2-40B4-BE49-F238E27FC236}">
                  <a16:creationId xmlns:a16="http://schemas.microsoft.com/office/drawing/2014/main" id="{0705F72C-06CC-B12F-C66F-BF1E5DB60AA1}"/>
                </a:ext>
              </a:extLst>
            </p:cNvPr>
            <p:cNvSpPr>
              <a:spLocks noChangeArrowheads="1"/>
            </p:cNvSpPr>
            <p:nvPr/>
          </p:nvSpPr>
          <p:spPr bwMode="auto">
            <a:xfrm>
              <a:off x="6552460" y="6242746"/>
              <a:ext cx="2190" cy="263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55" name="Rectangle 80">
              <a:extLst>
                <a:ext uri="{FF2B5EF4-FFF2-40B4-BE49-F238E27FC236}">
                  <a16:creationId xmlns:a16="http://schemas.microsoft.com/office/drawing/2014/main" id="{8D1D0E26-BDC1-1490-07DE-8909F04D3E93}"/>
                </a:ext>
              </a:extLst>
            </p:cNvPr>
            <p:cNvSpPr>
              <a:spLocks noChangeArrowheads="1"/>
            </p:cNvSpPr>
            <p:nvPr/>
          </p:nvSpPr>
          <p:spPr bwMode="auto">
            <a:xfrm>
              <a:off x="6543698" y="6242746"/>
              <a:ext cx="3651" cy="263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56" name="Rectangle 81">
              <a:extLst>
                <a:ext uri="{FF2B5EF4-FFF2-40B4-BE49-F238E27FC236}">
                  <a16:creationId xmlns:a16="http://schemas.microsoft.com/office/drawing/2014/main" id="{CC085CCB-60AE-5AF7-52EC-737653125441}"/>
                </a:ext>
              </a:extLst>
            </p:cNvPr>
            <p:cNvSpPr>
              <a:spLocks noChangeArrowheads="1"/>
            </p:cNvSpPr>
            <p:nvPr/>
          </p:nvSpPr>
          <p:spPr bwMode="auto">
            <a:xfrm>
              <a:off x="6536397" y="6242746"/>
              <a:ext cx="2190" cy="263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57" name="Rectangle 82">
              <a:extLst>
                <a:ext uri="{FF2B5EF4-FFF2-40B4-BE49-F238E27FC236}">
                  <a16:creationId xmlns:a16="http://schemas.microsoft.com/office/drawing/2014/main" id="{D10F7073-090F-E06F-8B1B-855C30CAEF9E}"/>
                </a:ext>
              </a:extLst>
            </p:cNvPr>
            <p:cNvSpPr>
              <a:spLocks noChangeArrowheads="1"/>
            </p:cNvSpPr>
            <p:nvPr/>
          </p:nvSpPr>
          <p:spPr bwMode="auto">
            <a:xfrm>
              <a:off x="6527635" y="6242746"/>
              <a:ext cx="3651" cy="263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58" name="Rectangle 83">
              <a:extLst>
                <a:ext uri="{FF2B5EF4-FFF2-40B4-BE49-F238E27FC236}">
                  <a16:creationId xmlns:a16="http://schemas.microsoft.com/office/drawing/2014/main" id="{81AA1E84-B257-05A9-59C9-E276C2EC500C}"/>
                </a:ext>
              </a:extLst>
            </p:cNvPr>
            <p:cNvSpPr>
              <a:spLocks noChangeArrowheads="1"/>
            </p:cNvSpPr>
            <p:nvPr/>
          </p:nvSpPr>
          <p:spPr bwMode="auto">
            <a:xfrm>
              <a:off x="6520333" y="6242746"/>
              <a:ext cx="3651" cy="263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59" name="Rectangle 84">
              <a:extLst>
                <a:ext uri="{FF2B5EF4-FFF2-40B4-BE49-F238E27FC236}">
                  <a16:creationId xmlns:a16="http://schemas.microsoft.com/office/drawing/2014/main" id="{701CD5EF-A298-B399-D1F1-971768CAEB8F}"/>
                </a:ext>
              </a:extLst>
            </p:cNvPr>
            <p:cNvSpPr>
              <a:spLocks noChangeArrowheads="1"/>
            </p:cNvSpPr>
            <p:nvPr/>
          </p:nvSpPr>
          <p:spPr bwMode="auto">
            <a:xfrm>
              <a:off x="6512302" y="6242746"/>
              <a:ext cx="2920" cy="263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60" name="Freeform 85">
              <a:extLst>
                <a:ext uri="{FF2B5EF4-FFF2-40B4-BE49-F238E27FC236}">
                  <a16:creationId xmlns:a16="http://schemas.microsoft.com/office/drawing/2014/main" id="{08F257C4-EAA8-051B-0F43-FD0690080B5C}"/>
                </a:ext>
              </a:extLst>
            </p:cNvPr>
            <p:cNvSpPr>
              <a:spLocks/>
            </p:cNvSpPr>
            <p:nvPr/>
          </p:nvSpPr>
          <p:spPr bwMode="auto">
            <a:xfrm>
              <a:off x="7049694" y="6307867"/>
              <a:ext cx="39428" cy="65945"/>
            </a:xfrm>
            <a:custGeom>
              <a:avLst/>
              <a:gdLst>
                <a:gd name="T0" fmla="*/ 0 w 54"/>
                <a:gd name="T1" fmla="*/ 80 h 80"/>
                <a:gd name="T2" fmla="*/ 54 w 54"/>
                <a:gd name="T3" fmla="*/ 80 h 80"/>
                <a:gd name="T4" fmla="*/ 0 w 54"/>
                <a:gd name="T5" fmla="*/ 0 h 80"/>
                <a:gd name="T6" fmla="*/ 0 w 54"/>
                <a:gd name="T7" fmla="*/ 80 h 80"/>
              </a:gdLst>
              <a:ahLst/>
              <a:cxnLst>
                <a:cxn ang="0">
                  <a:pos x="T0" y="T1"/>
                </a:cxn>
                <a:cxn ang="0">
                  <a:pos x="T2" y="T3"/>
                </a:cxn>
                <a:cxn ang="0">
                  <a:pos x="T4" y="T5"/>
                </a:cxn>
                <a:cxn ang="0">
                  <a:pos x="T6" y="T7"/>
                </a:cxn>
              </a:cxnLst>
              <a:rect l="0" t="0" r="r" b="b"/>
              <a:pathLst>
                <a:path w="54" h="80">
                  <a:moveTo>
                    <a:pt x="0" y="80"/>
                  </a:moveTo>
                  <a:lnTo>
                    <a:pt x="54" y="80"/>
                  </a:lnTo>
                  <a:lnTo>
                    <a:pt x="0" y="0"/>
                  </a:lnTo>
                  <a:lnTo>
                    <a:pt x="0" y="8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61" name="Rectangle 86">
              <a:extLst>
                <a:ext uri="{FF2B5EF4-FFF2-40B4-BE49-F238E27FC236}">
                  <a16:creationId xmlns:a16="http://schemas.microsoft.com/office/drawing/2014/main" id="{6CE555F9-AE94-D3FA-811A-E52D4E55E016}"/>
                </a:ext>
              </a:extLst>
            </p:cNvPr>
            <p:cNvSpPr>
              <a:spLocks noChangeArrowheads="1"/>
            </p:cNvSpPr>
            <p:nvPr/>
          </p:nvSpPr>
          <p:spPr bwMode="auto">
            <a:xfrm>
              <a:off x="6931409" y="5547847"/>
              <a:ext cx="118285" cy="82596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62" name="Rectangle 87">
              <a:extLst>
                <a:ext uri="{FF2B5EF4-FFF2-40B4-BE49-F238E27FC236}">
                  <a16:creationId xmlns:a16="http://schemas.microsoft.com/office/drawing/2014/main" id="{ACE019E8-DB41-ECC1-ADAC-4FBFECEADA2E}"/>
                </a:ext>
              </a:extLst>
            </p:cNvPr>
            <p:cNvSpPr>
              <a:spLocks noChangeArrowheads="1"/>
            </p:cNvSpPr>
            <p:nvPr/>
          </p:nvSpPr>
          <p:spPr bwMode="auto">
            <a:xfrm>
              <a:off x="6946013" y="5547847"/>
              <a:ext cx="40158" cy="825965"/>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63" name="Rectangle 88">
              <a:extLst>
                <a:ext uri="{FF2B5EF4-FFF2-40B4-BE49-F238E27FC236}">
                  <a16:creationId xmlns:a16="http://schemas.microsoft.com/office/drawing/2014/main" id="{BEAF25DB-26C1-021C-229D-00F0EA288041}"/>
                </a:ext>
              </a:extLst>
            </p:cNvPr>
            <p:cNvSpPr>
              <a:spLocks noChangeArrowheads="1"/>
            </p:cNvSpPr>
            <p:nvPr/>
          </p:nvSpPr>
          <p:spPr bwMode="auto">
            <a:xfrm>
              <a:off x="6931409" y="6256759"/>
              <a:ext cx="118285" cy="53580"/>
            </a:xfrm>
            <a:prstGeom prst="rect">
              <a:avLst/>
            </a:prstGeom>
            <a:solidFill>
              <a:srgbClr val="05C3A7">
                <a:alpha val="5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64" name="Rectangle 89">
              <a:extLst>
                <a:ext uri="{FF2B5EF4-FFF2-40B4-BE49-F238E27FC236}">
                  <a16:creationId xmlns:a16="http://schemas.microsoft.com/office/drawing/2014/main" id="{CA62D87F-4FD5-E0A8-89C6-C5D95A01D3BB}"/>
                </a:ext>
              </a:extLst>
            </p:cNvPr>
            <p:cNvSpPr>
              <a:spLocks noChangeArrowheads="1"/>
            </p:cNvSpPr>
            <p:nvPr/>
          </p:nvSpPr>
          <p:spPr bwMode="auto">
            <a:xfrm>
              <a:off x="6931409" y="6167733"/>
              <a:ext cx="118285" cy="53580"/>
            </a:xfrm>
            <a:prstGeom prst="rect">
              <a:avLst/>
            </a:prstGeom>
            <a:solidFill>
              <a:srgbClr val="05C3A7">
                <a:alpha val="5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65" name="Rectangle 90">
              <a:extLst>
                <a:ext uri="{FF2B5EF4-FFF2-40B4-BE49-F238E27FC236}">
                  <a16:creationId xmlns:a16="http://schemas.microsoft.com/office/drawing/2014/main" id="{4FEB21AE-9CED-97D1-A828-54F67455871F}"/>
                </a:ext>
              </a:extLst>
            </p:cNvPr>
            <p:cNvSpPr>
              <a:spLocks noChangeArrowheads="1"/>
            </p:cNvSpPr>
            <p:nvPr/>
          </p:nvSpPr>
          <p:spPr bwMode="auto">
            <a:xfrm>
              <a:off x="6931409" y="6077058"/>
              <a:ext cx="118285" cy="53580"/>
            </a:xfrm>
            <a:prstGeom prst="rect">
              <a:avLst/>
            </a:prstGeom>
            <a:solidFill>
              <a:srgbClr val="05C3A7">
                <a:alpha val="5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66" name="Rectangle 91">
              <a:extLst>
                <a:ext uri="{FF2B5EF4-FFF2-40B4-BE49-F238E27FC236}">
                  <a16:creationId xmlns:a16="http://schemas.microsoft.com/office/drawing/2014/main" id="{2DEE12C0-4375-41D5-4093-52CF0FE8090D}"/>
                </a:ext>
              </a:extLst>
            </p:cNvPr>
            <p:cNvSpPr>
              <a:spLocks noChangeArrowheads="1"/>
            </p:cNvSpPr>
            <p:nvPr/>
          </p:nvSpPr>
          <p:spPr bwMode="auto">
            <a:xfrm>
              <a:off x="6946013" y="6256759"/>
              <a:ext cx="40158" cy="53580"/>
            </a:xfrm>
            <a:prstGeom prst="rect">
              <a:avLst/>
            </a:prstGeom>
            <a:solidFill>
              <a:srgbClr val="05C3A7">
                <a:alpha val="5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67" name="Rectangle 92">
              <a:extLst>
                <a:ext uri="{FF2B5EF4-FFF2-40B4-BE49-F238E27FC236}">
                  <a16:creationId xmlns:a16="http://schemas.microsoft.com/office/drawing/2014/main" id="{A8A893C2-5531-6F57-BF21-66034C915BCA}"/>
                </a:ext>
              </a:extLst>
            </p:cNvPr>
            <p:cNvSpPr>
              <a:spLocks noChangeArrowheads="1"/>
            </p:cNvSpPr>
            <p:nvPr/>
          </p:nvSpPr>
          <p:spPr bwMode="auto">
            <a:xfrm>
              <a:off x="6946013" y="6167733"/>
              <a:ext cx="40158" cy="53580"/>
            </a:xfrm>
            <a:prstGeom prst="rect">
              <a:avLst/>
            </a:prstGeom>
            <a:solidFill>
              <a:srgbClr val="05C3A7">
                <a:alpha val="5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68" name="Rectangle 93">
              <a:extLst>
                <a:ext uri="{FF2B5EF4-FFF2-40B4-BE49-F238E27FC236}">
                  <a16:creationId xmlns:a16="http://schemas.microsoft.com/office/drawing/2014/main" id="{1816C0DA-748C-E4F0-9372-4C409EAE3E8C}"/>
                </a:ext>
              </a:extLst>
            </p:cNvPr>
            <p:cNvSpPr>
              <a:spLocks noChangeArrowheads="1"/>
            </p:cNvSpPr>
            <p:nvPr/>
          </p:nvSpPr>
          <p:spPr bwMode="auto">
            <a:xfrm>
              <a:off x="6946013" y="6077058"/>
              <a:ext cx="40158" cy="53580"/>
            </a:xfrm>
            <a:prstGeom prst="rect">
              <a:avLst/>
            </a:prstGeom>
            <a:solidFill>
              <a:srgbClr val="05C3A7">
                <a:alpha val="5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69" name="Rectangle 94">
              <a:extLst>
                <a:ext uri="{FF2B5EF4-FFF2-40B4-BE49-F238E27FC236}">
                  <a16:creationId xmlns:a16="http://schemas.microsoft.com/office/drawing/2014/main" id="{032334AC-DE25-BD02-4BAD-5A310982F22E}"/>
                </a:ext>
              </a:extLst>
            </p:cNvPr>
            <p:cNvSpPr>
              <a:spLocks noChangeArrowheads="1"/>
            </p:cNvSpPr>
            <p:nvPr/>
          </p:nvSpPr>
          <p:spPr bwMode="auto">
            <a:xfrm>
              <a:off x="6910965" y="5880046"/>
              <a:ext cx="159173" cy="65121"/>
            </a:xfrm>
            <a:prstGeom prst="rect">
              <a:avLst/>
            </a:prstGeom>
            <a:solidFill>
              <a:srgbClr val="2E66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70" name="Rectangle 95">
              <a:extLst>
                <a:ext uri="{FF2B5EF4-FFF2-40B4-BE49-F238E27FC236}">
                  <a16:creationId xmlns:a16="http://schemas.microsoft.com/office/drawing/2014/main" id="{1E9A6ED7-DB17-4389-58BE-080025D24971}"/>
                </a:ext>
              </a:extLst>
            </p:cNvPr>
            <p:cNvSpPr>
              <a:spLocks noChangeArrowheads="1"/>
            </p:cNvSpPr>
            <p:nvPr/>
          </p:nvSpPr>
          <p:spPr bwMode="auto">
            <a:xfrm>
              <a:off x="6919727" y="5880046"/>
              <a:ext cx="43809" cy="65121"/>
            </a:xfrm>
            <a:prstGeom prst="rect">
              <a:avLst/>
            </a:prstGeom>
            <a:solidFill>
              <a:srgbClr val="21537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71" name="Rectangle 96">
              <a:extLst>
                <a:ext uri="{FF2B5EF4-FFF2-40B4-BE49-F238E27FC236}">
                  <a16:creationId xmlns:a16="http://schemas.microsoft.com/office/drawing/2014/main" id="{771FBFA3-7CF8-868C-D564-C349EB15D3B1}"/>
                </a:ext>
              </a:extLst>
            </p:cNvPr>
            <p:cNvSpPr>
              <a:spLocks noChangeArrowheads="1"/>
            </p:cNvSpPr>
            <p:nvPr/>
          </p:nvSpPr>
          <p:spPr bwMode="auto">
            <a:xfrm>
              <a:off x="7026330" y="5880046"/>
              <a:ext cx="16063" cy="65121"/>
            </a:xfrm>
            <a:prstGeom prst="rect">
              <a:avLst/>
            </a:prstGeom>
            <a:solidFill>
              <a:srgbClr val="5994B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72" name="Rectangle 97">
              <a:extLst>
                <a:ext uri="{FF2B5EF4-FFF2-40B4-BE49-F238E27FC236}">
                  <a16:creationId xmlns:a16="http://schemas.microsoft.com/office/drawing/2014/main" id="{AEDAC206-C7AA-52F7-9BFC-5A4DE9AA0E86}"/>
                </a:ext>
              </a:extLst>
            </p:cNvPr>
            <p:cNvSpPr>
              <a:spLocks noChangeArrowheads="1"/>
            </p:cNvSpPr>
            <p:nvPr/>
          </p:nvSpPr>
          <p:spPr bwMode="auto">
            <a:xfrm>
              <a:off x="7047504" y="5880046"/>
              <a:ext cx="5111" cy="65121"/>
            </a:xfrm>
            <a:prstGeom prst="rect">
              <a:avLst/>
            </a:prstGeom>
            <a:solidFill>
              <a:srgbClr val="719EB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73" name="Rectangle 98">
              <a:extLst>
                <a:ext uri="{FF2B5EF4-FFF2-40B4-BE49-F238E27FC236}">
                  <a16:creationId xmlns:a16="http://schemas.microsoft.com/office/drawing/2014/main" id="{708E6F3A-A9BD-45BC-16AF-71743F824E51}"/>
                </a:ext>
              </a:extLst>
            </p:cNvPr>
            <p:cNvSpPr>
              <a:spLocks noChangeArrowheads="1"/>
            </p:cNvSpPr>
            <p:nvPr/>
          </p:nvSpPr>
          <p:spPr bwMode="auto">
            <a:xfrm>
              <a:off x="6910965" y="5880046"/>
              <a:ext cx="159173" cy="9892"/>
            </a:xfrm>
            <a:prstGeom prst="rect">
              <a:avLst/>
            </a:prstGeom>
            <a:solidFill>
              <a:srgbClr val="224A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74" name="Rectangle 99">
              <a:extLst>
                <a:ext uri="{FF2B5EF4-FFF2-40B4-BE49-F238E27FC236}">
                  <a16:creationId xmlns:a16="http://schemas.microsoft.com/office/drawing/2014/main" id="{EB1D7BEF-0B94-FF3E-D510-462B49A4F8D2}"/>
                </a:ext>
              </a:extLst>
            </p:cNvPr>
            <p:cNvSpPr>
              <a:spLocks noChangeArrowheads="1"/>
            </p:cNvSpPr>
            <p:nvPr/>
          </p:nvSpPr>
          <p:spPr bwMode="auto">
            <a:xfrm>
              <a:off x="6989822" y="5880046"/>
              <a:ext cx="2920" cy="6512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75" name="Rectangle 100">
              <a:extLst>
                <a:ext uri="{FF2B5EF4-FFF2-40B4-BE49-F238E27FC236}">
                  <a16:creationId xmlns:a16="http://schemas.microsoft.com/office/drawing/2014/main" id="{2FC9A979-E7AB-8681-EEE4-4F68D186BCA6}"/>
                </a:ext>
              </a:extLst>
            </p:cNvPr>
            <p:cNvSpPr>
              <a:spLocks noChangeArrowheads="1"/>
            </p:cNvSpPr>
            <p:nvPr/>
          </p:nvSpPr>
          <p:spPr bwMode="auto">
            <a:xfrm>
              <a:off x="7028520" y="5880046"/>
              <a:ext cx="3651" cy="6512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76" name="Rectangle 101">
              <a:extLst>
                <a:ext uri="{FF2B5EF4-FFF2-40B4-BE49-F238E27FC236}">
                  <a16:creationId xmlns:a16="http://schemas.microsoft.com/office/drawing/2014/main" id="{586419DF-002F-B70C-3201-9DE0FDD4044F}"/>
                </a:ext>
              </a:extLst>
            </p:cNvPr>
            <p:cNvSpPr>
              <a:spLocks noChangeArrowheads="1"/>
            </p:cNvSpPr>
            <p:nvPr/>
          </p:nvSpPr>
          <p:spPr bwMode="auto">
            <a:xfrm>
              <a:off x="7061377" y="5880046"/>
              <a:ext cx="2190" cy="6512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77" name="Rectangle 102">
              <a:extLst>
                <a:ext uri="{FF2B5EF4-FFF2-40B4-BE49-F238E27FC236}">
                  <a16:creationId xmlns:a16="http://schemas.microsoft.com/office/drawing/2014/main" id="{78CFE5B7-6B19-7C71-374C-FD9146B5D661}"/>
                </a:ext>
              </a:extLst>
            </p:cNvPr>
            <p:cNvSpPr>
              <a:spLocks noChangeArrowheads="1"/>
            </p:cNvSpPr>
            <p:nvPr/>
          </p:nvSpPr>
          <p:spPr bwMode="auto">
            <a:xfrm>
              <a:off x="6949663" y="5880046"/>
              <a:ext cx="2920" cy="6512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78" name="Rectangle 103">
              <a:extLst>
                <a:ext uri="{FF2B5EF4-FFF2-40B4-BE49-F238E27FC236}">
                  <a16:creationId xmlns:a16="http://schemas.microsoft.com/office/drawing/2014/main" id="{777F949F-E648-E0A0-26A5-36D3B5450656}"/>
                </a:ext>
              </a:extLst>
            </p:cNvPr>
            <p:cNvSpPr>
              <a:spLocks noChangeArrowheads="1"/>
            </p:cNvSpPr>
            <p:nvPr/>
          </p:nvSpPr>
          <p:spPr bwMode="auto">
            <a:xfrm>
              <a:off x="6917537" y="5880046"/>
              <a:ext cx="3651" cy="6512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79" name="Rectangle 104">
              <a:extLst>
                <a:ext uri="{FF2B5EF4-FFF2-40B4-BE49-F238E27FC236}">
                  <a16:creationId xmlns:a16="http://schemas.microsoft.com/office/drawing/2014/main" id="{00FF22A0-C291-66A2-D71E-FE89AB9DED02}"/>
                </a:ext>
              </a:extLst>
            </p:cNvPr>
            <p:cNvSpPr>
              <a:spLocks noChangeArrowheads="1"/>
            </p:cNvSpPr>
            <p:nvPr/>
          </p:nvSpPr>
          <p:spPr bwMode="auto">
            <a:xfrm>
              <a:off x="6902203" y="5873452"/>
              <a:ext cx="178158" cy="6594"/>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80" name="Freeform 105">
              <a:extLst>
                <a:ext uri="{FF2B5EF4-FFF2-40B4-BE49-F238E27FC236}">
                  <a16:creationId xmlns:a16="http://schemas.microsoft.com/office/drawing/2014/main" id="{22493739-3964-AC97-F6AA-EFDDA45DD53C}"/>
                </a:ext>
              </a:extLst>
            </p:cNvPr>
            <p:cNvSpPr>
              <a:spLocks/>
            </p:cNvSpPr>
            <p:nvPr/>
          </p:nvSpPr>
          <p:spPr bwMode="auto">
            <a:xfrm>
              <a:off x="6913886" y="5945167"/>
              <a:ext cx="153332" cy="15662"/>
            </a:xfrm>
            <a:custGeom>
              <a:avLst/>
              <a:gdLst>
                <a:gd name="T0" fmla="*/ 210 w 210"/>
                <a:gd name="T1" fmla="*/ 0 h 19"/>
                <a:gd name="T2" fmla="*/ 200 w 210"/>
                <a:gd name="T3" fmla="*/ 19 h 19"/>
                <a:gd name="T4" fmla="*/ 12 w 210"/>
                <a:gd name="T5" fmla="*/ 19 h 19"/>
                <a:gd name="T6" fmla="*/ 0 w 210"/>
                <a:gd name="T7" fmla="*/ 0 h 19"/>
                <a:gd name="T8" fmla="*/ 210 w 210"/>
                <a:gd name="T9" fmla="*/ 0 h 19"/>
              </a:gdLst>
              <a:ahLst/>
              <a:cxnLst>
                <a:cxn ang="0">
                  <a:pos x="T0" y="T1"/>
                </a:cxn>
                <a:cxn ang="0">
                  <a:pos x="T2" y="T3"/>
                </a:cxn>
                <a:cxn ang="0">
                  <a:pos x="T4" y="T5"/>
                </a:cxn>
                <a:cxn ang="0">
                  <a:pos x="T6" y="T7"/>
                </a:cxn>
                <a:cxn ang="0">
                  <a:pos x="T8" y="T9"/>
                </a:cxn>
              </a:cxnLst>
              <a:rect l="0" t="0" r="r" b="b"/>
              <a:pathLst>
                <a:path w="210" h="19">
                  <a:moveTo>
                    <a:pt x="210" y="0"/>
                  </a:moveTo>
                  <a:lnTo>
                    <a:pt x="200" y="19"/>
                  </a:lnTo>
                  <a:lnTo>
                    <a:pt x="12" y="19"/>
                  </a:lnTo>
                  <a:lnTo>
                    <a:pt x="0" y="0"/>
                  </a:lnTo>
                  <a:lnTo>
                    <a:pt x="210"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81" name="Freeform 106">
              <a:extLst>
                <a:ext uri="{FF2B5EF4-FFF2-40B4-BE49-F238E27FC236}">
                  <a16:creationId xmlns:a16="http://schemas.microsoft.com/office/drawing/2014/main" id="{A77A7A8A-0839-1365-7D4A-392B5B2F1B37}"/>
                </a:ext>
              </a:extLst>
            </p:cNvPr>
            <p:cNvSpPr>
              <a:spLocks/>
            </p:cNvSpPr>
            <p:nvPr/>
          </p:nvSpPr>
          <p:spPr bwMode="auto">
            <a:xfrm>
              <a:off x="6919727" y="5945167"/>
              <a:ext cx="59142" cy="15662"/>
            </a:xfrm>
            <a:custGeom>
              <a:avLst/>
              <a:gdLst>
                <a:gd name="T0" fmla="*/ 81 w 81"/>
                <a:gd name="T1" fmla="*/ 0 h 19"/>
                <a:gd name="T2" fmla="*/ 81 w 81"/>
                <a:gd name="T3" fmla="*/ 19 h 19"/>
                <a:gd name="T4" fmla="*/ 11 w 81"/>
                <a:gd name="T5" fmla="*/ 19 h 19"/>
                <a:gd name="T6" fmla="*/ 0 w 81"/>
                <a:gd name="T7" fmla="*/ 0 h 19"/>
                <a:gd name="T8" fmla="*/ 81 w 81"/>
                <a:gd name="T9" fmla="*/ 0 h 19"/>
              </a:gdLst>
              <a:ahLst/>
              <a:cxnLst>
                <a:cxn ang="0">
                  <a:pos x="T0" y="T1"/>
                </a:cxn>
                <a:cxn ang="0">
                  <a:pos x="T2" y="T3"/>
                </a:cxn>
                <a:cxn ang="0">
                  <a:pos x="T4" y="T5"/>
                </a:cxn>
                <a:cxn ang="0">
                  <a:pos x="T6" y="T7"/>
                </a:cxn>
                <a:cxn ang="0">
                  <a:pos x="T8" y="T9"/>
                </a:cxn>
              </a:cxnLst>
              <a:rect l="0" t="0" r="r" b="b"/>
              <a:pathLst>
                <a:path w="81" h="19">
                  <a:moveTo>
                    <a:pt x="81" y="0"/>
                  </a:moveTo>
                  <a:lnTo>
                    <a:pt x="81" y="19"/>
                  </a:lnTo>
                  <a:lnTo>
                    <a:pt x="11" y="19"/>
                  </a:lnTo>
                  <a:lnTo>
                    <a:pt x="0" y="0"/>
                  </a:lnTo>
                  <a:lnTo>
                    <a:pt x="81" y="0"/>
                  </a:lnTo>
                  <a:close/>
                </a:path>
              </a:pathLst>
            </a:custGeom>
            <a:solidFill>
              <a:srgbClr val="B8B8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82" name="Rectangle 107">
              <a:extLst>
                <a:ext uri="{FF2B5EF4-FFF2-40B4-BE49-F238E27FC236}">
                  <a16:creationId xmlns:a16="http://schemas.microsoft.com/office/drawing/2014/main" id="{1EEB3385-2196-930E-D4B4-4A073217F13F}"/>
                </a:ext>
              </a:extLst>
            </p:cNvPr>
            <p:cNvSpPr>
              <a:spLocks noChangeArrowheads="1"/>
            </p:cNvSpPr>
            <p:nvPr/>
          </p:nvSpPr>
          <p:spPr bwMode="auto">
            <a:xfrm>
              <a:off x="6903664" y="5666548"/>
              <a:ext cx="175237" cy="35446"/>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83" name="Rectangle 108">
              <a:extLst>
                <a:ext uri="{FF2B5EF4-FFF2-40B4-BE49-F238E27FC236}">
                  <a16:creationId xmlns:a16="http://schemas.microsoft.com/office/drawing/2014/main" id="{74C0D31E-124E-0B20-F5B7-B229D256CAB9}"/>
                </a:ext>
              </a:extLst>
            </p:cNvPr>
            <p:cNvSpPr>
              <a:spLocks noChangeArrowheads="1"/>
            </p:cNvSpPr>
            <p:nvPr/>
          </p:nvSpPr>
          <p:spPr bwMode="auto">
            <a:xfrm>
              <a:off x="6903664" y="5559387"/>
              <a:ext cx="175237" cy="35446"/>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84" name="Rectangle 109">
              <a:extLst>
                <a:ext uri="{FF2B5EF4-FFF2-40B4-BE49-F238E27FC236}">
                  <a16:creationId xmlns:a16="http://schemas.microsoft.com/office/drawing/2014/main" id="{103AF358-187D-3AA6-9947-DEE356F98CF2}"/>
                </a:ext>
              </a:extLst>
            </p:cNvPr>
            <p:cNvSpPr>
              <a:spLocks noChangeArrowheads="1"/>
            </p:cNvSpPr>
            <p:nvPr/>
          </p:nvSpPr>
          <p:spPr bwMode="auto">
            <a:xfrm>
              <a:off x="6987631" y="5392051"/>
              <a:ext cx="7301" cy="3709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85" name="Rectangle 111">
              <a:extLst>
                <a:ext uri="{FF2B5EF4-FFF2-40B4-BE49-F238E27FC236}">
                  <a16:creationId xmlns:a16="http://schemas.microsoft.com/office/drawing/2014/main" id="{CF2CA0CC-5135-DD46-2209-7A6991FCB35D}"/>
                </a:ext>
              </a:extLst>
            </p:cNvPr>
            <p:cNvSpPr>
              <a:spLocks noChangeArrowheads="1"/>
            </p:cNvSpPr>
            <p:nvPr/>
          </p:nvSpPr>
          <p:spPr bwMode="auto">
            <a:xfrm>
              <a:off x="6962806" y="5448929"/>
              <a:ext cx="2190" cy="3956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86" name="Rectangle 113">
              <a:extLst>
                <a:ext uri="{FF2B5EF4-FFF2-40B4-BE49-F238E27FC236}">
                  <a16:creationId xmlns:a16="http://schemas.microsoft.com/office/drawing/2014/main" id="{E76579D2-FF5A-5DB2-2A0D-DF483B6DDA15}"/>
                </a:ext>
              </a:extLst>
            </p:cNvPr>
            <p:cNvSpPr>
              <a:spLocks noChangeArrowheads="1"/>
            </p:cNvSpPr>
            <p:nvPr/>
          </p:nvSpPr>
          <p:spPr bwMode="auto">
            <a:xfrm>
              <a:off x="6977409" y="5417605"/>
              <a:ext cx="27746" cy="96445"/>
            </a:xfrm>
            <a:prstGeom prst="rect">
              <a:avLst/>
            </a:prstGeom>
            <a:solidFill>
              <a:srgbClr val="05C3A7">
                <a:alpha val="5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87" name="Rectangle 118">
              <a:extLst>
                <a:ext uri="{FF2B5EF4-FFF2-40B4-BE49-F238E27FC236}">
                  <a16:creationId xmlns:a16="http://schemas.microsoft.com/office/drawing/2014/main" id="{89DEB6CD-3288-4025-49E5-E53DBDCFBEE9}"/>
                </a:ext>
              </a:extLst>
            </p:cNvPr>
            <p:cNvSpPr>
              <a:spLocks noChangeArrowheads="1"/>
            </p:cNvSpPr>
            <p:nvPr/>
          </p:nvSpPr>
          <p:spPr bwMode="auto">
            <a:xfrm>
              <a:off x="6947473" y="5486847"/>
              <a:ext cx="87618" cy="35446"/>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88" name="Rectangle 119">
              <a:extLst>
                <a:ext uri="{FF2B5EF4-FFF2-40B4-BE49-F238E27FC236}">
                  <a16:creationId xmlns:a16="http://schemas.microsoft.com/office/drawing/2014/main" id="{6E89383A-5F51-C2EA-FEFD-BB6AAE410CC9}"/>
                </a:ext>
              </a:extLst>
            </p:cNvPr>
            <p:cNvSpPr>
              <a:spLocks noChangeArrowheads="1"/>
            </p:cNvSpPr>
            <p:nvPr/>
          </p:nvSpPr>
          <p:spPr bwMode="auto">
            <a:xfrm>
              <a:off x="6954775" y="5486847"/>
              <a:ext cx="29936" cy="35446"/>
            </a:xfrm>
            <a:prstGeom prst="rect">
              <a:avLst/>
            </a:prstGeom>
            <a:solidFill>
              <a:srgbClr val="B3B3B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89" name="Rectangle 120">
              <a:extLst>
                <a:ext uri="{FF2B5EF4-FFF2-40B4-BE49-F238E27FC236}">
                  <a16:creationId xmlns:a16="http://schemas.microsoft.com/office/drawing/2014/main" id="{2732D912-B4BA-E8FF-8C12-1911574D0A95}"/>
                </a:ext>
              </a:extLst>
            </p:cNvPr>
            <p:cNvSpPr>
              <a:spLocks noChangeArrowheads="1"/>
            </p:cNvSpPr>
            <p:nvPr/>
          </p:nvSpPr>
          <p:spPr bwMode="auto">
            <a:xfrm>
              <a:off x="7016107" y="5486847"/>
              <a:ext cx="11682" cy="35446"/>
            </a:xfrm>
            <a:prstGeom prst="rect">
              <a:avLst/>
            </a:prstGeom>
            <a:solidFill>
              <a:srgbClr val="BFBF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90" name="Rectangle 121">
              <a:extLst>
                <a:ext uri="{FF2B5EF4-FFF2-40B4-BE49-F238E27FC236}">
                  <a16:creationId xmlns:a16="http://schemas.microsoft.com/office/drawing/2014/main" id="{37E33097-FAFF-D6F4-F3C3-01EF0B39B795}"/>
                </a:ext>
              </a:extLst>
            </p:cNvPr>
            <p:cNvSpPr>
              <a:spLocks noChangeArrowheads="1"/>
            </p:cNvSpPr>
            <p:nvPr/>
          </p:nvSpPr>
          <p:spPr bwMode="auto">
            <a:xfrm>
              <a:off x="6862775" y="5500861"/>
              <a:ext cx="3651" cy="2143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91" name="Rectangle 122">
              <a:extLst>
                <a:ext uri="{FF2B5EF4-FFF2-40B4-BE49-F238E27FC236}">
                  <a16:creationId xmlns:a16="http://schemas.microsoft.com/office/drawing/2014/main" id="{EDCCE2EF-D9A9-CF92-2F10-9CFCEB0E90B0}"/>
                </a:ext>
              </a:extLst>
            </p:cNvPr>
            <p:cNvSpPr>
              <a:spLocks noChangeArrowheads="1"/>
            </p:cNvSpPr>
            <p:nvPr/>
          </p:nvSpPr>
          <p:spPr bwMode="auto">
            <a:xfrm>
              <a:off x="6893441" y="5500861"/>
              <a:ext cx="4381" cy="2143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92" name="Rectangle 123">
              <a:extLst>
                <a:ext uri="{FF2B5EF4-FFF2-40B4-BE49-F238E27FC236}">
                  <a16:creationId xmlns:a16="http://schemas.microsoft.com/office/drawing/2014/main" id="{E9533FF1-FA69-D53A-3D6D-B6E0826A78AC}"/>
                </a:ext>
              </a:extLst>
            </p:cNvPr>
            <p:cNvSpPr>
              <a:spLocks noChangeArrowheads="1"/>
            </p:cNvSpPr>
            <p:nvPr/>
          </p:nvSpPr>
          <p:spPr bwMode="auto">
            <a:xfrm>
              <a:off x="6942362" y="5500861"/>
              <a:ext cx="2920" cy="2143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93" name="Rectangle 124">
              <a:extLst>
                <a:ext uri="{FF2B5EF4-FFF2-40B4-BE49-F238E27FC236}">
                  <a16:creationId xmlns:a16="http://schemas.microsoft.com/office/drawing/2014/main" id="{60399963-A496-B1C0-B9C9-19D0F5ACF819}"/>
                </a:ext>
              </a:extLst>
            </p:cNvPr>
            <p:cNvSpPr>
              <a:spLocks noChangeArrowheads="1"/>
            </p:cNvSpPr>
            <p:nvPr/>
          </p:nvSpPr>
          <p:spPr bwMode="auto">
            <a:xfrm>
              <a:off x="6989822" y="5500861"/>
              <a:ext cx="2920" cy="2143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94" name="Rectangle 125">
              <a:extLst>
                <a:ext uri="{FF2B5EF4-FFF2-40B4-BE49-F238E27FC236}">
                  <a16:creationId xmlns:a16="http://schemas.microsoft.com/office/drawing/2014/main" id="{820F6BC7-36FC-64D7-713E-A328FF6EFE65}"/>
                </a:ext>
              </a:extLst>
            </p:cNvPr>
            <p:cNvSpPr>
              <a:spLocks noChangeArrowheads="1"/>
            </p:cNvSpPr>
            <p:nvPr/>
          </p:nvSpPr>
          <p:spPr bwMode="auto">
            <a:xfrm>
              <a:off x="7116138" y="5500861"/>
              <a:ext cx="3651" cy="2143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95" name="Rectangle 126">
              <a:extLst>
                <a:ext uri="{FF2B5EF4-FFF2-40B4-BE49-F238E27FC236}">
                  <a16:creationId xmlns:a16="http://schemas.microsoft.com/office/drawing/2014/main" id="{063FD0FA-4B89-0126-AE58-649D1B012452}"/>
                </a:ext>
              </a:extLst>
            </p:cNvPr>
            <p:cNvSpPr>
              <a:spLocks noChangeArrowheads="1"/>
            </p:cNvSpPr>
            <p:nvPr/>
          </p:nvSpPr>
          <p:spPr bwMode="auto">
            <a:xfrm>
              <a:off x="7084742" y="5500861"/>
              <a:ext cx="2920" cy="2143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96" name="Rectangle 127">
              <a:extLst>
                <a:ext uri="{FF2B5EF4-FFF2-40B4-BE49-F238E27FC236}">
                  <a16:creationId xmlns:a16="http://schemas.microsoft.com/office/drawing/2014/main" id="{ACC69639-042D-E724-B2D9-C769EC672869}"/>
                </a:ext>
              </a:extLst>
            </p:cNvPr>
            <p:cNvSpPr>
              <a:spLocks noChangeArrowheads="1"/>
            </p:cNvSpPr>
            <p:nvPr/>
          </p:nvSpPr>
          <p:spPr bwMode="auto">
            <a:xfrm>
              <a:off x="7037282" y="5500861"/>
              <a:ext cx="2920" cy="2143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97" name="Rectangle 128">
              <a:extLst>
                <a:ext uri="{FF2B5EF4-FFF2-40B4-BE49-F238E27FC236}">
                  <a16:creationId xmlns:a16="http://schemas.microsoft.com/office/drawing/2014/main" id="{36E305A0-C420-922E-340E-CD72C380391F}"/>
                </a:ext>
              </a:extLst>
            </p:cNvPr>
            <p:cNvSpPr>
              <a:spLocks noChangeArrowheads="1"/>
            </p:cNvSpPr>
            <p:nvPr/>
          </p:nvSpPr>
          <p:spPr bwMode="auto">
            <a:xfrm>
              <a:off x="6862775" y="5500861"/>
              <a:ext cx="257014" cy="412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98" name="Freeform 129">
              <a:extLst>
                <a:ext uri="{FF2B5EF4-FFF2-40B4-BE49-F238E27FC236}">
                  <a16:creationId xmlns:a16="http://schemas.microsoft.com/office/drawing/2014/main" id="{79A341EF-E22F-F3B3-012F-1E66A854ECE5}"/>
                </a:ext>
              </a:extLst>
            </p:cNvPr>
            <p:cNvSpPr>
              <a:spLocks/>
            </p:cNvSpPr>
            <p:nvPr/>
          </p:nvSpPr>
          <p:spPr bwMode="auto">
            <a:xfrm>
              <a:off x="6875918" y="5585765"/>
              <a:ext cx="229998" cy="107985"/>
            </a:xfrm>
            <a:custGeom>
              <a:avLst/>
              <a:gdLst>
                <a:gd name="T0" fmla="*/ 23 w 315"/>
                <a:gd name="T1" fmla="*/ 131 h 131"/>
                <a:gd name="T2" fmla="*/ 293 w 315"/>
                <a:gd name="T3" fmla="*/ 131 h 131"/>
                <a:gd name="T4" fmla="*/ 315 w 315"/>
                <a:gd name="T5" fmla="*/ 0 h 131"/>
                <a:gd name="T6" fmla="*/ 0 w 315"/>
                <a:gd name="T7" fmla="*/ 0 h 131"/>
                <a:gd name="T8" fmla="*/ 23 w 315"/>
                <a:gd name="T9" fmla="*/ 131 h 131"/>
              </a:gdLst>
              <a:ahLst/>
              <a:cxnLst>
                <a:cxn ang="0">
                  <a:pos x="T0" y="T1"/>
                </a:cxn>
                <a:cxn ang="0">
                  <a:pos x="T2" y="T3"/>
                </a:cxn>
                <a:cxn ang="0">
                  <a:pos x="T4" y="T5"/>
                </a:cxn>
                <a:cxn ang="0">
                  <a:pos x="T6" y="T7"/>
                </a:cxn>
                <a:cxn ang="0">
                  <a:pos x="T8" y="T9"/>
                </a:cxn>
              </a:cxnLst>
              <a:rect l="0" t="0" r="r" b="b"/>
              <a:pathLst>
                <a:path w="315" h="131">
                  <a:moveTo>
                    <a:pt x="23" y="131"/>
                  </a:moveTo>
                  <a:lnTo>
                    <a:pt x="293" y="131"/>
                  </a:lnTo>
                  <a:lnTo>
                    <a:pt x="315" y="0"/>
                  </a:lnTo>
                  <a:lnTo>
                    <a:pt x="0" y="0"/>
                  </a:lnTo>
                  <a:lnTo>
                    <a:pt x="23" y="13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99" name="Freeform 130">
              <a:extLst>
                <a:ext uri="{FF2B5EF4-FFF2-40B4-BE49-F238E27FC236}">
                  <a16:creationId xmlns:a16="http://schemas.microsoft.com/office/drawing/2014/main" id="{CE058471-0D5F-F53E-7A7C-68DA31D5CDE5}"/>
                </a:ext>
              </a:extLst>
            </p:cNvPr>
            <p:cNvSpPr>
              <a:spLocks/>
            </p:cNvSpPr>
            <p:nvPr/>
          </p:nvSpPr>
          <p:spPr bwMode="auto">
            <a:xfrm>
              <a:off x="6842331" y="5516523"/>
              <a:ext cx="297902" cy="55229"/>
            </a:xfrm>
            <a:custGeom>
              <a:avLst/>
              <a:gdLst>
                <a:gd name="T0" fmla="*/ 22 w 408"/>
                <a:gd name="T1" fmla="*/ 0 h 67"/>
                <a:gd name="T2" fmla="*/ 385 w 408"/>
                <a:gd name="T3" fmla="*/ 0 h 67"/>
                <a:gd name="T4" fmla="*/ 408 w 408"/>
                <a:gd name="T5" fmla="*/ 67 h 67"/>
                <a:gd name="T6" fmla="*/ 0 w 408"/>
                <a:gd name="T7" fmla="*/ 67 h 67"/>
                <a:gd name="T8" fmla="*/ 22 w 408"/>
                <a:gd name="T9" fmla="*/ 0 h 67"/>
              </a:gdLst>
              <a:ahLst/>
              <a:cxnLst>
                <a:cxn ang="0">
                  <a:pos x="T0" y="T1"/>
                </a:cxn>
                <a:cxn ang="0">
                  <a:pos x="T2" y="T3"/>
                </a:cxn>
                <a:cxn ang="0">
                  <a:pos x="T4" y="T5"/>
                </a:cxn>
                <a:cxn ang="0">
                  <a:pos x="T6" y="T7"/>
                </a:cxn>
                <a:cxn ang="0">
                  <a:pos x="T8" y="T9"/>
                </a:cxn>
              </a:cxnLst>
              <a:rect l="0" t="0" r="r" b="b"/>
              <a:pathLst>
                <a:path w="408" h="67">
                  <a:moveTo>
                    <a:pt x="22" y="0"/>
                  </a:moveTo>
                  <a:lnTo>
                    <a:pt x="385" y="0"/>
                  </a:lnTo>
                  <a:lnTo>
                    <a:pt x="408" y="67"/>
                  </a:lnTo>
                  <a:lnTo>
                    <a:pt x="0" y="67"/>
                  </a:lnTo>
                  <a:lnTo>
                    <a:pt x="2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200" name="Freeform 131">
              <a:extLst>
                <a:ext uri="{FF2B5EF4-FFF2-40B4-BE49-F238E27FC236}">
                  <a16:creationId xmlns:a16="http://schemas.microsoft.com/office/drawing/2014/main" id="{BFC8BB37-53A6-51AD-CEF3-02D2F5F9CD4C}"/>
                </a:ext>
              </a:extLst>
            </p:cNvPr>
            <p:cNvSpPr>
              <a:spLocks/>
            </p:cNvSpPr>
            <p:nvPr/>
          </p:nvSpPr>
          <p:spPr bwMode="auto">
            <a:xfrm>
              <a:off x="6850363" y="5516523"/>
              <a:ext cx="113174" cy="55229"/>
            </a:xfrm>
            <a:custGeom>
              <a:avLst/>
              <a:gdLst>
                <a:gd name="T0" fmla="*/ 22 w 155"/>
                <a:gd name="T1" fmla="*/ 0 h 67"/>
                <a:gd name="T2" fmla="*/ 155 w 155"/>
                <a:gd name="T3" fmla="*/ 0 h 67"/>
                <a:gd name="T4" fmla="*/ 155 w 155"/>
                <a:gd name="T5" fmla="*/ 67 h 67"/>
                <a:gd name="T6" fmla="*/ 0 w 155"/>
                <a:gd name="T7" fmla="*/ 67 h 67"/>
                <a:gd name="T8" fmla="*/ 22 w 155"/>
                <a:gd name="T9" fmla="*/ 0 h 67"/>
              </a:gdLst>
              <a:ahLst/>
              <a:cxnLst>
                <a:cxn ang="0">
                  <a:pos x="T0" y="T1"/>
                </a:cxn>
                <a:cxn ang="0">
                  <a:pos x="T2" y="T3"/>
                </a:cxn>
                <a:cxn ang="0">
                  <a:pos x="T4" y="T5"/>
                </a:cxn>
                <a:cxn ang="0">
                  <a:pos x="T6" y="T7"/>
                </a:cxn>
                <a:cxn ang="0">
                  <a:pos x="T8" y="T9"/>
                </a:cxn>
              </a:cxnLst>
              <a:rect l="0" t="0" r="r" b="b"/>
              <a:pathLst>
                <a:path w="155" h="67">
                  <a:moveTo>
                    <a:pt x="22" y="0"/>
                  </a:moveTo>
                  <a:lnTo>
                    <a:pt x="155" y="0"/>
                  </a:lnTo>
                  <a:lnTo>
                    <a:pt x="155" y="67"/>
                  </a:lnTo>
                  <a:lnTo>
                    <a:pt x="0" y="67"/>
                  </a:lnTo>
                  <a:lnTo>
                    <a:pt x="22"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201" name="Freeform 132">
              <a:extLst>
                <a:ext uri="{FF2B5EF4-FFF2-40B4-BE49-F238E27FC236}">
                  <a16:creationId xmlns:a16="http://schemas.microsoft.com/office/drawing/2014/main" id="{17AA4A99-A8B8-98FF-CF44-6A19230A3A9C}"/>
                </a:ext>
              </a:extLst>
            </p:cNvPr>
            <p:cNvSpPr>
              <a:spLocks/>
            </p:cNvSpPr>
            <p:nvPr/>
          </p:nvSpPr>
          <p:spPr bwMode="auto">
            <a:xfrm>
              <a:off x="7094964" y="5516523"/>
              <a:ext cx="32857" cy="55229"/>
            </a:xfrm>
            <a:custGeom>
              <a:avLst/>
              <a:gdLst>
                <a:gd name="T0" fmla="*/ 24 w 45"/>
                <a:gd name="T1" fmla="*/ 0 h 67"/>
                <a:gd name="T2" fmla="*/ 0 w 45"/>
                <a:gd name="T3" fmla="*/ 0 h 67"/>
                <a:gd name="T4" fmla="*/ 0 w 45"/>
                <a:gd name="T5" fmla="*/ 67 h 67"/>
                <a:gd name="T6" fmla="*/ 45 w 45"/>
                <a:gd name="T7" fmla="*/ 67 h 67"/>
                <a:gd name="T8" fmla="*/ 24 w 45"/>
                <a:gd name="T9" fmla="*/ 0 h 67"/>
              </a:gdLst>
              <a:ahLst/>
              <a:cxnLst>
                <a:cxn ang="0">
                  <a:pos x="T0" y="T1"/>
                </a:cxn>
                <a:cxn ang="0">
                  <a:pos x="T2" y="T3"/>
                </a:cxn>
                <a:cxn ang="0">
                  <a:pos x="T4" y="T5"/>
                </a:cxn>
                <a:cxn ang="0">
                  <a:pos x="T6" y="T7"/>
                </a:cxn>
                <a:cxn ang="0">
                  <a:pos x="T8" y="T9"/>
                </a:cxn>
              </a:cxnLst>
              <a:rect l="0" t="0" r="r" b="b"/>
              <a:pathLst>
                <a:path w="45" h="67">
                  <a:moveTo>
                    <a:pt x="24" y="0"/>
                  </a:moveTo>
                  <a:lnTo>
                    <a:pt x="0" y="0"/>
                  </a:lnTo>
                  <a:lnTo>
                    <a:pt x="0" y="67"/>
                  </a:lnTo>
                  <a:lnTo>
                    <a:pt x="45" y="67"/>
                  </a:lnTo>
                  <a:lnTo>
                    <a:pt x="24"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202" name="Freeform 133">
              <a:extLst>
                <a:ext uri="{FF2B5EF4-FFF2-40B4-BE49-F238E27FC236}">
                  <a16:creationId xmlns:a16="http://schemas.microsoft.com/office/drawing/2014/main" id="{209A6EB2-D2FF-EBE6-8ED8-CAFA73AF3F32}"/>
                </a:ext>
              </a:extLst>
            </p:cNvPr>
            <p:cNvSpPr>
              <a:spLocks/>
            </p:cNvSpPr>
            <p:nvPr/>
          </p:nvSpPr>
          <p:spPr bwMode="auto">
            <a:xfrm>
              <a:off x="6877378" y="5597306"/>
              <a:ext cx="226347" cy="72540"/>
            </a:xfrm>
            <a:custGeom>
              <a:avLst/>
              <a:gdLst>
                <a:gd name="T0" fmla="*/ 16 w 310"/>
                <a:gd name="T1" fmla="*/ 88 h 88"/>
                <a:gd name="T2" fmla="*/ 0 w 310"/>
                <a:gd name="T3" fmla="*/ 0 h 88"/>
                <a:gd name="T4" fmla="*/ 310 w 310"/>
                <a:gd name="T5" fmla="*/ 0 h 88"/>
                <a:gd name="T6" fmla="*/ 296 w 310"/>
                <a:gd name="T7" fmla="*/ 88 h 88"/>
                <a:gd name="T8" fmla="*/ 16 w 310"/>
                <a:gd name="T9" fmla="*/ 88 h 88"/>
              </a:gdLst>
              <a:ahLst/>
              <a:cxnLst>
                <a:cxn ang="0">
                  <a:pos x="T0" y="T1"/>
                </a:cxn>
                <a:cxn ang="0">
                  <a:pos x="T2" y="T3"/>
                </a:cxn>
                <a:cxn ang="0">
                  <a:pos x="T4" y="T5"/>
                </a:cxn>
                <a:cxn ang="0">
                  <a:pos x="T6" y="T7"/>
                </a:cxn>
                <a:cxn ang="0">
                  <a:pos x="T8" y="T9"/>
                </a:cxn>
              </a:cxnLst>
              <a:rect l="0" t="0" r="r" b="b"/>
              <a:pathLst>
                <a:path w="310" h="88">
                  <a:moveTo>
                    <a:pt x="16" y="88"/>
                  </a:moveTo>
                  <a:lnTo>
                    <a:pt x="0" y="0"/>
                  </a:lnTo>
                  <a:lnTo>
                    <a:pt x="310" y="0"/>
                  </a:lnTo>
                  <a:lnTo>
                    <a:pt x="296" y="88"/>
                  </a:lnTo>
                  <a:lnTo>
                    <a:pt x="16" y="88"/>
                  </a:lnTo>
                  <a:close/>
                </a:path>
              </a:pathLst>
            </a:custGeom>
            <a:solidFill>
              <a:srgbClr val="2E66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203" name="Freeform 134">
              <a:extLst>
                <a:ext uri="{FF2B5EF4-FFF2-40B4-BE49-F238E27FC236}">
                  <a16:creationId xmlns:a16="http://schemas.microsoft.com/office/drawing/2014/main" id="{E10FAA6B-AD05-DE6C-2D5E-7CCB9BF09DBD}"/>
                </a:ext>
              </a:extLst>
            </p:cNvPr>
            <p:cNvSpPr>
              <a:spLocks/>
            </p:cNvSpPr>
            <p:nvPr/>
          </p:nvSpPr>
          <p:spPr bwMode="auto">
            <a:xfrm>
              <a:off x="6886140" y="5597306"/>
              <a:ext cx="85428" cy="72540"/>
            </a:xfrm>
            <a:custGeom>
              <a:avLst/>
              <a:gdLst>
                <a:gd name="T0" fmla="*/ 14 w 117"/>
                <a:gd name="T1" fmla="*/ 88 h 88"/>
                <a:gd name="T2" fmla="*/ 0 w 117"/>
                <a:gd name="T3" fmla="*/ 0 h 88"/>
                <a:gd name="T4" fmla="*/ 117 w 117"/>
                <a:gd name="T5" fmla="*/ 0 h 88"/>
                <a:gd name="T6" fmla="*/ 117 w 117"/>
                <a:gd name="T7" fmla="*/ 88 h 88"/>
                <a:gd name="T8" fmla="*/ 14 w 117"/>
                <a:gd name="T9" fmla="*/ 88 h 88"/>
              </a:gdLst>
              <a:ahLst/>
              <a:cxnLst>
                <a:cxn ang="0">
                  <a:pos x="T0" y="T1"/>
                </a:cxn>
                <a:cxn ang="0">
                  <a:pos x="T2" y="T3"/>
                </a:cxn>
                <a:cxn ang="0">
                  <a:pos x="T4" y="T5"/>
                </a:cxn>
                <a:cxn ang="0">
                  <a:pos x="T6" y="T7"/>
                </a:cxn>
                <a:cxn ang="0">
                  <a:pos x="T8" y="T9"/>
                </a:cxn>
              </a:cxnLst>
              <a:rect l="0" t="0" r="r" b="b"/>
              <a:pathLst>
                <a:path w="117" h="88">
                  <a:moveTo>
                    <a:pt x="14" y="88"/>
                  </a:moveTo>
                  <a:lnTo>
                    <a:pt x="0" y="0"/>
                  </a:lnTo>
                  <a:lnTo>
                    <a:pt x="117" y="0"/>
                  </a:lnTo>
                  <a:lnTo>
                    <a:pt x="117" y="88"/>
                  </a:lnTo>
                  <a:lnTo>
                    <a:pt x="14" y="88"/>
                  </a:lnTo>
                  <a:close/>
                </a:path>
              </a:pathLst>
            </a:custGeom>
            <a:solidFill>
              <a:srgbClr val="21537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204" name="Freeform 135">
              <a:extLst>
                <a:ext uri="{FF2B5EF4-FFF2-40B4-BE49-F238E27FC236}">
                  <a16:creationId xmlns:a16="http://schemas.microsoft.com/office/drawing/2014/main" id="{F43AB140-9821-4F08-DF80-EC3F01A6A92D}"/>
                </a:ext>
              </a:extLst>
            </p:cNvPr>
            <p:cNvSpPr>
              <a:spLocks/>
            </p:cNvSpPr>
            <p:nvPr/>
          </p:nvSpPr>
          <p:spPr bwMode="auto">
            <a:xfrm>
              <a:off x="7040202" y="5599779"/>
              <a:ext cx="23365" cy="66770"/>
            </a:xfrm>
            <a:custGeom>
              <a:avLst/>
              <a:gdLst>
                <a:gd name="T0" fmla="*/ 0 w 32"/>
                <a:gd name="T1" fmla="*/ 81 h 81"/>
                <a:gd name="T2" fmla="*/ 24 w 32"/>
                <a:gd name="T3" fmla="*/ 81 h 81"/>
                <a:gd name="T4" fmla="*/ 32 w 32"/>
                <a:gd name="T5" fmla="*/ 0 h 81"/>
                <a:gd name="T6" fmla="*/ 7 w 32"/>
                <a:gd name="T7" fmla="*/ 2 h 81"/>
                <a:gd name="T8" fmla="*/ 0 w 32"/>
                <a:gd name="T9" fmla="*/ 81 h 81"/>
              </a:gdLst>
              <a:ahLst/>
              <a:cxnLst>
                <a:cxn ang="0">
                  <a:pos x="T0" y="T1"/>
                </a:cxn>
                <a:cxn ang="0">
                  <a:pos x="T2" y="T3"/>
                </a:cxn>
                <a:cxn ang="0">
                  <a:pos x="T4" y="T5"/>
                </a:cxn>
                <a:cxn ang="0">
                  <a:pos x="T6" y="T7"/>
                </a:cxn>
                <a:cxn ang="0">
                  <a:pos x="T8" y="T9"/>
                </a:cxn>
              </a:cxnLst>
              <a:rect l="0" t="0" r="r" b="b"/>
              <a:pathLst>
                <a:path w="32" h="81">
                  <a:moveTo>
                    <a:pt x="0" y="81"/>
                  </a:moveTo>
                  <a:lnTo>
                    <a:pt x="24" y="81"/>
                  </a:lnTo>
                  <a:lnTo>
                    <a:pt x="32" y="0"/>
                  </a:lnTo>
                  <a:lnTo>
                    <a:pt x="7" y="2"/>
                  </a:lnTo>
                  <a:lnTo>
                    <a:pt x="0" y="81"/>
                  </a:lnTo>
                  <a:close/>
                </a:path>
              </a:pathLst>
            </a:custGeom>
            <a:solidFill>
              <a:srgbClr val="5994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205" name="Freeform 136">
              <a:extLst>
                <a:ext uri="{FF2B5EF4-FFF2-40B4-BE49-F238E27FC236}">
                  <a16:creationId xmlns:a16="http://schemas.microsoft.com/office/drawing/2014/main" id="{33F51E0F-6661-24F0-A2BC-F75D716A9477}"/>
                </a:ext>
              </a:extLst>
            </p:cNvPr>
            <p:cNvSpPr>
              <a:spLocks/>
            </p:cNvSpPr>
            <p:nvPr/>
          </p:nvSpPr>
          <p:spPr bwMode="auto">
            <a:xfrm>
              <a:off x="7059917" y="5599779"/>
              <a:ext cx="11682" cy="66770"/>
            </a:xfrm>
            <a:custGeom>
              <a:avLst/>
              <a:gdLst>
                <a:gd name="T0" fmla="*/ 0 w 16"/>
                <a:gd name="T1" fmla="*/ 81 h 81"/>
                <a:gd name="T2" fmla="*/ 5 w 16"/>
                <a:gd name="T3" fmla="*/ 81 h 81"/>
                <a:gd name="T4" fmla="*/ 16 w 16"/>
                <a:gd name="T5" fmla="*/ 0 h 81"/>
                <a:gd name="T6" fmla="*/ 10 w 16"/>
                <a:gd name="T7" fmla="*/ 0 h 81"/>
                <a:gd name="T8" fmla="*/ 0 w 16"/>
                <a:gd name="T9" fmla="*/ 81 h 81"/>
              </a:gdLst>
              <a:ahLst/>
              <a:cxnLst>
                <a:cxn ang="0">
                  <a:pos x="T0" y="T1"/>
                </a:cxn>
                <a:cxn ang="0">
                  <a:pos x="T2" y="T3"/>
                </a:cxn>
                <a:cxn ang="0">
                  <a:pos x="T4" y="T5"/>
                </a:cxn>
                <a:cxn ang="0">
                  <a:pos x="T6" y="T7"/>
                </a:cxn>
                <a:cxn ang="0">
                  <a:pos x="T8" y="T9"/>
                </a:cxn>
              </a:cxnLst>
              <a:rect l="0" t="0" r="r" b="b"/>
              <a:pathLst>
                <a:path w="16" h="81">
                  <a:moveTo>
                    <a:pt x="0" y="81"/>
                  </a:moveTo>
                  <a:lnTo>
                    <a:pt x="5" y="81"/>
                  </a:lnTo>
                  <a:lnTo>
                    <a:pt x="16" y="0"/>
                  </a:lnTo>
                  <a:lnTo>
                    <a:pt x="10" y="0"/>
                  </a:lnTo>
                  <a:lnTo>
                    <a:pt x="0" y="81"/>
                  </a:lnTo>
                  <a:close/>
                </a:path>
              </a:pathLst>
            </a:custGeom>
            <a:solidFill>
              <a:srgbClr val="719E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206" name="Freeform 137">
              <a:extLst>
                <a:ext uri="{FF2B5EF4-FFF2-40B4-BE49-F238E27FC236}">
                  <a16:creationId xmlns:a16="http://schemas.microsoft.com/office/drawing/2014/main" id="{35C06763-EFFA-0EBE-AC27-1F1A3D5D91E8}"/>
                </a:ext>
              </a:extLst>
            </p:cNvPr>
            <p:cNvSpPr>
              <a:spLocks/>
            </p:cNvSpPr>
            <p:nvPr/>
          </p:nvSpPr>
          <p:spPr bwMode="auto">
            <a:xfrm>
              <a:off x="6877378" y="5597306"/>
              <a:ext cx="226347" cy="8243"/>
            </a:xfrm>
            <a:custGeom>
              <a:avLst/>
              <a:gdLst>
                <a:gd name="T0" fmla="*/ 2 w 310"/>
                <a:gd name="T1" fmla="*/ 10 h 10"/>
                <a:gd name="T2" fmla="*/ 0 w 310"/>
                <a:gd name="T3" fmla="*/ 0 h 10"/>
                <a:gd name="T4" fmla="*/ 310 w 310"/>
                <a:gd name="T5" fmla="*/ 0 h 10"/>
                <a:gd name="T6" fmla="*/ 308 w 310"/>
                <a:gd name="T7" fmla="*/ 10 h 10"/>
                <a:gd name="T8" fmla="*/ 2 w 310"/>
                <a:gd name="T9" fmla="*/ 10 h 10"/>
              </a:gdLst>
              <a:ahLst/>
              <a:cxnLst>
                <a:cxn ang="0">
                  <a:pos x="T0" y="T1"/>
                </a:cxn>
                <a:cxn ang="0">
                  <a:pos x="T2" y="T3"/>
                </a:cxn>
                <a:cxn ang="0">
                  <a:pos x="T4" y="T5"/>
                </a:cxn>
                <a:cxn ang="0">
                  <a:pos x="T6" y="T7"/>
                </a:cxn>
                <a:cxn ang="0">
                  <a:pos x="T8" y="T9"/>
                </a:cxn>
              </a:cxnLst>
              <a:rect l="0" t="0" r="r" b="b"/>
              <a:pathLst>
                <a:path w="310" h="10">
                  <a:moveTo>
                    <a:pt x="2" y="10"/>
                  </a:moveTo>
                  <a:lnTo>
                    <a:pt x="0" y="0"/>
                  </a:lnTo>
                  <a:lnTo>
                    <a:pt x="310" y="0"/>
                  </a:lnTo>
                  <a:lnTo>
                    <a:pt x="308" y="10"/>
                  </a:lnTo>
                  <a:lnTo>
                    <a:pt x="2" y="10"/>
                  </a:lnTo>
                  <a:close/>
                </a:path>
              </a:pathLst>
            </a:custGeom>
            <a:solidFill>
              <a:srgbClr val="224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207" name="Freeform 138">
              <a:extLst>
                <a:ext uri="{FF2B5EF4-FFF2-40B4-BE49-F238E27FC236}">
                  <a16:creationId xmlns:a16="http://schemas.microsoft.com/office/drawing/2014/main" id="{55AEB09A-DDF2-997B-0AFD-589009782FF4}"/>
                </a:ext>
              </a:extLst>
            </p:cNvPr>
            <p:cNvSpPr>
              <a:spLocks/>
            </p:cNvSpPr>
            <p:nvPr/>
          </p:nvSpPr>
          <p:spPr bwMode="auto">
            <a:xfrm>
              <a:off x="7066488" y="5589887"/>
              <a:ext cx="13873" cy="100566"/>
            </a:xfrm>
            <a:custGeom>
              <a:avLst/>
              <a:gdLst>
                <a:gd name="T0" fmla="*/ 19 w 19"/>
                <a:gd name="T1" fmla="*/ 0 h 122"/>
                <a:gd name="T2" fmla="*/ 15 w 19"/>
                <a:gd name="T3" fmla="*/ 0 h 122"/>
                <a:gd name="T4" fmla="*/ 8 w 19"/>
                <a:gd name="T5" fmla="*/ 57 h 122"/>
                <a:gd name="T6" fmla="*/ 7 w 19"/>
                <a:gd name="T7" fmla="*/ 62 h 122"/>
                <a:gd name="T8" fmla="*/ 0 w 19"/>
                <a:gd name="T9" fmla="*/ 119 h 122"/>
                <a:gd name="T10" fmla="*/ 0 w 19"/>
                <a:gd name="T11" fmla="*/ 122 h 122"/>
                <a:gd name="T12" fmla="*/ 3 w 19"/>
                <a:gd name="T13" fmla="*/ 122 h 122"/>
                <a:gd name="T14" fmla="*/ 12 w 19"/>
                <a:gd name="T15" fmla="*/ 66 h 122"/>
                <a:gd name="T16" fmla="*/ 12 w 19"/>
                <a:gd name="T17" fmla="*/ 60 h 122"/>
                <a:gd name="T18" fmla="*/ 19 w 19"/>
                <a:gd name="T19" fmla="*/ 4 h 122"/>
                <a:gd name="T20" fmla="*/ 19 w 19"/>
                <a:gd name="T21" fmla="*/ 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122">
                  <a:moveTo>
                    <a:pt x="19" y="0"/>
                  </a:moveTo>
                  <a:lnTo>
                    <a:pt x="15" y="0"/>
                  </a:lnTo>
                  <a:lnTo>
                    <a:pt x="8" y="57"/>
                  </a:lnTo>
                  <a:lnTo>
                    <a:pt x="7" y="62"/>
                  </a:lnTo>
                  <a:lnTo>
                    <a:pt x="0" y="119"/>
                  </a:lnTo>
                  <a:lnTo>
                    <a:pt x="0" y="122"/>
                  </a:lnTo>
                  <a:lnTo>
                    <a:pt x="3" y="122"/>
                  </a:lnTo>
                  <a:lnTo>
                    <a:pt x="12" y="66"/>
                  </a:lnTo>
                  <a:lnTo>
                    <a:pt x="12" y="60"/>
                  </a:lnTo>
                  <a:lnTo>
                    <a:pt x="19" y="4"/>
                  </a:lnTo>
                  <a:lnTo>
                    <a:pt x="1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208" name="Freeform 139">
              <a:extLst>
                <a:ext uri="{FF2B5EF4-FFF2-40B4-BE49-F238E27FC236}">
                  <a16:creationId xmlns:a16="http://schemas.microsoft.com/office/drawing/2014/main" id="{1EAE8FDA-D22E-4FE3-4BA5-EFB524EBBD11}"/>
                </a:ext>
              </a:extLst>
            </p:cNvPr>
            <p:cNvSpPr>
              <a:spLocks/>
            </p:cNvSpPr>
            <p:nvPr/>
          </p:nvSpPr>
          <p:spPr bwMode="auto">
            <a:xfrm>
              <a:off x="7040202" y="5589887"/>
              <a:ext cx="10952" cy="100566"/>
            </a:xfrm>
            <a:custGeom>
              <a:avLst/>
              <a:gdLst>
                <a:gd name="T0" fmla="*/ 13 w 15"/>
                <a:gd name="T1" fmla="*/ 0 h 122"/>
                <a:gd name="T2" fmla="*/ 12 w 15"/>
                <a:gd name="T3" fmla="*/ 2 h 122"/>
                <a:gd name="T4" fmla="*/ 7 w 15"/>
                <a:gd name="T5" fmla="*/ 59 h 122"/>
                <a:gd name="T6" fmla="*/ 5 w 15"/>
                <a:gd name="T7" fmla="*/ 62 h 122"/>
                <a:gd name="T8" fmla="*/ 0 w 15"/>
                <a:gd name="T9" fmla="*/ 119 h 122"/>
                <a:gd name="T10" fmla="*/ 1 w 15"/>
                <a:gd name="T11" fmla="*/ 122 h 122"/>
                <a:gd name="T12" fmla="*/ 5 w 15"/>
                <a:gd name="T13" fmla="*/ 121 h 122"/>
                <a:gd name="T14" fmla="*/ 10 w 15"/>
                <a:gd name="T15" fmla="*/ 64 h 122"/>
                <a:gd name="T16" fmla="*/ 10 w 15"/>
                <a:gd name="T17" fmla="*/ 60 h 122"/>
                <a:gd name="T18" fmla="*/ 15 w 15"/>
                <a:gd name="T19" fmla="*/ 4 h 122"/>
                <a:gd name="T20" fmla="*/ 13 w 15"/>
                <a:gd name="T21" fmla="*/ 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 h="122">
                  <a:moveTo>
                    <a:pt x="13" y="0"/>
                  </a:moveTo>
                  <a:lnTo>
                    <a:pt x="12" y="2"/>
                  </a:lnTo>
                  <a:lnTo>
                    <a:pt x="7" y="59"/>
                  </a:lnTo>
                  <a:lnTo>
                    <a:pt x="5" y="62"/>
                  </a:lnTo>
                  <a:lnTo>
                    <a:pt x="0" y="119"/>
                  </a:lnTo>
                  <a:lnTo>
                    <a:pt x="1" y="122"/>
                  </a:lnTo>
                  <a:lnTo>
                    <a:pt x="5" y="121"/>
                  </a:lnTo>
                  <a:lnTo>
                    <a:pt x="10" y="64"/>
                  </a:lnTo>
                  <a:lnTo>
                    <a:pt x="10" y="60"/>
                  </a:lnTo>
                  <a:lnTo>
                    <a:pt x="15" y="4"/>
                  </a:lnTo>
                  <a:lnTo>
                    <a:pt x="1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209" name="Freeform 140">
              <a:extLst>
                <a:ext uri="{FF2B5EF4-FFF2-40B4-BE49-F238E27FC236}">
                  <a16:creationId xmlns:a16="http://schemas.microsoft.com/office/drawing/2014/main" id="{0F3F039F-20F8-EF30-57CD-EF9F989D12AD}"/>
                </a:ext>
              </a:extLst>
            </p:cNvPr>
            <p:cNvSpPr>
              <a:spLocks/>
            </p:cNvSpPr>
            <p:nvPr/>
          </p:nvSpPr>
          <p:spPr bwMode="auto">
            <a:xfrm>
              <a:off x="7015377" y="5589887"/>
              <a:ext cx="5841" cy="100566"/>
            </a:xfrm>
            <a:custGeom>
              <a:avLst/>
              <a:gdLst>
                <a:gd name="T0" fmla="*/ 8 w 8"/>
                <a:gd name="T1" fmla="*/ 0 h 122"/>
                <a:gd name="T2" fmla="*/ 5 w 8"/>
                <a:gd name="T3" fmla="*/ 2 h 122"/>
                <a:gd name="T4" fmla="*/ 3 w 8"/>
                <a:gd name="T5" fmla="*/ 59 h 122"/>
                <a:gd name="T6" fmla="*/ 1 w 8"/>
                <a:gd name="T7" fmla="*/ 62 h 122"/>
                <a:gd name="T8" fmla="*/ 0 w 8"/>
                <a:gd name="T9" fmla="*/ 119 h 122"/>
                <a:gd name="T10" fmla="*/ 1 w 8"/>
                <a:gd name="T11" fmla="*/ 122 h 122"/>
                <a:gd name="T12" fmla="*/ 3 w 8"/>
                <a:gd name="T13" fmla="*/ 121 h 122"/>
                <a:gd name="T14" fmla="*/ 6 w 8"/>
                <a:gd name="T15" fmla="*/ 64 h 122"/>
                <a:gd name="T16" fmla="*/ 6 w 8"/>
                <a:gd name="T17" fmla="*/ 60 h 122"/>
                <a:gd name="T18" fmla="*/ 8 w 8"/>
                <a:gd name="T19" fmla="*/ 4 h 122"/>
                <a:gd name="T20" fmla="*/ 8 w 8"/>
                <a:gd name="T21" fmla="*/ 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 h="122">
                  <a:moveTo>
                    <a:pt x="8" y="0"/>
                  </a:moveTo>
                  <a:lnTo>
                    <a:pt x="5" y="2"/>
                  </a:lnTo>
                  <a:lnTo>
                    <a:pt x="3" y="59"/>
                  </a:lnTo>
                  <a:lnTo>
                    <a:pt x="1" y="62"/>
                  </a:lnTo>
                  <a:lnTo>
                    <a:pt x="0" y="119"/>
                  </a:lnTo>
                  <a:lnTo>
                    <a:pt x="1" y="122"/>
                  </a:lnTo>
                  <a:lnTo>
                    <a:pt x="3" y="121"/>
                  </a:lnTo>
                  <a:lnTo>
                    <a:pt x="6" y="64"/>
                  </a:lnTo>
                  <a:lnTo>
                    <a:pt x="6" y="60"/>
                  </a:lnTo>
                  <a:lnTo>
                    <a:pt x="8" y="4"/>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210" name="Freeform 141">
              <a:extLst>
                <a:ext uri="{FF2B5EF4-FFF2-40B4-BE49-F238E27FC236}">
                  <a16:creationId xmlns:a16="http://schemas.microsoft.com/office/drawing/2014/main" id="{B786F09C-32C0-2E33-520A-396AD786E156}"/>
                </a:ext>
              </a:extLst>
            </p:cNvPr>
            <p:cNvSpPr>
              <a:spLocks/>
            </p:cNvSpPr>
            <p:nvPr/>
          </p:nvSpPr>
          <p:spPr bwMode="auto">
            <a:xfrm>
              <a:off x="6989822" y="5589887"/>
              <a:ext cx="2920" cy="100566"/>
            </a:xfrm>
            <a:custGeom>
              <a:avLst/>
              <a:gdLst>
                <a:gd name="T0" fmla="*/ 2 w 4"/>
                <a:gd name="T1" fmla="*/ 0 h 122"/>
                <a:gd name="T2" fmla="*/ 0 w 4"/>
                <a:gd name="T3" fmla="*/ 2 h 122"/>
                <a:gd name="T4" fmla="*/ 0 w 4"/>
                <a:gd name="T5" fmla="*/ 59 h 122"/>
                <a:gd name="T6" fmla="*/ 0 w 4"/>
                <a:gd name="T7" fmla="*/ 64 h 122"/>
                <a:gd name="T8" fmla="*/ 0 w 4"/>
                <a:gd name="T9" fmla="*/ 121 h 122"/>
                <a:gd name="T10" fmla="*/ 2 w 4"/>
                <a:gd name="T11" fmla="*/ 122 h 122"/>
                <a:gd name="T12" fmla="*/ 4 w 4"/>
                <a:gd name="T13" fmla="*/ 121 h 122"/>
                <a:gd name="T14" fmla="*/ 4 w 4"/>
                <a:gd name="T15" fmla="*/ 64 h 122"/>
                <a:gd name="T16" fmla="*/ 4 w 4"/>
                <a:gd name="T17" fmla="*/ 59 h 122"/>
                <a:gd name="T18" fmla="*/ 4 w 4"/>
                <a:gd name="T19" fmla="*/ 2 h 122"/>
                <a:gd name="T20" fmla="*/ 2 w 4"/>
                <a:gd name="T21" fmla="*/ 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 h="122">
                  <a:moveTo>
                    <a:pt x="2" y="0"/>
                  </a:moveTo>
                  <a:lnTo>
                    <a:pt x="0" y="2"/>
                  </a:lnTo>
                  <a:lnTo>
                    <a:pt x="0" y="59"/>
                  </a:lnTo>
                  <a:lnTo>
                    <a:pt x="0" y="64"/>
                  </a:lnTo>
                  <a:lnTo>
                    <a:pt x="0" y="121"/>
                  </a:lnTo>
                  <a:lnTo>
                    <a:pt x="2" y="122"/>
                  </a:lnTo>
                  <a:lnTo>
                    <a:pt x="4" y="121"/>
                  </a:lnTo>
                  <a:lnTo>
                    <a:pt x="4" y="64"/>
                  </a:lnTo>
                  <a:lnTo>
                    <a:pt x="4" y="59"/>
                  </a:lnTo>
                  <a:lnTo>
                    <a:pt x="4" y="2"/>
                  </a:ln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211" name="Freeform 142">
              <a:extLst>
                <a:ext uri="{FF2B5EF4-FFF2-40B4-BE49-F238E27FC236}">
                  <a16:creationId xmlns:a16="http://schemas.microsoft.com/office/drawing/2014/main" id="{259F0A75-455C-740B-0940-37EDAA08CF08}"/>
                </a:ext>
              </a:extLst>
            </p:cNvPr>
            <p:cNvSpPr>
              <a:spLocks/>
            </p:cNvSpPr>
            <p:nvPr/>
          </p:nvSpPr>
          <p:spPr bwMode="auto">
            <a:xfrm>
              <a:off x="6959885" y="5589887"/>
              <a:ext cx="6571" cy="100566"/>
            </a:xfrm>
            <a:custGeom>
              <a:avLst/>
              <a:gdLst>
                <a:gd name="T0" fmla="*/ 2 w 9"/>
                <a:gd name="T1" fmla="*/ 0 h 122"/>
                <a:gd name="T2" fmla="*/ 0 w 9"/>
                <a:gd name="T3" fmla="*/ 4 h 122"/>
                <a:gd name="T4" fmla="*/ 4 w 9"/>
                <a:gd name="T5" fmla="*/ 60 h 122"/>
                <a:gd name="T6" fmla="*/ 4 w 9"/>
                <a:gd name="T7" fmla="*/ 64 h 122"/>
                <a:gd name="T8" fmla="*/ 5 w 9"/>
                <a:gd name="T9" fmla="*/ 121 h 122"/>
                <a:gd name="T10" fmla="*/ 9 w 9"/>
                <a:gd name="T11" fmla="*/ 122 h 122"/>
                <a:gd name="T12" fmla="*/ 9 w 9"/>
                <a:gd name="T13" fmla="*/ 119 h 122"/>
                <a:gd name="T14" fmla="*/ 7 w 9"/>
                <a:gd name="T15" fmla="*/ 62 h 122"/>
                <a:gd name="T16" fmla="*/ 7 w 9"/>
                <a:gd name="T17" fmla="*/ 59 h 122"/>
                <a:gd name="T18" fmla="*/ 4 w 9"/>
                <a:gd name="T19" fmla="*/ 2 h 122"/>
                <a:gd name="T20" fmla="*/ 2 w 9"/>
                <a:gd name="T21" fmla="*/ 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 h="122">
                  <a:moveTo>
                    <a:pt x="2" y="0"/>
                  </a:moveTo>
                  <a:lnTo>
                    <a:pt x="0" y="4"/>
                  </a:lnTo>
                  <a:lnTo>
                    <a:pt x="4" y="60"/>
                  </a:lnTo>
                  <a:lnTo>
                    <a:pt x="4" y="64"/>
                  </a:lnTo>
                  <a:lnTo>
                    <a:pt x="5" y="121"/>
                  </a:lnTo>
                  <a:lnTo>
                    <a:pt x="9" y="122"/>
                  </a:lnTo>
                  <a:lnTo>
                    <a:pt x="9" y="119"/>
                  </a:lnTo>
                  <a:lnTo>
                    <a:pt x="7" y="62"/>
                  </a:lnTo>
                  <a:lnTo>
                    <a:pt x="7" y="59"/>
                  </a:lnTo>
                  <a:lnTo>
                    <a:pt x="4" y="2"/>
                  </a:ln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212" name="Freeform 143">
              <a:extLst>
                <a:ext uri="{FF2B5EF4-FFF2-40B4-BE49-F238E27FC236}">
                  <a16:creationId xmlns:a16="http://schemas.microsoft.com/office/drawing/2014/main" id="{FD4FBE47-52AC-3B14-8FDD-A559721EC33C}"/>
                </a:ext>
              </a:extLst>
            </p:cNvPr>
            <p:cNvSpPr>
              <a:spLocks/>
            </p:cNvSpPr>
            <p:nvPr/>
          </p:nvSpPr>
          <p:spPr bwMode="auto">
            <a:xfrm>
              <a:off x="6931409" y="5589887"/>
              <a:ext cx="9492" cy="100566"/>
            </a:xfrm>
            <a:custGeom>
              <a:avLst/>
              <a:gdLst>
                <a:gd name="T0" fmla="*/ 0 w 13"/>
                <a:gd name="T1" fmla="*/ 0 h 122"/>
                <a:gd name="T2" fmla="*/ 0 w 13"/>
                <a:gd name="T3" fmla="*/ 4 h 122"/>
                <a:gd name="T4" fmla="*/ 5 w 13"/>
                <a:gd name="T5" fmla="*/ 60 h 122"/>
                <a:gd name="T6" fmla="*/ 5 w 13"/>
                <a:gd name="T7" fmla="*/ 64 h 122"/>
                <a:gd name="T8" fmla="*/ 10 w 13"/>
                <a:gd name="T9" fmla="*/ 121 h 122"/>
                <a:gd name="T10" fmla="*/ 13 w 13"/>
                <a:gd name="T11" fmla="*/ 122 h 122"/>
                <a:gd name="T12" fmla="*/ 13 w 13"/>
                <a:gd name="T13" fmla="*/ 119 h 122"/>
                <a:gd name="T14" fmla="*/ 8 w 13"/>
                <a:gd name="T15" fmla="*/ 62 h 122"/>
                <a:gd name="T16" fmla="*/ 8 w 13"/>
                <a:gd name="T17" fmla="*/ 59 h 122"/>
                <a:gd name="T18" fmla="*/ 3 w 13"/>
                <a:gd name="T19" fmla="*/ 2 h 122"/>
                <a:gd name="T20" fmla="*/ 0 w 13"/>
                <a:gd name="T21" fmla="*/ 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 h="122">
                  <a:moveTo>
                    <a:pt x="0" y="0"/>
                  </a:moveTo>
                  <a:lnTo>
                    <a:pt x="0" y="4"/>
                  </a:lnTo>
                  <a:lnTo>
                    <a:pt x="5" y="60"/>
                  </a:lnTo>
                  <a:lnTo>
                    <a:pt x="5" y="64"/>
                  </a:lnTo>
                  <a:lnTo>
                    <a:pt x="10" y="121"/>
                  </a:lnTo>
                  <a:lnTo>
                    <a:pt x="13" y="122"/>
                  </a:lnTo>
                  <a:lnTo>
                    <a:pt x="13" y="119"/>
                  </a:lnTo>
                  <a:lnTo>
                    <a:pt x="8" y="62"/>
                  </a:lnTo>
                  <a:lnTo>
                    <a:pt x="8" y="59"/>
                  </a:lnTo>
                  <a:lnTo>
                    <a:pt x="3" y="2"/>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213" name="Freeform 144">
              <a:extLst>
                <a:ext uri="{FF2B5EF4-FFF2-40B4-BE49-F238E27FC236}">
                  <a16:creationId xmlns:a16="http://schemas.microsoft.com/office/drawing/2014/main" id="{0B10A4D4-E88C-90D3-E4CF-765C54DE0E35}"/>
                </a:ext>
              </a:extLst>
            </p:cNvPr>
            <p:cNvSpPr>
              <a:spLocks/>
            </p:cNvSpPr>
            <p:nvPr/>
          </p:nvSpPr>
          <p:spPr bwMode="auto">
            <a:xfrm>
              <a:off x="6901473" y="5589887"/>
              <a:ext cx="13873" cy="100566"/>
            </a:xfrm>
            <a:custGeom>
              <a:avLst/>
              <a:gdLst>
                <a:gd name="T0" fmla="*/ 0 w 19"/>
                <a:gd name="T1" fmla="*/ 0 h 122"/>
                <a:gd name="T2" fmla="*/ 0 w 19"/>
                <a:gd name="T3" fmla="*/ 4 h 122"/>
                <a:gd name="T4" fmla="*/ 8 w 19"/>
                <a:gd name="T5" fmla="*/ 60 h 122"/>
                <a:gd name="T6" fmla="*/ 8 w 19"/>
                <a:gd name="T7" fmla="*/ 66 h 122"/>
                <a:gd name="T8" fmla="*/ 15 w 19"/>
                <a:gd name="T9" fmla="*/ 122 h 122"/>
                <a:gd name="T10" fmla="*/ 19 w 19"/>
                <a:gd name="T11" fmla="*/ 122 h 122"/>
                <a:gd name="T12" fmla="*/ 19 w 19"/>
                <a:gd name="T13" fmla="*/ 119 h 122"/>
                <a:gd name="T14" fmla="*/ 12 w 19"/>
                <a:gd name="T15" fmla="*/ 62 h 122"/>
                <a:gd name="T16" fmla="*/ 12 w 19"/>
                <a:gd name="T17" fmla="*/ 57 h 122"/>
                <a:gd name="T18" fmla="*/ 3 w 19"/>
                <a:gd name="T19" fmla="*/ 0 h 122"/>
                <a:gd name="T20" fmla="*/ 0 w 19"/>
                <a:gd name="T21" fmla="*/ 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122">
                  <a:moveTo>
                    <a:pt x="0" y="0"/>
                  </a:moveTo>
                  <a:lnTo>
                    <a:pt x="0" y="4"/>
                  </a:lnTo>
                  <a:lnTo>
                    <a:pt x="8" y="60"/>
                  </a:lnTo>
                  <a:lnTo>
                    <a:pt x="8" y="66"/>
                  </a:lnTo>
                  <a:lnTo>
                    <a:pt x="15" y="122"/>
                  </a:lnTo>
                  <a:lnTo>
                    <a:pt x="19" y="122"/>
                  </a:lnTo>
                  <a:lnTo>
                    <a:pt x="19" y="119"/>
                  </a:lnTo>
                  <a:lnTo>
                    <a:pt x="12" y="62"/>
                  </a:lnTo>
                  <a:lnTo>
                    <a:pt x="12" y="57"/>
                  </a:lnTo>
                  <a:lnTo>
                    <a:pt x="3"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214" name="Rectangle 150">
              <a:extLst>
                <a:ext uri="{FF2B5EF4-FFF2-40B4-BE49-F238E27FC236}">
                  <a16:creationId xmlns:a16="http://schemas.microsoft.com/office/drawing/2014/main" id="{9BE5596B-0578-B7DE-EE15-C515800AD23E}"/>
                </a:ext>
              </a:extLst>
            </p:cNvPr>
            <p:cNvSpPr>
              <a:spLocks noChangeArrowheads="1"/>
            </p:cNvSpPr>
            <p:nvPr/>
          </p:nvSpPr>
          <p:spPr bwMode="auto">
            <a:xfrm>
              <a:off x="7375343" y="6328475"/>
              <a:ext cx="135078" cy="45337"/>
            </a:xfrm>
            <a:prstGeom prst="rect">
              <a:avLst/>
            </a:prstGeom>
            <a:solidFill>
              <a:srgbClr val="2E66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215" name="Rectangle 151">
              <a:extLst>
                <a:ext uri="{FF2B5EF4-FFF2-40B4-BE49-F238E27FC236}">
                  <a16:creationId xmlns:a16="http://schemas.microsoft.com/office/drawing/2014/main" id="{385A59CB-0631-7F21-E004-CA2C84FEBAE6}"/>
                </a:ext>
              </a:extLst>
            </p:cNvPr>
            <p:cNvSpPr>
              <a:spLocks noChangeArrowheads="1"/>
            </p:cNvSpPr>
            <p:nvPr/>
          </p:nvSpPr>
          <p:spPr bwMode="auto">
            <a:xfrm>
              <a:off x="7232233" y="6328475"/>
              <a:ext cx="135078" cy="45337"/>
            </a:xfrm>
            <a:prstGeom prst="rect">
              <a:avLst/>
            </a:prstGeom>
            <a:solidFill>
              <a:srgbClr val="2E66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216" name="Rectangle 152">
              <a:extLst>
                <a:ext uri="{FF2B5EF4-FFF2-40B4-BE49-F238E27FC236}">
                  <a16:creationId xmlns:a16="http://schemas.microsoft.com/office/drawing/2014/main" id="{122C1C39-794D-37AE-1301-A174073FC08E}"/>
                </a:ext>
              </a:extLst>
            </p:cNvPr>
            <p:cNvSpPr>
              <a:spLocks noChangeArrowheads="1"/>
            </p:cNvSpPr>
            <p:nvPr/>
          </p:nvSpPr>
          <p:spPr bwMode="auto">
            <a:xfrm>
              <a:off x="7089853" y="6328475"/>
              <a:ext cx="135078" cy="45337"/>
            </a:xfrm>
            <a:prstGeom prst="rect">
              <a:avLst/>
            </a:prstGeom>
            <a:solidFill>
              <a:srgbClr val="2E66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217" name="Rectangle 157">
              <a:extLst>
                <a:ext uri="{FF2B5EF4-FFF2-40B4-BE49-F238E27FC236}">
                  <a16:creationId xmlns:a16="http://schemas.microsoft.com/office/drawing/2014/main" id="{26186768-C837-18EB-265F-8AB972767ADF}"/>
                </a:ext>
              </a:extLst>
            </p:cNvPr>
            <p:cNvSpPr>
              <a:spLocks noChangeArrowheads="1"/>
            </p:cNvSpPr>
            <p:nvPr/>
          </p:nvSpPr>
          <p:spPr bwMode="auto">
            <a:xfrm>
              <a:off x="7232233" y="6328475"/>
              <a:ext cx="135078" cy="9067"/>
            </a:xfrm>
            <a:prstGeom prst="rect">
              <a:avLst/>
            </a:prstGeom>
            <a:solidFill>
              <a:srgbClr val="224A66">
                <a:alpha val="7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218" name="Rectangle 158">
              <a:extLst>
                <a:ext uri="{FF2B5EF4-FFF2-40B4-BE49-F238E27FC236}">
                  <a16:creationId xmlns:a16="http://schemas.microsoft.com/office/drawing/2014/main" id="{37629E4B-0116-FB60-3192-D9A435600CC6}"/>
                </a:ext>
              </a:extLst>
            </p:cNvPr>
            <p:cNvSpPr>
              <a:spLocks noChangeArrowheads="1"/>
            </p:cNvSpPr>
            <p:nvPr/>
          </p:nvSpPr>
          <p:spPr bwMode="auto">
            <a:xfrm>
              <a:off x="7089853" y="6328475"/>
              <a:ext cx="135078" cy="9067"/>
            </a:xfrm>
            <a:prstGeom prst="rect">
              <a:avLst/>
            </a:prstGeom>
            <a:solidFill>
              <a:srgbClr val="224A66">
                <a:alpha val="7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219" name="Rectangle 160">
              <a:extLst>
                <a:ext uri="{FF2B5EF4-FFF2-40B4-BE49-F238E27FC236}">
                  <a16:creationId xmlns:a16="http://schemas.microsoft.com/office/drawing/2014/main" id="{201CE8CE-9A83-D302-4603-4DF6545FABA3}"/>
                </a:ext>
              </a:extLst>
            </p:cNvPr>
            <p:cNvSpPr>
              <a:spLocks noChangeArrowheads="1"/>
            </p:cNvSpPr>
            <p:nvPr/>
          </p:nvSpPr>
          <p:spPr bwMode="auto">
            <a:xfrm>
              <a:off x="7375343" y="6328475"/>
              <a:ext cx="135078" cy="9067"/>
            </a:xfrm>
            <a:prstGeom prst="rect">
              <a:avLst/>
            </a:prstGeom>
            <a:solidFill>
              <a:srgbClr val="224A66">
                <a:alpha val="7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220" name="Rectangle 187">
              <a:extLst>
                <a:ext uri="{FF2B5EF4-FFF2-40B4-BE49-F238E27FC236}">
                  <a16:creationId xmlns:a16="http://schemas.microsoft.com/office/drawing/2014/main" id="{FE73FCA8-BB77-C540-ECD2-9F4443261FE2}"/>
                </a:ext>
              </a:extLst>
            </p:cNvPr>
            <p:cNvSpPr>
              <a:spLocks noChangeArrowheads="1"/>
            </p:cNvSpPr>
            <p:nvPr/>
          </p:nvSpPr>
          <p:spPr bwMode="auto">
            <a:xfrm>
              <a:off x="6859854" y="6343312"/>
              <a:ext cx="13873" cy="18135"/>
            </a:xfrm>
            <a:prstGeom prst="rect">
              <a:avLst/>
            </a:prstGeom>
            <a:solidFill>
              <a:srgbClr val="2E66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221" name="Freeform 188">
              <a:extLst>
                <a:ext uri="{FF2B5EF4-FFF2-40B4-BE49-F238E27FC236}">
                  <a16:creationId xmlns:a16="http://schemas.microsoft.com/office/drawing/2014/main" id="{E0AB6970-7919-FB50-FE12-124D91421115}"/>
                </a:ext>
              </a:extLst>
            </p:cNvPr>
            <p:cNvSpPr>
              <a:spLocks/>
            </p:cNvSpPr>
            <p:nvPr/>
          </p:nvSpPr>
          <p:spPr bwMode="auto">
            <a:xfrm>
              <a:off x="6859854" y="6343312"/>
              <a:ext cx="13873" cy="18135"/>
            </a:xfrm>
            <a:custGeom>
              <a:avLst/>
              <a:gdLst>
                <a:gd name="T0" fmla="*/ 17 w 19"/>
                <a:gd name="T1" fmla="*/ 1 h 22"/>
                <a:gd name="T2" fmla="*/ 0 w 19"/>
                <a:gd name="T3" fmla="*/ 1 h 22"/>
                <a:gd name="T4" fmla="*/ 0 w 19"/>
                <a:gd name="T5" fmla="*/ 0 h 22"/>
                <a:gd name="T6" fmla="*/ 19 w 19"/>
                <a:gd name="T7" fmla="*/ 0 h 22"/>
                <a:gd name="T8" fmla="*/ 19 w 19"/>
                <a:gd name="T9" fmla="*/ 22 h 22"/>
                <a:gd name="T10" fmla="*/ 17 w 19"/>
                <a:gd name="T11" fmla="*/ 22 h 22"/>
                <a:gd name="T12" fmla="*/ 17 w 19"/>
                <a:gd name="T13" fmla="*/ 1 h 22"/>
              </a:gdLst>
              <a:ahLst/>
              <a:cxnLst>
                <a:cxn ang="0">
                  <a:pos x="T0" y="T1"/>
                </a:cxn>
                <a:cxn ang="0">
                  <a:pos x="T2" y="T3"/>
                </a:cxn>
                <a:cxn ang="0">
                  <a:pos x="T4" y="T5"/>
                </a:cxn>
                <a:cxn ang="0">
                  <a:pos x="T6" y="T7"/>
                </a:cxn>
                <a:cxn ang="0">
                  <a:pos x="T8" y="T9"/>
                </a:cxn>
                <a:cxn ang="0">
                  <a:pos x="T10" y="T11"/>
                </a:cxn>
                <a:cxn ang="0">
                  <a:pos x="T12" y="T13"/>
                </a:cxn>
              </a:cxnLst>
              <a:rect l="0" t="0" r="r" b="b"/>
              <a:pathLst>
                <a:path w="19" h="22">
                  <a:moveTo>
                    <a:pt x="17" y="1"/>
                  </a:moveTo>
                  <a:lnTo>
                    <a:pt x="0" y="1"/>
                  </a:lnTo>
                  <a:lnTo>
                    <a:pt x="0" y="0"/>
                  </a:lnTo>
                  <a:lnTo>
                    <a:pt x="19" y="0"/>
                  </a:lnTo>
                  <a:lnTo>
                    <a:pt x="19" y="22"/>
                  </a:lnTo>
                  <a:lnTo>
                    <a:pt x="17" y="22"/>
                  </a:lnTo>
                  <a:lnTo>
                    <a:pt x="17" y="1"/>
                  </a:lnTo>
                  <a:close/>
                </a:path>
              </a:pathLst>
            </a:custGeom>
            <a:solidFill>
              <a:srgbClr val="224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222" name="Rectangle 189">
              <a:extLst>
                <a:ext uri="{FF2B5EF4-FFF2-40B4-BE49-F238E27FC236}">
                  <a16:creationId xmlns:a16="http://schemas.microsoft.com/office/drawing/2014/main" id="{C7CBD052-4B96-DB84-702A-6503D3F33C89}"/>
                </a:ext>
              </a:extLst>
            </p:cNvPr>
            <p:cNvSpPr>
              <a:spLocks noChangeArrowheads="1"/>
            </p:cNvSpPr>
            <p:nvPr/>
          </p:nvSpPr>
          <p:spPr bwMode="auto">
            <a:xfrm>
              <a:off x="6787569" y="6343312"/>
              <a:ext cx="14603" cy="18135"/>
            </a:xfrm>
            <a:prstGeom prst="rect">
              <a:avLst/>
            </a:prstGeom>
            <a:solidFill>
              <a:srgbClr val="2E66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223" name="Rectangle 190">
              <a:extLst>
                <a:ext uri="{FF2B5EF4-FFF2-40B4-BE49-F238E27FC236}">
                  <a16:creationId xmlns:a16="http://schemas.microsoft.com/office/drawing/2014/main" id="{32148D5C-B978-6B3C-6421-D26C30907427}"/>
                </a:ext>
              </a:extLst>
            </p:cNvPr>
            <p:cNvSpPr>
              <a:spLocks noChangeArrowheads="1"/>
            </p:cNvSpPr>
            <p:nvPr/>
          </p:nvSpPr>
          <p:spPr bwMode="auto">
            <a:xfrm>
              <a:off x="6763474" y="6343312"/>
              <a:ext cx="15333" cy="30500"/>
            </a:xfrm>
            <a:prstGeom prst="rect">
              <a:avLst/>
            </a:prstGeom>
            <a:solidFill>
              <a:srgbClr val="2E66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224" name="Rectangle 191">
              <a:extLst>
                <a:ext uri="{FF2B5EF4-FFF2-40B4-BE49-F238E27FC236}">
                  <a16:creationId xmlns:a16="http://schemas.microsoft.com/office/drawing/2014/main" id="{29A6E7CD-702C-347A-1F2F-841330A9C6F7}"/>
                </a:ext>
              </a:extLst>
            </p:cNvPr>
            <p:cNvSpPr>
              <a:spLocks noChangeArrowheads="1"/>
            </p:cNvSpPr>
            <p:nvPr/>
          </p:nvSpPr>
          <p:spPr bwMode="auto">
            <a:xfrm>
              <a:off x="6810934" y="6343312"/>
              <a:ext cx="15333" cy="30500"/>
            </a:xfrm>
            <a:prstGeom prst="rect">
              <a:avLst/>
            </a:prstGeom>
            <a:solidFill>
              <a:srgbClr val="2E66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225" name="Rectangle 192">
              <a:extLst>
                <a:ext uri="{FF2B5EF4-FFF2-40B4-BE49-F238E27FC236}">
                  <a16:creationId xmlns:a16="http://schemas.microsoft.com/office/drawing/2014/main" id="{3B91D825-C342-62AC-6630-33D2F7E43E6A}"/>
                </a:ext>
              </a:extLst>
            </p:cNvPr>
            <p:cNvSpPr>
              <a:spLocks noChangeArrowheads="1"/>
            </p:cNvSpPr>
            <p:nvPr/>
          </p:nvSpPr>
          <p:spPr bwMode="auto">
            <a:xfrm>
              <a:off x="6835029" y="6343312"/>
              <a:ext cx="15333" cy="30500"/>
            </a:xfrm>
            <a:prstGeom prst="rect">
              <a:avLst/>
            </a:prstGeom>
            <a:solidFill>
              <a:srgbClr val="2E66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226" name="Freeform 193">
              <a:extLst>
                <a:ext uri="{FF2B5EF4-FFF2-40B4-BE49-F238E27FC236}">
                  <a16:creationId xmlns:a16="http://schemas.microsoft.com/office/drawing/2014/main" id="{77F7DE71-E65F-AD8F-3164-9E30381A435C}"/>
                </a:ext>
              </a:extLst>
            </p:cNvPr>
            <p:cNvSpPr>
              <a:spLocks/>
            </p:cNvSpPr>
            <p:nvPr/>
          </p:nvSpPr>
          <p:spPr bwMode="auto">
            <a:xfrm>
              <a:off x="6835029" y="6343312"/>
              <a:ext cx="15333" cy="30500"/>
            </a:xfrm>
            <a:custGeom>
              <a:avLst/>
              <a:gdLst>
                <a:gd name="T0" fmla="*/ 19 w 21"/>
                <a:gd name="T1" fmla="*/ 1 h 37"/>
                <a:gd name="T2" fmla="*/ 0 w 21"/>
                <a:gd name="T3" fmla="*/ 1 h 37"/>
                <a:gd name="T4" fmla="*/ 0 w 21"/>
                <a:gd name="T5" fmla="*/ 0 h 37"/>
                <a:gd name="T6" fmla="*/ 21 w 21"/>
                <a:gd name="T7" fmla="*/ 0 h 37"/>
                <a:gd name="T8" fmla="*/ 21 w 21"/>
                <a:gd name="T9" fmla="*/ 37 h 37"/>
                <a:gd name="T10" fmla="*/ 19 w 21"/>
                <a:gd name="T11" fmla="*/ 37 h 37"/>
                <a:gd name="T12" fmla="*/ 19 w 21"/>
                <a:gd name="T13" fmla="*/ 1 h 37"/>
              </a:gdLst>
              <a:ahLst/>
              <a:cxnLst>
                <a:cxn ang="0">
                  <a:pos x="T0" y="T1"/>
                </a:cxn>
                <a:cxn ang="0">
                  <a:pos x="T2" y="T3"/>
                </a:cxn>
                <a:cxn ang="0">
                  <a:pos x="T4" y="T5"/>
                </a:cxn>
                <a:cxn ang="0">
                  <a:pos x="T6" y="T7"/>
                </a:cxn>
                <a:cxn ang="0">
                  <a:pos x="T8" y="T9"/>
                </a:cxn>
                <a:cxn ang="0">
                  <a:pos x="T10" y="T11"/>
                </a:cxn>
                <a:cxn ang="0">
                  <a:pos x="T12" y="T13"/>
                </a:cxn>
              </a:cxnLst>
              <a:rect l="0" t="0" r="r" b="b"/>
              <a:pathLst>
                <a:path w="21" h="37">
                  <a:moveTo>
                    <a:pt x="19" y="1"/>
                  </a:moveTo>
                  <a:lnTo>
                    <a:pt x="0" y="1"/>
                  </a:lnTo>
                  <a:lnTo>
                    <a:pt x="0" y="0"/>
                  </a:lnTo>
                  <a:lnTo>
                    <a:pt x="21" y="0"/>
                  </a:lnTo>
                  <a:lnTo>
                    <a:pt x="21" y="37"/>
                  </a:lnTo>
                  <a:lnTo>
                    <a:pt x="19" y="37"/>
                  </a:lnTo>
                  <a:lnTo>
                    <a:pt x="19" y="1"/>
                  </a:lnTo>
                  <a:close/>
                </a:path>
              </a:pathLst>
            </a:custGeom>
            <a:solidFill>
              <a:srgbClr val="224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227" name="Freeform 194">
              <a:extLst>
                <a:ext uri="{FF2B5EF4-FFF2-40B4-BE49-F238E27FC236}">
                  <a16:creationId xmlns:a16="http://schemas.microsoft.com/office/drawing/2014/main" id="{27E13DAE-D56E-5ED6-2411-C15A21301FB6}"/>
                </a:ext>
              </a:extLst>
            </p:cNvPr>
            <p:cNvSpPr>
              <a:spLocks/>
            </p:cNvSpPr>
            <p:nvPr/>
          </p:nvSpPr>
          <p:spPr bwMode="auto">
            <a:xfrm>
              <a:off x="6810934" y="6343312"/>
              <a:ext cx="15333" cy="30500"/>
            </a:xfrm>
            <a:custGeom>
              <a:avLst/>
              <a:gdLst>
                <a:gd name="T0" fmla="*/ 19 w 21"/>
                <a:gd name="T1" fmla="*/ 1 h 37"/>
                <a:gd name="T2" fmla="*/ 0 w 21"/>
                <a:gd name="T3" fmla="*/ 1 h 37"/>
                <a:gd name="T4" fmla="*/ 0 w 21"/>
                <a:gd name="T5" fmla="*/ 0 h 37"/>
                <a:gd name="T6" fmla="*/ 21 w 21"/>
                <a:gd name="T7" fmla="*/ 0 h 37"/>
                <a:gd name="T8" fmla="*/ 21 w 21"/>
                <a:gd name="T9" fmla="*/ 37 h 37"/>
                <a:gd name="T10" fmla="*/ 19 w 21"/>
                <a:gd name="T11" fmla="*/ 37 h 37"/>
                <a:gd name="T12" fmla="*/ 19 w 21"/>
                <a:gd name="T13" fmla="*/ 1 h 37"/>
              </a:gdLst>
              <a:ahLst/>
              <a:cxnLst>
                <a:cxn ang="0">
                  <a:pos x="T0" y="T1"/>
                </a:cxn>
                <a:cxn ang="0">
                  <a:pos x="T2" y="T3"/>
                </a:cxn>
                <a:cxn ang="0">
                  <a:pos x="T4" y="T5"/>
                </a:cxn>
                <a:cxn ang="0">
                  <a:pos x="T6" y="T7"/>
                </a:cxn>
                <a:cxn ang="0">
                  <a:pos x="T8" y="T9"/>
                </a:cxn>
                <a:cxn ang="0">
                  <a:pos x="T10" y="T11"/>
                </a:cxn>
                <a:cxn ang="0">
                  <a:pos x="T12" y="T13"/>
                </a:cxn>
              </a:cxnLst>
              <a:rect l="0" t="0" r="r" b="b"/>
              <a:pathLst>
                <a:path w="21" h="37">
                  <a:moveTo>
                    <a:pt x="19" y="1"/>
                  </a:moveTo>
                  <a:lnTo>
                    <a:pt x="0" y="1"/>
                  </a:lnTo>
                  <a:lnTo>
                    <a:pt x="0" y="0"/>
                  </a:lnTo>
                  <a:lnTo>
                    <a:pt x="21" y="0"/>
                  </a:lnTo>
                  <a:lnTo>
                    <a:pt x="21" y="37"/>
                  </a:lnTo>
                  <a:lnTo>
                    <a:pt x="19" y="37"/>
                  </a:lnTo>
                  <a:lnTo>
                    <a:pt x="19" y="1"/>
                  </a:lnTo>
                  <a:close/>
                </a:path>
              </a:pathLst>
            </a:custGeom>
            <a:solidFill>
              <a:srgbClr val="224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228" name="Freeform 195">
              <a:extLst>
                <a:ext uri="{FF2B5EF4-FFF2-40B4-BE49-F238E27FC236}">
                  <a16:creationId xmlns:a16="http://schemas.microsoft.com/office/drawing/2014/main" id="{80783B67-2943-4D14-4C11-A11FBEC6982F}"/>
                </a:ext>
              </a:extLst>
            </p:cNvPr>
            <p:cNvSpPr>
              <a:spLocks/>
            </p:cNvSpPr>
            <p:nvPr/>
          </p:nvSpPr>
          <p:spPr bwMode="auto">
            <a:xfrm>
              <a:off x="6787569" y="6343312"/>
              <a:ext cx="14603" cy="18135"/>
            </a:xfrm>
            <a:custGeom>
              <a:avLst/>
              <a:gdLst>
                <a:gd name="T0" fmla="*/ 19 w 20"/>
                <a:gd name="T1" fmla="*/ 1 h 22"/>
                <a:gd name="T2" fmla="*/ 0 w 20"/>
                <a:gd name="T3" fmla="*/ 1 h 22"/>
                <a:gd name="T4" fmla="*/ 0 w 20"/>
                <a:gd name="T5" fmla="*/ 0 h 22"/>
                <a:gd name="T6" fmla="*/ 20 w 20"/>
                <a:gd name="T7" fmla="*/ 0 h 22"/>
                <a:gd name="T8" fmla="*/ 20 w 20"/>
                <a:gd name="T9" fmla="*/ 22 h 22"/>
                <a:gd name="T10" fmla="*/ 19 w 20"/>
                <a:gd name="T11" fmla="*/ 22 h 22"/>
                <a:gd name="T12" fmla="*/ 19 w 20"/>
                <a:gd name="T13" fmla="*/ 1 h 22"/>
              </a:gdLst>
              <a:ahLst/>
              <a:cxnLst>
                <a:cxn ang="0">
                  <a:pos x="T0" y="T1"/>
                </a:cxn>
                <a:cxn ang="0">
                  <a:pos x="T2" y="T3"/>
                </a:cxn>
                <a:cxn ang="0">
                  <a:pos x="T4" y="T5"/>
                </a:cxn>
                <a:cxn ang="0">
                  <a:pos x="T6" y="T7"/>
                </a:cxn>
                <a:cxn ang="0">
                  <a:pos x="T8" y="T9"/>
                </a:cxn>
                <a:cxn ang="0">
                  <a:pos x="T10" y="T11"/>
                </a:cxn>
                <a:cxn ang="0">
                  <a:pos x="T12" y="T13"/>
                </a:cxn>
              </a:cxnLst>
              <a:rect l="0" t="0" r="r" b="b"/>
              <a:pathLst>
                <a:path w="20" h="22">
                  <a:moveTo>
                    <a:pt x="19" y="1"/>
                  </a:moveTo>
                  <a:lnTo>
                    <a:pt x="0" y="1"/>
                  </a:lnTo>
                  <a:lnTo>
                    <a:pt x="0" y="0"/>
                  </a:lnTo>
                  <a:lnTo>
                    <a:pt x="20" y="0"/>
                  </a:lnTo>
                  <a:lnTo>
                    <a:pt x="20" y="22"/>
                  </a:lnTo>
                  <a:lnTo>
                    <a:pt x="19" y="22"/>
                  </a:lnTo>
                  <a:lnTo>
                    <a:pt x="19" y="1"/>
                  </a:lnTo>
                  <a:close/>
                </a:path>
              </a:pathLst>
            </a:custGeom>
            <a:solidFill>
              <a:srgbClr val="224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229" name="Freeform 196">
              <a:extLst>
                <a:ext uri="{FF2B5EF4-FFF2-40B4-BE49-F238E27FC236}">
                  <a16:creationId xmlns:a16="http://schemas.microsoft.com/office/drawing/2014/main" id="{164205E7-F225-9C03-0975-0466DD948BC4}"/>
                </a:ext>
              </a:extLst>
            </p:cNvPr>
            <p:cNvSpPr>
              <a:spLocks/>
            </p:cNvSpPr>
            <p:nvPr/>
          </p:nvSpPr>
          <p:spPr bwMode="auto">
            <a:xfrm>
              <a:off x="6763474" y="6343312"/>
              <a:ext cx="15333" cy="30500"/>
            </a:xfrm>
            <a:custGeom>
              <a:avLst/>
              <a:gdLst>
                <a:gd name="T0" fmla="*/ 19 w 21"/>
                <a:gd name="T1" fmla="*/ 1 h 37"/>
                <a:gd name="T2" fmla="*/ 0 w 21"/>
                <a:gd name="T3" fmla="*/ 1 h 37"/>
                <a:gd name="T4" fmla="*/ 0 w 21"/>
                <a:gd name="T5" fmla="*/ 0 h 37"/>
                <a:gd name="T6" fmla="*/ 21 w 21"/>
                <a:gd name="T7" fmla="*/ 0 h 37"/>
                <a:gd name="T8" fmla="*/ 21 w 21"/>
                <a:gd name="T9" fmla="*/ 37 h 37"/>
                <a:gd name="T10" fmla="*/ 19 w 21"/>
                <a:gd name="T11" fmla="*/ 37 h 37"/>
                <a:gd name="T12" fmla="*/ 19 w 21"/>
                <a:gd name="T13" fmla="*/ 1 h 37"/>
              </a:gdLst>
              <a:ahLst/>
              <a:cxnLst>
                <a:cxn ang="0">
                  <a:pos x="T0" y="T1"/>
                </a:cxn>
                <a:cxn ang="0">
                  <a:pos x="T2" y="T3"/>
                </a:cxn>
                <a:cxn ang="0">
                  <a:pos x="T4" y="T5"/>
                </a:cxn>
                <a:cxn ang="0">
                  <a:pos x="T6" y="T7"/>
                </a:cxn>
                <a:cxn ang="0">
                  <a:pos x="T8" y="T9"/>
                </a:cxn>
                <a:cxn ang="0">
                  <a:pos x="T10" y="T11"/>
                </a:cxn>
                <a:cxn ang="0">
                  <a:pos x="T12" y="T13"/>
                </a:cxn>
              </a:cxnLst>
              <a:rect l="0" t="0" r="r" b="b"/>
              <a:pathLst>
                <a:path w="21" h="37">
                  <a:moveTo>
                    <a:pt x="19" y="1"/>
                  </a:moveTo>
                  <a:lnTo>
                    <a:pt x="0" y="1"/>
                  </a:lnTo>
                  <a:lnTo>
                    <a:pt x="0" y="0"/>
                  </a:lnTo>
                  <a:lnTo>
                    <a:pt x="21" y="0"/>
                  </a:lnTo>
                  <a:lnTo>
                    <a:pt x="21" y="37"/>
                  </a:lnTo>
                  <a:lnTo>
                    <a:pt x="19" y="37"/>
                  </a:lnTo>
                  <a:lnTo>
                    <a:pt x="19" y="1"/>
                  </a:lnTo>
                  <a:close/>
                </a:path>
              </a:pathLst>
            </a:custGeom>
            <a:solidFill>
              <a:srgbClr val="224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230" name="Rectangle 197">
              <a:extLst>
                <a:ext uri="{FF2B5EF4-FFF2-40B4-BE49-F238E27FC236}">
                  <a16:creationId xmlns:a16="http://schemas.microsoft.com/office/drawing/2014/main" id="{30543FEF-982F-366F-5529-CA71495D88C1}"/>
                </a:ext>
              </a:extLst>
            </p:cNvPr>
            <p:cNvSpPr>
              <a:spLocks noChangeArrowheads="1"/>
            </p:cNvSpPr>
            <p:nvPr/>
          </p:nvSpPr>
          <p:spPr bwMode="auto">
            <a:xfrm>
              <a:off x="7319851" y="6185868"/>
              <a:ext cx="13873" cy="19784"/>
            </a:xfrm>
            <a:prstGeom prst="rect">
              <a:avLst/>
            </a:prstGeom>
            <a:solidFill>
              <a:srgbClr val="2E66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231" name="Rectangle 198">
              <a:extLst>
                <a:ext uri="{FF2B5EF4-FFF2-40B4-BE49-F238E27FC236}">
                  <a16:creationId xmlns:a16="http://schemas.microsoft.com/office/drawing/2014/main" id="{2EF9428F-839B-2672-AF7F-20A80699EFCD}"/>
                </a:ext>
              </a:extLst>
            </p:cNvPr>
            <p:cNvSpPr>
              <a:spLocks noChangeArrowheads="1"/>
            </p:cNvSpPr>
            <p:nvPr/>
          </p:nvSpPr>
          <p:spPr bwMode="auto">
            <a:xfrm>
              <a:off x="7296486" y="6185868"/>
              <a:ext cx="13873" cy="19784"/>
            </a:xfrm>
            <a:prstGeom prst="rect">
              <a:avLst/>
            </a:prstGeom>
            <a:solidFill>
              <a:srgbClr val="2E66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232" name="Rectangle 199">
              <a:extLst>
                <a:ext uri="{FF2B5EF4-FFF2-40B4-BE49-F238E27FC236}">
                  <a16:creationId xmlns:a16="http://schemas.microsoft.com/office/drawing/2014/main" id="{E15F419F-817E-4E21-DAEF-0A6BF4E949C2}"/>
                </a:ext>
              </a:extLst>
            </p:cNvPr>
            <p:cNvSpPr>
              <a:spLocks noChangeArrowheads="1"/>
            </p:cNvSpPr>
            <p:nvPr/>
          </p:nvSpPr>
          <p:spPr bwMode="auto">
            <a:xfrm>
              <a:off x="7270931" y="6185868"/>
              <a:ext cx="15333" cy="19784"/>
            </a:xfrm>
            <a:prstGeom prst="rect">
              <a:avLst/>
            </a:prstGeom>
            <a:solidFill>
              <a:srgbClr val="2E66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233" name="Rectangle 200">
              <a:extLst>
                <a:ext uri="{FF2B5EF4-FFF2-40B4-BE49-F238E27FC236}">
                  <a16:creationId xmlns:a16="http://schemas.microsoft.com/office/drawing/2014/main" id="{07680569-4869-71C2-9C97-E7F633E8CC4A}"/>
                </a:ext>
              </a:extLst>
            </p:cNvPr>
            <p:cNvSpPr>
              <a:spLocks noChangeArrowheads="1"/>
            </p:cNvSpPr>
            <p:nvPr/>
          </p:nvSpPr>
          <p:spPr bwMode="auto">
            <a:xfrm>
              <a:off x="7247565" y="6185868"/>
              <a:ext cx="15333" cy="19784"/>
            </a:xfrm>
            <a:prstGeom prst="rect">
              <a:avLst/>
            </a:prstGeom>
            <a:solidFill>
              <a:srgbClr val="2E66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234" name="Rectangle 201">
              <a:extLst>
                <a:ext uri="{FF2B5EF4-FFF2-40B4-BE49-F238E27FC236}">
                  <a16:creationId xmlns:a16="http://schemas.microsoft.com/office/drawing/2014/main" id="{E6FE0020-C0AA-98DE-5EA5-BD4B850A59B1}"/>
                </a:ext>
              </a:extLst>
            </p:cNvPr>
            <p:cNvSpPr>
              <a:spLocks noChangeArrowheads="1"/>
            </p:cNvSpPr>
            <p:nvPr/>
          </p:nvSpPr>
          <p:spPr bwMode="auto">
            <a:xfrm>
              <a:off x="7223471" y="6185868"/>
              <a:ext cx="15333" cy="19784"/>
            </a:xfrm>
            <a:prstGeom prst="rect">
              <a:avLst/>
            </a:prstGeom>
            <a:solidFill>
              <a:srgbClr val="2E66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235" name="Rectangle 202">
              <a:extLst>
                <a:ext uri="{FF2B5EF4-FFF2-40B4-BE49-F238E27FC236}">
                  <a16:creationId xmlns:a16="http://schemas.microsoft.com/office/drawing/2014/main" id="{E23FEDD8-A150-D6FA-5DC8-FBF2CE04F106}"/>
                </a:ext>
              </a:extLst>
            </p:cNvPr>
            <p:cNvSpPr>
              <a:spLocks noChangeArrowheads="1"/>
            </p:cNvSpPr>
            <p:nvPr/>
          </p:nvSpPr>
          <p:spPr bwMode="auto">
            <a:xfrm>
              <a:off x="7200106" y="6185868"/>
              <a:ext cx="14603" cy="19784"/>
            </a:xfrm>
            <a:prstGeom prst="rect">
              <a:avLst/>
            </a:prstGeom>
            <a:solidFill>
              <a:srgbClr val="2E66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236" name="Rectangle 203">
              <a:extLst>
                <a:ext uri="{FF2B5EF4-FFF2-40B4-BE49-F238E27FC236}">
                  <a16:creationId xmlns:a16="http://schemas.microsoft.com/office/drawing/2014/main" id="{D429457D-5404-865C-B2F9-020684C94BF7}"/>
                </a:ext>
              </a:extLst>
            </p:cNvPr>
            <p:cNvSpPr>
              <a:spLocks noChangeArrowheads="1"/>
            </p:cNvSpPr>
            <p:nvPr/>
          </p:nvSpPr>
          <p:spPr bwMode="auto">
            <a:xfrm>
              <a:off x="7176011" y="6185868"/>
              <a:ext cx="15333" cy="19784"/>
            </a:xfrm>
            <a:prstGeom prst="rect">
              <a:avLst/>
            </a:prstGeom>
            <a:solidFill>
              <a:srgbClr val="2E66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237" name="Rectangle 204">
              <a:extLst>
                <a:ext uri="{FF2B5EF4-FFF2-40B4-BE49-F238E27FC236}">
                  <a16:creationId xmlns:a16="http://schemas.microsoft.com/office/drawing/2014/main" id="{C6E393B5-3400-9813-68F1-96AB03C00693}"/>
                </a:ext>
              </a:extLst>
            </p:cNvPr>
            <p:cNvSpPr>
              <a:spLocks noChangeArrowheads="1"/>
            </p:cNvSpPr>
            <p:nvPr/>
          </p:nvSpPr>
          <p:spPr bwMode="auto">
            <a:xfrm>
              <a:off x="7152646" y="6185868"/>
              <a:ext cx="14603" cy="19784"/>
            </a:xfrm>
            <a:prstGeom prst="rect">
              <a:avLst/>
            </a:prstGeom>
            <a:solidFill>
              <a:srgbClr val="2E66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238" name="Rectangle 206">
              <a:extLst>
                <a:ext uri="{FF2B5EF4-FFF2-40B4-BE49-F238E27FC236}">
                  <a16:creationId xmlns:a16="http://schemas.microsoft.com/office/drawing/2014/main" id="{FBC69B26-19B6-831F-9277-A8ED7A1D3E0C}"/>
                </a:ext>
              </a:extLst>
            </p:cNvPr>
            <p:cNvSpPr>
              <a:spLocks noChangeArrowheads="1"/>
            </p:cNvSpPr>
            <p:nvPr/>
          </p:nvSpPr>
          <p:spPr bwMode="auto">
            <a:xfrm>
              <a:off x="7128551" y="6185868"/>
              <a:ext cx="15333" cy="19784"/>
            </a:xfrm>
            <a:prstGeom prst="rect">
              <a:avLst/>
            </a:prstGeom>
            <a:solidFill>
              <a:srgbClr val="2E66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239" name="Rectangle 207">
              <a:extLst>
                <a:ext uri="{FF2B5EF4-FFF2-40B4-BE49-F238E27FC236}">
                  <a16:creationId xmlns:a16="http://schemas.microsoft.com/office/drawing/2014/main" id="{7B50DFFF-9206-03C8-FDB4-3D4519E6764F}"/>
                </a:ext>
              </a:extLst>
            </p:cNvPr>
            <p:cNvSpPr>
              <a:spLocks noChangeArrowheads="1"/>
            </p:cNvSpPr>
            <p:nvPr/>
          </p:nvSpPr>
          <p:spPr bwMode="auto">
            <a:xfrm>
              <a:off x="7105186" y="6185868"/>
              <a:ext cx="14603" cy="19784"/>
            </a:xfrm>
            <a:prstGeom prst="rect">
              <a:avLst/>
            </a:prstGeom>
            <a:solidFill>
              <a:srgbClr val="2E66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240" name="Rectangle 208">
              <a:extLst>
                <a:ext uri="{FF2B5EF4-FFF2-40B4-BE49-F238E27FC236}">
                  <a16:creationId xmlns:a16="http://schemas.microsoft.com/office/drawing/2014/main" id="{28ECE0EF-3F67-3B36-9D04-14734A7C403E}"/>
                </a:ext>
              </a:extLst>
            </p:cNvPr>
            <p:cNvSpPr>
              <a:spLocks noChangeArrowheads="1"/>
            </p:cNvSpPr>
            <p:nvPr/>
          </p:nvSpPr>
          <p:spPr bwMode="auto">
            <a:xfrm>
              <a:off x="7081091" y="6185868"/>
              <a:ext cx="15333" cy="19784"/>
            </a:xfrm>
            <a:prstGeom prst="rect">
              <a:avLst/>
            </a:prstGeom>
            <a:solidFill>
              <a:srgbClr val="2E66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241" name="Rectangle 209">
              <a:extLst>
                <a:ext uri="{FF2B5EF4-FFF2-40B4-BE49-F238E27FC236}">
                  <a16:creationId xmlns:a16="http://schemas.microsoft.com/office/drawing/2014/main" id="{45536A84-E62B-5B8E-A501-E95A71C163A5}"/>
                </a:ext>
              </a:extLst>
            </p:cNvPr>
            <p:cNvSpPr>
              <a:spLocks noChangeArrowheads="1"/>
            </p:cNvSpPr>
            <p:nvPr/>
          </p:nvSpPr>
          <p:spPr bwMode="auto">
            <a:xfrm>
              <a:off x="7057726" y="6185868"/>
              <a:ext cx="14603" cy="19784"/>
            </a:xfrm>
            <a:prstGeom prst="rect">
              <a:avLst/>
            </a:prstGeom>
            <a:solidFill>
              <a:srgbClr val="2E66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242" name="Rectangle 210">
              <a:extLst>
                <a:ext uri="{FF2B5EF4-FFF2-40B4-BE49-F238E27FC236}">
                  <a16:creationId xmlns:a16="http://schemas.microsoft.com/office/drawing/2014/main" id="{36B16FBE-ECFF-FA50-8E5D-01F56042880F}"/>
                </a:ext>
              </a:extLst>
            </p:cNvPr>
            <p:cNvSpPr>
              <a:spLocks noChangeArrowheads="1"/>
            </p:cNvSpPr>
            <p:nvPr/>
          </p:nvSpPr>
          <p:spPr bwMode="auto">
            <a:xfrm>
              <a:off x="6915346" y="6185868"/>
              <a:ext cx="14603" cy="19784"/>
            </a:xfrm>
            <a:prstGeom prst="rect">
              <a:avLst/>
            </a:prstGeom>
            <a:solidFill>
              <a:srgbClr val="2E66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243" name="Rectangle 211">
              <a:extLst>
                <a:ext uri="{FF2B5EF4-FFF2-40B4-BE49-F238E27FC236}">
                  <a16:creationId xmlns:a16="http://schemas.microsoft.com/office/drawing/2014/main" id="{3ACAFFAB-2F44-F93F-420D-DF41467FBE53}"/>
                </a:ext>
              </a:extLst>
            </p:cNvPr>
            <p:cNvSpPr>
              <a:spLocks noChangeArrowheads="1"/>
            </p:cNvSpPr>
            <p:nvPr/>
          </p:nvSpPr>
          <p:spPr bwMode="auto">
            <a:xfrm>
              <a:off x="6891251" y="6185868"/>
              <a:ext cx="15333" cy="19784"/>
            </a:xfrm>
            <a:prstGeom prst="rect">
              <a:avLst/>
            </a:prstGeom>
            <a:solidFill>
              <a:srgbClr val="2E66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244" name="Rectangle 212">
              <a:extLst>
                <a:ext uri="{FF2B5EF4-FFF2-40B4-BE49-F238E27FC236}">
                  <a16:creationId xmlns:a16="http://schemas.microsoft.com/office/drawing/2014/main" id="{0368357A-49DE-004B-D3AA-D30357B04511}"/>
                </a:ext>
              </a:extLst>
            </p:cNvPr>
            <p:cNvSpPr>
              <a:spLocks noChangeArrowheads="1"/>
            </p:cNvSpPr>
            <p:nvPr/>
          </p:nvSpPr>
          <p:spPr bwMode="auto">
            <a:xfrm>
              <a:off x="6867156" y="6185868"/>
              <a:ext cx="13873" cy="19784"/>
            </a:xfrm>
            <a:prstGeom prst="rect">
              <a:avLst/>
            </a:prstGeom>
            <a:solidFill>
              <a:srgbClr val="2E66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245" name="Rectangle 213">
              <a:extLst>
                <a:ext uri="{FF2B5EF4-FFF2-40B4-BE49-F238E27FC236}">
                  <a16:creationId xmlns:a16="http://schemas.microsoft.com/office/drawing/2014/main" id="{1465E448-83BE-A3AF-38EF-D45E7BD4BD46}"/>
                </a:ext>
              </a:extLst>
            </p:cNvPr>
            <p:cNvSpPr>
              <a:spLocks noChangeArrowheads="1"/>
            </p:cNvSpPr>
            <p:nvPr/>
          </p:nvSpPr>
          <p:spPr bwMode="auto">
            <a:xfrm>
              <a:off x="6843791" y="6185868"/>
              <a:ext cx="13873" cy="19784"/>
            </a:xfrm>
            <a:prstGeom prst="rect">
              <a:avLst/>
            </a:prstGeom>
            <a:solidFill>
              <a:srgbClr val="2E66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246" name="Freeform 214">
              <a:extLst>
                <a:ext uri="{FF2B5EF4-FFF2-40B4-BE49-F238E27FC236}">
                  <a16:creationId xmlns:a16="http://schemas.microsoft.com/office/drawing/2014/main" id="{00A51EBE-D2E2-9D69-9871-20E7BF083447}"/>
                </a:ext>
              </a:extLst>
            </p:cNvPr>
            <p:cNvSpPr>
              <a:spLocks/>
            </p:cNvSpPr>
            <p:nvPr/>
          </p:nvSpPr>
          <p:spPr bwMode="auto">
            <a:xfrm>
              <a:off x="7247565" y="6185868"/>
              <a:ext cx="15333" cy="19784"/>
            </a:xfrm>
            <a:custGeom>
              <a:avLst/>
              <a:gdLst>
                <a:gd name="T0" fmla="*/ 19 w 21"/>
                <a:gd name="T1" fmla="*/ 3 h 24"/>
                <a:gd name="T2" fmla="*/ 0 w 21"/>
                <a:gd name="T3" fmla="*/ 3 h 24"/>
                <a:gd name="T4" fmla="*/ 0 w 21"/>
                <a:gd name="T5" fmla="*/ 0 h 24"/>
                <a:gd name="T6" fmla="*/ 21 w 21"/>
                <a:gd name="T7" fmla="*/ 0 h 24"/>
                <a:gd name="T8" fmla="*/ 21 w 21"/>
                <a:gd name="T9" fmla="*/ 24 h 24"/>
                <a:gd name="T10" fmla="*/ 19 w 21"/>
                <a:gd name="T11" fmla="*/ 24 h 24"/>
                <a:gd name="T12" fmla="*/ 19 w 21"/>
                <a:gd name="T13" fmla="*/ 3 h 24"/>
              </a:gdLst>
              <a:ahLst/>
              <a:cxnLst>
                <a:cxn ang="0">
                  <a:pos x="T0" y="T1"/>
                </a:cxn>
                <a:cxn ang="0">
                  <a:pos x="T2" y="T3"/>
                </a:cxn>
                <a:cxn ang="0">
                  <a:pos x="T4" y="T5"/>
                </a:cxn>
                <a:cxn ang="0">
                  <a:pos x="T6" y="T7"/>
                </a:cxn>
                <a:cxn ang="0">
                  <a:pos x="T8" y="T9"/>
                </a:cxn>
                <a:cxn ang="0">
                  <a:pos x="T10" y="T11"/>
                </a:cxn>
                <a:cxn ang="0">
                  <a:pos x="T12" y="T13"/>
                </a:cxn>
              </a:cxnLst>
              <a:rect l="0" t="0" r="r" b="b"/>
              <a:pathLst>
                <a:path w="21" h="24">
                  <a:moveTo>
                    <a:pt x="19" y="3"/>
                  </a:moveTo>
                  <a:lnTo>
                    <a:pt x="0" y="3"/>
                  </a:lnTo>
                  <a:lnTo>
                    <a:pt x="0" y="0"/>
                  </a:lnTo>
                  <a:lnTo>
                    <a:pt x="21" y="0"/>
                  </a:lnTo>
                  <a:lnTo>
                    <a:pt x="21" y="24"/>
                  </a:lnTo>
                  <a:lnTo>
                    <a:pt x="19" y="24"/>
                  </a:lnTo>
                  <a:lnTo>
                    <a:pt x="19" y="3"/>
                  </a:lnTo>
                  <a:close/>
                </a:path>
              </a:pathLst>
            </a:custGeom>
            <a:solidFill>
              <a:srgbClr val="224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247" name="Freeform 215">
              <a:extLst>
                <a:ext uri="{FF2B5EF4-FFF2-40B4-BE49-F238E27FC236}">
                  <a16:creationId xmlns:a16="http://schemas.microsoft.com/office/drawing/2014/main" id="{365F2E4C-6C29-C231-A2EB-8D82CEFB7AF4}"/>
                </a:ext>
              </a:extLst>
            </p:cNvPr>
            <p:cNvSpPr>
              <a:spLocks/>
            </p:cNvSpPr>
            <p:nvPr/>
          </p:nvSpPr>
          <p:spPr bwMode="auto">
            <a:xfrm>
              <a:off x="7200106" y="6185868"/>
              <a:ext cx="14603" cy="19784"/>
            </a:xfrm>
            <a:custGeom>
              <a:avLst/>
              <a:gdLst>
                <a:gd name="T0" fmla="*/ 19 w 20"/>
                <a:gd name="T1" fmla="*/ 3 h 24"/>
                <a:gd name="T2" fmla="*/ 0 w 20"/>
                <a:gd name="T3" fmla="*/ 3 h 24"/>
                <a:gd name="T4" fmla="*/ 0 w 20"/>
                <a:gd name="T5" fmla="*/ 0 h 24"/>
                <a:gd name="T6" fmla="*/ 20 w 20"/>
                <a:gd name="T7" fmla="*/ 0 h 24"/>
                <a:gd name="T8" fmla="*/ 20 w 20"/>
                <a:gd name="T9" fmla="*/ 24 h 24"/>
                <a:gd name="T10" fmla="*/ 19 w 20"/>
                <a:gd name="T11" fmla="*/ 24 h 24"/>
                <a:gd name="T12" fmla="*/ 19 w 20"/>
                <a:gd name="T13" fmla="*/ 3 h 24"/>
              </a:gdLst>
              <a:ahLst/>
              <a:cxnLst>
                <a:cxn ang="0">
                  <a:pos x="T0" y="T1"/>
                </a:cxn>
                <a:cxn ang="0">
                  <a:pos x="T2" y="T3"/>
                </a:cxn>
                <a:cxn ang="0">
                  <a:pos x="T4" y="T5"/>
                </a:cxn>
                <a:cxn ang="0">
                  <a:pos x="T6" y="T7"/>
                </a:cxn>
                <a:cxn ang="0">
                  <a:pos x="T8" y="T9"/>
                </a:cxn>
                <a:cxn ang="0">
                  <a:pos x="T10" y="T11"/>
                </a:cxn>
                <a:cxn ang="0">
                  <a:pos x="T12" y="T13"/>
                </a:cxn>
              </a:cxnLst>
              <a:rect l="0" t="0" r="r" b="b"/>
              <a:pathLst>
                <a:path w="20" h="24">
                  <a:moveTo>
                    <a:pt x="19" y="3"/>
                  </a:moveTo>
                  <a:lnTo>
                    <a:pt x="0" y="3"/>
                  </a:lnTo>
                  <a:lnTo>
                    <a:pt x="0" y="0"/>
                  </a:lnTo>
                  <a:lnTo>
                    <a:pt x="20" y="0"/>
                  </a:lnTo>
                  <a:lnTo>
                    <a:pt x="20" y="24"/>
                  </a:lnTo>
                  <a:lnTo>
                    <a:pt x="19" y="24"/>
                  </a:lnTo>
                  <a:lnTo>
                    <a:pt x="19" y="3"/>
                  </a:lnTo>
                  <a:close/>
                </a:path>
              </a:pathLst>
            </a:custGeom>
            <a:solidFill>
              <a:srgbClr val="224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248" name="Freeform 216">
              <a:extLst>
                <a:ext uri="{FF2B5EF4-FFF2-40B4-BE49-F238E27FC236}">
                  <a16:creationId xmlns:a16="http://schemas.microsoft.com/office/drawing/2014/main" id="{4E761A67-8883-967B-3338-509734407F7E}"/>
                </a:ext>
              </a:extLst>
            </p:cNvPr>
            <p:cNvSpPr>
              <a:spLocks/>
            </p:cNvSpPr>
            <p:nvPr/>
          </p:nvSpPr>
          <p:spPr bwMode="auto">
            <a:xfrm>
              <a:off x="7176011" y="6185868"/>
              <a:ext cx="15333" cy="19784"/>
            </a:xfrm>
            <a:custGeom>
              <a:avLst/>
              <a:gdLst>
                <a:gd name="T0" fmla="*/ 19 w 21"/>
                <a:gd name="T1" fmla="*/ 3 h 24"/>
                <a:gd name="T2" fmla="*/ 0 w 21"/>
                <a:gd name="T3" fmla="*/ 3 h 24"/>
                <a:gd name="T4" fmla="*/ 0 w 21"/>
                <a:gd name="T5" fmla="*/ 0 h 24"/>
                <a:gd name="T6" fmla="*/ 21 w 21"/>
                <a:gd name="T7" fmla="*/ 0 h 24"/>
                <a:gd name="T8" fmla="*/ 21 w 21"/>
                <a:gd name="T9" fmla="*/ 24 h 24"/>
                <a:gd name="T10" fmla="*/ 19 w 21"/>
                <a:gd name="T11" fmla="*/ 24 h 24"/>
                <a:gd name="T12" fmla="*/ 19 w 21"/>
                <a:gd name="T13" fmla="*/ 3 h 24"/>
              </a:gdLst>
              <a:ahLst/>
              <a:cxnLst>
                <a:cxn ang="0">
                  <a:pos x="T0" y="T1"/>
                </a:cxn>
                <a:cxn ang="0">
                  <a:pos x="T2" y="T3"/>
                </a:cxn>
                <a:cxn ang="0">
                  <a:pos x="T4" y="T5"/>
                </a:cxn>
                <a:cxn ang="0">
                  <a:pos x="T6" y="T7"/>
                </a:cxn>
                <a:cxn ang="0">
                  <a:pos x="T8" y="T9"/>
                </a:cxn>
                <a:cxn ang="0">
                  <a:pos x="T10" y="T11"/>
                </a:cxn>
                <a:cxn ang="0">
                  <a:pos x="T12" y="T13"/>
                </a:cxn>
              </a:cxnLst>
              <a:rect l="0" t="0" r="r" b="b"/>
              <a:pathLst>
                <a:path w="21" h="24">
                  <a:moveTo>
                    <a:pt x="19" y="3"/>
                  </a:moveTo>
                  <a:lnTo>
                    <a:pt x="0" y="3"/>
                  </a:lnTo>
                  <a:lnTo>
                    <a:pt x="0" y="0"/>
                  </a:lnTo>
                  <a:lnTo>
                    <a:pt x="21" y="0"/>
                  </a:lnTo>
                  <a:lnTo>
                    <a:pt x="21" y="24"/>
                  </a:lnTo>
                  <a:lnTo>
                    <a:pt x="19" y="24"/>
                  </a:lnTo>
                  <a:lnTo>
                    <a:pt x="19" y="3"/>
                  </a:lnTo>
                  <a:close/>
                </a:path>
              </a:pathLst>
            </a:custGeom>
            <a:solidFill>
              <a:srgbClr val="224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249" name="Freeform 217">
              <a:extLst>
                <a:ext uri="{FF2B5EF4-FFF2-40B4-BE49-F238E27FC236}">
                  <a16:creationId xmlns:a16="http://schemas.microsoft.com/office/drawing/2014/main" id="{7DD399F7-68ED-C6C6-6AB6-6C99FEC521AA}"/>
                </a:ext>
              </a:extLst>
            </p:cNvPr>
            <p:cNvSpPr>
              <a:spLocks/>
            </p:cNvSpPr>
            <p:nvPr/>
          </p:nvSpPr>
          <p:spPr bwMode="auto">
            <a:xfrm>
              <a:off x="7152646" y="6185868"/>
              <a:ext cx="14603" cy="19784"/>
            </a:xfrm>
            <a:custGeom>
              <a:avLst/>
              <a:gdLst>
                <a:gd name="T0" fmla="*/ 19 w 20"/>
                <a:gd name="T1" fmla="*/ 3 h 24"/>
                <a:gd name="T2" fmla="*/ 0 w 20"/>
                <a:gd name="T3" fmla="*/ 3 h 24"/>
                <a:gd name="T4" fmla="*/ 0 w 20"/>
                <a:gd name="T5" fmla="*/ 0 h 24"/>
                <a:gd name="T6" fmla="*/ 20 w 20"/>
                <a:gd name="T7" fmla="*/ 0 h 24"/>
                <a:gd name="T8" fmla="*/ 20 w 20"/>
                <a:gd name="T9" fmla="*/ 24 h 24"/>
                <a:gd name="T10" fmla="*/ 19 w 20"/>
                <a:gd name="T11" fmla="*/ 24 h 24"/>
                <a:gd name="T12" fmla="*/ 19 w 20"/>
                <a:gd name="T13" fmla="*/ 3 h 24"/>
              </a:gdLst>
              <a:ahLst/>
              <a:cxnLst>
                <a:cxn ang="0">
                  <a:pos x="T0" y="T1"/>
                </a:cxn>
                <a:cxn ang="0">
                  <a:pos x="T2" y="T3"/>
                </a:cxn>
                <a:cxn ang="0">
                  <a:pos x="T4" y="T5"/>
                </a:cxn>
                <a:cxn ang="0">
                  <a:pos x="T6" y="T7"/>
                </a:cxn>
                <a:cxn ang="0">
                  <a:pos x="T8" y="T9"/>
                </a:cxn>
                <a:cxn ang="0">
                  <a:pos x="T10" y="T11"/>
                </a:cxn>
                <a:cxn ang="0">
                  <a:pos x="T12" y="T13"/>
                </a:cxn>
              </a:cxnLst>
              <a:rect l="0" t="0" r="r" b="b"/>
              <a:pathLst>
                <a:path w="20" h="24">
                  <a:moveTo>
                    <a:pt x="19" y="3"/>
                  </a:moveTo>
                  <a:lnTo>
                    <a:pt x="0" y="3"/>
                  </a:lnTo>
                  <a:lnTo>
                    <a:pt x="0" y="0"/>
                  </a:lnTo>
                  <a:lnTo>
                    <a:pt x="20" y="0"/>
                  </a:lnTo>
                  <a:lnTo>
                    <a:pt x="20" y="24"/>
                  </a:lnTo>
                  <a:lnTo>
                    <a:pt x="19" y="24"/>
                  </a:lnTo>
                  <a:lnTo>
                    <a:pt x="19" y="3"/>
                  </a:lnTo>
                  <a:close/>
                </a:path>
              </a:pathLst>
            </a:custGeom>
            <a:solidFill>
              <a:srgbClr val="224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250" name="Freeform 218">
              <a:extLst>
                <a:ext uri="{FF2B5EF4-FFF2-40B4-BE49-F238E27FC236}">
                  <a16:creationId xmlns:a16="http://schemas.microsoft.com/office/drawing/2014/main" id="{78330197-9A8B-3B04-DC09-A4092CF58079}"/>
                </a:ext>
              </a:extLst>
            </p:cNvPr>
            <p:cNvSpPr>
              <a:spLocks/>
            </p:cNvSpPr>
            <p:nvPr/>
          </p:nvSpPr>
          <p:spPr bwMode="auto">
            <a:xfrm>
              <a:off x="7319851" y="6185868"/>
              <a:ext cx="13873" cy="19784"/>
            </a:xfrm>
            <a:custGeom>
              <a:avLst/>
              <a:gdLst>
                <a:gd name="T0" fmla="*/ 17 w 19"/>
                <a:gd name="T1" fmla="*/ 3 h 24"/>
                <a:gd name="T2" fmla="*/ 0 w 19"/>
                <a:gd name="T3" fmla="*/ 3 h 24"/>
                <a:gd name="T4" fmla="*/ 0 w 19"/>
                <a:gd name="T5" fmla="*/ 0 h 24"/>
                <a:gd name="T6" fmla="*/ 19 w 19"/>
                <a:gd name="T7" fmla="*/ 0 h 24"/>
                <a:gd name="T8" fmla="*/ 19 w 19"/>
                <a:gd name="T9" fmla="*/ 24 h 24"/>
                <a:gd name="T10" fmla="*/ 17 w 19"/>
                <a:gd name="T11" fmla="*/ 24 h 24"/>
                <a:gd name="T12" fmla="*/ 17 w 19"/>
                <a:gd name="T13" fmla="*/ 3 h 24"/>
              </a:gdLst>
              <a:ahLst/>
              <a:cxnLst>
                <a:cxn ang="0">
                  <a:pos x="T0" y="T1"/>
                </a:cxn>
                <a:cxn ang="0">
                  <a:pos x="T2" y="T3"/>
                </a:cxn>
                <a:cxn ang="0">
                  <a:pos x="T4" y="T5"/>
                </a:cxn>
                <a:cxn ang="0">
                  <a:pos x="T6" y="T7"/>
                </a:cxn>
                <a:cxn ang="0">
                  <a:pos x="T8" y="T9"/>
                </a:cxn>
                <a:cxn ang="0">
                  <a:pos x="T10" y="T11"/>
                </a:cxn>
                <a:cxn ang="0">
                  <a:pos x="T12" y="T13"/>
                </a:cxn>
              </a:cxnLst>
              <a:rect l="0" t="0" r="r" b="b"/>
              <a:pathLst>
                <a:path w="19" h="24">
                  <a:moveTo>
                    <a:pt x="17" y="3"/>
                  </a:moveTo>
                  <a:lnTo>
                    <a:pt x="0" y="3"/>
                  </a:lnTo>
                  <a:lnTo>
                    <a:pt x="0" y="0"/>
                  </a:lnTo>
                  <a:lnTo>
                    <a:pt x="19" y="0"/>
                  </a:lnTo>
                  <a:lnTo>
                    <a:pt x="19" y="24"/>
                  </a:lnTo>
                  <a:lnTo>
                    <a:pt x="17" y="24"/>
                  </a:lnTo>
                  <a:lnTo>
                    <a:pt x="17" y="3"/>
                  </a:lnTo>
                  <a:close/>
                </a:path>
              </a:pathLst>
            </a:custGeom>
            <a:solidFill>
              <a:srgbClr val="224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251" name="Freeform 219">
              <a:extLst>
                <a:ext uri="{FF2B5EF4-FFF2-40B4-BE49-F238E27FC236}">
                  <a16:creationId xmlns:a16="http://schemas.microsoft.com/office/drawing/2014/main" id="{BAE59019-2148-CC9C-A78E-F59942EC9AA6}"/>
                </a:ext>
              </a:extLst>
            </p:cNvPr>
            <p:cNvSpPr>
              <a:spLocks/>
            </p:cNvSpPr>
            <p:nvPr/>
          </p:nvSpPr>
          <p:spPr bwMode="auto">
            <a:xfrm>
              <a:off x="7296486" y="6185868"/>
              <a:ext cx="13873" cy="19784"/>
            </a:xfrm>
            <a:custGeom>
              <a:avLst/>
              <a:gdLst>
                <a:gd name="T0" fmla="*/ 17 w 19"/>
                <a:gd name="T1" fmla="*/ 3 h 24"/>
                <a:gd name="T2" fmla="*/ 0 w 19"/>
                <a:gd name="T3" fmla="*/ 3 h 24"/>
                <a:gd name="T4" fmla="*/ 0 w 19"/>
                <a:gd name="T5" fmla="*/ 0 h 24"/>
                <a:gd name="T6" fmla="*/ 19 w 19"/>
                <a:gd name="T7" fmla="*/ 0 h 24"/>
                <a:gd name="T8" fmla="*/ 19 w 19"/>
                <a:gd name="T9" fmla="*/ 24 h 24"/>
                <a:gd name="T10" fmla="*/ 17 w 19"/>
                <a:gd name="T11" fmla="*/ 24 h 24"/>
                <a:gd name="T12" fmla="*/ 17 w 19"/>
                <a:gd name="T13" fmla="*/ 3 h 24"/>
              </a:gdLst>
              <a:ahLst/>
              <a:cxnLst>
                <a:cxn ang="0">
                  <a:pos x="T0" y="T1"/>
                </a:cxn>
                <a:cxn ang="0">
                  <a:pos x="T2" y="T3"/>
                </a:cxn>
                <a:cxn ang="0">
                  <a:pos x="T4" y="T5"/>
                </a:cxn>
                <a:cxn ang="0">
                  <a:pos x="T6" y="T7"/>
                </a:cxn>
                <a:cxn ang="0">
                  <a:pos x="T8" y="T9"/>
                </a:cxn>
                <a:cxn ang="0">
                  <a:pos x="T10" y="T11"/>
                </a:cxn>
                <a:cxn ang="0">
                  <a:pos x="T12" y="T13"/>
                </a:cxn>
              </a:cxnLst>
              <a:rect l="0" t="0" r="r" b="b"/>
              <a:pathLst>
                <a:path w="19" h="24">
                  <a:moveTo>
                    <a:pt x="17" y="3"/>
                  </a:moveTo>
                  <a:lnTo>
                    <a:pt x="0" y="3"/>
                  </a:lnTo>
                  <a:lnTo>
                    <a:pt x="0" y="0"/>
                  </a:lnTo>
                  <a:lnTo>
                    <a:pt x="19" y="0"/>
                  </a:lnTo>
                  <a:lnTo>
                    <a:pt x="19" y="24"/>
                  </a:lnTo>
                  <a:lnTo>
                    <a:pt x="17" y="24"/>
                  </a:lnTo>
                  <a:lnTo>
                    <a:pt x="17" y="3"/>
                  </a:lnTo>
                  <a:close/>
                </a:path>
              </a:pathLst>
            </a:custGeom>
            <a:solidFill>
              <a:srgbClr val="224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252" name="Freeform 220">
              <a:extLst>
                <a:ext uri="{FF2B5EF4-FFF2-40B4-BE49-F238E27FC236}">
                  <a16:creationId xmlns:a16="http://schemas.microsoft.com/office/drawing/2014/main" id="{871813CE-0EDF-70CA-F5D5-A52E09C0B5E1}"/>
                </a:ext>
              </a:extLst>
            </p:cNvPr>
            <p:cNvSpPr>
              <a:spLocks/>
            </p:cNvSpPr>
            <p:nvPr/>
          </p:nvSpPr>
          <p:spPr bwMode="auto">
            <a:xfrm>
              <a:off x="7270931" y="6185868"/>
              <a:ext cx="15333" cy="19784"/>
            </a:xfrm>
            <a:custGeom>
              <a:avLst/>
              <a:gdLst>
                <a:gd name="T0" fmla="*/ 19 w 21"/>
                <a:gd name="T1" fmla="*/ 3 h 24"/>
                <a:gd name="T2" fmla="*/ 0 w 21"/>
                <a:gd name="T3" fmla="*/ 3 h 24"/>
                <a:gd name="T4" fmla="*/ 0 w 21"/>
                <a:gd name="T5" fmla="*/ 0 h 24"/>
                <a:gd name="T6" fmla="*/ 21 w 21"/>
                <a:gd name="T7" fmla="*/ 0 h 24"/>
                <a:gd name="T8" fmla="*/ 21 w 21"/>
                <a:gd name="T9" fmla="*/ 24 h 24"/>
                <a:gd name="T10" fmla="*/ 19 w 21"/>
                <a:gd name="T11" fmla="*/ 24 h 24"/>
                <a:gd name="T12" fmla="*/ 19 w 21"/>
                <a:gd name="T13" fmla="*/ 3 h 24"/>
              </a:gdLst>
              <a:ahLst/>
              <a:cxnLst>
                <a:cxn ang="0">
                  <a:pos x="T0" y="T1"/>
                </a:cxn>
                <a:cxn ang="0">
                  <a:pos x="T2" y="T3"/>
                </a:cxn>
                <a:cxn ang="0">
                  <a:pos x="T4" y="T5"/>
                </a:cxn>
                <a:cxn ang="0">
                  <a:pos x="T6" y="T7"/>
                </a:cxn>
                <a:cxn ang="0">
                  <a:pos x="T8" y="T9"/>
                </a:cxn>
                <a:cxn ang="0">
                  <a:pos x="T10" y="T11"/>
                </a:cxn>
                <a:cxn ang="0">
                  <a:pos x="T12" y="T13"/>
                </a:cxn>
              </a:cxnLst>
              <a:rect l="0" t="0" r="r" b="b"/>
              <a:pathLst>
                <a:path w="21" h="24">
                  <a:moveTo>
                    <a:pt x="19" y="3"/>
                  </a:moveTo>
                  <a:lnTo>
                    <a:pt x="0" y="3"/>
                  </a:lnTo>
                  <a:lnTo>
                    <a:pt x="0" y="0"/>
                  </a:lnTo>
                  <a:lnTo>
                    <a:pt x="21" y="0"/>
                  </a:lnTo>
                  <a:lnTo>
                    <a:pt x="21" y="24"/>
                  </a:lnTo>
                  <a:lnTo>
                    <a:pt x="19" y="24"/>
                  </a:lnTo>
                  <a:lnTo>
                    <a:pt x="19" y="3"/>
                  </a:lnTo>
                  <a:close/>
                </a:path>
              </a:pathLst>
            </a:custGeom>
            <a:solidFill>
              <a:srgbClr val="224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253" name="Freeform 221">
              <a:extLst>
                <a:ext uri="{FF2B5EF4-FFF2-40B4-BE49-F238E27FC236}">
                  <a16:creationId xmlns:a16="http://schemas.microsoft.com/office/drawing/2014/main" id="{0E2AE204-4D8F-17BC-8C59-412F486A2D89}"/>
                </a:ext>
              </a:extLst>
            </p:cNvPr>
            <p:cNvSpPr>
              <a:spLocks/>
            </p:cNvSpPr>
            <p:nvPr/>
          </p:nvSpPr>
          <p:spPr bwMode="auto">
            <a:xfrm>
              <a:off x="7223471" y="6185868"/>
              <a:ext cx="15333" cy="19784"/>
            </a:xfrm>
            <a:custGeom>
              <a:avLst/>
              <a:gdLst>
                <a:gd name="T0" fmla="*/ 19 w 21"/>
                <a:gd name="T1" fmla="*/ 3 h 24"/>
                <a:gd name="T2" fmla="*/ 0 w 21"/>
                <a:gd name="T3" fmla="*/ 3 h 24"/>
                <a:gd name="T4" fmla="*/ 0 w 21"/>
                <a:gd name="T5" fmla="*/ 0 h 24"/>
                <a:gd name="T6" fmla="*/ 21 w 21"/>
                <a:gd name="T7" fmla="*/ 0 h 24"/>
                <a:gd name="T8" fmla="*/ 21 w 21"/>
                <a:gd name="T9" fmla="*/ 24 h 24"/>
                <a:gd name="T10" fmla="*/ 19 w 21"/>
                <a:gd name="T11" fmla="*/ 24 h 24"/>
                <a:gd name="T12" fmla="*/ 19 w 21"/>
                <a:gd name="T13" fmla="*/ 3 h 24"/>
              </a:gdLst>
              <a:ahLst/>
              <a:cxnLst>
                <a:cxn ang="0">
                  <a:pos x="T0" y="T1"/>
                </a:cxn>
                <a:cxn ang="0">
                  <a:pos x="T2" y="T3"/>
                </a:cxn>
                <a:cxn ang="0">
                  <a:pos x="T4" y="T5"/>
                </a:cxn>
                <a:cxn ang="0">
                  <a:pos x="T6" y="T7"/>
                </a:cxn>
                <a:cxn ang="0">
                  <a:pos x="T8" y="T9"/>
                </a:cxn>
                <a:cxn ang="0">
                  <a:pos x="T10" y="T11"/>
                </a:cxn>
                <a:cxn ang="0">
                  <a:pos x="T12" y="T13"/>
                </a:cxn>
              </a:cxnLst>
              <a:rect l="0" t="0" r="r" b="b"/>
              <a:pathLst>
                <a:path w="21" h="24">
                  <a:moveTo>
                    <a:pt x="19" y="3"/>
                  </a:moveTo>
                  <a:lnTo>
                    <a:pt x="0" y="3"/>
                  </a:lnTo>
                  <a:lnTo>
                    <a:pt x="0" y="0"/>
                  </a:lnTo>
                  <a:lnTo>
                    <a:pt x="21" y="0"/>
                  </a:lnTo>
                  <a:lnTo>
                    <a:pt x="21" y="24"/>
                  </a:lnTo>
                  <a:lnTo>
                    <a:pt x="19" y="24"/>
                  </a:lnTo>
                  <a:lnTo>
                    <a:pt x="19" y="3"/>
                  </a:lnTo>
                  <a:close/>
                </a:path>
              </a:pathLst>
            </a:custGeom>
            <a:solidFill>
              <a:srgbClr val="224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254" name="Freeform 222">
              <a:extLst>
                <a:ext uri="{FF2B5EF4-FFF2-40B4-BE49-F238E27FC236}">
                  <a16:creationId xmlns:a16="http://schemas.microsoft.com/office/drawing/2014/main" id="{806FDE4D-BB20-47EE-CC08-3E4CB5995A5E}"/>
                </a:ext>
              </a:extLst>
            </p:cNvPr>
            <p:cNvSpPr>
              <a:spLocks/>
            </p:cNvSpPr>
            <p:nvPr/>
          </p:nvSpPr>
          <p:spPr bwMode="auto">
            <a:xfrm>
              <a:off x="6891251" y="6185868"/>
              <a:ext cx="15333" cy="19784"/>
            </a:xfrm>
            <a:custGeom>
              <a:avLst/>
              <a:gdLst>
                <a:gd name="T0" fmla="*/ 17 w 21"/>
                <a:gd name="T1" fmla="*/ 3 h 24"/>
                <a:gd name="T2" fmla="*/ 0 w 21"/>
                <a:gd name="T3" fmla="*/ 3 h 24"/>
                <a:gd name="T4" fmla="*/ 0 w 21"/>
                <a:gd name="T5" fmla="*/ 0 h 24"/>
                <a:gd name="T6" fmla="*/ 21 w 21"/>
                <a:gd name="T7" fmla="*/ 0 h 24"/>
                <a:gd name="T8" fmla="*/ 21 w 21"/>
                <a:gd name="T9" fmla="*/ 24 h 24"/>
                <a:gd name="T10" fmla="*/ 17 w 21"/>
                <a:gd name="T11" fmla="*/ 24 h 24"/>
                <a:gd name="T12" fmla="*/ 17 w 21"/>
                <a:gd name="T13" fmla="*/ 3 h 24"/>
              </a:gdLst>
              <a:ahLst/>
              <a:cxnLst>
                <a:cxn ang="0">
                  <a:pos x="T0" y="T1"/>
                </a:cxn>
                <a:cxn ang="0">
                  <a:pos x="T2" y="T3"/>
                </a:cxn>
                <a:cxn ang="0">
                  <a:pos x="T4" y="T5"/>
                </a:cxn>
                <a:cxn ang="0">
                  <a:pos x="T6" y="T7"/>
                </a:cxn>
                <a:cxn ang="0">
                  <a:pos x="T8" y="T9"/>
                </a:cxn>
                <a:cxn ang="0">
                  <a:pos x="T10" y="T11"/>
                </a:cxn>
                <a:cxn ang="0">
                  <a:pos x="T12" y="T13"/>
                </a:cxn>
              </a:cxnLst>
              <a:rect l="0" t="0" r="r" b="b"/>
              <a:pathLst>
                <a:path w="21" h="24">
                  <a:moveTo>
                    <a:pt x="17" y="3"/>
                  </a:moveTo>
                  <a:lnTo>
                    <a:pt x="0" y="3"/>
                  </a:lnTo>
                  <a:lnTo>
                    <a:pt x="0" y="0"/>
                  </a:lnTo>
                  <a:lnTo>
                    <a:pt x="21" y="0"/>
                  </a:lnTo>
                  <a:lnTo>
                    <a:pt x="21" y="24"/>
                  </a:lnTo>
                  <a:lnTo>
                    <a:pt x="17" y="24"/>
                  </a:lnTo>
                  <a:lnTo>
                    <a:pt x="17" y="3"/>
                  </a:lnTo>
                  <a:close/>
                </a:path>
              </a:pathLst>
            </a:custGeom>
            <a:solidFill>
              <a:srgbClr val="224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255" name="Freeform 223">
              <a:extLst>
                <a:ext uri="{FF2B5EF4-FFF2-40B4-BE49-F238E27FC236}">
                  <a16:creationId xmlns:a16="http://schemas.microsoft.com/office/drawing/2014/main" id="{3E09F1C2-6B9E-4F8C-3410-6570AAF85EE6}"/>
                </a:ext>
              </a:extLst>
            </p:cNvPr>
            <p:cNvSpPr>
              <a:spLocks/>
            </p:cNvSpPr>
            <p:nvPr/>
          </p:nvSpPr>
          <p:spPr bwMode="auto">
            <a:xfrm>
              <a:off x="6867156" y="6185868"/>
              <a:ext cx="13873" cy="19784"/>
            </a:xfrm>
            <a:custGeom>
              <a:avLst/>
              <a:gdLst>
                <a:gd name="T0" fmla="*/ 18 w 19"/>
                <a:gd name="T1" fmla="*/ 3 h 24"/>
                <a:gd name="T2" fmla="*/ 0 w 19"/>
                <a:gd name="T3" fmla="*/ 3 h 24"/>
                <a:gd name="T4" fmla="*/ 0 w 19"/>
                <a:gd name="T5" fmla="*/ 0 h 24"/>
                <a:gd name="T6" fmla="*/ 19 w 19"/>
                <a:gd name="T7" fmla="*/ 0 h 24"/>
                <a:gd name="T8" fmla="*/ 19 w 19"/>
                <a:gd name="T9" fmla="*/ 24 h 24"/>
                <a:gd name="T10" fmla="*/ 18 w 19"/>
                <a:gd name="T11" fmla="*/ 24 h 24"/>
                <a:gd name="T12" fmla="*/ 18 w 19"/>
                <a:gd name="T13" fmla="*/ 3 h 24"/>
              </a:gdLst>
              <a:ahLst/>
              <a:cxnLst>
                <a:cxn ang="0">
                  <a:pos x="T0" y="T1"/>
                </a:cxn>
                <a:cxn ang="0">
                  <a:pos x="T2" y="T3"/>
                </a:cxn>
                <a:cxn ang="0">
                  <a:pos x="T4" y="T5"/>
                </a:cxn>
                <a:cxn ang="0">
                  <a:pos x="T6" y="T7"/>
                </a:cxn>
                <a:cxn ang="0">
                  <a:pos x="T8" y="T9"/>
                </a:cxn>
                <a:cxn ang="0">
                  <a:pos x="T10" y="T11"/>
                </a:cxn>
                <a:cxn ang="0">
                  <a:pos x="T12" y="T13"/>
                </a:cxn>
              </a:cxnLst>
              <a:rect l="0" t="0" r="r" b="b"/>
              <a:pathLst>
                <a:path w="19" h="24">
                  <a:moveTo>
                    <a:pt x="18" y="3"/>
                  </a:moveTo>
                  <a:lnTo>
                    <a:pt x="0" y="3"/>
                  </a:lnTo>
                  <a:lnTo>
                    <a:pt x="0" y="0"/>
                  </a:lnTo>
                  <a:lnTo>
                    <a:pt x="19" y="0"/>
                  </a:lnTo>
                  <a:lnTo>
                    <a:pt x="19" y="24"/>
                  </a:lnTo>
                  <a:lnTo>
                    <a:pt x="18" y="24"/>
                  </a:lnTo>
                  <a:lnTo>
                    <a:pt x="18" y="3"/>
                  </a:lnTo>
                  <a:close/>
                </a:path>
              </a:pathLst>
            </a:custGeom>
            <a:solidFill>
              <a:srgbClr val="224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256" name="Freeform 224">
              <a:extLst>
                <a:ext uri="{FF2B5EF4-FFF2-40B4-BE49-F238E27FC236}">
                  <a16:creationId xmlns:a16="http://schemas.microsoft.com/office/drawing/2014/main" id="{D5A8C48A-2413-2725-6E14-07F9AEFF8B93}"/>
                </a:ext>
              </a:extLst>
            </p:cNvPr>
            <p:cNvSpPr>
              <a:spLocks/>
            </p:cNvSpPr>
            <p:nvPr/>
          </p:nvSpPr>
          <p:spPr bwMode="auto">
            <a:xfrm>
              <a:off x="6915346" y="6185868"/>
              <a:ext cx="14603" cy="19784"/>
            </a:xfrm>
            <a:custGeom>
              <a:avLst/>
              <a:gdLst>
                <a:gd name="T0" fmla="*/ 17 w 20"/>
                <a:gd name="T1" fmla="*/ 3 h 24"/>
                <a:gd name="T2" fmla="*/ 0 w 20"/>
                <a:gd name="T3" fmla="*/ 3 h 24"/>
                <a:gd name="T4" fmla="*/ 0 w 20"/>
                <a:gd name="T5" fmla="*/ 0 h 24"/>
                <a:gd name="T6" fmla="*/ 20 w 20"/>
                <a:gd name="T7" fmla="*/ 0 h 24"/>
                <a:gd name="T8" fmla="*/ 20 w 20"/>
                <a:gd name="T9" fmla="*/ 24 h 24"/>
                <a:gd name="T10" fmla="*/ 17 w 20"/>
                <a:gd name="T11" fmla="*/ 24 h 24"/>
                <a:gd name="T12" fmla="*/ 17 w 20"/>
                <a:gd name="T13" fmla="*/ 3 h 24"/>
              </a:gdLst>
              <a:ahLst/>
              <a:cxnLst>
                <a:cxn ang="0">
                  <a:pos x="T0" y="T1"/>
                </a:cxn>
                <a:cxn ang="0">
                  <a:pos x="T2" y="T3"/>
                </a:cxn>
                <a:cxn ang="0">
                  <a:pos x="T4" y="T5"/>
                </a:cxn>
                <a:cxn ang="0">
                  <a:pos x="T6" y="T7"/>
                </a:cxn>
                <a:cxn ang="0">
                  <a:pos x="T8" y="T9"/>
                </a:cxn>
                <a:cxn ang="0">
                  <a:pos x="T10" y="T11"/>
                </a:cxn>
                <a:cxn ang="0">
                  <a:pos x="T12" y="T13"/>
                </a:cxn>
              </a:cxnLst>
              <a:rect l="0" t="0" r="r" b="b"/>
              <a:pathLst>
                <a:path w="20" h="24">
                  <a:moveTo>
                    <a:pt x="17" y="3"/>
                  </a:moveTo>
                  <a:lnTo>
                    <a:pt x="0" y="3"/>
                  </a:lnTo>
                  <a:lnTo>
                    <a:pt x="0" y="0"/>
                  </a:lnTo>
                  <a:lnTo>
                    <a:pt x="20" y="0"/>
                  </a:lnTo>
                  <a:lnTo>
                    <a:pt x="20" y="24"/>
                  </a:lnTo>
                  <a:lnTo>
                    <a:pt x="17" y="24"/>
                  </a:lnTo>
                  <a:lnTo>
                    <a:pt x="17" y="3"/>
                  </a:lnTo>
                  <a:close/>
                </a:path>
              </a:pathLst>
            </a:custGeom>
            <a:solidFill>
              <a:srgbClr val="224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257" name="Freeform 225">
              <a:extLst>
                <a:ext uri="{FF2B5EF4-FFF2-40B4-BE49-F238E27FC236}">
                  <a16:creationId xmlns:a16="http://schemas.microsoft.com/office/drawing/2014/main" id="{8FA67F92-CF05-C8AF-2899-A8AB946A53F1}"/>
                </a:ext>
              </a:extLst>
            </p:cNvPr>
            <p:cNvSpPr>
              <a:spLocks/>
            </p:cNvSpPr>
            <p:nvPr/>
          </p:nvSpPr>
          <p:spPr bwMode="auto">
            <a:xfrm>
              <a:off x="6843791" y="6185868"/>
              <a:ext cx="13873" cy="19784"/>
            </a:xfrm>
            <a:custGeom>
              <a:avLst/>
              <a:gdLst>
                <a:gd name="T0" fmla="*/ 17 w 19"/>
                <a:gd name="T1" fmla="*/ 3 h 24"/>
                <a:gd name="T2" fmla="*/ 0 w 19"/>
                <a:gd name="T3" fmla="*/ 3 h 24"/>
                <a:gd name="T4" fmla="*/ 0 w 19"/>
                <a:gd name="T5" fmla="*/ 0 h 24"/>
                <a:gd name="T6" fmla="*/ 19 w 19"/>
                <a:gd name="T7" fmla="*/ 0 h 24"/>
                <a:gd name="T8" fmla="*/ 19 w 19"/>
                <a:gd name="T9" fmla="*/ 24 h 24"/>
                <a:gd name="T10" fmla="*/ 17 w 19"/>
                <a:gd name="T11" fmla="*/ 24 h 24"/>
                <a:gd name="T12" fmla="*/ 17 w 19"/>
                <a:gd name="T13" fmla="*/ 3 h 24"/>
              </a:gdLst>
              <a:ahLst/>
              <a:cxnLst>
                <a:cxn ang="0">
                  <a:pos x="T0" y="T1"/>
                </a:cxn>
                <a:cxn ang="0">
                  <a:pos x="T2" y="T3"/>
                </a:cxn>
                <a:cxn ang="0">
                  <a:pos x="T4" y="T5"/>
                </a:cxn>
                <a:cxn ang="0">
                  <a:pos x="T6" y="T7"/>
                </a:cxn>
                <a:cxn ang="0">
                  <a:pos x="T8" y="T9"/>
                </a:cxn>
                <a:cxn ang="0">
                  <a:pos x="T10" y="T11"/>
                </a:cxn>
                <a:cxn ang="0">
                  <a:pos x="T12" y="T13"/>
                </a:cxn>
              </a:cxnLst>
              <a:rect l="0" t="0" r="r" b="b"/>
              <a:pathLst>
                <a:path w="19" h="24">
                  <a:moveTo>
                    <a:pt x="17" y="3"/>
                  </a:moveTo>
                  <a:lnTo>
                    <a:pt x="0" y="3"/>
                  </a:lnTo>
                  <a:lnTo>
                    <a:pt x="0" y="0"/>
                  </a:lnTo>
                  <a:lnTo>
                    <a:pt x="19" y="0"/>
                  </a:lnTo>
                  <a:lnTo>
                    <a:pt x="19" y="24"/>
                  </a:lnTo>
                  <a:lnTo>
                    <a:pt x="17" y="24"/>
                  </a:lnTo>
                  <a:lnTo>
                    <a:pt x="17" y="3"/>
                  </a:lnTo>
                  <a:close/>
                </a:path>
              </a:pathLst>
            </a:custGeom>
            <a:solidFill>
              <a:srgbClr val="224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258" name="Freeform 226">
              <a:extLst>
                <a:ext uri="{FF2B5EF4-FFF2-40B4-BE49-F238E27FC236}">
                  <a16:creationId xmlns:a16="http://schemas.microsoft.com/office/drawing/2014/main" id="{7F2739B4-6BD7-9C8C-9185-A4894B409C44}"/>
                </a:ext>
              </a:extLst>
            </p:cNvPr>
            <p:cNvSpPr>
              <a:spLocks/>
            </p:cNvSpPr>
            <p:nvPr/>
          </p:nvSpPr>
          <p:spPr bwMode="auto">
            <a:xfrm>
              <a:off x="7057726" y="6185868"/>
              <a:ext cx="14603" cy="19784"/>
            </a:xfrm>
            <a:custGeom>
              <a:avLst/>
              <a:gdLst>
                <a:gd name="T0" fmla="*/ 17 w 20"/>
                <a:gd name="T1" fmla="*/ 3 h 24"/>
                <a:gd name="T2" fmla="*/ 0 w 20"/>
                <a:gd name="T3" fmla="*/ 3 h 24"/>
                <a:gd name="T4" fmla="*/ 0 w 20"/>
                <a:gd name="T5" fmla="*/ 0 h 24"/>
                <a:gd name="T6" fmla="*/ 20 w 20"/>
                <a:gd name="T7" fmla="*/ 0 h 24"/>
                <a:gd name="T8" fmla="*/ 20 w 20"/>
                <a:gd name="T9" fmla="*/ 24 h 24"/>
                <a:gd name="T10" fmla="*/ 17 w 20"/>
                <a:gd name="T11" fmla="*/ 24 h 24"/>
                <a:gd name="T12" fmla="*/ 17 w 20"/>
                <a:gd name="T13" fmla="*/ 3 h 24"/>
              </a:gdLst>
              <a:ahLst/>
              <a:cxnLst>
                <a:cxn ang="0">
                  <a:pos x="T0" y="T1"/>
                </a:cxn>
                <a:cxn ang="0">
                  <a:pos x="T2" y="T3"/>
                </a:cxn>
                <a:cxn ang="0">
                  <a:pos x="T4" y="T5"/>
                </a:cxn>
                <a:cxn ang="0">
                  <a:pos x="T6" y="T7"/>
                </a:cxn>
                <a:cxn ang="0">
                  <a:pos x="T8" y="T9"/>
                </a:cxn>
                <a:cxn ang="0">
                  <a:pos x="T10" y="T11"/>
                </a:cxn>
                <a:cxn ang="0">
                  <a:pos x="T12" y="T13"/>
                </a:cxn>
              </a:cxnLst>
              <a:rect l="0" t="0" r="r" b="b"/>
              <a:pathLst>
                <a:path w="20" h="24">
                  <a:moveTo>
                    <a:pt x="17" y="3"/>
                  </a:moveTo>
                  <a:lnTo>
                    <a:pt x="0" y="3"/>
                  </a:lnTo>
                  <a:lnTo>
                    <a:pt x="0" y="0"/>
                  </a:lnTo>
                  <a:lnTo>
                    <a:pt x="20" y="0"/>
                  </a:lnTo>
                  <a:lnTo>
                    <a:pt x="20" y="24"/>
                  </a:lnTo>
                  <a:lnTo>
                    <a:pt x="17" y="24"/>
                  </a:lnTo>
                  <a:lnTo>
                    <a:pt x="17" y="3"/>
                  </a:lnTo>
                  <a:close/>
                </a:path>
              </a:pathLst>
            </a:custGeom>
            <a:solidFill>
              <a:srgbClr val="224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259" name="Freeform 227">
              <a:extLst>
                <a:ext uri="{FF2B5EF4-FFF2-40B4-BE49-F238E27FC236}">
                  <a16:creationId xmlns:a16="http://schemas.microsoft.com/office/drawing/2014/main" id="{A9818453-FB31-4B1B-4A13-D4BA0A50432B}"/>
                </a:ext>
              </a:extLst>
            </p:cNvPr>
            <p:cNvSpPr>
              <a:spLocks/>
            </p:cNvSpPr>
            <p:nvPr/>
          </p:nvSpPr>
          <p:spPr bwMode="auto">
            <a:xfrm>
              <a:off x="7128551" y="6185868"/>
              <a:ext cx="15333" cy="19784"/>
            </a:xfrm>
            <a:custGeom>
              <a:avLst/>
              <a:gdLst>
                <a:gd name="T0" fmla="*/ 19 w 21"/>
                <a:gd name="T1" fmla="*/ 3 h 24"/>
                <a:gd name="T2" fmla="*/ 0 w 21"/>
                <a:gd name="T3" fmla="*/ 3 h 24"/>
                <a:gd name="T4" fmla="*/ 0 w 21"/>
                <a:gd name="T5" fmla="*/ 0 h 24"/>
                <a:gd name="T6" fmla="*/ 21 w 21"/>
                <a:gd name="T7" fmla="*/ 0 h 24"/>
                <a:gd name="T8" fmla="*/ 21 w 21"/>
                <a:gd name="T9" fmla="*/ 24 h 24"/>
                <a:gd name="T10" fmla="*/ 19 w 21"/>
                <a:gd name="T11" fmla="*/ 24 h 24"/>
                <a:gd name="T12" fmla="*/ 19 w 21"/>
                <a:gd name="T13" fmla="*/ 3 h 24"/>
              </a:gdLst>
              <a:ahLst/>
              <a:cxnLst>
                <a:cxn ang="0">
                  <a:pos x="T0" y="T1"/>
                </a:cxn>
                <a:cxn ang="0">
                  <a:pos x="T2" y="T3"/>
                </a:cxn>
                <a:cxn ang="0">
                  <a:pos x="T4" y="T5"/>
                </a:cxn>
                <a:cxn ang="0">
                  <a:pos x="T6" y="T7"/>
                </a:cxn>
                <a:cxn ang="0">
                  <a:pos x="T8" y="T9"/>
                </a:cxn>
                <a:cxn ang="0">
                  <a:pos x="T10" y="T11"/>
                </a:cxn>
                <a:cxn ang="0">
                  <a:pos x="T12" y="T13"/>
                </a:cxn>
              </a:cxnLst>
              <a:rect l="0" t="0" r="r" b="b"/>
              <a:pathLst>
                <a:path w="21" h="24">
                  <a:moveTo>
                    <a:pt x="19" y="3"/>
                  </a:moveTo>
                  <a:lnTo>
                    <a:pt x="0" y="3"/>
                  </a:lnTo>
                  <a:lnTo>
                    <a:pt x="0" y="0"/>
                  </a:lnTo>
                  <a:lnTo>
                    <a:pt x="21" y="0"/>
                  </a:lnTo>
                  <a:lnTo>
                    <a:pt x="21" y="24"/>
                  </a:lnTo>
                  <a:lnTo>
                    <a:pt x="19" y="24"/>
                  </a:lnTo>
                  <a:lnTo>
                    <a:pt x="19" y="3"/>
                  </a:lnTo>
                  <a:close/>
                </a:path>
              </a:pathLst>
            </a:custGeom>
            <a:solidFill>
              <a:srgbClr val="224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260" name="Freeform 228">
              <a:extLst>
                <a:ext uri="{FF2B5EF4-FFF2-40B4-BE49-F238E27FC236}">
                  <a16:creationId xmlns:a16="http://schemas.microsoft.com/office/drawing/2014/main" id="{333E8EE9-6DDA-4D6E-1B58-CA1AA19019BB}"/>
                </a:ext>
              </a:extLst>
            </p:cNvPr>
            <p:cNvSpPr>
              <a:spLocks/>
            </p:cNvSpPr>
            <p:nvPr/>
          </p:nvSpPr>
          <p:spPr bwMode="auto">
            <a:xfrm>
              <a:off x="7105186" y="6185868"/>
              <a:ext cx="14603" cy="19784"/>
            </a:xfrm>
            <a:custGeom>
              <a:avLst/>
              <a:gdLst>
                <a:gd name="T0" fmla="*/ 17 w 20"/>
                <a:gd name="T1" fmla="*/ 3 h 24"/>
                <a:gd name="T2" fmla="*/ 0 w 20"/>
                <a:gd name="T3" fmla="*/ 3 h 24"/>
                <a:gd name="T4" fmla="*/ 0 w 20"/>
                <a:gd name="T5" fmla="*/ 0 h 24"/>
                <a:gd name="T6" fmla="*/ 20 w 20"/>
                <a:gd name="T7" fmla="*/ 0 h 24"/>
                <a:gd name="T8" fmla="*/ 20 w 20"/>
                <a:gd name="T9" fmla="*/ 24 h 24"/>
                <a:gd name="T10" fmla="*/ 17 w 20"/>
                <a:gd name="T11" fmla="*/ 24 h 24"/>
                <a:gd name="T12" fmla="*/ 17 w 20"/>
                <a:gd name="T13" fmla="*/ 3 h 24"/>
              </a:gdLst>
              <a:ahLst/>
              <a:cxnLst>
                <a:cxn ang="0">
                  <a:pos x="T0" y="T1"/>
                </a:cxn>
                <a:cxn ang="0">
                  <a:pos x="T2" y="T3"/>
                </a:cxn>
                <a:cxn ang="0">
                  <a:pos x="T4" y="T5"/>
                </a:cxn>
                <a:cxn ang="0">
                  <a:pos x="T6" y="T7"/>
                </a:cxn>
                <a:cxn ang="0">
                  <a:pos x="T8" y="T9"/>
                </a:cxn>
                <a:cxn ang="0">
                  <a:pos x="T10" y="T11"/>
                </a:cxn>
                <a:cxn ang="0">
                  <a:pos x="T12" y="T13"/>
                </a:cxn>
              </a:cxnLst>
              <a:rect l="0" t="0" r="r" b="b"/>
              <a:pathLst>
                <a:path w="20" h="24">
                  <a:moveTo>
                    <a:pt x="17" y="3"/>
                  </a:moveTo>
                  <a:lnTo>
                    <a:pt x="0" y="3"/>
                  </a:lnTo>
                  <a:lnTo>
                    <a:pt x="0" y="0"/>
                  </a:lnTo>
                  <a:lnTo>
                    <a:pt x="20" y="0"/>
                  </a:lnTo>
                  <a:lnTo>
                    <a:pt x="20" y="24"/>
                  </a:lnTo>
                  <a:lnTo>
                    <a:pt x="17" y="24"/>
                  </a:lnTo>
                  <a:lnTo>
                    <a:pt x="17" y="3"/>
                  </a:lnTo>
                  <a:close/>
                </a:path>
              </a:pathLst>
            </a:custGeom>
            <a:solidFill>
              <a:srgbClr val="224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261" name="Freeform 229">
              <a:extLst>
                <a:ext uri="{FF2B5EF4-FFF2-40B4-BE49-F238E27FC236}">
                  <a16:creationId xmlns:a16="http://schemas.microsoft.com/office/drawing/2014/main" id="{579C49BC-98FD-2AE3-2191-CC5B6FB47F23}"/>
                </a:ext>
              </a:extLst>
            </p:cNvPr>
            <p:cNvSpPr>
              <a:spLocks/>
            </p:cNvSpPr>
            <p:nvPr/>
          </p:nvSpPr>
          <p:spPr bwMode="auto">
            <a:xfrm>
              <a:off x="7081091" y="6185868"/>
              <a:ext cx="15333" cy="19784"/>
            </a:xfrm>
            <a:custGeom>
              <a:avLst/>
              <a:gdLst>
                <a:gd name="T0" fmla="*/ 17 w 21"/>
                <a:gd name="T1" fmla="*/ 3 h 24"/>
                <a:gd name="T2" fmla="*/ 0 w 21"/>
                <a:gd name="T3" fmla="*/ 3 h 24"/>
                <a:gd name="T4" fmla="*/ 0 w 21"/>
                <a:gd name="T5" fmla="*/ 0 h 24"/>
                <a:gd name="T6" fmla="*/ 21 w 21"/>
                <a:gd name="T7" fmla="*/ 0 h 24"/>
                <a:gd name="T8" fmla="*/ 21 w 21"/>
                <a:gd name="T9" fmla="*/ 24 h 24"/>
                <a:gd name="T10" fmla="*/ 17 w 21"/>
                <a:gd name="T11" fmla="*/ 24 h 24"/>
                <a:gd name="T12" fmla="*/ 17 w 21"/>
                <a:gd name="T13" fmla="*/ 3 h 24"/>
              </a:gdLst>
              <a:ahLst/>
              <a:cxnLst>
                <a:cxn ang="0">
                  <a:pos x="T0" y="T1"/>
                </a:cxn>
                <a:cxn ang="0">
                  <a:pos x="T2" y="T3"/>
                </a:cxn>
                <a:cxn ang="0">
                  <a:pos x="T4" y="T5"/>
                </a:cxn>
                <a:cxn ang="0">
                  <a:pos x="T6" y="T7"/>
                </a:cxn>
                <a:cxn ang="0">
                  <a:pos x="T8" y="T9"/>
                </a:cxn>
                <a:cxn ang="0">
                  <a:pos x="T10" y="T11"/>
                </a:cxn>
                <a:cxn ang="0">
                  <a:pos x="T12" y="T13"/>
                </a:cxn>
              </a:cxnLst>
              <a:rect l="0" t="0" r="r" b="b"/>
              <a:pathLst>
                <a:path w="21" h="24">
                  <a:moveTo>
                    <a:pt x="17" y="3"/>
                  </a:moveTo>
                  <a:lnTo>
                    <a:pt x="0" y="3"/>
                  </a:lnTo>
                  <a:lnTo>
                    <a:pt x="0" y="0"/>
                  </a:lnTo>
                  <a:lnTo>
                    <a:pt x="21" y="0"/>
                  </a:lnTo>
                  <a:lnTo>
                    <a:pt x="21" y="24"/>
                  </a:lnTo>
                  <a:lnTo>
                    <a:pt x="17" y="24"/>
                  </a:lnTo>
                  <a:lnTo>
                    <a:pt x="17" y="3"/>
                  </a:lnTo>
                  <a:close/>
                </a:path>
              </a:pathLst>
            </a:custGeom>
            <a:solidFill>
              <a:srgbClr val="224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262" name="Rectangle 230">
              <a:extLst>
                <a:ext uri="{FF2B5EF4-FFF2-40B4-BE49-F238E27FC236}">
                  <a16:creationId xmlns:a16="http://schemas.microsoft.com/office/drawing/2014/main" id="{FB5E24D9-642F-1504-C7D2-EC1731DA3BD4}"/>
                </a:ext>
              </a:extLst>
            </p:cNvPr>
            <p:cNvSpPr>
              <a:spLocks noChangeArrowheads="1"/>
            </p:cNvSpPr>
            <p:nvPr/>
          </p:nvSpPr>
          <p:spPr bwMode="auto">
            <a:xfrm>
              <a:off x="6891251" y="6273246"/>
              <a:ext cx="18984" cy="5770"/>
            </a:xfrm>
            <a:prstGeom prst="rect">
              <a:avLst/>
            </a:prstGeom>
            <a:solidFill>
              <a:srgbClr val="2E66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263" name="Rectangle 231">
              <a:extLst>
                <a:ext uri="{FF2B5EF4-FFF2-40B4-BE49-F238E27FC236}">
                  <a16:creationId xmlns:a16="http://schemas.microsoft.com/office/drawing/2014/main" id="{E078F8E3-2E33-A3AE-A2A6-1EE11133E4DA}"/>
                </a:ext>
              </a:extLst>
            </p:cNvPr>
            <p:cNvSpPr>
              <a:spLocks noChangeArrowheads="1"/>
            </p:cNvSpPr>
            <p:nvPr/>
          </p:nvSpPr>
          <p:spPr bwMode="auto">
            <a:xfrm>
              <a:off x="6891251" y="6283137"/>
              <a:ext cx="18984" cy="5770"/>
            </a:xfrm>
            <a:prstGeom prst="rect">
              <a:avLst/>
            </a:prstGeom>
            <a:solidFill>
              <a:srgbClr val="2E66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264" name="Rectangle 232">
              <a:extLst>
                <a:ext uri="{FF2B5EF4-FFF2-40B4-BE49-F238E27FC236}">
                  <a16:creationId xmlns:a16="http://schemas.microsoft.com/office/drawing/2014/main" id="{E45801AD-9C57-FE77-F28D-43F9DB891A46}"/>
                </a:ext>
              </a:extLst>
            </p:cNvPr>
            <p:cNvSpPr>
              <a:spLocks noChangeArrowheads="1"/>
            </p:cNvSpPr>
            <p:nvPr/>
          </p:nvSpPr>
          <p:spPr bwMode="auto">
            <a:xfrm>
              <a:off x="6891251" y="6292205"/>
              <a:ext cx="18984" cy="5770"/>
            </a:xfrm>
            <a:prstGeom prst="rect">
              <a:avLst/>
            </a:prstGeom>
            <a:solidFill>
              <a:srgbClr val="2E66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265" name="Rectangle 233">
              <a:extLst>
                <a:ext uri="{FF2B5EF4-FFF2-40B4-BE49-F238E27FC236}">
                  <a16:creationId xmlns:a16="http://schemas.microsoft.com/office/drawing/2014/main" id="{51D7A401-011A-3794-2481-70373ED1E33D}"/>
                </a:ext>
              </a:extLst>
            </p:cNvPr>
            <p:cNvSpPr>
              <a:spLocks noChangeArrowheads="1"/>
            </p:cNvSpPr>
            <p:nvPr/>
          </p:nvSpPr>
          <p:spPr bwMode="auto">
            <a:xfrm>
              <a:off x="6891251" y="6300448"/>
              <a:ext cx="18984" cy="5770"/>
            </a:xfrm>
            <a:prstGeom prst="rect">
              <a:avLst/>
            </a:prstGeom>
            <a:solidFill>
              <a:srgbClr val="2E66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266" name="Rectangle 234">
              <a:extLst>
                <a:ext uri="{FF2B5EF4-FFF2-40B4-BE49-F238E27FC236}">
                  <a16:creationId xmlns:a16="http://schemas.microsoft.com/office/drawing/2014/main" id="{3C607979-B002-05CB-9AF3-3D3618215E1C}"/>
                </a:ext>
              </a:extLst>
            </p:cNvPr>
            <p:cNvSpPr>
              <a:spLocks noChangeArrowheads="1"/>
            </p:cNvSpPr>
            <p:nvPr/>
          </p:nvSpPr>
          <p:spPr bwMode="auto">
            <a:xfrm>
              <a:off x="6891251" y="6310340"/>
              <a:ext cx="18984" cy="5770"/>
            </a:xfrm>
            <a:prstGeom prst="rect">
              <a:avLst/>
            </a:prstGeom>
            <a:solidFill>
              <a:srgbClr val="2E66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267" name="Rectangle 235">
              <a:extLst>
                <a:ext uri="{FF2B5EF4-FFF2-40B4-BE49-F238E27FC236}">
                  <a16:creationId xmlns:a16="http://schemas.microsoft.com/office/drawing/2014/main" id="{DB38441C-BA61-E1A1-B9D4-5E0865375B48}"/>
                </a:ext>
              </a:extLst>
            </p:cNvPr>
            <p:cNvSpPr>
              <a:spLocks noChangeArrowheads="1"/>
            </p:cNvSpPr>
            <p:nvPr/>
          </p:nvSpPr>
          <p:spPr bwMode="auto">
            <a:xfrm>
              <a:off x="6891251" y="6318583"/>
              <a:ext cx="18984" cy="5770"/>
            </a:xfrm>
            <a:prstGeom prst="rect">
              <a:avLst/>
            </a:prstGeom>
            <a:solidFill>
              <a:srgbClr val="2E66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268" name="Rectangle 236">
              <a:extLst>
                <a:ext uri="{FF2B5EF4-FFF2-40B4-BE49-F238E27FC236}">
                  <a16:creationId xmlns:a16="http://schemas.microsoft.com/office/drawing/2014/main" id="{CEED54CF-1137-085F-9AFC-3DDED780D812}"/>
                </a:ext>
              </a:extLst>
            </p:cNvPr>
            <p:cNvSpPr>
              <a:spLocks noChangeArrowheads="1"/>
            </p:cNvSpPr>
            <p:nvPr/>
          </p:nvSpPr>
          <p:spPr bwMode="auto">
            <a:xfrm>
              <a:off x="6891251" y="6327651"/>
              <a:ext cx="18984" cy="5770"/>
            </a:xfrm>
            <a:prstGeom prst="rect">
              <a:avLst/>
            </a:prstGeom>
            <a:solidFill>
              <a:srgbClr val="2E66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269" name="Rectangle 237">
              <a:extLst>
                <a:ext uri="{FF2B5EF4-FFF2-40B4-BE49-F238E27FC236}">
                  <a16:creationId xmlns:a16="http://schemas.microsoft.com/office/drawing/2014/main" id="{FFD822AE-18BB-B5E3-D9DB-FC7FF36CD783}"/>
                </a:ext>
              </a:extLst>
            </p:cNvPr>
            <p:cNvSpPr>
              <a:spLocks noChangeArrowheads="1"/>
            </p:cNvSpPr>
            <p:nvPr/>
          </p:nvSpPr>
          <p:spPr bwMode="auto">
            <a:xfrm>
              <a:off x="6891251" y="6337542"/>
              <a:ext cx="18984" cy="5770"/>
            </a:xfrm>
            <a:prstGeom prst="rect">
              <a:avLst/>
            </a:prstGeom>
            <a:solidFill>
              <a:srgbClr val="2E66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270" name="Rectangle 238">
              <a:extLst>
                <a:ext uri="{FF2B5EF4-FFF2-40B4-BE49-F238E27FC236}">
                  <a16:creationId xmlns:a16="http://schemas.microsoft.com/office/drawing/2014/main" id="{25BEEA0C-817B-FD63-D173-D84DEB70B45F}"/>
                </a:ext>
              </a:extLst>
            </p:cNvPr>
            <p:cNvSpPr>
              <a:spLocks noChangeArrowheads="1"/>
            </p:cNvSpPr>
            <p:nvPr/>
          </p:nvSpPr>
          <p:spPr bwMode="auto">
            <a:xfrm>
              <a:off x="6891251" y="6345785"/>
              <a:ext cx="18984" cy="5770"/>
            </a:xfrm>
            <a:prstGeom prst="rect">
              <a:avLst/>
            </a:prstGeom>
            <a:solidFill>
              <a:srgbClr val="2E66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271" name="Rectangle 239">
              <a:extLst>
                <a:ext uri="{FF2B5EF4-FFF2-40B4-BE49-F238E27FC236}">
                  <a16:creationId xmlns:a16="http://schemas.microsoft.com/office/drawing/2014/main" id="{A30E7FFF-9206-7DC1-BA5F-57024B10E9B8}"/>
                </a:ext>
              </a:extLst>
            </p:cNvPr>
            <p:cNvSpPr>
              <a:spLocks noChangeArrowheads="1"/>
            </p:cNvSpPr>
            <p:nvPr/>
          </p:nvSpPr>
          <p:spPr bwMode="auto">
            <a:xfrm>
              <a:off x="6891251" y="6354029"/>
              <a:ext cx="18984" cy="5770"/>
            </a:xfrm>
            <a:prstGeom prst="rect">
              <a:avLst/>
            </a:prstGeom>
            <a:solidFill>
              <a:srgbClr val="2E66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272" name="Freeform 422">
              <a:extLst>
                <a:ext uri="{FF2B5EF4-FFF2-40B4-BE49-F238E27FC236}">
                  <a16:creationId xmlns:a16="http://schemas.microsoft.com/office/drawing/2014/main" id="{44E2BA55-5A72-7D4F-0A24-A10D3C7BC89A}"/>
                </a:ext>
              </a:extLst>
            </p:cNvPr>
            <p:cNvSpPr>
              <a:spLocks/>
            </p:cNvSpPr>
            <p:nvPr/>
          </p:nvSpPr>
          <p:spPr bwMode="auto">
            <a:xfrm flipH="1">
              <a:off x="3262840" y="5600835"/>
              <a:ext cx="2824403" cy="800100"/>
            </a:xfrm>
            <a:custGeom>
              <a:avLst/>
              <a:gdLst>
                <a:gd name="T0" fmla="*/ 4972 w 4993"/>
                <a:gd name="T1" fmla="*/ 977 h 1412"/>
                <a:gd name="T2" fmla="*/ 4729 w 4993"/>
                <a:gd name="T3" fmla="*/ 1192 h 1412"/>
                <a:gd name="T4" fmla="*/ 4588 w 4993"/>
                <a:gd name="T5" fmla="*/ 920 h 1412"/>
                <a:gd name="T6" fmla="*/ 4368 w 4993"/>
                <a:gd name="T7" fmla="*/ 554 h 1412"/>
                <a:gd name="T8" fmla="*/ 4323 w 4993"/>
                <a:gd name="T9" fmla="*/ 236 h 1412"/>
                <a:gd name="T10" fmla="*/ 4286 w 4993"/>
                <a:gd name="T11" fmla="*/ 18 h 1412"/>
                <a:gd name="T12" fmla="*/ 4114 w 4993"/>
                <a:gd name="T13" fmla="*/ 84 h 1412"/>
                <a:gd name="T14" fmla="*/ 4042 w 4993"/>
                <a:gd name="T15" fmla="*/ 242 h 1412"/>
                <a:gd name="T16" fmla="*/ 4036 w 4993"/>
                <a:gd name="T17" fmla="*/ 853 h 1412"/>
                <a:gd name="T18" fmla="*/ 4016 w 4993"/>
                <a:gd name="T19" fmla="*/ 892 h 1412"/>
                <a:gd name="T20" fmla="*/ 4003 w 4993"/>
                <a:gd name="T21" fmla="*/ 549 h 1412"/>
                <a:gd name="T22" fmla="*/ 3846 w 4993"/>
                <a:gd name="T23" fmla="*/ 469 h 1412"/>
                <a:gd name="T24" fmla="*/ 3756 w 4993"/>
                <a:gd name="T25" fmla="*/ 543 h 1412"/>
                <a:gd name="T26" fmla="*/ 3695 w 4993"/>
                <a:gd name="T27" fmla="*/ 588 h 1412"/>
                <a:gd name="T28" fmla="*/ 3313 w 4993"/>
                <a:gd name="T29" fmla="*/ 619 h 1412"/>
                <a:gd name="T30" fmla="*/ 3304 w 4993"/>
                <a:gd name="T31" fmla="*/ 856 h 1412"/>
                <a:gd name="T32" fmla="*/ 3209 w 4993"/>
                <a:gd name="T33" fmla="*/ 764 h 1412"/>
                <a:gd name="T34" fmla="*/ 3098 w 4993"/>
                <a:gd name="T35" fmla="*/ 744 h 1412"/>
                <a:gd name="T36" fmla="*/ 3076 w 4993"/>
                <a:gd name="T37" fmla="*/ 711 h 1412"/>
                <a:gd name="T38" fmla="*/ 3065 w 4993"/>
                <a:gd name="T39" fmla="*/ 680 h 1412"/>
                <a:gd name="T40" fmla="*/ 2996 w 4993"/>
                <a:gd name="T41" fmla="*/ 664 h 1412"/>
                <a:gd name="T42" fmla="*/ 2986 w 4993"/>
                <a:gd name="T43" fmla="*/ 695 h 1412"/>
                <a:gd name="T44" fmla="*/ 2967 w 4993"/>
                <a:gd name="T45" fmla="*/ 710 h 1412"/>
                <a:gd name="T46" fmla="*/ 2953 w 4993"/>
                <a:gd name="T47" fmla="*/ 753 h 1412"/>
                <a:gd name="T48" fmla="*/ 2748 w 4993"/>
                <a:gd name="T49" fmla="*/ 702 h 1412"/>
                <a:gd name="T50" fmla="*/ 2731 w 4993"/>
                <a:gd name="T51" fmla="*/ 608 h 1412"/>
                <a:gd name="T52" fmla="*/ 2380 w 4993"/>
                <a:gd name="T53" fmla="*/ 675 h 1412"/>
                <a:gd name="T54" fmla="*/ 2364 w 4993"/>
                <a:gd name="T55" fmla="*/ 839 h 1412"/>
                <a:gd name="T56" fmla="*/ 2112 w 4993"/>
                <a:gd name="T57" fmla="*/ 645 h 1412"/>
                <a:gd name="T58" fmla="*/ 2013 w 4993"/>
                <a:gd name="T59" fmla="*/ 371 h 1412"/>
                <a:gd name="T60" fmla="*/ 1744 w 4993"/>
                <a:gd name="T61" fmla="*/ 933 h 1412"/>
                <a:gd name="T62" fmla="*/ 1657 w 4993"/>
                <a:gd name="T63" fmla="*/ 764 h 1412"/>
                <a:gd name="T64" fmla="*/ 1419 w 4993"/>
                <a:gd name="T65" fmla="*/ 770 h 1412"/>
                <a:gd name="T66" fmla="*/ 1299 w 4993"/>
                <a:gd name="T67" fmla="*/ 816 h 1412"/>
                <a:gd name="T68" fmla="*/ 1215 w 4993"/>
                <a:gd name="T69" fmla="*/ 923 h 1412"/>
                <a:gd name="T70" fmla="*/ 1034 w 4993"/>
                <a:gd name="T71" fmla="*/ 965 h 1412"/>
                <a:gd name="T72" fmla="*/ 1022 w 4993"/>
                <a:gd name="T73" fmla="*/ 866 h 1412"/>
                <a:gd name="T74" fmla="*/ 765 w 4993"/>
                <a:gd name="T75" fmla="*/ 756 h 1412"/>
                <a:gd name="T76" fmla="*/ 491 w 4993"/>
                <a:gd name="T77" fmla="*/ 613 h 1412"/>
                <a:gd name="T78" fmla="*/ 312 w 4993"/>
                <a:gd name="T79" fmla="*/ 892 h 1412"/>
                <a:gd name="T80" fmla="*/ 115 w 4993"/>
                <a:gd name="T81" fmla="*/ 793 h 1412"/>
                <a:gd name="T82" fmla="*/ 2 w 4993"/>
                <a:gd name="T83" fmla="*/ 1090 h 1412"/>
                <a:gd name="T84" fmla="*/ 0 w 4993"/>
                <a:gd name="T85" fmla="*/ 1412 h 1412"/>
                <a:gd name="T86" fmla="*/ 4860 w 4993"/>
                <a:gd name="T87" fmla="*/ 1412 h 1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993" h="1412">
                  <a:moveTo>
                    <a:pt x="4991" y="1028"/>
                  </a:moveTo>
                  <a:cubicBezTo>
                    <a:pt x="4984" y="1027"/>
                    <a:pt x="4978" y="1027"/>
                    <a:pt x="4972" y="1027"/>
                  </a:cubicBezTo>
                  <a:cubicBezTo>
                    <a:pt x="4972" y="1010"/>
                    <a:pt x="4972" y="994"/>
                    <a:pt x="4972" y="977"/>
                  </a:cubicBezTo>
                  <a:cubicBezTo>
                    <a:pt x="4947" y="970"/>
                    <a:pt x="4917" y="972"/>
                    <a:pt x="4888" y="972"/>
                  </a:cubicBezTo>
                  <a:cubicBezTo>
                    <a:pt x="4835" y="973"/>
                    <a:pt x="4781" y="973"/>
                    <a:pt x="4728" y="973"/>
                  </a:cubicBezTo>
                  <a:cubicBezTo>
                    <a:pt x="4729" y="1046"/>
                    <a:pt x="4729" y="1119"/>
                    <a:pt x="4729" y="1192"/>
                  </a:cubicBezTo>
                  <a:cubicBezTo>
                    <a:pt x="4651" y="1192"/>
                    <a:pt x="4651" y="1192"/>
                    <a:pt x="4651" y="1192"/>
                  </a:cubicBezTo>
                  <a:cubicBezTo>
                    <a:pt x="4651" y="1103"/>
                    <a:pt x="4651" y="1014"/>
                    <a:pt x="4650" y="925"/>
                  </a:cubicBezTo>
                  <a:cubicBezTo>
                    <a:pt x="4631" y="922"/>
                    <a:pt x="4611" y="920"/>
                    <a:pt x="4588" y="920"/>
                  </a:cubicBezTo>
                  <a:cubicBezTo>
                    <a:pt x="4587" y="814"/>
                    <a:pt x="4587" y="708"/>
                    <a:pt x="4586" y="603"/>
                  </a:cubicBezTo>
                  <a:cubicBezTo>
                    <a:pt x="4530" y="583"/>
                    <a:pt x="4439" y="594"/>
                    <a:pt x="4368" y="594"/>
                  </a:cubicBezTo>
                  <a:cubicBezTo>
                    <a:pt x="4368" y="581"/>
                    <a:pt x="4368" y="567"/>
                    <a:pt x="4368" y="554"/>
                  </a:cubicBezTo>
                  <a:cubicBezTo>
                    <a:pt x="4366" y="553"/>
                    <a:pt x="4363" y="552"/>
                    <a:pt x="4361" y="551"/>
                  </a:cubicBezTo>
                  <a:cubicBezTo>
                    <a:pt x="4360" y="449"/>
                    <a:pt x="4360" y="347"/>
                    <a:pt x="4360" y="245"/>
                  </a:cubicBezTo>
                  <a:cubicBezTo>
                    <a:pt x="4347" y="242"/>
                    <a:pt x="4339" y="236"/>
                    <a:pt x="4323" y="236"/>
                  </a:cubicBezTo>
                  <a:cubicBezTo>
                    <a:pt x="4323" y="189"/>
                    <a:pt x="4323" y="141"/>
                    <a:pt x="4323" y="93"/>
                  </a:cubicBezTo>
                  <a:cubicBezTo>
                    <a:pt x="4312" y="89"/>
                    <a:pt x="4301" y="83"/>
                    <a:pt x="4286" y="83"/>
                  </a:cubicBezTo>
                  <a:cubicBezTo>
                    <a:pt x="4286" y="61"/>
                    <a:pt x="4286" y="39"/>
                    <a:pt x="4286" y="18"/>
                  </a:cubicBezTo>
                  <a:cubicBezTo>
                    <a:pt x="4243" y="0"/>
                    <a:pt x="4170" y="10"/>
                    <a:pt x="4113" y="11"/>
                  </a:cubicBezTo>
                  <a:cubicBezTo>
                    <a:pt x="4113" y="35"/>
                    <a:pt x="4114" y="59"/>
                    <a:pt x="4114" y="83"/>
                  </a:cubicBezTo>
                  <a:cubicBezTo>
                    <a:pt x="4114" y="83"/>
                    <a:pt x="4114" y="84"/>
                    <a:pt x="4114" y="84"/>
                  </a:cubicBezTo>
                  <a:cubicBezTo>
                    <a:pt x="4103" y="85"/>
                    <a:pt x="4092" y="88"/>
                    <a:pt x="4077" y="87"/>
                  </a:cubicBezTo>
                  <a:cubicBezTo>
                    <a:pt x="4077" y="138"/>
                    <a:pt x="4077" y="188"/>
                    <a:pt x="4077" y="239"/>
                  </a:cubicBezTo>
                  <a:cubicBezTo>
                    <a:pt x="4066" y="240"/>
                    <a:pt x="4054" y="241"/>
                    <a:pt x="4042" y="242"/>
                  </a:cubicBezTo>
                  <a:cubicBezTo>
                    <a:pt x="4042" y="343"/>
                    <a:pt x="4043" y="445"/>
                    <a:pt x="4043" y="546"/>
                  </a:cubicBezTo>
                  <a:cubicBezTo>
                    <a:pt x="4040" y="546"/>
                    <a:pt x="4038" y="547"/>
                    <a:pt x="4035" y="547"/>
                  </a:cubicBezTo>
                  <a:cubicBezTo>
                    <a:pt x="4035" y="649"/>
                    <a:pt x="4036" y="751"/>
                    <a:pt x="4036" y="853"/>
                  </a:cubicBezTo>
                  <a:cubicBezTo>
                    <a:pt x="4033" y="853"/>
                    <a:pt x="4030" y="853"/>
                    <a:pt x="4028" y="853"/>
                  </a:cubicBezTo>
                  <a:cubicBezTo>
                    <a:pt x="4028" y="866"/>
                    <a:pt x="4028" y="880"/>
                    <a:pt x="4028" y="893"/>
                  </a:cubicBezTo>
                  <a:cubicBezTo>
                    <a:pt x="4024" y="893"/>
                    <a:pt x="4020" y="892"/>
                    <a:pt x="4016" y="892"/>
                  </a:cubicBezTo>
                  <a:cubicBezTo>
                    <a:pt x="4016" y="801"/>
                    <a:pt x="4016" y="709"/>
                    <a:pt x="4016" y="618"/>
                  </a:cubicBezTo>
                  <a:cubicBezTo>
                    <a:pt x="4012" y="617"/>
                    <a:pt x="4007" y="616"/>
                    <a:pt x="4003" y="616"/>
                  </a:cubicBezTo>
                  <a:cubicBezTo>
                    <a:pt x="4003" y="593"/>
                    <a:pt x="4003" y="571"/>
                    <a:pt x="4003" y="549"/>
                  </a:cubicBezTo>
                  <a:cubicBezTo>
                    <a:pt x="3999" y="549"/>
                    <a:pt x="3995" y="548"/>
                    <a:pt x="3991" y="547"/>
                  </a:cubicBezTo>
                  <a:cubicBezTo>
                    <a:pt x="3991" y="523"/>
                    <a:pt x="3991" y="499"/>
                    <a:pt x="3991" y="475"/>
                  </a:cubicBezTo>
                  <a:cubicBezTo>
                    <a:pt x="3952" y="462"/>
                    <a:pt x="3895" y="468"/>
                    <a:pt x="3846" y="469"/>
                  </a:cubicBezTo>
                  <a:cubicBezTo>
                    <a:pt x="3825" y="469"/>
                    <a:pt x="3803" y="470"/>
                    <a:pt x="3782" y="470"/>
                  </a:cubicBezTo>
                  <a:cubicBezTo>
                    <a:pt x="3777" y="476"/>
                    <a:pt x="3779" y="529"/>
                    <a:pt x="3780" y="542"/>
                  </a:cubicBezTo>
                  <a:cubicBezTo>
                    <a:pt x="3772" y="543"/>
                    <a:pt x="3764" y="543"/>
                    <a:pt x="3756" y="543"/>
                  </a:cubicBezTo>
                  <a:cubicBezTo>
                    <a:pt x="3756" y="574"/>
                    <a:pt x="3756" y="604"/>
                    <a:pt x="3756" y="634"/>
                  </a:cubicBezTo>
                  <a:cubicBezTo>
                    <a:pt x="3736" y="635"/>
                    <a:pt x="3715" y="635"/>
                    <a:pt x="3695" y="636"/>
                  </a:cubicBezTo>
                  <a:cubicBezTo>
                    <a:pt x="3695" y="620"/>
                    <a:pt x="3695" y="604"/>
                    <a:pt x="3695" y="588"/>
                  </a:cubicBezTo>
                  <a:cubicBezTo>
                    <a:pt x="3611" y="570"/>
                    <a:pt x="3496" y="580"/>
                    <a:pt x="3394" y="580"/>
                  </a:cubicBezTo>
                  <a:cubicBezTo>
                    <a:pt x="3394" y="593"/>
                    <a:pt x="3394" y="605"/>
                    <a:pt x="3393" y="618"/>
                  </a:cubicBezTo>
                  <a:cubicBezTo>
                    <a:pt x="3367" y="618"/>
                    <a:pt x="3340" y="619"/>
                    <a:pt x="3313" y="619"/>
                  </a:cubicBezTo>
                  <a:cubicBezTo>
                    <a:pt x="3313" y="644"/>
                    <a:pt x="3313" y="669"/>
                    <a:pt x="3313" y="693"/>
                  </a:cubicBezTo>
                  <a:cubicBezTo>
                    <a:pt x="3310" y="694"/>
                    <a:pt x="3307" y="694"/>
                    <a:pt x="3304" y="695"/>
                  </a:cubicBezTo>
                  <a:cubicBezTo>
                    <a:pt x="3304" y="748"/>
                    <a:pt x="3304" y="802"/>
                    <a:pt x="3304" y="856"/>
                  </a:cubicBezTo>
                  <a:cubicBezTo>
                    <a:pt x="3293" y="856"/>
                    <a:pt x="3293" y="856"/>
                    <a:pt x="3293" y="856"/>
                  </a:cubicBezTo>
                  <a:cubicBezTo>
                    <a:pt x="3293" y="827"/>
                    <a:pt x="3293" y="799"/>
                    <a:pt x="3293" y="770"/>
                  </a:cubicBezTo>
                  <a:cubicBezTo>
                    <a:pt x="3268" y="765"/>
                    <a:pt x="3240" y="764"/>
                    <a:pt x="3209" y="764"/>
                  </a:cubicBezTo>
                  <a:cubicBezTo>
                    <a:pt x="3197" y="765"/>
                    <a:pt x="3185" y="765"/>
                    <a:pt x="3172" y="766"/>
                  </a:cubicBezTo>
                  <a:cubicBezTo>
                    <a:pt x="3148" y="764"/>
                    <a:pt x="3123" y="762"/>
                    <a:pt x="3098" y="761"/>
                  </a:cubicBezTo>
                  <a:cubicBezTo>
                    <a:pt x="3098" y="755"/>
                    <a:pt x="3098" y="750"/>
                    <a:pt x="3098" y="744"/>
                  </a:cubicBezTo>
                  <a:cubicBezTo>
                    <a:pt x="3094" y="744"/>
                    <a:pt x="3089" y="744"/>
                    <a:pt x="3085" y="743"/>
                  </a:cubicBezTo>
                  <a:cubicBezTo>
                    <a:pt x="3085" y="733"/>
                    <a:pt x="3085" y="723"/>
                    <a:pt x="3085" y="712"/>
                  </a:cubicBezTo>
                  <a:cubicBezTo>
                    <a:pt x="3082" y="712"/>
                    <a:pt x="3079" y="712"/>
                    <a:pt x="3076" y="711"/>
                  </a:cubicBezTo>
                  <a:cubicBezTo>
                    <a:pt x="3076" y="706"/>
                    <a:pt x="3076" y="702"/>
                    <a:pt x="3076" y="697"/>
                  </a:cubicBezTo>
                  <a:cubicBezTo>
                    <a:pt x="3072" y="697"/>
                    <a:pt x="3069" y="696"/>
                    <a:pt x="3066" y="696"/>
                  </a:cubicBezTo>
                  <a:cubicBezTo>
                    <a:pt x="3066" y="691"/>
                    <a:pt x="3065" y="686"/>
                    <a:pt x="3065" y="680"/>
                  </a:cubicBezTo>
                  <a:cubicBezTo>
                    <a:pt x="3061" y="680"/>
                    <a:pt x="3058" y="680"/>
                    <a:pt x="3054" y="679"/>
                  </a:cubicBezTo>
                  <a:cubicBezTo>
                    <a:pt x="3054" y="675"/>
                    <a:pt x="3054" y="670"/>
                    <a:pt x="3054" y="665"/>
                  </a:cubicBezTo>
                  <a:cubicBezTo>
                    <a:pt x="3035" y="665"/>
                    <a:pt x="3016" y="664"/>
                    <a:pt x="2996" y="664"/>
                  </a:cubicBezTo>
                  <a:cubicBezTo>
                    <a:pt x="2996" y="669"/>
                    <a:pt x="2996" y="674"/>
                    <a:pt x="2996" y="679"/>
                  </a:cubicBezTo>
                  <a:cubicBezTo>
                    <a:pt x="2993" y="679"/>
                    <a:pt x="2989" y="679"/>
                    <a:pt x="2986" y="679"/>
                  </a:cubicBezTo>
                  <a:cubicBezTo>
                    <a:pt x="2986" y="684"/>
                    <a:pt x="2986" y="690"/>
                    <a:pt x="2986" y="695"/>
                  </a:cubicBezTo>
                  <a:cubicBezTo>
                    <a:pt x="2983" y="695"/>
                    <a:pt x="2979" y="695"/>
                    <a:pt x="2976" y="695"/>
                  </a:cubicBezTo>
                  <a:cubicBezTo>
                    <a:pt x="2976" y="700"/>
                    <a:pt x="2976" y="705"/>
                    <a:pt x="2975" y="710"/>
                  </a:cubicBezTo>
                  <a:cubicBezTo>
                    <a:pt x="2972" y="710"/>
                    <a:pt x="2970" y="710"/>
                    <a:pt x="2967" y="710"/>
                  </a:cubicBezTo>
                  <a:cubicBezTo>
                    <a:pt x="2966" y="720"/>
                    <a:pt x="2966" y="731"/>
                    <a:pt x="2966" y="741"/>
                  </a:cubicBezTo>
                  <a:cubicBezTo>
                    <a:pt x="2961" y="741"/>
                    <a:pt x="2957" y="742"/>
                    <a:pt x="2953" y="742"/>
                  </a:cubicBezTo>
                  <a:cubicBezTo>
                    <a:pt x="2953" y="745"/>
                    <a:pt x="2953" y="749"/>
                    <a:pt x="2953" y="753"/>
                  </a:cubicBezTo>
                  <a:cubicBezTo>
                    <a:pt x="2932" y="753"/>
                    <a:pt x="2911" y="753"/>
                    <a:pt x="2890" y="754"/>
                  </a:cubicBezTo>
                  <a:cubicBezTo>
                    <a:pt x="2890" y="739"/>
                    <a:pt x="2890" y="724"/>
                    <a:pt x="2890" y="709"/>
                  </a:cubicBezTo>
                  <a:cubicBezTo>
                    <a:pt x="2851" y="697"/>
                    <a:pt x="2795" y="701"/>
                    <a:pt x="2748" y="702"/>
                  </a:cubicBezTo>
                  <a:cubicBezTo>
                    <a:pt x="2748" y="692"/>
                    <a:pt x="2748" y="682"/>
                    <a:pt x="2748" y="672"/>
                  </a:cubicBezTo>
                  <a:cubicBezTo>
                    <a:pt x="2742" y="672"/>
                    <a:pt x="2736" y="672"/>
                    <a:pt x="2731" y="672"/>
                  </a:cubicBezTo>
                  <a:cubicBezTo>
                    <a:pt x="2731" y="651"/>
                    <a:pt x="2731" y="630"/>
                    <a:pt x="2731" y="608"/>
                  </a:cubicBezTo>
                  <a:cubicBezTo>
                    <a:pt x="2621" y="608"/>
                    <a:pt x="2503" y="607"/>
                    <a:pt x="2394" y="608"/>
                  </a:cubicBezTo>
                  <a:cubicBezTo>
                    <a:pt x="2394" y="630"/>
                    <a:pt x="2394" y="651"/>
                    <a:pt x="2394" y="672"/>
                  </a:cubicBezTo>
                  <a:cubicBezTo>
                    <a:pt x="2388" y="672"/>
                    <a:pt x="2383" y="672"/>
                    <a:pt x="2380" y="675"/>
                  </a:cubicBezTo>
                  <a:cubicBezTo>
                    <a:pt x="2373" y="679"/>
                    <a:pt x="2376" y="706"/>
                    <a:pt x="2376" y="717"/>
                  </a:cubicBezTo>
                  <a:cubicBezTo>
                    <a:pt x="2372" y="717"/>
                    <a:pt x="2368" y="717"/>
                    <a:pt x="2364" y="717"/>
                  </a:cubicBezTo>
                  <a:cubicBezTo>
                    <a:pt x="2364" y="758"/>
                    <a:pt x="2364" y="798"/>
                    <a:pt x="2364" y="839"/>
                  </a:cubicBezTo>
                  <a:cubicBezTo>
                    <a:pt x="2343" y="839"/>
                    <a:pt x="2321" y="840"/>
                    <a:pt x="2299" y="840"/>
                  </a:cubicBezTo>
                  <a:cubicBezTo>
                    <a:pt x="2300" y="777"/>
                    <a:pt x="2300" y="713"/>
                    <a:pt x="2301" y="650"/>
                  </a:cubicBezTo>
                  <a:cubicBezTo>
                    <a:pt x="2250" y="634"/>
                    <a:pt x="2172" y="645"/>
                    <a:pt x="2112" y="645"/>
                  </a:cubicBezTo>
                  <a:cubicBezTo>
                    <a:pt x="2112" y="723"/>
                    <a:pt x="2112" y="802"/>
                    <a:pt x="2112" y="880"/>
                  </a:cubicBezTo>
                  <a:cubicBezTo>
                    <a:pt x="2078" y="880"/>
                    <a:pt x="2045" y="879"/>
                    <a:pt x="2012" y="879"/>
                  </a:cubicBezTo>
                  <a:cubicBezTo>
                    <a:pt x="2013" y="710"/>
                    <a:pt x="2013" y="540"/>
                    <a:pt x="2013" y="371"/>
                  </a:cubicBezTo>
                  <a:cubicBezTo>
                    <a:pt x="1990" y="364"/>
                    <a:pt x="1960" y="370"/>
                    <a:pt x="1932" y="366"/>
                  </a:cubicBezTo>
                  <a:cubicBezTo>
                    <a:pt x="1870" y="357"/>
                    <a:pt x="1801" y="369"/>
                    <a:pt x="1745" y="372"/>
                  </a:cubicBezTo>
                  <a:cubicBezTo>
                    <a:pt x="1745" y="559"/>
                    <a:pt x="1745" y="746"/>
                    <a:pt x="1744" y="933"/>
                  </a:cubicBezTo>
                  <a:cubicBezTo>
                    <a:pt x="1735" y="933"/>
                    <a:pt x="1726" y="933"/>
                    <a:pt x="1717" y="933"/>
                  </a:cubicBezTo>
                  <a:cubicBezTo>
                    <a:pt x="1717" y="879"/>
                    <a:pt x="1717" y="824"/>
                    <a:pt x="1717" y="769"/>
                  </a:cubicBezTo>
                  <a:cubicBezTo>
                    <a:pt x="1697" y="768"/>
                    <a:pt x="1677" y="766"/>
                    <a:pt x="1657" y="764"/>
                  </a:cubicBezTo>
                  <a:cubicBezTo>
                    <a:pt x="1657" y="752"/>
                    <a:pt x="1657" y="739"/>
                    <a:pt x="1657" y="727"/>
                  </a:cubicBezTo>
                  <a:cubicBezTo>
                    <a:pt x="1589" y="708"/>
                    <a:pt x="1499" y="719"/>
                    <a:pt x="1419" y="719"/>
                  </a:cubicBezTo>
                  <a:cubicBezTo>
                    <a:pt x="1419" y="736"/>
                    <a:pt x="1419" y="753"/>
                    <a:pt x="1419" y="770"/>
                  </a:cubicBezTo>
                  <a:cubicBezTo>
                    <a:pt x="1409" y="770"/>
                    <a:pt x="1400" y="770"/>
                    <a:pt x="1390" y="770"/>
                  </a:cubicBezTo>
                  <a:cubicBezTo>
                    <a:pt x="1390" y="785"/>
                    <a:pt x="1390" y="800"/>
                    <a:pt x="1390" y="815"/>
                  </a:cubicBezTo>
                  <a:cubicBezTo>
                    <a:pt x="1359" y="816"/>
                    <a:pt x="1329" y="816"/>
                    <a:pt x="1299" y="816"/>
                  </a:cubicBezTo>
                  <a:cubicBezTo>
                    <a:pt x="1299" y="825"/>
                    <a:pt x="1299" y="834"/>
                    <a:pt x="1299" y="842"/>
                  </a:cubicBezTo>
                  <a:cubicBezTo>
                    <a:pt x="1271" y="842"/>
                    <a:pt x="1243" y="842"/>
                    <a:pt x="1215" y="842"/>
                  </a:cubicBezTo>
                  <a:cubicBezTo>
                    <a:pt x="1215" y="869"/>
                    <a:pt x="1215" y="896"/>
                    <a:pt x="1215" y="923"/>
                  </a:cubicBezTo>
                  <a:cubicBezTo>
                    <a:pt x="1182" y="923"/>
                    <a:pt x="1145" y="920"/>
                    <a:pt x="1117" y="925"/>
                  </a:cubicBezTo>
                  <a:cubicBezTo>
                    <a:pt x="1117" y="939"/>
                    <a:pt x="1117" y="953"/>
                    <a:pt x="1117" y="966"/>
                  </a:cubicBezTo>
                  <a:cubicBezTo>
                    <a:pt x="1089" y="966"/>
                    <a:pt x="1062" y="966"/>
                    <a:pt x="1034" y="965"/>
                  </a:cubicBezTo>
                  <a:cubicBezTo>
                    <a:pt x="1034" y="955"/>
                    <a:pt x="1034" y="944"/>
                    <a:pt x="1034" y="933"/>
                  </a:cubicBezTo>
                  <a:cubicBezTo>
                    <a:pt x="1030" y="933"/>
                    <a:pt x="1026" y="933"/>
                    <a:pt x="1022" y="933"/>
                  </a:cubicBezTo>
                  <a:cubicBezTo>
                    <a:pt x="1022" y="911"/>
                    <a:pt x="1022" y="888"/>
                    <a:pt x="1022" y="866"/>
                  </a:cubicBezTo>
                  <a:cubicBezTo>
                    <a:pt x="1018" y="866"/>
                    <a:pt x="1013" y="865"/>
                    <a:pt x="1008" y="865"/>
                  </a:cubicBezTo>
                  <a:cubicBezTo>
                    <a:pt x="1008" y="829"/>
                    <a:pt x="1008" y="794"/>
                    <a:pt x="1008" y="758"/>
                  </a:cubicBezTo>
                  <a:cubicBezTo>
                    <a:pt x="934" y="745"/>
                    <a:pt x="846" y="756"/>
                    <a:pt x="765" y="756"/>
                  </a:cubicBezTo>
                  <a:cubicBezTo>
                    <a:pt x="765" y="710"/>
                    <a:pt x="765" y="664"/>
                    <a:pt x="765" y="618"/>
                  </a:cubicBezTo>
                  <a:cubicBezTo>
                    <a:pt x="711" y="602"/>
                    <a:pt x="636" y="611"/>
                    <a:pt x="573" y="611"/>
                  </a:cubicBezTo>
                  <a:cubicBezTo>
                    <a:pt x="546" y="612"/>
                    <a:pt x="518" y="612"/>
                    <a:pt x="491" y="613"/>
                  </a:cubicBezTo>
                  <a:cubicBezTo>
                    <a:pt x="486" y="618"/>
                    <a:pt x="487" y="689"/>
                    <a:pt x="487" y="702"/>
                  </a:cubicBezTo>
                  <a:cubicBezTo>
                    <a:pt x="429" y="703"/>
                    <a:pt x="371" y="703"/>
                    <a:pt x="314" y="704"/>
                  </a:cubicBezTo>
                  <a:cubicBezTo>
                    <a:pt x="313" y="767"/>
                    <a:pt x="313" y="829"/>
                    <a:pt x="312" y="892"/>
                  </a:cubicBezTo>
                  <a:cubicBezTo>
                    <a:pt x="296" y="892"/>
                    <a:pt x="279" y="892"/>
                    <a:pt x="263" y="892"/>
                  </a:cubicBezTo>
                  <a:cubicBezTo>
                    <a:pt x="263" y="860"/>
                    <a:pt x="264" y="827"/>
                    <a:pt x="264" y="795"/>
                  </a:cubicBezTo>
                  <a:cubicBezTo>
                    <a:pt x="218" y="791"/>
                    <a:pt x="164" y="793"/>
                    <a:pt x="115" y="793"/>
                  </a:cubicBezTo>
                  <a:cubicBezTo>
                    <a:pt x="82" y="793"/>
                    <a:pt x="48" y="794"/>
                    <a:pt x="15" y="794"/>
                  </a:cubicBezTo>
                  <a:cubicBezTo>
                    <a:pt x="14" y="893"/>
                    <a:pt x="14" y="992"/>
                    <a:pt x="13" y="1090"/>
                  </a:cubicBezTo>
                  <a:cubicBezTo>
                    <a:pt x="10" y="1090"/>
                    <a:pt x="6" y="1090"/>
                    <a:pt x="2" y="1090"/>
                  </a:cubicBezTo>
                  <a:cubicBezTo>
                    <a:pt x="1" y="1124"/>
                    <a:pt x="1" y="1158"/>
                    <a:pt x="1" y="1192"/>
                  </a:cubicBezTo>
                  <a:cubicBezTo>
                    <a:pt x="0" y="1192"/>
                    <a:pt x="0" y="1192"/>
                    <a:pt x="0" y="1192"/>
                  </a:cubicBezTo>
                  <a:cubicBezTo>
                    <a:pt x="0" y="1412"/>
                    <a:pt x="0" y="1412"/>
                    <a:pt x="0" y="1412"/>
                  </a:cubicBezTo>
                  <a:cubicBezTo>
                    <a:pt x="4652" y="1412"/>
                    <a:pt x="4652" y="1412"/>
                    <a:pt x="4652" y="1412"/>
                  </a:cubicBezTo>
                  <a:cubicBezTo>
                    <a:pt x="4730" y="1412"/>
                    <a:pt x="4730" y="1412"/>
                    <a:pt x="4730" y="1412"/>
                  </a:cubicBezTo>
                  <a:cubicBezTo>
                    <a:pt x="4860" y="1412"/>
                    <a:pt x="4860" y="1412"/>
                    <a:pt x="4860" y="1412"/>
                  </a:cubicBezTo>
                  <a:cubicBezTo>
                    <a:pt x="4993" y="1412"/>
                    <a:pt x="4993" y="1412"/>
                    <a:pt x="4993" y="1412"/>
                  </a:cubicBezTo>
                  <a:cubicBezTo>
                    <a:pt x="4992" y="1284"/>
                    <a:pt x="4991" y="1156"/>
                    <a:pt x="4991" y="1028"/>
                  </a:cubicBezTo>
                  <a:close/>
                </a:path>
              </a:pathLst>
            </a:custGeom>
            <a:solidFill>
              <a:srgbClr val="049681">
                <a:alpha val="12000"/>
              </a:srgbClr>
            </a:solidFill>
            <a:ln>
              <a:noFill/>
            </a:ln>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pic>
          <p:nvPicPr>
            <p:cNvPr id="273" name="그림 272">
              <a:extLst>
                <a:ext uri="{FF2B5EF4-FFF2-40B4-BE49-F238E27FC236}">
                  <a16:creationId xmlns:a16="http://schemas.microsoft.com/office/drawing/2014/main" id="{8AE4120B-800D-EE04-DB7D-9676F5B1B293}"/>
                </a:ext>
              </a:extLst>
            </p:cNvPr>
            <p:cNvPicPr>
              <a:picLocks noChangeAspect="1"/>
            </p:cNvPicPr>
            <p:nvPr/>
          </p:nvPicPr>
          <p:blipFill>
            <a:blip r:embed="rId6"/>
            <a:stretch>
              <a:fillRect/>
            </a:stretch>
          </p:blipFill>
          <p:spPr>
            <a:xfrm>
              <a:off x="10217679" y="5133788"/>
              <a:ext cx="835778" cy="657225"/>
            </a:xfrm>
            <a:prstGeom prst="rect">
              <a:avLst/>
            </a:prstGeom>
          </p:spPr>
        </p:pic>
      </p:grpSp>
    </p:spTree>
    <p:extLst>
      <p:ext uri="{BB962C8B-B14F-4D97-AF65-F5344CB8AC3E}">
        <p14:creationId xmlns:p14="http://schemas.microsoft.com/office/powerpoint/2010/main" val="36402226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9" name="TextBox 648">
            <a:extLst>
              <a:ext uri="{FF2B5EF4-FFF2-40B4-BE49-F238E27FC236}">
                <a16:creationId xmlns:a16="http://schemas.microsoft.com/office/drawing/2014/main" id="{5CE3690D-10E7-4DB4-8E48-93FAE40D6ECD}"/>
              </a:ext>
            </a:extLst>
          </p:cNvPr>
          <p:cNvSpPr txBox="1"/>
          <p:nvPr/>
        </p:nvSpPr>
        <p:spPr>
          <a:xfrm>
            <a:off x="515934" y="1182524"/>
            <a:ext cx="11160125" cy="650884"/>
          </a:xfrm>
          <a:prstGeom prst="rect">
            <a:avLst/>
          </a:prstGeom>
          <a:noFill/>
        </p:spPr>
        <p:txBody>
          <a:bodyPr wrap="square" lIns="0" tIns="0" rIns="0" bIns="0" rtlCol="0" anchor="t">
            <a:spAutoFit/>
          </a:bodyPr>
          <a:lstStyle>
            <a:defPPr>
              <a:defRPr lang="ko-KR"/>
            </a:defPPr>
            <a:lvl1pPr>
              <a:defRPr sz="2600">
                <a:ln>
                  <a:solidFill>
                    <a:schemeClr val="accent1">
                      <a:alpha val="0"/>
                    </a:schemeClr>
                  </a:solidFill>
                </a:ln>
                <a:solidFill>
                  <a:schemeClr val="tx1">
                    <a:lumMod val="85000"/>
                    <a:lumOff val="15000"/>
                  </a:schemeClr>
                </a:solidFill>
                <a:latin typeface="배달의민족 도현" panose="020B0600000101010101" pitchFamily="50" charset="-127"/>
                <a:ea typeface="배달의민족 도현" panose="020B0600000101010101" pitchFamily="50" charset="-127"/>
              </a:defRPr>
            </a:lvl1pPr>
          </a:lstStyle>
          <a:p>
            <a:pPr defTabSz="957474">
              <a:lnSpc>
                <a:spcPct val="110000"/>
              </a:lnSpc>
              <a:spcBef>
                <a:spcPct val="0"/>
              </a:spcBef>
            </a:pPr>
            <a:r>
              <a:rPr lang="en-US" altLang="ko-KR" sz="2000" dirty="0">
                <a:ln>
                  <a:solidFill>
                    <a:schemeClr val="bg1">
                      <a:lumMod val="75000"/>
                      <a:alpha val="0"/>
                    </a:schemeClr>
                  </a:solidFill>
                </a:ln>
                <a:solidFill>
                  <a:schemeClr val="tx1">
                    <a:lumMod val="75000"/>
                    <a:lumOff val="25000"/>
                  </a:schemeClr>
                </a:solidFill>
                <a:latin typeface="Arial" panose="020B0604020202020204" pitchFamily="34" charset="0"/>
                <a:ea typeface="나눔스퀘어 ExtraBold" panose="020B0600000101010101" pitchFamily="50" charset="-127"/>
                <a:cs typeface="Arial" panose="020B0604020202020204" pitchFamily="34" charset="0"/>
              </a:rPr>
              <a:t>Steps of complex tasks are simplified and managed on one platform from quotation inquiry and booking to shipping document management, shipment tracking and settlement.   </a:t>
            </a:r>
          </a:p>
        </p:txBody>
      </p:sp>
      <p:grpSp>
        <p:nvGrpSpPr>
          <p:cNvPr id="2" name="그룹 1">
            <a:extLst>
              <a:ext uri="{FF2B5EF4-FFF2-40B4-BE49-F238E27FC236}">
                <a16:creationId xmlns:a16="http://schemas.microsoft.com/office/drawing/2014/main" id="{79FFE359-4BE8-FBB1-04FF-A65D5D4CBD00}"/>
              </a:ext>
            </a:extLst>
          </p:cNvPr>
          <p:cNvGrpSpPr/>
          <p:nvPr/>
        </p:nvGrpSpPr>
        <p:grpSpPr>
          <a:xfrm>
            <a:off x="10842082" y="0"/>
            <a:ext cx="1046346" cy="468463"/>
            <a:chOff x="10842082" y="0"/>
            <a:chExt cx="1046346" cy="468463"/>
          </a:xfrm>
        </p:grpSpPr>
        <p:sp>
          <p:nvSpPr>
            <p:cNvPr id="3" name="TextBox 2">
              <a:extLst>
                <a:ext uri="{FF2B5EF4-FFF2-40B4-BE49-F238E27FC236}">
                  <a16:creationId xmlns:a16="http://schemas.microsoft.com/office/drawing/2014/main" id="{7119AA2A-4568-CC94-30DA-9D5A0C7C522A}"/>
                </a:ext>
              </a:extLst>
            </p:cNvPr>
            <p:cNvSpPr txBox="1"/>
            <p:nvPr/>
          </p:nvSpPr>
          <p:spPr>
            <a:xfrm>
              <a:off x="11699274" y="222242"/>
              <a:ext cx="189154" cy="246221"/>
            </a:xfrm>
            <a:prstGeom prst="rect">
              <a:avLst/>
            </a:prstGeom>
            <a:noFill/>
          </p:spPr>
          <p:txBody>
            <a:bodyPr wrap="none" lIns="0" tIns="0" rIns="0" bIns="0" rtlCol="0" anchor="ctr" anchorCtr="0">
              <a:spAutoFit/>
            </a:bodyPr>
            <a:lstStyle>
              <a:defPPr>
                <a:defRPr lang="ko-KR"/>
              </a:defPPr>
              <a:lvl1pPr>
                <a:spcAft>
                  <a:spcPts val="300"/>
                </a:spcAft>
                <a:defRPr sz="2800" spc="-100">
                  <a:ln>
                    <a:solidFill>
                      <a:schemeClr val="bg1">
                        <a:alpha val="0"/>
                      </a:schemeClr>
                    </a:solidFill>
                  </a:ln>
                  <a:solidFill>
                    <a:srgbClr val="005B8D"/>
                  </a:solidFill>
                  <a:latin typeface="Times New Roman" panose="02020603050405020304" pitchFamily="18" charset="0"/>
                  <a:ea typeface="KoPub돋움체 Bold" panose="02020603020101020101" pitchFamily="18" charset="-127"/>
                  <a:cs typeface="Times New Roman" panose="02020603050405020304" pitchFamily="18" charset="0"/>
                </a:defRPr>
              </a:lvl1pPr>
            </a:lstStyle>
            <a:p>
              <a:pPr latinLnBrk="0"/>
              <a:r>
                <a:rPr lang="en-US" altLang="ko-KR" sz="1600" spc="0" dirty="0">
                  <a:ln>
                    <a:solidFill>
                      <a:prstClr val="white">
                        <a:alpha val="0"/>
                      </a:prstClr>
                    </a:solidFill>
                  </a:ln>
                  <a:solidFill>
                    <a:srgbClr val="05C3A7"/>
                  </a:solidFill>
                </a:rPr>
                <a:t>II.</a:t>
              </a:r>
            </a:p>
          </p:txBody>
        </p:sp>
        <p:sp>
          <p:nvSpPr>
            <p:cNvPr id="4" name="TextBox 3">
              <a:extLst>
                <a:ext uri="{FF2B5EF4-FFF2-40B4-BE49-F238E27FC236}">
                  <a16:creationId xmlns:a16="http://schemas.microsoft.com/office/drawing/2014/main" id="{D94CEB3A-1F8F-DC56-3B4A-A299347DB847}"/>
                </a:ext>
              </a:extLst>
            </p:cNvPr>
            <p:cNvSpPr txBox="1"/>
            <p:nvPr/>
          </p:nvSpPr>
          <p:spPr>
            <a:xfrm>
              <a:off x="10842082" y="278378"/>
              <a:ext cx="737381" cy="153888"/>
            </a:xfrm>
            <a:prstGeom prst="rect">
              <a:avLst/>
            </a:prstGeom>
            <a:noFill/>
            <a:ln w="9525">
              <a:noFill/>
              <a:miter lim="800000"/>
              <a:headEnd/>
              <a:tailEnd/>
            </a:ln>
          </p:spPr>
          <p:txBody>
            <a:bodyPr wrap="none" lIns="0" tIns="0" rIns="0" bIns="0" anchor="ctr">
              <a:spAutoFit/>
            </a:bodyPr>
            <a:lstStyle>
              <a:defPPr>
                <a:defRPr lang="ko-KR"/>
              </a:defPPr>
              <a:lvl1pPr defTabSz="914125" fontAlgn="base" latinLnBrk="0">
                <a:spcBef>
                  <a:spcPct val="0"/>
                </a:spcBef>
                <a:spcAft>
                  <a:spcPts val="200"/>
                </a:spcAft>
                <a:defRPr sz="1100" spc="-20">
                  <a:ln>
                    <a:solidFill>
                      <a:prstClr val="white">
                        <a:alpha val="0"/>
                      </a:prstClr>
                    </a:solidFill>
                  </a:ln>
                  <a:solidFill>
                    <a:schemeClr val="tx1">
                      <a:lumMod val="75000"/>
                      <a:lumOff val="25000"/>
                    </a:schemeClr>
                  </a:solidFill>
                  <a:latin typeface="KoPub돋움체 Bold" panose="02020603020101020101" pitchFamily="18" charset="-127"/>
                  <a:ea typeface="KoPub돋움체 Bold" panose="02020603020101020101" pitchFamily="18" charset="-127"/>
                  <a:cs typeface="Arial" charset="0"/>
                </a:defRPr>
              </a:lvl1pPr>
            </a:lstStyle>
            <a:p>
              <a:pPr algn="r"/>
              <a:r>
                <a:rPr lang="en-US" altLang="ko-KR" sz="1000" spc="0" dirty="0">
                  <a:solidFill>
                    <a:prstClr val="black">
                      <a:lumMod val="75000"/>
                      <a:lumOff val="25000"/>
                    </a:prstClr>
                  </a:solidFill>
                  <a:latin typeface="Arial" panose="020B0604020202020204" pitchFamily="34" charset="0"/>
                  <a:cs typeface="Arial" panose="020B0604020202020204" pitchFamily="34" charset="0"/>
                </a:rPr>
                <a:t>Cello Square</a:t>
              </a:r>
            </a:p>
          </p:txBody>
        </p:sp>
        <p:cxnSp>
          <p:nvCxnSpPr>
            <p:cNvPr id="7" name="직선 연결선 6">
              <a:extLst>
                <a:ext uri="{FF2B5EF4-FFF2-40B4-BE49-F238E27FC236}">
                  <a16:creationId xmlns:a16="http://schemas.microsoft.com/office/drawing/2014/main" id="{DA5EE0E1-3EAD-4CED-31E6-88F44DB73699}"/>
                </a:ext>
              </a:extLst>
            </p:cNvPr>
            <p:cNvCxnSpPr/>
            <p:nvPr/>
          </p:nvCxnSpPr>
          <p:spPr>
            <a:xfrm>
              <a:off x="11640000" y="0"/>
              <a:ext cx="0" cy="432266"/>
            </a:xfrm>
            <a:prstGeom prst="line">
              <a:avLst/>
            </a:prstGeom>
            <a:ln w="9525" cap="flat">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 name="타원 8">
              <a:extLst>
                <a:ext uri="{FF2B5EF4-FFF2-40B4-BE49-F238E27FC236}">
                  <a16:creationId xmlns:a16="http://schemas.microsoft.com/office/drawing/2014/main" id="{27EC2C58-68C3-C552-EA1C-35927EE390A9}"/>
                </a:ext>
              </a:extLst>
            </p:cNvPr>
            <p:cNvSpPr/>
            <p:nvPr/>
          </p:nvSpPr>
          <p:spPr>
            <a:xfrm>
              <a:off x="11076568" y="201570"/>
              <a:ext cx="57600" cy="57600"/>
            </a:xfrm>
            <a:prstGeom prst="ellipse">
              <a:avLst/>
            </a:prstGeom>
            <a:solidFill>
              <a:schemeClr val="bg1">
                <a:lumMod val="75000"/>
                <a:alpha val="8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latinLnBrk="0"/>
              <a:endParaRPr lang="ko-KR" altLang="en-US" spc="-20" dirty="0">
                <a:ln>
                  <a:solidFill>
                    <a:prstClr val="white">
                      <a:alpha val="0"/>
                    </a:prstClr>
                  </a:solidFill>
                </a:ln>
                <a:solidFill>
                  <a:prstClr val="white"/>
                </a:solidFill>
                <a:latin typeface="KoPub돋움체 Bold" panose="02020603020101020101" pitchFamily="18" charset="-127"/>
                <a:ea typeface="KoPub돋움체 Bold" panose="02020603020101020101" pitchFamily="18" charset="-127"/>
              </a:endParaRPr>
            </a:p>
          </p:txBody>
        </p:sp>
        <p:sp>
          <p:nvSpPr>
            <p:cNvPr id="10" name="타원 9">
              <a:extLst>
                <a:ext uri="{FF2B5EF4-FFF2-40B4-BE49-F238E27FC236}">
                  <a16:creationId xmlns:a16="http://schemas.microsoft.com/office/drawing/2014/main" id="{8D4CDEE1-A60E-C439-5167-E435FFDB0BCF}"/>
                </a:ext>
              </a:extLst>
            </p:cNvPr>
            <p:cNvSpPr/>
            <p:nvPr/>
          </p:nvSpPr>
          <p:spPr>
            <a:xfrm>
              <a:off x="11324051" y="201570"/>
              <a:ext cx="57600" cy="57600"/>
            </a:xfrm>
            <a:prstGeom prst="ellipse">
              <a:avLst/>
            </a:prstGeom>
            <a:solidFill>
              <a:schemeClr val="bg1">
                <a:lumMod val="75000"/>
                <a:alpha val="8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latinLnBrk="0"/>
              <a:endParaRPr lang="ko-KR" altLang="en-US" spc="-20" dirty="0">
                <a:ln>
                  <a:solidFill>
                    <a:prstClr val="white">
                      <a:alpha val="0"/>
                    </a:prstClr>
                  </a:solidFill>
                </a:ln>
                <a:solidFill>
                  <a:prstClr val="white"/>
                </a:solidFill>
                <a:latin typeface="KoPub돋움체 Bold" panose="02020603020101020101" pitchFamily="18" charset="-127"/>
                <a:ea typeface="KoPub돋움체 Bold" panose="02020603020101020101" pitchFamily="18" charset="-127"/>
              </a:endParaRPr>
            </a:p>
          </p:txBody>
        </p:sp>
        <p:sp>
          <p:nvSpPr>
            <p:cNvPr id="11" name="타원 10">
              <a:extLst>
                <a:ext uri="{FF2B5EF4-FFF2-40B4-BE49-F238E27FC236}">
                  <a16:creationId xmlns:a16="http://schemas.microsoft.com/office/drawing/2014/main" id="{7C62A1B5-F0E2-89DF-C170-85ED67AF4166}"/>
                </a:ext>
              </a:extLst>
            </p:cNvPr>
            <p:cNvSpPr/>
            <p:nvPr/>
          </p:nvSpPr>
          <p:spPr>
            <a:xfrm>
              <a:off x="11203612" y="201570"/>
              <a:ext cx="57600" cy="57600"/>
            </a:xfrm>
            <a:prstGeom prst="ellipse">
              <a:avLst/>
            </a:prstGeom>
            <a:solidFill>
              <a:srgbClr val="05C3A7"/>
            </a:solidFill>
            <a:ln>
              <a:noFill/>
            </a:ln>
            <a:effectLst/>
          </p:spPr>
          <p:txBody>
            <a:bodyPr wrap="none" lIns="0" tIns="0" rIns="0" bIns="0" anchor="ctr">
              <a:noAutofit/>
            </a:bodyPr>
            <a:lstStyle/>
            <a:p>
              <a:pPr algn="ctr" fontAlgn="base">
                <a:buClr>
                  <a:srgbClr val="969696"/>
                </a:buClr>
              </a:pPr>
              <a:endParaRPr lang="ko-KR" altLang="en-US" sz="1400" b="1" dirty="0">
                <a:ln>
                  <a:solidFill>
                    <a:srgbClr val="C00000">
                      <a:alpha val="0"/>
                    </a:srgbClr>
                  </a:solidFill>
                </a:ln>
                <a:solidFill>
                  <a:schemeClr val="tx1"/>
                </a:solidFill>
                <a:latin typeface="Segoe UI" panose="020B0502040204020203" pitchFamily="34" charset="0"/>
                <a:ea typeface="맑은 고딕" panose="020B0503020000020004" pitchFamily="50" charset="-127"/>
                <a:cs typeface="Segoe UI" panose="020B0502040204020203" pitchFamily="34" charset="0"/>
              </a:endParaRPr>
            </a:p>
          </p:txBody>
        </p:sp>
        <p:sp>
          <p:nvSpPr>
            <p:cNvPr id="12" name="타원 11">
              <a:extLst>
                <a:ext uri="{FF2B5EF4-FFF2-40B4-BE49-F238E27FC236}">
                  <a16:creationId xmlns:a16="http://schemas.microsoft.com/office/drawing/2014/main" id="{C3729F8B-A572-FB6E-CEB8-934A3EBDCCAE}"/>
                </a:ext>
              </a:extLst>
            </p:cNvPr>
            <p:cNvSpPr/>
            <p:nvPr/>
          </p:nvSpPr>
          <p:spPr>
            <a:xfrm>
              <a:off x="11461533" y="201570"/>
              <a:ext cx="57600" cy="57600"/>
            </a:xfrm>
            <a:prstGeom prst="ellipse">
              <a:avLst/>
            </a:prstGeom>
            <a:solidFill>
              <a:schemeClr val="bg1">
                <a:lumMod val="75000"/>
                <a:alpha val="8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latinLnBrk="0"/>
              <a:endParaRPr lang="ko-KR" altLang="en-US" spc="-20" dirty="0">
                <a:ln>
                  <a:solidFill>
                    <a:prstClr val="white">
                      <a:alpha val="0"/>
                    </a:prstClr>
                  </a:solidFill>
                </a:ln>
                <a:solidFill>
                  <a:prstClr val="white"/>
                </a:solidFill>
                <a:latin typeface="KoPub돋움체 Bold" panose="02020603020101020101" pitchFamily="18" charset="-127"/>
                <a:ea typeface="KoPub돋움체 Bold" panose="02020603020101020101" pitchFamily="18" charset="-127"/>
              </a:endParaRPr>
            </a:p>
          </p:txBody>
        </p:sp>
      </p:grpSp>
      <p:pic>
        <p:nvPicPr>
          <p:cNvPr id="13" name="Graphic 12">
            <a:extLst>
              <a:ext uri="{FF2B5EF4-FFF2-40B4-BE49-F238E27FC236}">
                <a16:creationId xmlns:a16="http://schemas.microsoft.com/office/drawing/2014/main" id="{362AE67C-EB03-A9E4-126C-C1A2424C4FD7}"/>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14414" r="-14414"/>
          <a:stretch/>
        </p:blipFill>
        <p:spPr>
          <a:xfrm>
            <a:off x="447703" y="410404"/>
            <a:ext cx="3061714" cy="450950"/>
          </a:xfrm>
          <a:prstGeom prst="rect">
            <a:avLst/>
          </a:prstGeom>
        </p:spPr>
      </p:pic>
      <p:grpSp>
        <p:nvGrpSpPr>
          <p:cNvPr id="5" name="Group 4">
            <a:extLst>
              <a:ext uri="{FF2B5EF4-FFF2-40B4-BE49-F238E27FC236}">
                <a16:creationId xmlns:a16="http://schemas.microsoft.com/office/drawing/2014/main" id="{110AC6FD-B3EF-480B-A035-7337C9171B14}"/>
              </a:ext>
            </a:extLst>
          </p:cNvPr>
          <p:cNvGrpSpPr/>
          <p:nvPr/>
        </p:nvGrpSpPr>
        <p:grpSpPr>
          <a:xfrm>
            <a:off x="-1231" y="2041958"/>
            <a:ext cx="9807210" cy="4882545"/>
            <a:chOff x="66503" y="2041958"/>
            <a:chExt cx="9807210" cy="4882545"/>
          </a:xfrm>
        </p:grpSpPr>
        <p:sp>
          <p:nvSpPr>
            <p:cNvPr id="15" name="Google Shape;402;p36">
              <a:extLst>
                <a:ext uri="{FF2B5EF4-FFF2-40B4-BE49-F238E27FC236}">
                  <a16:creationId xmlns:a16="http://schemas.microsoft.com/office/drawing/2014/main" id="{1D0AF171-C8C3-0385-C3F3-F7155EED831C}"/>
                </a:ext>
              </a:extLst>
            </p:cNvPr>
            <p:cNvSpPr txBox="1"/>
            <p:nvPr/>
          </p:nvSpPr>
          <p:spPr>
            <a:xfrm>
              <a:off x="3113716" y="3313193"/>
              <a:ext cx="6094428" cy="461624"/>
            </a:xfrm>
            <a:prstGeom prst="rect">
              <a:avLst/>
            </a:prstGeom>
            <a:noFill/>
            <a:ln>
              <a:noFill/>
            </a:ln>
          </p:spPr>
          <p:txBody>
            <a:bodyPr spcFirstLastPara="1" wrap="square" lIns="91433" tIns="45700" rIns="91433" bIns="45700" anchor="t" anchorCtr="0">
              <a:spAutoFit/>
            </a:bodyPr>
            <a:lstStyle/>
            <a:p>
              <a:endParaRPr sz="2400">
                <a:solidFill>
                  <a:schemeClr val="dk1"/>
                </a:solidFill>
                <a:latin typeface="Calibri"/>
                <a:ea typeface="Calibri"/>
                <a:cs typeface="Calibri"/>
                <a:sym typeface="Calibri"/>
              </a:endParaRPr>
            </a:p>
          </p:txBody>
        </p:sp>
        <p:sp>
          <p:nvSpPr>
            <p:cNvPr id="16" name="Google Shape;403;p36">
              <a:extLst>
                <a:ext uri="{FF2B5EF4-FFF2-40B4-BE49-F238E27FC236}">
                  <a16:creationId xmlns:a16="http://schemas.microsoft.com/office/drawing/2014/main" id="{6D01D7EE-11D7-2E5C-92FF-5374B416D98C}"/>
                </a:ext>
              </a:extLst>
            </p:cNvPr>
            <p:cNvSpPr txBox="1"/>
            <p:nvPr/>
          </p:nvSpPr>
          <p:spPr>
            <a:xfrm>
              <a:off x="3113716" y="3313193"/>
              <a:ext cx="6094428" cy="461624"/>
            </a:xfrm>
            <a:prstGeom prst="rect">
              <a:avLst/>
            </a:prstGeom>
            <a:noFill/>
            <a:ln>
              <a:noFill/>
            </a:ln>
          </p:spPr>
          <p:txBody>
            <a:bodyPr spcFirstLastPara="1" wrap="square" lIns="91433" tIns="45700" rIns="91433" bIns="45700" anchor="t" anchorCtr="0">
              <a:spAutoFit/>
            </a:bodyPr>
            <a:lstStyle/>
            <a:p>
              <a:endParaRPr sz="2400">
                <a:solidFill>
                  <a:schemeClr val="dk1"/>
                </a:solidFill>
                <a:latin typeface="Calibri"/>
                <a:ea typeface="Calibri"/>
                <a:cs typeface="Calibri"/>
                <a:sym typeface="Calibri"/>
              </a:endParaRPr>
            </a:p>
          </p:txBody>
        </p:sp>
        <p:pic>
          <p:nvPicPr>
            <p:cNvPr id="19" name="Google Shape;406;p36" descr="A picture containing graphical user interface&#10;&#10;Description automatically generated">
              <a:extLst>
                <a:ext uri="{FF2B5EF4-FFF2-40B4-BE49-F238E27FC236}">
                  <a16:creationId xmlns:a16="http://schemas.microsoft.com/office/drawing/2014/main" id="{F3B62A2D-E807-3DB7-1678-D5A3525D47A3}"/>
                </a:ext>
              </a:extLst>
            </p:cNvPr>
            <p:cNvPicPr preferRelativeResize="0"/>
            <p:nvPr/>
          </p:nvPicPr>
          <p:blipFill rotWithShape="1">
            <a:blip r:embed="rId5">
              <a:alphaModFix/>
            </a:blip>
            <a:srcRect/>
            <a:stretch/>
          </p:blipFill>
          <p:spPr>
            <a:xfrm>
              <a:off x="2186060" y="2041958"/>
              <a:ext cx="7687653" cy="2324520"/>
            </a:xfrm>
            <a:prstGeom prst="rect">
              <a:avLst/>
            </a:prstGeom>
            <a:noFill/>
            <a:ln>
              <a:noFill/>
            </a:ln>
          </p:spPr>
        </p:pic>
        <p:pic>
          <p:nvPicPr>
            <p:cNvPr id="20" name="Graphic 4">
              <a:extLst>
                <a:ext uri="{FF2B5EF4-FFF2-40B4-BE49-F238E27FC236}">
                  <a16:creationId xmlns:a16="http://schemas.microsoft.com/office/drawing/2014/main" id="{98E26004-5623-204B-E7B5-99862D3EAA5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503" y="5316818"/>
              <a:ext cx="3223967" cy="1607685"/>
            </a:xfrm>
            <a:prstGeom prst="rect">
              <a:avLst/>
            </a:prstGeom>
          </p:spPr>
        </p:pic>
        <p:pic>
          <p:nvPicPr>
            <p:cNvPr id="17" name="Google Shape;404;p36" descr="A screenshot of a computer&#10;&#10;Description automatically generated with medium confidence">
              <a:extLst>
                <a:ext uri="{FF2B5EF4-FFF2-40B4-BE49-F238E27FC236}">
                  <a16:creationId xmlns:a16="http://schemas.microsoft.com/office/drawing/2014/main" id="{AB1C141C-7E65-9839-B5E9-F886F16A2F11}"/>
                </a:ext>
              </a:extLst>
            </p:cNvPr>
            <p:cNvPicPr preferRelativeResize="0"/>
            <p:nvPr/>
          </p:nvPicPr>
          <p:blipFill rotWithShape="1">
            <a:blip r:embed="rId8">
              <a:alphaModFix/>
            </a:blip>
            <a:srcRect l="20608" t="60330" r="20437" b="7895"/>
            <a:stretch/>
          </p:blipFill>
          <p:spPr>
            <a:xfrm>
              <a:off x="3015728" y="4524458"/>
              <a:ext cx="6293545" cy="1895152"/>
            </a:xfrm>
            <a:prstGeom prst="rect">
              <a:avLst/>
            </a:prstGeom>
            <a:noFill/>
            <a:ln>
              <a:noFill/>
            </a:ln>
          </p:spPr>
        </p:pic>
        <p:pic>
          <p:nvPicPr>
            <p:cNvPr id="18" name="Google Shape;405;p36">
              <a:extLst>
                <a:ext uri="{FF2B5EF4-FFF2-40B4-BE49-F238E27FC236}">
                  <a16:creationId xmlns:a16="http://schemas.microsoft.com/office/drawing/2014/main" id="{AB50C0EE-944D-303D-5E50-53C9722926D4}"/>
                </a:ext>
              </a:extLst>
            </p:cNvPr>
            <p:cNvPicPr preferRelativeResize="0"/>
            <p:nvPr/>
          </p:nvPicPr>
          <p:blipFill rotWithShape="1">
            <a:blip r:embed="rId9">
              <a:alphaModFix/>
            </a:blip>
            <a:srcRect/>
            <a:stretch/>
          </p:blipFill>
          <p:spPr>
            <a:xfrm rot="5400000">
              <a:off x="5981475" y="3711259"/>
              <a:ext cx="398729" cy="1193800"/>
            </a:xfrm>
            <a:prstGeom prst="rect">
              <a:avLst/>
            </a:prstGeom>
            <a:noFill/>
            <a:ln>
              <a:noFill/>
            </a:ln>
          </p:spPr>
        </p:pic>
      </p:grpSp>
    </p:spTree>
    <p:extLst>
      <p:ext uri="{BB962C8B-B14F-4D97-AF65-F5344CB8AC3E}">
        <p14:creationId xmlns:p14="http://schemas.microsoft.com/office/powerpoint/2010/main" val="42235636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 name="TextBox 109">
            <a:extLst>
              <a:ext uri="{FF2B5EF4-FFF2-40B4-BE49-F238E27FC236}">
                <a16:creationId xmlns:a16="http://schemas.microsoft.com/office/drawing/2014/main" id="{5CE3690D-10E7-4DB4-8E48-93FAE40D6ECD}"/>
              </a:ext>
            </a:extLst>
          </p:cNvPr>
          <p:cNvSpPr txBox="1"/>
          <p:nvPr/>
        </p:nvSpPr>
        <p:spPr>
          <a:xfrm>
            <a:off x="515937" y="1179617"/>
            <a:ext cx="10618231" cy="615553"/>
          </a:xfrm>
          <a:prstGeom prst="rect">
            <a:avLst/>
          </a:prstGeom>
          <a:noFill/>
        </p:spPr>
        <p:txBody>
          <a:bodyPr wrap="square" lIns="0" tIns="0" rIns="0" bIns="0" rtlCol="0" anchor="t">
            <a:spAutoFit/>
          </a:bodyPr>
          <a:lstStyle>
            <a:defPPr>
              <a:defRPr lang="ko-KR"/>
            </a:defPPr>
            <a:lvl1pPr>
              <a:defRPr sz="2600">
                <a:ln>
                  <a:solidFill>
                    <a:schemeClr val="accent1">
                      <a:alpha val="0"/>
                    </a:schemeClr>
                  </a:solidFill>
                </a:ln>
                <a:solidFill>
                  <a:schemeClr val="tx1">
                    <a:lumMod val="85000"/>
                    <a:lumOff val="15000"/>
                  </a:schemeClr>
                </a:solidFill>
                <a:latin typeface="배달의민족 도현" panose="020B0600000101010101" pitchFamily="50" charset="-127"/>
                <a:ea typeface="배달의민족 도현" panose="020B0600000101010101" pitchFamily="50" charset="-127"/>
              </a:defRPr>
            </a:lvl1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ko-KR" sz="2000" b="0" i="0" u="none" strike="noStrike" cap="none" normalizeH="0" baseline="0" dirty="0">
                <a:ln>
                  <a:noFill/>
                </a:ln>
                <a:solidFill>
                  <a:srgbClr val="202124"/>
                </a:solidFill>
                <a:effectLst/>
                <a:latin typeface="Arial" panose="020B0604020202020204" pitchFamily="34" charset="0"/>
                <a:ea typeface="inherit"/>
                <a:cs typeface="Arial" panose="020B0604020202020204" pitchFamily="34" charset="0"/>
              </a:rPr>
              <a:t>Typical inefficiencies in global operation like </a:t>
            </a:r>
            <a:r>
              <a:rPr lang="en-US" altLang="ko-KR" sz="2000" dirty="0">
                <a:ln>
                  <a:noFill/>
                </a:ln>
                <a:solidFill>
                  <a:srgbClr val="202124"/>
                </a:solidFill>
                <a:latin typeface="Arial" panose="020B0604020202020204" pitchFamily="34" charset="0"/>
                <a:ea typeface="inherit"/>
                <a:cs typeface="Arial" panose="020B0604020202020204" pitchFamily="34" charset="0"/>
              </a:rPr>
              <a:t>communication limitations </a:t>
            </a:r>
            <a:r>
              <a:rPr kumimoji="0" lang="en-US" altLang="ko-KR" sz="2000" b="0" i="0" u="none" strike="noStrike" cap="none" normalizeH="0" baseline="0" dirty="0">
                <a:ln>
                  <a:noFill/>
                </a:ln>
                <a:solidFill>
                  <a:srgbClr val="202124"/>
                </a:solidFill>
                <a:effectLst/>
                <a:latin typeface="Arial" panose="020B0604020202020204" pitchFamily="34" charset="0"/>
                <a:ea typeface="inherit"/>
                <a:cs typeface="Arial" panose="020B0604020202020204" pitchFamily="34" charset="0"/>
              </a:rPr>
              <a:t>due to time lag and dependency on phone/e-mail/excel can be eliminated. (Customizable analytics)</a:t>
            </a:r>
            <a:endParaRPr kumimoji="0" lang="ko-KR" altLang="ko-KR" sz="20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p:txBody>
      </p:sp>
      <p:sp>
        <p:nvSpPr>
          <p:cNvPr id="159" name="TextBox 158">
            <a:extLst>
              <a:ext uri="{FF2B5EF4-FFF2-40B4-BE49-F238E27FC236}">
                <a16:creationId xmlns:a16="http://schemas.microsoft.com/office/drawing/2014/main" id="{5CE3690D-10E7-4DB4-8E48-93FAE40D6ECD}"/>
              </a:ext>
            </a:extLst>
          </p:cNvPr>
          <p:cNvSpPr txBox="1"/>
          <p:nvPr/>
        </p:nvSpPr>
        <p:spPr>
          <a:xfrm>
            <a:off x="515938" y="424371"/>
            <a:ext cx="11676062" cy="492443"/>
          </a:xfrm>
          <a:prstGeom prst="rect">
            <a:avLst/>
          </a:prstGeom>
          <a:noFill/>
        </p:spPr>
        <p:txBody>
          <a:bodyPr wrap="square" lIns="0" tIns="0" rIns="0" bIns="0" rtlCol="0" anchor="ctr">
            <a:spAutoFit/>
          </a:bodyPr>
          <a:lstStyle>
            <a:defPPr>
              <a:defRPr lang="ko-KR"/>
            </a:defPPr>
            <a:lvl1pPr defTabSz="957474">
              <a:spcBef>
                <a:spcPct val="0"/>
              </a:spcBef>
              <a:defRPr sz="3200" b="1">
                <a:ln>
                  <a:solidFill>
                    <a:schemeClr val="bg1">
                      <a:lumMod val="75000"/>
                      <a:alpha val="0"/>
                    </a:schemeClr>
                  </a:solidFill>
                </a:ln>
                <a:latin typeface="Arial" panose="020B0604020202020204" pitchFamily="34" charset="0"/>
                <a:ea typeface="나눔스퀘어 ExtraBold" panose="020B0600000101010101" pitchFamily="50" charset="-127"/>
                <a:cs typeface="Arial" panose="020B0604020202020204" pitchFamily="34" charset="0"/>
              </a:defRPr>
            </a:lvl1pPr>
          </a:lstStyle>
          <a:p>
            <a:r>
              <a:rPr lang="en-US" altLang="ko-KR" dirty="0"/>
              <a:t>Impact </a:t>
            </a:r>
            <a:r>
              <a:rPr lang="en-US" altLang="ko-KR" sz="2400" dirty="0">
                <a:solidFill>
                  <a:schemeClr val="accent5">
                    <a:lumMod val="75000"/>
                  </a:schemeClr>
                </a:solidFill>
              </a:rPr>
              <a:t>① Logistics Operation</a:t>
            </a:r>
            <a:r>
              <a:rPr lang="ko-KR" altLang="en-US" sz="2400" dirty="0">
                <a:solidFill>
                  <a:schemeClr val="accent5">
                    <a:lumMod val="75000"/>
                  </a:schemeClr>
                </a:solidFill>
              </a:rPr>
              <a:t> </a:t>
            </a:r>
            <a:r>
              <a:rPr lang="en-US" altLang="ko-KR" sz="2400" dirty="0">
                <a:solidFill>
                  <a:schemeClr val="accent5">
                    <a:lumMod val="75000"/>
                  </a:schemeClr>
                </a:solidFill>
              </a:rPr>
              <a:t>Communication Innovation</a:t>
            </a:r>
            <a:endParaRPr lang="en-US" altLang="ko-KR" sz="2600" dirty="0">
              <a:solidFill>
                <a:schemeClr val="accent5">
                  <a:lumMod val="75000"/>
                </a:schemeClr>
              </a:solidFill>
            </a:endParaRPr>
          </a:p>
        </p:txBody>
      </p:sp>
      <p:pic>
        <p:nvPicPr>
          <p:cNvPr id="2" name="Picture 1">
            <a:extLst>
              <a:ext uri="{FF2B5EF4-FFF2-40B4-BE49-F238E27FC236}">
                <a16:creationId xmlns:a16="http://schemas.microsoft.com/office/drawing/2014/main" id="{2465D78C-23B5-4B26-B2FF-C3B2190F80B4}"/>
              </a:ext>
            </a:extLst>
          </p:cNvPr>
          <p:cNvPicPr>
            <a:picLocks noChangeAspect="1"/>
          </p:cNvPicPr>
          <p:nvPr/>
        </p:nvPicPr>
        <p:blipFill rotWithShape="1">
          <a:blip r:embed="rId3"/>
          <a:srcRect l="20353" t="31226" r="24495" b="11151"/>
          <a:stretch/>
        </p:blipFill>
        <p:spPr>
          <a:xfrm>
            <a:off x="525817" y="2702096"/>
            <a:ext cx="5922452" cy="3613598"/>
          </a:xfrm>
          <a:prstGeom prst="rect">
            <a:avLst/>
          </a:prstGeom>
        </p:spPr>
      </p:pic>
      <p:grpSp>
        <p:nvGrpSpPr>
          <p:cNvPr id="12" name="그룹 11">
            <a:extLst>
              <a:ext uri="{FF2B5EF4-FFF2-40B4-BE49-F238E27FC236}">
                <a16:creationId xmlns:a16="http://schemas.microsoft.com/office/drawing/2014/main" id="{FC483BE6-C2AA-20C3-1032-AD7A572B6784}"/>
              </a:ext>
            </a:extLst>
          </p:cNvPr>
          <p:cNvGrpSpPr/>
          <p:nvPr/>
        </p:nvGrpSpPr>
        <p:grpSpPr>
          <a:xfrm>
            <a:off x="10842082" y="0"/>
            <a:ext cx="1046346" cy="468463"/>
            <a:chOff x="10842082" y="0"/>
            <a:chExt cx="1046346" cy="468463"/>
          </a:xfrm>
        </p:grpSpPr>
        <p:sp>
          <p:nvSpPr>
            <p:cNvPr id="13" name="TextBox 12">
              <a:extLst>
                <a:ext uri="{FF2B5EF4-FFF2-40B4-BE49-F238E27FC236}">
                  <a16:creationId xmlns:a16="http://schemas.microsoft.com/office/drawing/2014/main" id="{6A8D9C1A-2150-9CEC-C952-8BB077059063}"/>
                </a:ext>
              </a:extLst>
            </p:cNvPr>
            <p:cNvSpPr txBox="1"/>
            <p:nvPr/>
          </p:nvSpPr>
          <p:spPr>
            <a:xfrm>
              <a:off x="11699274" y="222242"/>
              <a:ext cx="189154" cy="246221"/>
            </a:xfrm>
            <a:prstGeom prst="rect">
              <a:avLst/>
            </a:prstGeom>
            <a:noFill/>
          </p:spPr>
          <p:txBody>
            <a:bodyPr wrap="none" lIns="0" tIns="0" rIns="0" bIns="0" rtlCol="0" anchor="ctr" anchorCtr="0">
              <a:spAutoFit/>
            </a:bodyPr>
            <a:lstStyle>
              <a:defPPr>
                <a:defRPr lang="ko-KR"/>
              </a:defPPr>
              <a:lvl1pPr>
                <a:spcAft>
                  <a:spcPts val="300"/>
                </a:spcAft>
                <a:defRPr sz="2800" spc="-100">
                  <a:ln>
                    <a:solidFill>
                      <a:schemeClr val="bg1">
                        <a:alpha val="0"/>
                      </a:schemeClr>
                    </a:solidFill>
                  </a:ln>
                  <a:solidFill>
                    <a:srgbClr val="005B8D"/>
                  </a:solidFill>
                  <a:latin typeface="Times New Roman" panose="02020603050405020304" pitchFamily="18" charset="0"/>
                  <a:ea typeface="KoPub돋움체 Bold" panose="02020603020101020101" pitchFamily="18" charset="-127"/>
                  <a:cs typeface="Times New Roman" panose="02020603050405020304" pitchFamily="18" charset="0"/>
                </a:defRPr>
              </a:lvl1pPr>
            </a:lstStyle>
            <a:p>
              <a:pPr latinLnBrk="0"/>
              <a:r>
                <a:rPr lang="en-US" altLang="ko-KR" sz="1600" spc="0" dirty="0">
                  <a:ln>
                    <a:solidFill>
                      <a:prstClr val="white">
                        <a:alpha val="0"/>
                      </a:prstClr>
                    </a:solidFill>
                  </a:ln>
                  <a:solidFill>
                    <a:srgbClr val="05C3A7"/>
                  </a:solidFill>
                </a:rPr>
                <a:t>II.</a:t>
              </a:r>
            </a:p>
          </p:txBody>
        </p:sp>
        <p:sp>
          <p:nvSpPr>
            <p:cNvPr id="14" name="TextBox 13">
              <a:extLst>
                <a:ext uri="{FF2B5EF4-FFF2-40B4-BE49-F238E27FC236}">
                  <a16:creationId xmlns:a16="http://schemas.microsoft.com/office/drawing/2014/main" id="{D51459FA-70B7-B6A8-450F-E91D28B5E498}"/>
                </a:ext>
              </a:extLst>
            </p:cNvPr>
            <p:cNvSpPr txBox="1"/>
            <p:nvPr/>
          </p:nvSpPr>
          <p:spPr>
            <a:xfrm>
              <a:off x="10842082" y="278378"/>
              <a:ext cx="737381" cy="153888"/>
            </a:xfrm>
            <a:prstGeom prst="rect">
              <a:avLst/>
            </a:prstGeom>
            <a:noFill/>
            <a:ln w="9525">
              <a:noFill/>
              <a:miter lim="800000"/>
              <a:headEnd/>
              <a:tailEnd/>
            </a:ln>
          </p:spPr>
          <p:txBody>
            <a:bodyPr wrap="none" lIns="0" tIns="0" rIns="0" bIns="0" anchor="ctr">
              <a:spAutoFit/>
            </a:bodyPr>
            <a:lstStyle>
              <a:defPPr>
                <a:defRPr lang="ko-KR"/>
              </a:defPPr>
              <a:lvl1pPr defTabSz="914125" fontAlgn="base" latinLnBrk="0">
                <a:spcBef>
                  <a:spcPct val="0"/>
                </a:spcBef>
                <a:spcAft>
                  <a:spcPts val="200"/>
                </a:spcAft>
                <a:defRPr sz="1100" spc="-20">
                  <a:ln>
                    <a:solidFill>
                      <a:prstClr val="white">
                        <a:alpha val="0"/>
                      </a:prstClr>
                    </a:solidFill>
                  </a:ln>
                  <a:solidFill>
                    <a:schemeClr val="tx1">
                      <a:lumMod val="75000"/>
                      <a:lumOff val="25000"/>
                    </a:schemeClr>
                  </a:solidFill>
                  <a:latin typeface="KoPub돋움체 Bold" panose="02020603020101020101" pitchFamily="18" charset="-127"/>
                  <a:ea typeface="KoPub돋움체 Bold" panose="02020603020101020101" pitchFamily="18" charset="-127"/>
                  <a:cs typeface="Arial" charset="0"/>
                </a:defRPr>
              </a:lvl1pPr>
            </a:lstStyle>
            <a:p>
              <a:pPr algn="r"/>
              <a:r>
                <a:rPr lang="en-US" altLang="ko-KR" sz="1000" spc="0" dirty="0">
                  <a:solidFill>
                    <a:prstClr val="black">
                      <a:lumMod val="75000"/>
                      <a:lumOff val="25000"/>
                    </a:prstClr>
                  </a:solidFill>
                  <a:latin typeface="Arial" panose="020B0604020202020204" pitchFamily="34" charset="0"/>
                  <a:cs typeface="Arial" panose="020B0604020202020204" pitchFamily="34" charset="0"/>
                </a:rPr>
                <a:t>Cello Square</a:t>
              </a:r>
            </a:p>
          </p:txBody>
        </p:sp>
        <p:cxnSp>
          <p:nvCxnSpPr>
            <p:cNvPr id="15" name="직선 연결선 14">
              <a:extLst>
                <a:ext uri="{FF2B5EF4-FFF2-40B4-BE49-F238E27FC236}">
                  <a16:creationId xmlns:a16="http://schemas.microsoft.com/office/drawing/2014/main" id="{98E5A2E3-4F6E-0A64-5589-FA8DAEE2F8A4}"/>
                </a:ext>
              </a:extLst>
            </p:cNvPr>
            <p:cNvCxnSpPr/>
            <p:nvPr/>
          </p:nvCxnSpPr>
          <p:spPr>
            <a:xfrm>
              <a:off x="11640000" y="0"/>
              <a:ext cx="0" cy="432266"/>
            </a:xfrm>
            <a:prstGeom prst="line">
              <a:avLst/>
            </a:prstGeom>
            <a:ln w="9525" cap="flat">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6" name="타원 15">
              <a:extLst>
                <a:ext uri="{FF2B5EF4-FFF2-40B4-BE49-F238E27FC236}">
                  <a16:creationId xmlns:a16="http://schemas.microsoft.com/office/drawing/2014/main" id="{CAF70300-588F-5A7F-37DA-34D8069D74E2}"/>
                </a:ext>
              </a:extLst>
            </p:cNvPr>
            <p:cNvSpPr/>
            <p:nvPr/>
          </p:nvSpPr>
          <p:spPr>
            <a:xfrm>
              <a:off x="11076568" y="201570"/>
              <a:ext cx="57600" cy="57600"/>
            </a:xfrm>
            <a:prstGeom prst="ellipse">
              <a:avLst/>
            </a:prstGeom>
            <a:solidFill>
              <a:schemeClr val="bg1">
                <a:lumMod val="75000"/>
                <a:alpha val="8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latinLnBrk="0"/>
              <a:endParaRPr lang="ko-KR" altLang="en-US" spc="-20" dirty="0">
                <a:ln>
                  <a:solidFill>
                    <a:prstClr val="white">
                      <a:alpha val="0"/>
                    </a:prstClr>
                  </a:solidFill>
                </a:ln>
                <a:solidFill>
                  <a:prstClr val="white"/>
                </a:solidFill>
                <a:latin typeface="KoPub돋움체 Bold" panose="02020603020101020101" pitchFamily="18" charset="-127"/>
                <a:ea typeface="KoPub돋움체 Bold" panose="02020603020101020101" pitchFamily="18" charset="-127"/>
              </a:endParaRPr>
            </a:p>
          </p:txBody>
        </p:sp>
        <p:sp>
          <p:nvSpPr>
            <p:cNvPr id="17" name="타원 16">
              <a:extLst>
                <a:ext uri="{FF2B5EF4-FFF2-40B4-BE49-F238E27FC236}">
                  <a16:creationId xmlns:a16="http://schemas.microsoft.com/office/drawing/2014/main" id="{9884A228-24C1-91A1-F56A-34801CBA0241}"/>
                </a:ext>
              </a:extLst>
            </p:cNvPr>
            <p:cNvSpPr/>
            <p:nvPr/>
          </p:nvSpPr>
          <p:spPr>
            <a:xfrm>
              <a:off x="11324051" y="201570"/>
              <a:ext cx="57600" cy="57600"/>
            </a:xfrm>
            <a:prstGeom prst="ellipse">
              <a:avLst/>
            </a:prstGeom>
            <a:solidFill>
              <a:schemeClr val="bg1">
                <a:lumMod val="75000"/>
                <a:alpha val="8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latinLnBrk="0"/>
              <a:endParaRPr lang="ko-KR" altLang="en-US" spc="-20" dirty="0">
                <a:ln>
                  <a:solidFill>
                    <a:prstClr val="white">
                      <a:alpha val="0"/>
                    </a:prstClr>
                  </a:solidFill>
                </a:ln>
                <a:solidFill>
                  <a:prstClr val="white"/>
                </a:solidFill>
                <a:latin typeface="KoPub돋움체 Bold" panose="02020603020101020101" pitchFamily="18" charset="-127"/>
                <a:ea typeface="KoPub돋움체 Bold" panose="02020603020101020101" pitchFamily="18" charset="-127"/>
              </a:endParaRPr>
            </a:p>
          </p:txBody>
        </p:sp>
        <p:sp>
          <p:nvSpPr>
            <p:cNvPr id="18" name="타원 17">
              <a:extLst>
                <a:ext uri="{FF2B5EF4-FFF2-40B4-BE49-F238E27FC236}">
                  <a16:creationId xmlns:a16="http://schemas.microsoft.com/office/drawing/2014/main" id="{C5097706-F5D9-C725-4393-7EBDBA9E9057}"/>
                </a:ext>
              </a:extLst>
            </p:cNvPr>
            <p:cNvSpPr/>
            <p:nvPr/>
          </p:nvSpPr>
          <p:spPr>
            <a:xfrm>
              <a:off x="11203612" y="201570"/>
              <a:ext cx="57600" cy="57600"/>
            </a:xfrm>
            <a:prstGeom prst="ellipse">
              <a:avLst/>
            </a:prstGeom>
            <a:solidFill>
              <a:srgbClr val="05C3A7"/>
            </a:solidFill>
            <a:ln>
              <a:noFill/>
            </a:ln>
            <a:effectLst/>
          </p:spPr>
          <p:txBody>
            <a:bodyPr wrap="none" lIns="0" tIns="0" rIns="0" bIns="0" anchor="ctr">
              <a:noAutofit/>
            </a:bodyPr>
            <a:lstStyle/>
            <a:p>
              <a:pPr algn="ctr" fontAlgn="base">
                <a:buClr>
                  <a:srgbClr val="969696"/>
                </a:buClr>
              </a:pPr>
              <a:endParaRPr lang="ko-KR" altLang="en-US" sz="1400" b="1" dirty="0">
                <a:ln>
                  <a:solidFill>
                    <a:srgbClr val="C00000">
                      <a:alpha val="0"/>
                    </a:srgbClr>
                  </a:solidFill>
                </a:ln>
                <a:solidFill>
                  <a:schemeClr val="tx1"/>
                </a:solidFill>
                <a:latin typeface="Segoe UI" panose="020B0502040204020203" pitchFamily="34" charset="0"/>
                <a:ea typeface="맑은 고딕" panose="020B0503020000020004" pitchFamily="50" charset="-127"/>
                <a:cs typeface="Segoe UI" panose="020B0502040204020203" pitchFamily="34" charset="0"/>
              </a:endParaRPr>
            </a:p>
          </p:txBody>
        </p:sp>
        <p:sp>
          <p:nvSpPr>
            <p:cNvPr id="19" name="타원 18">
              <a:extLst>
                <a:ext uri="{FF2B5EF4-FFF2-40B4-BE49-F238E27FC236}">
                  <a16:creationId xmlns:a16="http://schemas.microsoft.com/office/drawing/2014/main" id="{21A0B338-5527-C523-FF8A-B84581693C0C}"/>
                </a:ext>
              </a:extLst>
            </p:cNvPr>
            <p:cNvSpPr/>
            <p:nvPr/>
          </p:nvSpPr>
          <p:spPr>
            <a:xfrm>
              <a:off x="11461533" y="201570"/>
              <a:ext cx="57600" cy="57600"/>
            </a:xfrm>
            <a:prstGeom prst="ellipse">
              <a:avLst/>
            </a:prstGeom>
            <a:solidFill>
              <a:schemeClr val="bg1">
                <a:lumMod val="75000"/>
                <a:alpha val="8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latinLnBrk="0"/>
              <a:endParaRPr lang="ko-KR" altLang="en-US" spc="-20" dirty="0">
                <a:ln>
                  <a:solidFill>
                    <a:prstClr val="white">
                      <a:alpha val="0"/>
                    </a:prstClr>
                  </a:solidFill>
                </a:ln>
                <a:solidFill>
                  <a:prstClr val="white"/>
                </a:solidFill>
                <a:latin typeface="KoPub돋움체 Bold" panose="02020603020101020101" pitchFamily="18" charset="-127"/>
                <a:ea typeface="KoPub돋움체 Bold" panose="02020603020101020101" pitchFamily="18" charset="-127"/>
              </a:endParaRPr>
            </a:p>
          </p:txBody>
        </p:sp>
      </p:grpSp>
      <p:sp>
        <p:nvSpPr>
          <p:cNvPr id="74" name="직사각형 73">
            <a:extLst>
              <a:ext uri="{FF2B5EF4-FFF2-40B4-BE49-F238E27FC236}">
                <a16:creationId xmlns:a16="http://schemas.microsoft.com/office/drawing/2014/main" id="{67295D43-36F6-6E49-1E91-58DB2D721D40}"/>
              </a:ext>
            </a:extLst>
          </p:cNvPr>
          <p:cNvSpPr/>
          <p:nvPr/>
        </p:nvSpPr>
        <p:spPr>
          <a:xfrm>
            <a:off x="514301" y="2538123"/>
            <a:ext cx="5921334" cy="3895506"/>
          </a:xfrm>
          <a:prstGeom prst="rect">
            <a:avLst/>
          </a:prstGeom>
          <a:noFill/>
          <a:ln w="19050">
            <a:solidFill>
              <a:srgbClr val="2E98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n>
                <a:solidFill>
                  <a:prstClr val="white">
                    <a:alpha val="0"/>
                  </a:prstClr>
                </a:solidFill>
              </a:ln>
              <a:solidFill>
                <a:schemeClr val="tx1"/>
              </a:solidFill>
            </a:endParaRPr>
          </a:p>
        </p:txBody>
      </p:sp>
      <p:sp>
        <p:nvSpPr>
          <p:cNvPr id="75" name="직사각형 74">
            <a:extLst>
              <a:ext uri="{FF2B5EF4-FFF2-40B4-BE49-F238E27FC236}">
                <a16:creationId xmlns:a16="http://schemas.microsoft.com/office/drawing/2014/main" id="{417F8407-D6A2-38C1-047D-B1BD97256F1E}"/>
              </a:ext>
            </a:extLst>
          </p:cNvPr>
          <p:cNvSpPr/>
          <p:nvPr/>
        </p:nvSpPr>
        <p:spPr>
          <a:xfrm>
            <a:off x="6731918" y="2613458"/>
            <a:ext cx="4887431" cy="3311147"/>
          </a:xfrm>
          <a:prstGeom prst="rect">
            <a:avLst/>
          </a:prstGeom>
        </p:spPr>
        <p:txBody>
          <a:bodyPr wrap="square" lIns="91424" tIns="45712" rIns="91424" bIns="45712">
            <a:spAutoFit/>
          </a:bodyPr>
          <a:lstStyle/>
          <a:p>
            <a:pPr defTabSz="995187">
              <a:spcAft>
                <a:spcPts val="500"/>
              </a:spcAft>
              <a:buClr>
                <a:prstClr val="black"/>
              </a:buClr>
              <a:defRPr/>
            </a:pPr>
            <a:r>
              <a:rPr lang="en-US" altLang="ko-KR" sz="1600" b="1" kern="0" spc="-30" dirty="0">
                <a:ln>
                  <a:solidFill>
                    <a:schemeClr val="bg1">
                      <a:alpha val="0"/>
                    </a:schemeClr>
                  </a:solidFill>
                </a:ln>
                <a:solidFill>
                  <a:prstClr val="black"/>
                </a:solidFill>
                <a:latin typeface="+mn-ea"/>
              </a:rPr>
              <a:t>Communication Innovation related to Shipment Schedule</a:t>
            </a:r>
            <a:endParaRPr lang="ko-KR" altLang="en-US" sz="1600" b="1" kern="0" spc="-30" dirty="0">
              <a:ln>
                <a:solidFill>
                  <a:schemeClr val="bg1">
                    <a:alpha val="0"/>
                  </a:schemeClr>
                </a:solidFill>
              </a:ln>
              <a:solidFill>
                <a:prstClr val="black"/>
              </a:solidFill>
              <a:latin typeface="+mn-ea"/>
            </a:endParaRPr>
          </a:p>
          <a:p>
            <a:pPr marL="261938" lvl="1" indent="-171450" defTabSz="995187">
              <a:spcAft>
                <a:spcPts val="500"/>
              </a:spcAft>
              <a:buClr>
                <a:prstClr val="black"/>
              </a:buClr>
              <a:buFont typeface="Arial" panose="020B0604020202020204" pitchFamily="34" charset="0"/>
              <a:buChar char="•"/>
              <a:defRPr/>
            </a:pPr>
            <a:r>
              <a:rPr lang="en-US" altLang="ko-KR" sz="1400" kern="0" spc="-30" dirty="0">
                <a:ln>
                  <a:solidFill>
                    <a:schemeClr val="bg1">
                      <a:alpha val="0"/>
                    </a:schemeClr>
                  </a:solidFill>
                </a:ln>
                <a:solidFill>
                  <a:prstClr val="black"/>
                </a:solidFill>
                <a:latin typeface="+mn-ea"/>
              </a:rPr>
              <a:t>Do not require manual phone/e-Mail/Excel works</a:t>
            </a:r>
          </a:p>
          <a:p>
            <a:pPr marL="192088" lvl="1" indent="-101600" defTabSz="995187">
              <a:spcAft>
                <a:spcPts val="500"/>
              </a:spcAft>
              <a:buClr>
                <a:prstClr val="black"/>
              </a:buClr>
              <a:buFont typeface="나눔스퀘어 Bold" panose="020B0600000101010101" pitchFamily="50" charset="-127"/>
              <a:buChar char="–"/>
              <a:defRPr/>
            </a:pPr>
            <a:endParaRPr lang="en-US" altLang="ko-KR" sz="1400" kern="0" spc="-30" dirty="0">
              <a:ln>
                <a:solidFill>
                  <a:schemeClr val="bg1">
                    <a:alpha val="0"/>
                  </a:schemeClr>
                </a:solidFill>
              </a:ln>
              <a:solidFill>
                <a:prstClr val="black"/>
              </a:solidFill>
              <a:latin typeface="+mn-ea"/>
            </a:endParaRPr>
          </a:p>
          <a:p>
            <a:pPr marL="0" lvl="1" defTabSz="995187">
              <a:spcAft>
                <a:spcPts val="500"/>
              </a:spcAft>
              <a:buClr>
                <a:prstClr val="black"/>
              </a:buClr>
              <a:defRPr/>
            </a:pPr>
            <a:r>
              <a:rPr lang="en-US" altLang="ko-KR" sz="1600" b="1" kern="0" spc="-30" dirty="0">
                <a:ln>
                  <a:solidFill>
                    <a:schemeClr val="bg1">
                      <a:alpha val="0"/>
                    </a:schemeClr>
                  </a:solidFill>
                </a:ln>
                <a:solidFill>
                  <a:prstClr val="black"/>
                </a:solidFill>
                <a:latin typeface="+mn-ea"/>
              </a:rPr>
              <a:t>Integrated Management of Shipping Documents</a:t>
            </a:r>
            <a:r>
              <a:rPr lang="ko-KR" altLang="en-US" sz="1600" b="1" kern="0" spc="-30" dirty="0">
                <a:ln>
                  <a:solidFill>
                    <a:schemeClr val="bg1">
                      <a:alpha val="0"/>
                    </a:schemeClr>
                  </a:solidFill>
                </a:ln>
                <a:solidFill>
                  <a:prstClr val="black"/>
                </a:solidFill>
                <a:latin typeface="+mn-ea"/>
              </a:rPr>
              <a:t> </a:t>
            </a:r>
            <a:endParaRPr lang="en-US" altLang="ko-KR" sz="1600" b="1" kern="0" spc="-30" dirty="0">
              <a:ln>
                <a:solidFill>
                  <a:schemeClr val="bg1">
                    <a:alpha val="0"/>
                  </a:schemeClr>
                </a:solidFill>
              </a:ln>
              <a:solidFill>
                <a:prstClr val="black"/>
              </a:solidFill>
              <a:latin typeface="+mn-ea"/>
            </a:endParaRPr>
          </a:p>
          <a:p>
            <a:pPr marL="262800" lvl="1" indent="-171450" defTabSz="995187">
              <a:spcAft>
                <a:spcPts val="500"/>
              </a:spcAft>
              <a:buClr>
                <a:prstClr val="black"/>
              </a:buClr>
              <a:buFont typeface="Arial" panose="020B0604020202020204" pitchFamily="34" charset="0"/>
              <a:buChar char="•"/>
              <a:defRPr/>
            </a:pPr>
            <a:r>
              <a:rPr lang="en-US" altLang="ko-KR" sz="1400" kern="0" spc="-30" dirty="0">
                <a:ln>
                  <a:solidFill>
                    <a:schemeClr val="bg1">
                      <a:alpha val="0"/>
                    </a:schemeClr>
                  </a:solidFill>
                </a:ln>
                <a:solidFill>
                  <a:prstClr val="black"/>
                </a:solidFill>
                <a:latin typeface="+mn-ea"/>
              </a:rPr>
              <a:t>Removes dispersed shipping document management and eliminates confusion arising from e-Mail/Excel work </a:t>
            </a:r>
            <a:r>
              <a:rPr lang="ko-KR" altLang="en-US" sz="1400" kern="0" spc="-30" dirty="0">
                <a:ln>
                  <a:solidFill>
                    <a:schemeClr val="bg1">
                      <a:alpha val="0"/>
                    </a:schemeClr>
                  </a:solidFill>
                </a:ln>
                <a:solidFill>
                  <a:prstClr val="black"/>
                </a:solidFill>
                <a:latin typeface="+mn-ea"/>
              </a:rPr>
              <a:t> </a:t>
            </a:r>
          </a:p>
          <a:p>
            <a:pPr defTabSz="995187">
              <a:spcAft>
                <a:spcPts val="500"/>
              </a:spcAft>
              <a:buClr>
                <a:prstClr val="black"/>
              </a:buClr>
              <a:defRPr/>
            </a:pPr>
            <a:endParaRPr lang="en-US" altLang="ko-KR" sz="1600" b="1" kern="0" spc="-30" dirty="0">
              <a:ln>
                <a:solidFill>
                  <a:schemeClr val="bg1">
                    <a:alpha val="0"/>
                  </a:schemeClr>
                </a:solidFill>
              </a:ln>
              <a:solidFill>
                <a:prstClr val="black"/>
              </a:solidFill>
              <a:latin typeface="+mn-ea"/>
            </a:endParaRPr>
          </a:p>
          <a:p>
            <a:pPr defTabSz="995187">
              <a:spcAft>
                <a:spcPts val="500"/>
              </a:spcAft>
              <a:buClr>
                <a:prstClr val="black"/>
              </a:buClr>
              <a:defRPr/>
            </a:pPr>
            <a:r>
              <a:rPr lang="en-US" altLang="ko-KR" sz="1600" b="1" kern="0" spc="-30" dirty="0">
                <a:ln>
                  <a:solidFill>
                    <a:schemeClr val="bg1">
                      <a:alpha val="0"/>
                    </a:schemeClr>
                  </a:solidFill>
                </a:ln>
                <a:solidFill>
                  <a:prstClr val="black"/>
                </a:solidFill>
                <a:latin typeface="+mn-ea"/>
              </a:rPr>
              <a:t>Check Logistics Operation Status from various perspectives</a:t>
            </a:r>
            <a:endParaRPr lang="ko-KR" altLang="en-US" sz="1600" b="1" kern="0" spc="-30" dirty="0">
              <a:ln>
                <a:solidFill>
                  <a:schemeClr val="bg1">
                    <a:alpha val="0"/>
                  </a:schemeClr>
                </a:solidFill>
              </a:ln>
              <a:solidFill>
                <a:prstClr val="black"/>
              </a:solidFill>
              <a:latin typeface="+mn-ea"/>
            </a:endParaRPr>
          </a:p>
          <a:p>
            <a:pPr marL="261938" lvl="1" indent="-171450" defTabSz="995187">
              <a:spcAft>
                <a:spcPts val="500"/>
              </a:spcAft>
              <a:buClr>
                <a:prstClr val="black"/>
              </a:buClr>
              <a:buFont typeface="Arial" panose="020B0604020202020204" pitchFamily="34" charset="0"/>
              <a:buChar char="•"/>
              <a:defRPr/>
            </a:pPr>
            <a:r>
              <a:rPr lang="en-US" altLang="ko-KR" sz="1400" kern="0" spc="-30" dirty="0">
                <a:ln>
                  <a:solidFill>
                    <a:schemeClr val="bg1">
                      <a:alpha val="0"/>
                    </a:schemeClr>
                  </a:solidFill>
                </a:ln>
                <a:solidFill>
                  <a:prstClr val="black"/>
                </a:solidFill>
                <a:latin typeface="+mn-ea"/>
              </a:rPr>
              <a:t>Customizable analysis tools(ex: delay status)</a:t>
            </a:r>
            <a:r>
              <a:rPr lang="ko-KR" altLang="en-US" sz="1400" kern="0" spc="-30" dirty="0">
                <a:ln>
                  <a:solidFill>
                    <a:schemeClr val="bg1">
                      <a:alpha val="0"/>
                    </a:schemeClr>
                  </a:solidFill>
                </a:ln>
                <a:solidFill>
                  <a:prstClr val="black"/>
                </a:solidFill>
                <a:latin typeface="+mn-ea"/>
              </a:rPr>
              <a:t> </a:t>
            </a:r>
            <a:r>
              <a:rPr lang="en-US" altLang="ko-KR" sz="1400" kern="0" spc="-30" dirty="0">
                <a:ln>
                  <a:solidFill>
                    <a:schemeClr val="bg1">
                      <a:alpha val="0"/>
                    </a:schemeClr>
                  </a:solidFill>
                </a:ln>
                <a:solidFill>
                  <a:prstClr val="black"/>
                </a:solidFill>
                <a:latin typeface="+mn-ea"/>
              </a:rPr>
              <a:t>enables quick identification of risks and assist decision-making</a:t>
            </a:r>
          </a:p>
        </p:txBody>
      </p:sp>
      <p:grpSp>
        <p:nvGrpSpPr>
          <p:cNvPr id="115" name="그룹 114">
            <a:extLst>
              <a:ext uri="{FF2B5EF4-FFF2-40B4-BE49-F238E27FC236}">
                <a16:creationId xmlns:a16="http://schemas.microsoft.com/office/drawing/2014/main" id="{4F03C3EF-A1AD-A05B-68A1-1B8A5DE1AB68}"/>
              </a:ext>
            </a:extLst>
          </p:cNvPr>
          <p:cNvGrpSpPr/>
          <p:nvPr/>
        </p:nvGrpSpPr>
        <p:grpSpPr>
          <a:xfrm>
            <a:off x="514301" y="2136450"/>
            <a:ext cx="5921334" cy="415830"/>
            <a:chOff x="6096000" y="1475462"/>
            <a:chExt cx="5584550" cy="433676"/>
          </a:xfrm>
          <a:solidFill>
            <a:srgbClr val="2E98EF"/>
          </a:solidFill>
        </p:grpSpPr>
        <p:sp>
          <p:nvSpPr>
            <p:cNvPr id="116" name="양쪽 모서리가 둥근 사각형 281">
              <a:extLst>
                <a:ext uri="{FF2B5EF4-FFF2-40B4-BE49-F238E27FC236}">
                  <a16:creationId xmlns:a16="http://schemas.microsoft.com/office/drawing/2014/main" id="{612962BF-3A27-F33E-1C38-8D02F66BD47F}"/>
                </a:ext>
              </a:extLst>
            </p:cNvPr>
            <p:cNvSpPr/>
            <p:nvPr/>
          </p:nvSpPr>
          <p:spPr>
            <a:xfrm>
              <a:off x="6096000" y="1475462"/>
              <a:ext cx="5584550" cy="433676"/>
            </a:xfrm>
            <a:prstGeom prst="round2SameRect">
              <a:avLst/>
            </a:prstGeom>
            <a:grpFill/>
            <a:ln w="19050">
              <a:solidFill>
                <a:srgbClr val="2E98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n>
                  <a:solidFill>
                    <a:prstClr val="white">
                      <a:alpha val="0"/>
                    </a:prstClr>
                  </a:solidFill>
                </a:ln>
                <a:solidFill>
                  <a:schemeClr val="tx1"/>
                </a:solidFill>
              </a:endParaRPr>
            </a:p>
          </p:txBody>
        </p:sp>
        <p:sp>
          <p:nvSpPr>
            <p:cNvPr id="117" name="TextBox 116">
              <a:extLst>
                <a:ext uri="{FF2B5EF4-FFF2-40B4-BE49-F238E27FC236}">
                  <a16:creationId xmlns:a16="http://schemas.microsoft.com/office/drawing/2014/main" id="{0245C4DC-266D-379A-23CA-ED63929957FF}"/>
                </a:ext>
              </a:extLst>
            </p:cNvPr>
            <p:cNvSpPr txBox="1"/>
            <p:nvPr/>
          </p:nvSpPr>
          <p:spPr>
            <a:xfrm>
              <a:off x="7321272" y="1475565"/>
              <a:ext cx="3134023" cy="433330"/>
            </a:xfrm>
            <a:prstGeom prst="rect">
              <a:avLst/>
            </a:prstGeom>
            <a:grpFill/>
            <a:ln>
              <a:solidFill>
                <a:srgbClr val="2E98EF"/>
              </a:solidFill>
            </a:ln>
          </p:spPr>
          <p:txBody>
            <a:bodyPr wrap="none" rtlCol="0" anchor="ctr">
              <a:spAutoFit/>
            </a:bodyPr>
            <a:lstStyle/>
            <a:p>
              <a:pPr algn="ctr"/>
              <a:r>
                <a:rPr lang="en-US" altLang="ko-KR" sz="2100" spc="-40" dirty="0">
                  <a:ln>
                    <a:solidFill>
                      <a:prstClr val="white">
                        <a:alpha val="0"/>
                      </a:prstClr>
                    </a:solidFill>
                  </a:ln>
                  <a:solidFill>
                    <a:schemeClr val="bg1"/>
                  </a:solidFill>
                  <a:latin typeface="Arial" panose="020B0604020202020204" pitchFamily="34" charset="0"/>
                  <a:ea typeface="나눔스퀘어" panose="020B0604020202020204" charset="-127"/>
                  <a:cs typeface="Arial" panose="020B0604020202020204" pitchFamily="34" charset="0"/>
                </a:rPr>
                <a:t>Logistics</a:t>
              </a:r>
              <a:r>
                <a:rPr lang="ko-KR" altLang="en-US" sz="2100" spc="-40" dirty="0">
                  <a:ln>
                    <a:solidFill>
                      <a:prstClr val="white">
                        <a:alpha val="0"/>
                      </a:prstClr>
                    </a:solidFill>
                  </a:ln>
                  <a:solidFill>
                    <a:schemeClr val="bg1"/>
                  </a:solidFill>
                  <a:latin typeface="Arial" panose="020B0604020202020204" pitchFamily="34" charset="0"/>
                  <a:ea typeface="나눔스퀘어" panose="020B0604020202020204" charset="-127"/>
                  <a:cs typeface="Arial" panose="020B0604020202020204" pitchFamily="34" charset="0"/>
                </a:rPr>
                <a:t> </a:t>
              </a:r>
              <a:r>
                <a:rPr lang="en-US" altLang="ko-KR" sz="2100" spc="-40" dirty="0">
                  <a:ln>
                    <a:solidFill>
                      <a:prstClr val="white">
                        <a:alpha val="0"/>
                      </a:prstClr>
                    </a:solidFill>
                  </a:ln>
                  <a:solidFill>
                    <a:schemeClr val="bg1"/>
                  </a:solidFill>
                  <a:latin typeface="Arial" panose="020B0604020202020204" pitchFamily="34" charset="0"/>
                  <a:ea typeface="나눔스퀘어" panose="020B0604020202020204" charset="-127"/>
                  <a:cs typeface="Arial" panose="020B0604020202020204" pitchFamily="34" charset="0"/>
                </a:rPr>
                <a:t>Status</a:t>
              </a:r>
              <a:r>
                <a:rPr lang="ko-KR" altLang="en-US" sz="2100" spc="-40" dirty="0">
                  <a:ln>
                    <a:solidFill>
                      <a:prstClr val="white">
                        <a:alpha val="0"/>
                      </a:prstClr>
                    </a:solidFill>
                  </a:ln>
                  <a:solidFill>
                    <a:schemeClr val="bg1"/>
                  </a:solidFill>
                  <a:latin typeface="Arial" panose="020B0604020202020204" pitchFamily="34" charset="0"/>
                  <a:ea typeface="나눔스퀘어" panose="020B0604020202020204" charset="-127"/>
                  <a:cs typeface="Arial" panose="020B0604020202020204" pitchFamily="34" charset="0"/>
                </a:rPr>
                <a:t> </a:t>
              </a:r>
              <a:r>
                <a:rPr lang="en-US" altLang="ko-KR" sz="2100" spc="-40" dirty="0">
                  <a:ln>
                    <a:solidFill>
                      <a:prstClr val="white">
                        <a:alpha val="0"/>
                      </a:prstClr>
                    </a:solidFill>
                  </a:ln>
                  <a:solidFill>
                    <a:schemeClr val="bg1"/>
                  </a:solidFill>
                  <a:latin typeface="Arial" panose="020B0604020202020204" pitchFamily="34" charset="0"/>
                  <a:ea typeface="나눔스퀘어" panose="020B0604020202020204" charset="-127"/>
                  <a:cs typeface="Arial" panose="020B0604020202020204" pitchFamily="34" charset="0"/>
                </a:rPr>
                <a:t>Dashboard</a:t>
              </a:r>
              <a:endParaRPr lang="ko-KR" altLang="en-US" sz="2100" spc="-40" dirty="0">
                <a:ln>
                  <a:solidFill>
                    <a:prstClr val="white">
                      <a:alpha val="0"/>
                    </a:prstClr>
                  </a:solidFill>
                </a:ln>
                <a:solidFill>
                  <a:schemeClr val="bg1"/>
                </a:solidFill>
                <a:latin typeface="Arial" panose="020B0604020202020204" pitchFamily="34" charset="0"/>
                <a:ea typeface="나눔스퀘어" panose="020B0604020202020204" charset="-127"/>
                <a:cs typeface="Arial" panose="020B0604020202020204" pitchFamily="34" charset="0"/>
              </a:endParaRPr>
            </a:p>
          </p:txBody>
        </p:sp>
      </p:grpSp>
    </p:spTree>
    <p:extLst>
      <p:ext uri="{BB962C8B-B14F-4D97-AF65-F5344CB8AC3E}">
        <p14:creationId xmlns:p14="http://schemas.microsoft.com/office/powerpoint/2010/main" val="10617237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0" name="그림 99">
            <a:extLst>
              <a:ext uri="{FF2B5EF4-FFF2-40B4-BE49-F238E27FC236}">
                <a16:creationId xmlns:a16="http://schemas.microsoft.com/office/drawing/2014/main" id="{9FDE7AFD-A76F-576F-E130-2FD4B60A2881}"/>
              </a:ext>
            </a:extLst>
          </p:cNvPr>
          <p:cNvPicPr>
            <a:picLocks noChangeAspect="1"/>
          </p:cNvPicPr>
          <p:nvPr/>
        </p:nvPicPr>
        <p:blipFill rotWithShape="1">
          <a:blip r:embed="rId3"/>
          <a:srcRect t="6209"/>
          <a:stretch/>
        </p:blipFill>
        <p:spPr>
          <a:xfrm>
            <a:off x="581895" y="2581939"/>
            <a:ext cx="5829730" cy="3768063"/>
          </a:xfrm>
          <a:prstGeom prst="rect">
            <a:avLst/>
          </a:prstGeom>
        </p:spPr>
      </p:pic>
      <p:sp>
        <p:nvSpPr>
          <p:cNvPr id="159" name="TextBox 158">
            <a:extLst>
              <a:ext uri="{FF2B5EF4-FFF2-40B4-BE49-F238E27FC236}">
                <a16:creationId xmlns:a16="http://schemas.microsoft.com/office/drawing/2014/main" id="{5CE3690D-10E7-4DB4-8E48-93FAE40D6ECD}"/>
              </a:ext>
            </a:extLst>
          </p:cNvPr>
          <p:cNvSpPr txBox="1"/>
          <p:nvPr/>
        </p:nvSpPr>
        <p:spPr>
          <a:xfrm>
            <a:off x="515938" y="424371"/>
            <a:ext cx="11676062" cy="492443"/>
          </a:xfrm>
          <a:prstGeom prst="rect">
            <a:avLst/>
          </a:prstGeom>
          <a:noFill/>
        </p:spPr>
        <p:txBody>
          <a:bodyPr wrap="square" lIns="0" tIns="0" rIns="0" bIns="0" rtlCol="0" anchor="ctr">
            <a:spAutoFit/>
          </a:bodyPr>
          <a:lstStyle>
            <a:defPPr>
              <a:defRPr lang="ko-KR"/>
            </a:defPPr>
            <a:lvl1pPr defTabSz="957474">
              <a:spcBef>
                <a:spcPct val="0"/>
              </a:spcBef>
              <a:defRPr sz="3200" b="1">
                <a:ln>
                  <a:solidFill>
                    <a:schemeClr val="bg1">
                      <a:lumMod val="75000"/>
                      <a:alpha val="0"/>
                    </a:schemeClr>
                  </a:solidFill>
                </a:ln>
                <a:latin typeface="Arial" panose="020B0604020202020204" pitchFamily="34" charset="0"/>
                <a:ea typeface="나눔스퀘어 ExtraBold" panose="020B0600000101010101" pitchFamily="50" charset="-127"/>
                <a:cs typeface="Arial" panose="020B0604020202020204" pitchFamily="34" charset="0"/>
              </a:defRPr>
            </a:lvl1pPr>
          </a:lstStyle>
          <a:p>
            <a:r>
              <a:rPr lang="en-US" altLang="ko-KR" dirty="0"/>
              <a:t>Impact</a:t>
            </a:r>
            <a:r>
              <a:rPr lang="en-US" altLang="ko-KR" sz="2800" dirty="0"/>
              <a:t> </a:t>
            </a:r>
            <a:r>
              <a:rPr lang="en-US" altLang="ko-KR" sz="2400" dirty="0">
                <a:solidFill>
                  <a:schemeClr val="accent5">
                    <a:lumMod val="75000"/>
                  </a:schemeClr>
                </a:solidFill>
              </a:rPr>
              <a:t>② </a:t>
            </a:r>
            <a:r>
              <a:rPr lang="en-US" altLang="ko-KR" sz="1600" dirty="0">
                <a:solidFill>
                  <a:schemeClr val="accent5">
                    <a:lumMod val="75000"/>
                  </a:schemeClr>
                </a:solidFill>
              </a:rPr>
              <a:t>Minimize Sales loss, Production setbacks, Logistics costs based on In-transit Inventory Info</a:t>
            </a:r>
            <a:endParaRPr lang="en-US" altLang="ko-KR" sz="2600" dirty="0">
              <a:solidFill>
                <a:schemeClr val="accent5">
                  <a:lumMod val="75000"/>
                </a:schemeClr>
              </a:solidFill>
            </a:endParaRPr>
          </a:p>
        </p:txBody>
      </p:sp>
      <p:grpSp>
        <p:nvGrpSpPr>
          <p:cNvPr id="10" name="그룹 9">
            <a:extLst>
              <a:ext uri="{FF2B5EF4-FFF2-40B4-BE49-F238E27FC236}">
                <a16:creationId xmlns:a16="http://schemas.microsoft.com/office/drawing/2014/main" id="{EA874672-719A-7013-A5A1-071A515FA834}"/>
              </a:ext>
            </a:extLst>
          </p:cNvPr>
          <p:cNvGrpSpPr/>
          <p:nvPr/>
        </p:nvGrpSpPr>
        <p:grpSpPr>
          <a:xfrm>
            <a:off x="10842082" y="0"/>
            <a:ext cx="1046346" cy="468463"/>
            <a:chOff x="10842082" y="0"/>
            <a:chExt cx="1046346" cy="468463"/>
          </a:xfrm>
        </p:grpSpPr>
        <p:sp>
          <p:nvSpPr>
            <p:cNvPr id="11" name="TextBox 10">
              <a:extLst>
                <a:ext uri="{FF2B5EF4-FFF2-40B4-BE49-F238E27FC236}">
                  <a16:creationId xmlns:a16="http://schemas.microsoft.com/office/drawing/2014/main" id="{600C59C9-02CF-D4AD-FD47-77C540F71818}"/>
                </a:ext>
              </a:extLst>
            </p:cNvPr>
            <p:cNvSpPr txBox="1"/>
            <p:nvPr/>
          </p:nvSpPr>
          <p:spPr>
            <a:xfrm>
              <a:off x="11699274" y="222242"/>
              <a:ext cx="189154" cy="246221"/>
            </a:xfrm>
            <a:prstGeom prst="rect">
              <a:avLst/>
            </a:prstGeom>
            <a:noFill/>
          </p:spPr>
          <p:txBody>
            <a:bodyPr wrap="none" lIns="0" tIns="0" rIns="0" bIns="0" rtlCol="0" anchor="ctr" anchorCtr="0">
              <a:spAutoFit/>
            </a:bodyPr>
            <a:lstStyle>
              <a:defPPr>
                <a:defRPr lang="ko-KR"/>
              </a:defPPr>
              <a:lvl1pPr>
                <a:spcAft>
                  <a:spcPts val="300"/>
                </a:spcAft>
                <a:defRPr sz="2800" spc="-100">
                  <a:ln>
                    <a:solidFill>
                      <a:schemeClr val="bg1">
                        <a:alpha val="0"/>
                      </a:schemeClr>
                    </a:solidFill>
                  </a:ln>
                  <a:solidFill>
                    <a:srgbClr val="005B8D"/>
                  </a:solidFill>
                  <a:latin typeface="Times New Roman" panose="02020603050405020304" pitchFamily="18" charset="0"/>
                  <a:ea typeface="KoPub돋움체 Bold" panose="02020603020101020101" pitchFamily="18" charset="-127"/>
                  <a:cs typeface="Times New Roman" panose="02020603050405020304" pitchFamily="18" charset="0"/>
                </a:defRPr>
              </a:lvl1pPr>
            </a:lstStyle>
            <a:p>
              <a:pPr latinLnBrk="0"/>
              <a:r>
                <a:rPr lang="en-US" altLang="ko-KR" sz="1600" spc="0" dirty="0">
                  <a:ln>
                    <a:solidFill>
                      <a:prstClr val="white">
                        <a:alpha val="0"/>
                      </a:prstClr>
                    </a:solidFill>
                  </a:ln>
                  <a:solidFill>
                    <a:srgbClr val="05C3A7"/>
                  </a:solidFill>
                </a:rPr>
                <a:t>II.</a:t>
              </a:r>
            </a:p>
          </p:txBody>
        </p:sp>
        <p:sp>
          <p:nvSpPr>
            <p:cNvPr id="12" name="TextBox 11">
              <a:extLst>
                <a:ext uri="{FF2B5EF4-FFF2-40B4-BE49-F238E27FC236}">
                  <a16:creationId xmlns:a16="http://schemas.microsoft.com/office/drawing/2014/main" id="{BC8B719F-400B-02C2-D41D-C8DCAEA463FB}"/>
                </a:ext>
              </a:extLst>
            </p:cNvPr>
            <p:cNvSpPr txBox="1"/>
            <p:nvPr/>
          </p:nvSpPr>
          <p:spPr>
            <a:xfrm>
              <a:off x="10842082" y="278378"/>
              <a:ext cx="737381" cy="153888"/>
            </a:xfrm>
            <a:prstGeom prst="rect">
              <a:avLst/>
            </a:prstGeom>
            <a:noFill/>
            <a:ln w="9525">
              <a:noFill/>
              <a:miter lim="800000"/>
              <a:headEnd/>
              <a:tailEnd/>
            </a:ln>
          </p:spPr>
          <p:txBody>
            <a:bodyPr wrap="none" lIns="0" tIns="0" rIns="0" bIns="0" anchor="ctr">
              <a:spAutoFit/>
            </a:bodyPr>
            <a:lstStyle>
              <a:defPPr>
                <a:defRPr lang="ko-KR"/>
              </a:defPPr>
              <a:lvl1pPr defTabSz="914125" fontAlgn="base" latinLnBrk="0">
                <a:spcBef>
                  <a:spcPct val="0"/>
                </a:spcBef>
                <a:spcAft>
                  <a:spcPts val="200"/>
                </a:spcAft>
                <a:defRPr sz="1100" spc="-20">
                  <a:ln>
                    <a:solidFill>
                      <a:prstClr val="white">
                        <a:alpha val="0"/>
                      </a:prstClr>
                    </a:solidFill>
                  </a:ln>
                  <a:solidFill>
                    <a:schemeClr val="tx1">
                      <a:lumMod val="75000"/>
                      <a:lumOff val="25000"/>
                    </a:schemeClr>
                  </a:solidFill>
                  <a:latin typeface="KoPub돋움체 Bold" panose="02020603020101020101" pitchFamily="18" charset="-127"/>
                  <a:ea typeface="KoPub돋움체 Bold" panose="02020603020101020101" pitchFamily="18" charset="-127"/>
                  <a:cs typeface="Arial" charset="0"/>
                </a:defRPr>
              </a:lvl1pPr>
            </a:lstStyle>
            <a:p>
              <a:pPr algn="r"/>
              <a:r>
                <a:rPr lang="en-US" altLang="ko-KR" sz="1000" spc="0" dirty="0">
                  <a:solidFill>
                    <a:prstClr val="black">
                      <a:lumMod val="75000"/>
                      <a:lumOff val="25000"/>
                    </a:prstClr>
                  </a:solidFill>
                  <a:latin typeface="Arial" panose="020B0604020202020204" pitchFamily="34" charset="0"/>
                  <a:cs typeface="Arial" panose="020B0604020202020204" pitchFamily="34" charset="0"/>
                </a:rPr>
                <a:t>Cello Square</a:t>
              </a:r>
            </a:p>
          </p:txBody>
        </p:sp>
        <p:cxnSp>
          <p:nvCxnSpPr>
            <p:cNvPr id="13" name="직선 연결선 12">
              <a:extLst>
                <a:ext uri="{FF2B5EF4-FFF2-40B4-BE49-F238E27FC236}">
                  <a16:creationId xmlns:a16="http://schemas.microsoft.com/office/drawing/2014/main" id="{6E6994A3-000E-2275-C0BD-9FBD3670AC70}"/>
                </a:ext>
              </a:extLst>
            </p:cNvPr>
            <p:cNvCxnSpPr/>
            <p:nvPr/>
          </p:nvCxnSpPr>
          <p:spPr>
            <a:xfrm>
              <a:off x="11640000" y="0"/>
              <a:ext cx="0" cy="432266"/>
            </a:xfrm>
            <a:prstGeom prst="line">
              <a:avLst/>
            </a:prstGeom>
            <a:ln w="9525" cap="flat">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4" name="타원 13">
              <a:extLst>
                <a:ext uri="{FF2B5EF4-FFF2-40B4-BE49-F238E27FC236}">
                  <a16:creationId xmlns:a16="http://schemas.microsoft.com/office/drawing/2014/main" id="{A1C705ED-330F-8315-5BA1-A477D5077DA1}"/>
                </a:ext>
              </a:extLst>
            </p:cNvPr>
            <p:cNvSpPr/>
            <p:nvPr/>
          </p:nvSpPr>
          <p:spPr>
            <a:xfrm>
              <a:off x="11076568" y="201570"/>
              <a:ext cx="57600" cy="57600"/>
            </a:xfrm>
            <a:prstGeom prst="ellipse">
              <a:avLst/>
            </a:prstGeom>
            <a:solidFill>
              <a:schemeClr val="bg1">
                <a:lumMod val="75000"/>
                <a:alpha val="8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latinLnBrk="0"/>
              <a:endParaRPr lang="ko-KR" altLang="en-US" spc="-20" dirty="0">
                <a:ln>
                  <a:solidFill>
                    <a:prstClr val="white">
                      <a:alpha val="0"/>
                    </a:prstClr>
                  </a:solidFill>
                </a:ln>
                <a:solidFill>
                  <a:prstClr val="white"/>
                </a:solidFill>
                <a:latin typeface="KoPub돋움체 Bold" panose="02020603020101020101" pitchFamily="18" charset="-127"/>
                <a:ea typeface="KoPub돋움체 Bold" panose="02020603020101020101" pitchFamily="18" charset="-127"/>
              </a:endParaRPr>
            </a:p>
          </p:txBody>
        </p:sp>
        <p:sp>
          <p:nvSpPr>
            <p:cNvPr id="15" name="타원 14">
              <a:extLst>
                <a:ext uri="{FF2B5EF4-FFF2-40B4-BE49-F238E27FC236}">
                  <a16:creationId xmlns:a16="http://schemas.microsoft.com/office/drawing/2014/main" id="{C23B52BF-0DB5-4C7D-59A1-F9DEBE049962}"/>
                </a:ext>
              </a:extLst>
            </p:cNvPr>
            <p:cNvSpPr/>
            <p:nvPr/>
          </p:nvSpPr>
          <p:spPr>
            <a:xfrm>
              <a:off x="11324051" y="201570"/>
              <a:ext cx="57600" cy="57600"/>
            </a:xfrm>
            <a:prstGeom prst="ellipse">
              <a:avLst/>
            </a:prstGeom>
            <a:solidFill>
              <a:schemeClr val="bg1">
                <a:lumMod val="75000"/>
                <a:alpha val="8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latinLnBrk="0"/>
              <a:endParaRPr lang="ko-KR" altLang="en-US" spc="-20" dirty="0">
                <a:ln>
                  <a:solidFill>
                    <a:prstClr val="white">
                      <a:alpha val="0"/>
                    </a:prstClr>
                  </a:solidFill>
                </a:ln>
                <a:solidFill>
                  <a:prstClr val="white"/>
                </a:solidFill>
                <a:latin typeface="KoPub돋움체 Bold" panose="02020603020101020101" pitchFamily="18" charset="-127"/>
                <a:ea typeface="KoPub돋움체 Bold" panose="02020603020101020101" pitchFamily="18" charset="-127"/>
              </a:endParaRPr>
            </a:p>
          </p:txBody>
        </p:sp>
        <p:sp>
          <p:nvSpPr>
            <p:cNvPr id="16" name="타원 15">
              <a:extLst>
                <a:ext uri="{FF2B5EF4-FFF2-40B4-BE49-F238E27FC236}">
                  <a16:creationId xmlns:a16="http://schemas.microsoft.com/office/drawing/2014/main" id="{FB322742-8B45-D092-2FBF-C2EF06697743}"/>
                </a:ext>
              </a:extLst>
            </p:cNvPr>
            <p:cNvSpPr/>
            <p:nvPr/>
          </p:nvSpPr>
          <p:spPr>
            <a:xfrm>
              <a:off x="11203612" y="201570"/>
              <a:ext cx="57600" cy="57600"/>
            </a:xfrm>
            <a:prstGeom prst="ellipse">
              <a:avLst/>
            </a:prstGeom>
            <a:solidFill>
              <a:srgbClr val="05C3A7"/>
            </a:solidFill>
            <a:ln>
              <a:noFill/>
            </a:ln>
            <a:effectLst/>
          </p:spPr>
          <p:txBody>
            <a:bodyPr wrap="none" lIns="0" tIns="0" rIns="0" bIns="0" anchor="ctr">
              <a:noAutofit/>
            </a:bodyPr>
            <a:lstStyle/>
            <a:p>
              <a:pPr algn="ctr" fontAlgn="base">
                <a:buClr>
                  <a:srgbClr val="969696"/>
                </a:buClr>
              </a:pPr>
              <a:endParaRPr lang="ko-KR" altLang="en-US" sz="1400" b="1" dirty="0">
                <a:ln>
                  <a:solidFill>
                    <a:srgbClr val="C00000">
                      <a:alpha val="0"/>
                    </a:srgbClr>
                  </a:solidFill>
                </a:ln>
                <a:solidFill>
                  <a:schemeClr val="tx1"/>
                </a:solidFill>
                <a:latin typeface="Segoe UI" panose="020B0502040204020203" pitchFamily="34" charset="0"/>
                <a:ea typeface="맑은 고딕" panose="020B0503020000020004" pitchFamily="50" charset="-127"/>
                <a:cs typeface="Segoe UI" panose="020B0502040204020203" pitchFamily="34" charset="0"/>
              </a:endParaRPr>
            </a:p>
          </p:txBody>
        </p:sp>
        <p:sp>
          <p:nvSpPr>
            <p:cNvPr id="17" name="타원 16">
              <a:extLst>
                <a:ext uri="{FF2B5EF4-FFF2-40B4-BE49-F238E27FC236}">
                  <a16:creationId xmlns:a16="http://schemas.microsoft.com/office/drawing/2014/main" id="{1FBA6E7D-818F-5D7C-9C22-EB5679B2B9FD}"/>
                </a:ext>
              </a:extLst>
            </p:cNvPr>
            <p:cNvSpPr/>
            <p:nvPr/>
          </p:nvSpPr>
          <p:spPr>
            <a:xfrm>
              <a:off x="11461533" y="201570"/>
              <a:ext cx="57600" cy="57600"/>
            </a:xfrm>
            <a:prstGeom prst="ellipse">
              <a:avLst/>
            </a:prstGeom>
            <a:solidFill>
              <a:schemeClr val="bg1">
                <a:lumMod val="75000"/>
                <a:alpha val="8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latinLnBrk="0"/>
              <a:endParaRPr lang="ko-KR" altLang="en-US" spc="-20" dirty="0">
                <a:ln>
                  <a:solidFill>
                    <a:prstClr val="white">
                      <a:alpha val="0"/>
                    </a:prstClr>
                  </a:solidFill>
                </a:ln>
                <a:solidFill>
                  <a:prstClr val="white"/>
                </a:solidFill>
                <a:latin typeface="KoPub돋움체 Bold" panose="02020603020101020101" pitchFamily="18" charset="-127"/>
                <a:ea typeface="KoPub돋움체 Bold" panose="02020603020101020101" pitchFamily="18" charset="-127"/>
              </a:endParaRPr>
            </a:p>
          </p:txBody>
        </p:sp>
      </p:grpSp>
      <p:sp>
        <p:nvSpPr>
          <p:cNvPr id="69" name="직사각형 68">
            <a:extLst>
              <a:ext uri="{FF2B5EF4-FFF2-40B4-BE49-F238E27FC236}">
                <a16:creationId xmlns:a16="http://schemas.microsoft.com/office/drawing/2014/main" id="{B384B3FB-D2AD-C5D2-3471-CB2EFE4DC8C4}"/>
              </a:ext>
            </a:extLst>
          </p:cNvPr>
          <p:cNvSpPr/>
          <p:nvPr/>
        </p:nvSpPr>
        <p:spPr>
          <a:xfrm>
            <a:off x="514301" y="2538123"/>
            <a:ext cx="5921334" cy="3895506"/>
          </a:xfrm>
          <a:prstGeom prst="rect">
            <a:avLst/>
          </a:prstGeom>
          <a:noFill/>
          <a:ln w="19050">
            <a:solidFill>
              <a:srgbClr val="2E98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n>
                <a:solidFill>
                  <a:prstClr val="white">
                    <a:alpha val="0"/>
                  </a:prstClr>
                </a:solidFill>
              </a:ln>
              <a:solidFill>
                <a:schemeClr val="tx1"/>
              </a:solidFill>
            </a:endParaRPr>
          </a:p>
        </p:txBody>
      </p:sp>
      <p:grpSp>
        <p:nvGrpSpPr>
          <p:cNvPr id="70" name="그룹 69">
            <a:extLst>
              <a:ext uri="{FF2B5EF4-FFF2-40B4-BE49-F238E27FC236}">
                <a16:creationId xmlns:a16="http://schemas.microsoft.com/office/drawing/2014/main" id="{355EF85E-6CDE-B8E8-1C8C-E77F04DF892D}"/>
              </a:ext>
            </a:extLst>
          </p:cNvPr>
          <p:cNvGrpSpPr/>
          <p:nvPr/>
        </p:nvGrpSpPr>
        <p:grpSpPr>
          <a:xfrm>
            <a:off x="514301" y="2136450"/>
            <a:ext cx="5921334" cy="415830"/>
            <a:chOff x="6096000" y="1475462"/>
            <a:chExt cx="5584550" cy="433676"/>
          </a:xfrm>
          <a:solidFill>
            <a:srgbClr val="2E98EF"/>
          </a:solidFill>
        </p:grpSpPr>
        <p:sp>
          <p:nvSpPr>
            <p:cNvPr id="71" name="양쪽 모서리가 둥근 사각형 281">
              <a:extLst>
                <a:ext uri="{FF2B5EF4-FFF2-40B4-BE49-F238E27FC236}">
                  <a16:creationId xmlns:a16="http://schemas.microsoft.com/office/drawing/2014/main" id="{8A878605-2FDC-ED09-C3DA-C378A814DD04}"/>
                </a:ext>
              </a:extLst>
            </p:cNvPr>
            <p:cNvSpPr/>
            <p:nvPr/>
          </p:nvSpPr>
          <p:spPr>
            <a:xfrm>
              <a:off x="6096000" y="1475462"/>
              <a:ext cx="5584550" cy="433676"/>
            </a:xfrm>
            <a:prstGeom prst="round2SameRect">
              <a:avLst/>
            </a:prstGeom>
            <a:grpFill/>
            <a:ln w="19050">
              <a:solidFill>
                <a:srgbClr val="2E98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n>
                  <a:solidFill>
                    <a:prstClr val="white">
                      <a:alpha val="0"/>
                    </a:prstClr>
                  </a:solidFill>
                </a:ln>
                <a:solidFill>
                  <a:schemeClr val="tx1"/>
                </a:solidFill>
              </a:endParaRPr>
            </a:p>
          </p:txBody>
        </p:sp>
        <p:sp>
          <p:nvSpPr>
            <p:cNvPr id="72" name="TextBox 71">
              <a:extLst>
                <a:ext uri="{FF2B5EF4-FFF2-40B4-BE49-F238E27FC236}">
                  <a16:creationId xmlns:a16="http://schemas.microsoft.com/office/drawing/2014/main" id="{BE969F72-FE5D-26E7-96EB-69356E0CFA46}"/>
                </a:ext>
              </a:extLst>
            </p:cNvPr>
            <p:cNvSpPr txBox="1"/>
            <p:nvPr/>
          </p:nvSpPr>
          <p:spPr>
            <a:xfrm>
              <a:off x="6858508" y="1483590"/>
              <a:ext cx="4059565" cy="417281"/>
            </a:xfrm>
            <a:prstGeom prst="rect">
              <a:avLst/>
            </a:prstGeom>
            <a:grpFill/>
            <a:ln>
              <a:solidFill>
                <a:srgbClr val="2E98EF"/>
              </a:solidFill>
            </a:ln>
          </p:spPr>
          <p:txBody>
            <a:bodyPr wrap="none" rtlCol="0" anchor="ctr">
              <a:spAutoFit/>
            </a:bodyPr>
            <a:lstStyle/>
            <a:p>
              <a:pPr algn="ctr"/>
              <a:r>
                <a:rPr lang="en-US" altLang="ko-KR" sz="2000" b="1" spc="-50" dirty="0">
                  <a:ln>
                    <a:solidFill>
                      <a:schemeClr val="bg1">
                        <a:alpha val="0"/>
                      </a:schemeClr>
                    </a:solidFill>
                  </a:ln>
                  <a:solidFill>
                    <a:prstClr val="white"/>
                  </a:solidFill>
                  <a:latin typeface="나눔스퀘어 Bold" panose="020B0600000101010101" pitchFamily="50" charset="-127"/>
                  <a:ea typeface="나눔스퀘어 Bold" panose="020B0600000101010101" pitchFamily="50" charset="-127"/>
                </a:rPr>
                <a:t>In-transit Inventory Qty Information</a:t>
              </a:r>
              <a:endParaRPr lang="ko-KR" altLang="en-US" sz="2000" spc="-40" dirty="0">
                <a:ln>
                  <a:solidFill>
                    <a:prstClr val="white">
                      <a:alpha val="0"/>
                    </a:prstClr>
                  </a:solidFill>
                </a:ln>
                <a:solidFill>
                  <a:schemeClr val="bg1"/>
                </a:solidFill>
                <a:latin typeface="나눔스퀘어" panose="020B0604020202020204" charset="-127"/>
                <a:ea typeface="나눔스퀘어" panose="020B0604020202020204" charset="-127"/>
                <a:cs typeface="나눔스퀘어" panose="020B0604020202020204" charset="-127"/>
              </a:endParaRPr>
            </a:p>
          </p:txBody>
        </p:sp>
      </p:grpSp>
      <p:sp>
        <p:nvSpPr>
          <p:cNvPr id="2" name="직사각형 1">
            <a:extLst>
              <a:ext uri="{FF2B5EF4-FFF2-40B4-BE49-F238E27FC236}">
                <a16:creationId xmlns:a16="http://schemas.microsoft.com/office/drawing/2014/main" id="{120C5046-B3AE-757E-E3E4-D3B817525584}"/>
              </a:ext>
            </a:extLst>
          </p:cNvPr>
          <p:cNvSpPr/>
          <p:nvPr/>
        </p:nvSpPr>
        <p:spPr>
          <a:xfrm>
            <a:off x="6587340" y="2466228"/>
            <a:ext cx="5234055" cy="323149"/>
          </a:xfrm>
          <a:prstGeom prst="rect">
            <a:avLst/>
          </a:prstGeom>
        </p:spPr>
        <p:txBody>
          <a:bodyPr wrap="square" lIns="91424" tIns="45712" rIns="91424" bIns="45712">
            <a:spAutoFit/>
          </a:bodyPr>
          <a:lstStyle/>
          <a:p>
            <a:pPr defTabSz="995187">
              <a:spcAft>
                <a:spcPts val="500"/>
              </a:spcAft>
              <a:buClr>
                <a:prstClr val="black"/>
              </a:buClr>
              <a:defRPr/>
            </a:pPr>
            <a:r>
              <a:rPr lang="en-US" altLang="ko-KR" sz="1500" b="1" kern="0" spc="-30" dirty="0">
                <a:ln>
                  <a:solidFill>
                    <a:schemeClr val="bg1">
                      <a:alpha val="0"/>
                    </a:schemeClr>
                  </a:solidFill>
                </a:ln>
                <a:solidFill>
                  <a:prstClr val="black"/>
                </a:solidFill>
                <a:latin typeface="+mn-ea"/>
              </a:rPr>
              <a:t>(Example) Analysis</a:t>
            </a:r>
            <a:r>
              <a:rPr lang="ko-KR" altLang="en-US" sz="1500" b="1" kern="0" spc="-30" dirty="0">
                <a:ln>
                  <a:solidFill>
                    <a:schemeClr val="bg1">
                      <a:alpha val="0"/>
                    </a:schemeClr>
                  </a:solidFill>
                </a:ln>
                <a:solidFill>
                  <a:prstClr val="black"/>
                </a:solidFill>
                <a:latin typeface="+mn-ea"/>
              </a:rPr>
              <a:t> </a:t>
            </a:r>
            <a:r>
              <a:rPr lang="en-US" altLang="ko-KR" sz="1500" b="1" kern="0" spc="-30" dirty="0">
                <a:ln>
                  <a:solidFill>
                    <a:schemeClr val="bg1">
                      <a:alpha val="0"/>
                    </a:schemeClr>
                  </a:solidFill>
                </a:ln>
                <a:solidFill>
                  <a:prstClr val="black"/>
                </a:solidFill>
                <a:latin typeface="+mn-ea"/>
              </a:rPr>
              <a:t>of</a:t>
            </a:r>
            <a:r>
              <a:rPr lang="ko-KR" altLang="en-US" sz="1500" b="1" kern="0" spc="-30" dirty="0">
                <a:ln>
                  <a:solidFill>
                    <a:schemeClr val="bg1">
                      <a:alpha val="0"/>
                    </a:schemeClr>
                  </a:solidFill>
                </a:ln>
                <a:solidFill>
                  <a:prstClr val="black"/>
                </a:solidFill>
                <a:latin typeface="+mn-ea"/>
              </a:rPr>
              <a:t> </a:t>
            </a:r>
            <a:r>
              <a:rPr lang="en-US" altLang="ko-KR" sz="1500" b="1" kern="0" spc="-30" dirty="0">
                <a:ln>
                  <a:solidFill>
                    <a:schemeClr val="bg1">
                      <a:alpha val="0"/>
                    </a:schemeClr>
                  </a:solidFill>
                </a:ln>
                <a:solidFill>
                  <a:prstClr val="black"/>
                </a:solidFill>
                <a:latin typeface="+mn-ea"/>
              </a:rPr>
              <a:t>Available</a:t>
            </a:r>
            <a:r>
              <a:rPr lang="ko-KR" altLang="en-US" sz="1500" b="1" kern="0" spc="-30" dirty="0">
                <a:ln>
                  <a:solidFill>
                    <a:schemeClr val="bg1">
                      <a:alpha val="0"/>
                    </a:schemeClr>
                  </a:solidFill>
                </a:ln>
                <a:solidFill>
                  <a:prstClr val="black"/>
                </a:solidFill>
                <a:latin typeface="+mn-ea"/>
              </a:rPr>
              <a:t> </a:t>
            </a:r>
            <a:r>
              <a:rPr lang="en-US" altLang="ko-KR" sz="1500" b="1" kern="0" spc="-30" dirty="0">
                <a:ln>
                  <a:solidFill>
                    <a:schemeClr val="bg1">
                      <a:alpha val="0"/>
                    </a:schemeClr>
                  </a:solidFill>
                </a:ln>
                <a:solidFill>
                  <a:prstClr val="black"/>
                </a:solidFill>
                <a:latin typeface="+mn-ea"/>
              </a:rPr>
              <a:t>Stock in the near future</a:t>
            </a:r>
            <a:endParaRPr lang="ko-KR" altLang="en-US" sz="1500" b="1" kern="0" spc="-30" dirty="0">
              <a:ln>
                <a:solidFill>
                  <a:schemeClr val="bg1">
                    <a:alpha val="0"/>
                  </a:schemeClr>
                </a:solidFill>
              </a:ln>
              <a:solidFill>
                <a:prstClr val="black"/>
              </a:solidFill>
              <a:latin typeface="+mn-ea"/>
            </a:endParaRPr>
          </a:p>
        </p:txBody>
      </p:sp>
      <p:grpSp>
        <p:nvGrpSpPr>
          <p:cNvPr id="21" name="그룹 20">
            <a:extLst>
              <a:ext uri="{FF2B5EF4-FFF2-40B4-BE49-F238E27FC236}">
                <a16:creationId xmlns:a16="http://schemas.microsoft.com/office/drawing/2014/main" id="{015C98CE-B1E6-1CA4-398D-43EAE37476E7}"/>
              </a:ext>
            </a:extLst>
          </p:cNvPr>
          <p:cNvGrpSpPr/>
          <p:nvPr/>
        </p:nvGrpSpPr>
        <p:grpSpPr>
          <a:xfrm>
            <a:off x="5383813" y="2578678"/>
            <a:ext cx="275621" cy="437141"/>
            <a:chOff x="4093374" y="5078172"/>
            <a:chExt cx="313349" cy="496979"/>
          </a:xfrm>
        </p:grpSpPr>
        <p:grpSp>
          <p:nvGrpSpPr>
            <p:cNvPr id="22" name="그룹 21">
              <a:extLst>
                <a:ext uri="{FF2B5EF4-FFF2-40B4-BE49-F238E27FC236}">
                  <a16:creationId xmlns:a16="http://schemas.microsoft.com/office/drawing/2014/main" id="{A42869B2-D3E4-C821-772C-3578241B1F8C}"/>
                </a:ext>
              </a:extLst>
            </p:cNvPr>
            <p:cNvGrpSpPr/>
            <p:nvPr/>
          </p:nvGrpSpPr>
          <p:grpSpPr>
            <a:xfrm>
              <a:off x="4093374" y="5078172"/>
              <a:ext cx="269199" cy="273645"/>
              <a:chOff x="11505311" y="5705467"/>
              <a:chExt cx="244726" cy="248768"/>
            </a:xfrm>
          </p:grpSpPr>
          <p:sp>
            <p:nvSpPr>
              <p:cNvPr id="29" name="타원 28">
                <a:extLst>
                  <a:ext uri="{FF2B5EF4-FFF2-40B4-BE49-F238E27FC236}">
                    <a16:creationId xmlns:a16="http://schemas.microsoft.com/office/drawing/2014/main" id="{3432B2AD-C528-9D8B-D1D3-2353A5F9AAB5}"/>
                  </a:ext>
                </a:extLst>
              </p:cNvPr>
              <p:cNvSpPr/>
              <p:nvPr/>
            </p:nvSpPr>
            <p:spPr>
              <a:xfrm>
                <a:off x="11505311" y="5705467"/>
                <a:ext cx="244726" cy="248768"/>
              </a:xfrm>
              <a:prstGeom prst="ellipse">
                <a:avLst/>
              </a:prstGeom>
              <a:solidFill>
                <a:srgbClr val="FF8A32">
                  <a:alpha val="20000"/>
                </a:srgb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100" dirty="0">
                  <a:ln>
                    <a:solidFill>
                      <a:schemeClr val="bg1">
                        <a:alpha val="0"/>
                      </a:schemeClr>
                    </a:solidFill>
                  </a:ln>
                  <a:solidFill>
                    <a:prstClr val="black"/>
                  </a:solidFill>
                  <a:latin typeface="나눔스퀘어" panose="020B0600000101010101" pitchFamily="50" charset="-127"/>
                  <a:ea typeface="나눔스퀘어" panose="020B0600000101010101" pitchFamily="50" charset="-127"/>
                  <a:cs typeface="Arial" panose="020B0604020202020204" pitchFamily="34" charset="0"/>
                </a:endParaRPr>
              </a:p>
            </p:txBody>
          </p:sp>
          <p:sp>
            <p:nvSpPr>
              <p:cNvPr id="30" name="타원 29">
                <a:extLst>
                  <a:ext uri="{FF2B5EF4-FFF2-40B4-BE49-F238E27FC236}">
                    <a16:creationId xmlns:a16="http://schemas.microsoft.com/office/drawing/2014/main" id="{792E9B1E-0D69-4832-4136-2CE79849A338}"/>
                  </a:ext>
                </a:extLst>
              </p:cNvPr>
              <p:cNvSpPr/>
              <p:nvPr/>
            </p:nvSpPr>
            <p:spPr>
              <a:xfrm>
                <a:off x="11560193" y="5761253"/>
                <a:ext cx="134968" cy="137197"/>
              </a:xfrm>
              <a:prstGeom prst="ellipse">
                <a:avLst/>
              </a:prstGeom>
              <a:solidFill>
                <a:srgbClr val="FF8A3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defTabSz="914400" latinLnBrk="1"/>
                <a:endParaRPr lang="ko-KR" altLang="en-US" dirty="0">
                  <a:ln>
                    <a:solidFill>
                      <a:schemeClr val="bg1">
                        <a:alpha val="0"/>
                      </a:schemeClr>
                    </a:solidFill>
                  </a:ln>
                  <a:solidFill>
                    <a:prstClr val="white"/>
                  </a:solidFill>
                  <a:latin typeface="나눔스퀘어" panose="020B0600000101010101" pitchFamily="50" charset="-127"/>
                  <a:ea typeface="나눔스퀘어" panose="020B0600000101010101" pitchFamily="50" charset="-127"/>
                  <a:cs typeface="맑은 고딕" panose="020B0502040204020203" pitchFamily="34" charset="0"/>
                </a:endParaRPr>
              </a:p>
            </p:txBody>
          </p:sp>
        </p:grpSp>
        <p:grpSp>
          <p:nvGrpSpPr>
            <p:cNvPr id="23" name="Group 4">
              <a:extLst>
                <a:ext uri="{FF2B5EF4-FFF2-40B4-BE49-F238E27FC236}">
                  <a16:creationId xmlns:a16="http://schemas.microsoft.com/office/drawing/2014/main" id="{60989E83-168C-7DDC-F0DE-369CC2B31E0F}"/>
                </a:ext>
              </a:extLst>
            </p:cNvPr>
            <p:cNvGrpSpPr>
              <a:grpSpLocks noChangeAspect="1"/>
            </p:cNvGrpSpPr>
            <p:nvPr/>
          </p:nvGrpSpPr>
          <p:grpSpPr bwMode="auto">
            <a:xfrm>
              <a:off x="4135250" y="5189837"/>
              <a:ext cx="271473" cy="385314"/>
              <a:chOff x="3705" y="1944"/>
              <a:chExt cx="248" cy="352"/>
            </a:xfrm>
          </p:grpSpPr>
          <p:sp>
            <p:nvSpPr>
              <p:cNvPr id="24" name="Freeform 5">
                <a:extLst>
                  <a:ext uri="{FF2B5EF4-FFF2-40B4-BE49-F238E27FC236}">
                    <a16:creationId xmlns:a16="http://schemas.microsoft.com/office/drawing/2014/main" id="{1F27DB88-D36E-E253-4D6D-44B3448A6A89}"/>
                  </a:ext>
                </a:extLst>
              </p:cNvPr>
              <p:cNvSpPr>
                <a:spLocks/>
              </p:cNvSpPr>
              <p:nvPr/>
            </p:nvSpPr>
            <p:spPr bwMode="auto">
              <a:xfrm>
                <a:off x="3713" y="1952"/>
                <a:ext cx="231" cy="306"/>
              </a:xfrm>
              <a:custGeom>
                <a:avLst/>
                <a:gdLst>
                  <a:gd name="T0" fmla="*/ 0 w 231"/>
                  <a:gd name="T1" fmla="*/ 134 h 306"/>
                  <a:gd name="T2" fmla="*/ 0 w 231"/>
                  <a:gd name="T3" fmla="*/ 161 h 306"/>
                  <a:gd name="T4" fmla="*/ 8 w 231"/>
                  <a:gd name="T5" fmla="*/ 167 h 306"/>
                  <a:gd name="T6" fmla="*/ 22 w 231"/>
                  <a:gd name="T7" fmla="*/ 180 h 306"/>
                  <a:gd name="T8" fmla="*/ 33 w 231"/>
                  <a:gd name="T9" fmla="*/ 207 h 306"/>
                  <a:gd name="T10" fmla="*/ 39 w 231"/>
                  <a:gd name="T11" fmla="*/ 213 h 306"/>
                  <a:gd name="T12" fmla="*/ 47 w 231"/>
                  <a:gd name="T13" fmla="*/ 235 h 306"/>
                  <a:gd name="T14" fmla="*/ 52 w 231"/>
                  <a:gd name="T15" fmla="*/ 240 h 306"/>
                  <a:gd name="T16" fmla="*/ 61 w 231"/>
                  <a:gd name="T17" fmla="*/ 262 h 306"/>
                  <a:gd name="T18" fmla="*/ 69 w 231"/>
                  <a:gd name="T19" fmla="*/ 270 h 306"/>
                  <a:gd name="T20" fmla="*/ 74 w 231"/>
                  <a:gd name="T21" fmla="*/ 306 h 306"/>
                  <a:gd name="T22" fmla="*/ 201 w 231"/>
                  <a:gd name="T23" fmla="*/ 303 h 306"/>
                  <a:gd name="T24" fmla="*/ 204 w 231"/>
                  <a:gd name="T25" fmla="*/ 270 h 306"/>
                  <a:gd name="T26" fmla="*/ 215 w 231"/>
                  <a:gd name="T27" fmla="*/ 262 h 306"/>
                  <a:gd name="T28" fmla="*/ 223 w 231"/>
                  <a:gd name="T29" fmla="*/ 224 h 306"/>
                  <a:gd name="T30" fmla="*/ 231 w 231"/>
                  <a:gd name="T31" fmla="*/ 221 h 306"/>
                  <a:gd name="T32" fmla="*/ 226 w 231"/>
                  <a:gd name="T33" fmla="*/ 123 h 306"/>
                  <a:gd name="T34" fmla="*/ 218 w 231"/>
                  <a:gd name="T35" fmla="*/ 120 h 306"/>
                  <a:gd name="T36" fmla="*/ 204 w 231"/>
                  <a:gd name="T37" fmla="*/ 104 h 306"/>
                  <a:gd name="T38" fmla="*/ 185 w 231"/>
                  <a:gd name="T39" fmla="*/ 98 h 306"/>
                  <a:gd name="T40" fmla="*/ 176 w 231"/>
                  <a:gd name="T41" fmla="*/ 87 h 306"/>
                  <a:gd name="T42" fmla="*/ 141 w 231"/>
                  <a:gd name="T43" fmla="*/ 85 h 306"/>
                  <a:gd name="T44" fmla="*/ 130 w 231"/>
                  <a:gd name="T45" fmla="*/ 74 h 306"/>
                  <a:gd name="T46" fmla="*/ 99 w 231"/>
                  <a:gd name="T47" fmla="*/ 71 h 306"/>
                  <a:gd name="T48" fmla="*/ 96 w 231"/>
                  <a:gd name="T49" fmla="*/ 14 h 306"/>
                  <a:gd name="T50" fmla="*/ 85 w 231"/>
                  <a:gd name="T51" fmla="*/ 0 h 306"/>
                  <a:gd name="T52" fmla="*/ 72 w 231"/>
                  <a:gd name="T53" fmla="*/ 0 h 306"/>
                  <a:gd name="T54" fmla="*/ 61 w 231"/>
                  <a:gd name="T55" fmla="*/ 11 h 306"/>
                  <a:gd name="T56" fmla="*/ 58 w 231"/>
                  <a:gd name="T57" fmla="*/ 147 h 306"/>
                  <a:gd name="T58" fmla="*/ 39 w 231"/>
                  <a:gd name="T59" fmla="*/ 142 h 306"/>
                  <a:gd name="T60" fmla="*/ 30 w 231"/>
                  <a:gd name="T61" fmla="*/ 131 h 306"/>
                  <a:gd name="T62" fmla="*/ 3 w 231"/>
                  <a:gd name="T63" fmla="*/ 128 h 306"/>
                  <a:gd name="T64" fmla="*/ 0 w 231"/>
                  <a:gd name="T65" fmla="*/ 13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31" h="306">
                    <a:moveTo>
                      <a:pt x="0" y="134"/>
                    </a:moveTo>
                    <a:lnTo>
                      <a:pt x="0" y="161"/>
                    </a:lnTo>
                    <a:lnTo>
                      <a:pt x="8" y="167"/>
                    </a:lnTo>
                    <a:lnTo>
                      <a:pt x="22" y="180"/>
                    </a:lnTo>
                    <a:lnTo>
                      <a:pt x="33" y="207"/>
                    </a:lnTo>
                    <a:lnTo>
                      <a:pt x="39" y="213"/>
                    </a:lnTo>
                    <a:lnTo>
                      <a:pt x="47" y="235"/>
                    </a:lnTo>
                    <a:lnTo>
                      <a:pt x="52" y="240"/>
                    </a:lnTo>
                    <a:lnTo>
                      <a:pt x="61" y="262"/>
                    </a:lnTo>
                    <a:lnTo>
                      <a:pt x="69" y="270"/>
                    </a:lnTo>
                    <a:lnTo>
                      <a:pt x="74" y="306"/>
                    </a:lnTo>
                    <a:lnTo>
                      <a:pt x="201" y="303"/>
                    </a:lnTo>
                    <a:lnTo>
                      <a:pt x="204" y="270"/>
                    </a:lnTo>
                    <a:lnTo>
                      <a:pt x="215" y="262"/>
                    </a:lnTo>
                    <a:lnTo>
                      <a:pt x="223" y="224"/>
                    </a:lnTo>
                    <a:lnTo>
                      <a:pt x="231" y="221"/>
                    </a:lnTo>
                    <a:lnTo>
                      <a:pt x="226" y="123"/>
                    </a:lnTo>
                    <a:lnTo>
                      <a:pt x="218" y="120"/>
                    </a:lnTo>
                    <a:lnTo>
                      <a:pt x="204" y="104"/>
                    </a:lnTo>
                    <a:lnTo>
                      <a:pt x="185" y="98"/>
                    </a:lnTo>
                    <a:lnTo>
                      <a:pt x="176" y="87"/>
                    </a:lnTo>
                    <a:lnTo>
                      <a:pt x="141" y="85"/>
                    </a:lnTo>
                    <a:lnTo>
                      <a:pt x="130" y="74"/>
                    </a:lnTo>
                    <a:lnTo>
                      <a:pt x="99" y="71"/>
                    </a:lnTo>
                    <a:lnTo>
                      <a:pt x="96" y="14"/>
                    </a:lnTo>
                    <a:lnTo>
                      <a:pt x="85" y="0"/>
                    </a:lnTo>
                    <a:lnTo>
                      <a:pt x="72" y="0"/>
                    </a:lnTo>
                    <a:lnTo>
                      <a:pt x="61" y="11"/>
                    </a:lnTo>
                    <a:lnTo>
                      <a:pt x="58" y="147"/>
                    </a:lnTo>
                    <a:lnTo>
                      <a:pt x="39" y="142"/>
                    </a:lnTo>
                    <a:lnTo>
                      <a:pt x="30" y="131"/>
                    </a:lnTo>
                    <a:lnTo>
                      <a:pt x="3" y="128"/>
                    </a:lnTo>
                    <a:lnTo>
                      <a:pt x="0" y="13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96" latinLnBrk="1">
                  <a:defRPr/>
                </a:pPr>
                <a:endParaRPr lang="ko-KR" altLang="en-US" sz="1800" dirty="0">
                  <a:ln>
                    <a:solidFill>
                      <a:schemeClr val="bg1">
                        <a:alpha val="0"/>
                      </a:schemeClr>
                    </a:solidFill>
                  </a:ln>
                  <a:solidFill>
                    <a:prstClr val="black"/>
                  </a:solidFill>
                  <a:latin typeface="나눔스퀘어" panose="020B0600000101010101" pitchFamily="50" charset="-127"/>
                  <a:ea typeface="나눔스퀘어" panose="020B0600000101010101" pitchFamily="50" charset="-127"/>
                </a:endParaRPr>
              </a:p>
            </p:txBody>
          </p:sp>
          <p:sp>
            <p:nvSpPr>
              <p:cNvPr id="25" name="Freeform 6">
                <a:extLst>
                  <a:ext uri="{FF2B5EF4-FFF2-40B4-BE49-F238E27FC236}">
                    <a16:creationId xmlns:a16="http://schemas.microsoft.com/office/drawing/2014/main" id="{5645F9EA-4AEC-5693-9AF6-7BBBE9F67DF6}"/>
                  </a:ext>
                </a:extLst>
              </p:cNvPr>
              <p:cNvSpPr>
                <a:spLocks/>
              </p:cNvSpPr>
              <p:nvPr/>
            </p:nvSpPr>
            <p:spPr bwMode="auto">
              <a:xfrm>
                <a:off x="3713" y="1952"/>
                <a:ext cx="231" cy="306"/>
              </a:xfrm>
              <a:custGeom>
                <a:avLst/>
                <a:gdLst>
                  <a:gd name="T0" fmla="*/ 0 w 231"/>
                  <a:gd name="T1" fmla="*/ 134 h 306"/>
                  <a:gd name="T2" fmla="*/ 0 w 231"/>
                  <a:gd name="T3" fmla="*/ 161 h 306"/>
                  <a:gd name="T4" fmla="*/ 8 w 231"/>
                  <a:gd name="T5" fmla="*/ 167 h 306"/>
                  <a:gd name="T6" fmla="*/ 22 w 231"/>
                  <a:gd name="T7" fmla="*/ 180 h 306"/>
                  <a:gd name="T8" fmla="*/ 33 w 231"/>
                  <a:gd name="T9" fmla="*/ 207 h 306"/>
                  <a:gd name="T10" fmla="*/ 39 w 231"/>
                  <a:gd name="T11" fmla="*/ 213 h 306"/>
                  <a:gd name="T12" fmla="*/ 47 w 231"/>
                  <a:gd name="T13" fmla="*/ 235 h 306"/>
                  <a:gd name="T14" fmla="*/ 52 w 231"/>
                  <a:gd name="T15" fmla="*/ 240 h 306"/>
                  <a:gd name="T16" fmla="*/ 61 w 231"/>
                  <a:gd name="T17" fmla="*/ 262 h 306"/>
                  <a:gd name="T18" fmla="*/ 69 w 231"/>
                  <a:gd name="T19" fmla="*/ 270 h 306"/>
                  <a:gd name="T20" fmla="*/ 74 w 231"/>
                  <a:gd name="T21" fmla="*/ 306 h 306"/>
                  <a:gd name="T22" fmla="*/ 201 w 231"/>
                  <a:gd name="T23" fmla="*/ 303 h 306"/>
                  <a:gd name="T24" fmla="*/ 204 w 231"/>
                  <a:gd name="T25" fmla="*/ 270 h 306"/>
                  <a:gd name="T26" fmla="*/ 215 w 231"/>
                  <a:gd name="T27" fmla="*/ 262 h 306"/>
                  <a:gd name="T28" fmla="*/ 223 w 231"/>
                  <a:gd name="T29" fmla="*/ 224 h 306"/>
                  <a:gd name="T30" fmla="*/ 231 w 231"/>
                  <a:gd name="T31" fmla="*/ 221 h 306"/>
                  <a:gd name="T32" fmla="*/ 226 w 231"/>
                  <a:gd name="T33" fmla="*/ 123 h 306"/>
                  <a:gd name="T34" fmla="*/ 218 w 231"/>
                  <a:gd name="T35" fmla="*/ 120 h 306"/>
                  <a:gd name="T36" fmla="*/ 204 w 231"/>
                  <a:gd name="T37" fmla="*/ 104 h 306"/>
                  <a:gd name="T38" fmla="*/ 185 w 231"/>
                  <a:gd name="T39" fmla="*/ 98 h 306"/>
                  <a:gd name="T40" fmla="*/ 176 w 231"/>
                  <a:gd name="T41" fmla="*/ 87 h 306"/>
                  <a:gd name="T42" fmla="*/ 141 w 231"/>
                  <a:gd name="T43" fmla="*/ 85 h 306"/>
                  <a:gd name="T44" fmla="*/ 130 w 231"/>
                  <a:gd name="T45" fmla="*/ 74 h 306"/>
                  <a:gd name="T46" fmla="*/ 99 w 231"/>
                  <a:gd name="T47" fmla="*/ 71 h 306"/>
                  <a:gd name="T48" fmla="*/ 96 w 231"/>
                  <a:gd name="T49" fmla="*/ 14 h 306"/>
                  <a:gd name="T50" fmla="*/ 85 w 231"/>
                  <a:gd name="T51" fmla="*/ 0 h 306"/>
                  <a:gd name="T52" fmla="*/ 72 w 231"/>
                  <a:gd name="T53" fmla="*/ 0 h 306"/>
                  <a:gd name="T54" fmla="*/ 61 w 231"/>
                  <a:gd name="T55" fmla="*/ 11 h 306"/>
                  <a:gd name="T56" fmla="*/ 58 w 231"/>
                  <a:gd name="T57" fmla="*/ 147 h 306"/>
                  <a:gd name="T58" fmla="*/ 39 w 231"/>
                  <a:gd name="T59" fmla="*/ 142 h 306"/>
                  <a:gd name="T60" fmla="*/ 30 w 231"/>
                  <a:gd name="T61" fmla="*/ 131 h 306"/>
                  <a:gd name="T62" fmla="*/ 3 w 231"/>
                  <a:gd name="T63" fmla="*/ 128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31" h="306">
                    <a:moveTo>
                      <a:pt x="0" y="134"/>
                    </a:moveTo>
                    <a:lnTo>
                      <a:pt x="0" y="161"/>
                    </a:lnTo>
                    <a:lnTo>
                      <a:pt x="8" y="167"/>
                    </a:lnTo>
                    <a:lnTo>
                      <a:pt x="22" y="180"/>
                    </a:lnTo>
                    <a:lnTo>
                      <a:pt x="33" y="207"/>
                    </a:lnTo>
                    <a:lnTo>
                      <a:pt x="39" y="213"/>
                    </a:lnTo>
                    <a:lnTo>
                      <a:pt x="47" y="235"/>
                    </a:lnTo>
                    <a:lnTo>
                      <a:pt x="52" y="240"/>
                    </a:lnTo>
                    <a:lnTo>
                      <a:pt x="61" y="262"/>
                    </a:lnTo>
                    <a:lnTo>
                      <a:pt x="69" y="270"/>
                    </a:lnTo>
                    <a:lnTo>
                      <a:pt x="74" y="306"/>
                    </a:lnTo>
                    <a:lnTo>
                      <a:pt x="201" y="303"/>
                    </a:lnTo>
                    <a:lnTo>
                      <a:pt x="204" y="270"/>
                    </a:lnTo>
                    <a:lnTo>
                      <a:pt x="215" y="262"/>
                    </a:lnTo>
                    <a:lnTo>
                      <a:pt x="223" y="224"/>
                    </a:lnTo>
                    <a:lnTo>
                      <a:pt x="231" y="221"/>
                    </a:lnTo>
                    <a:lnTo>
                      <a:pt x="226" y="123"/>
                    </a:lnTo>
                    <a:lnTo>
                      <a:pt x="218" y="120"/>
                    </a:lnTo>
                    <a:lnTo>
                      <a:pt x="204" y="104"/>
                    </a:lnTo>
                    <a:lnTo>
                      <a:pt x="185" y="98"/>
                    </a:lnTo>
                    <a:lnTo>
                      <a:pt x="176" y="87"/>
                    </a:lnTo>
                    <a:lnTo>
                      <a:pt x="141" y="85"/>
                    </a:lnTo>
                    <a:lnTo>
                      <a:pt x="130" y="74"/>
                    </a:lnTo>
                    <a:lnTo>
                      <a:pt x="99" y="71"/>
                    </a:lnTo>
                    <a:lnTo>
                      <a:pt x="96" y="14"/>
                    </a:lnTo>
                    <a:lnTo>
                      <a:pt x="85" y="0"/>
                    </a:lnTo>
                    <a:lnTo>
                      <a:pt x="72" y="0"/>
                    </a:lnTo>
                    <a:lnTo>
                      <a:pt x="61" y="11"/>
                    </a:lnTo>
                    <a:lnTo>
                      <a:pt x="58" y="147"/>
                    </a:lnTo>
                    <a:lnTo>
                      <a:pt x="39" y="142"/>
                    </a:lnTo>
                    <a:lnTo>
                      <a:pt x="30" y="131"/>
                    </a:lnTo>
                    <a:lnTo>
                      <a:pt x="3" y="12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96" latinLnBrk="1">
                  <a:defRPr/>
                </a:pPr>
                <a:endParaRPr lang="ko-KR" altLang="en-US" sz="1800" dirty="0">
                  <a:ln>
                    <a:solidFill>
                      <a:schemeClr val="bg1">
                        <a:alpha val="0"/>
                      </a:schemeClr>
                    </a:solidFill>
                  </a:ln>
                  <a:solidFill>
                    <a:prstClr val="black"/>
                  </a:solidFill>
                  <a:latin typeface="나눔스퀘어" panose="020B0600000101010101" pitchFamily="50" charset="-127"/>
                  <a:ea typeface="나눔스퀘어" panose="020B0600000101010101" pitchFamily="50" charset="-127"/>
                </a:endParaRPr>
              </a:p>
            </p:txBody>
          </p:sp>
          <p:sp>
            <p:nvSpPr>
              <p:cNvPr id="26" name="Freeform 7">
                <a:extLst>
                  <a:ext uri="{FF2B5EF4-FFF2-40B4-BE49-F238E27FC236}">
                    <a16:creationId xmlns:a16="http://schemas.microsoft.com/office/drawing/2014/main" id="{1F2AA065-EB7A-A8B9-54BC-56E734F66BCD}"/>
                  </a:ext>
                </a:extLst>
              </p:cNvPr>
              <p:cNvSpPr>
                <a:spLocks/>
              </p:cNvSpPr>
              <p:nvPr/>
            </p:nvSpPr>
            <p:spPr bwMode="auto">
              <a:xfrm>
                <a:off x="3705" y="1944"/>
                <a:ext cx="187" cy="245"/>
              </a:xfrm>
              <a:custGeom>
                <a:avLst/>
                <a:gdLst>
                  <a:gd name="T0" fmla="*/ 44 w 187"/>
                  <a:gd name="T1" fmla="*/ 188 h 245"/>
                  <a:gd name="T2" fmla="*/ 27 w 187"/>
                  <a:gd name="T3" fmla="*/ 188 h 245"/>
                  <a:gd name="T4" fmla="*/ 27 w 187"/>
                  <a:gd name="T5" fmla="*/ 172 h 245"/>
                  <a:gd name="T6" fmla="*/ 14 w 187"/>
                  <a:gd name="T7" fmla="*/ 172 h 245"/>
                  <a:gd name="T8" fmla="*/ 14 w 187"/>
                  <a:gd name="T9" fmla="*/ 145 h 245"/>
                  <a:gd name="T10" fmla="*/ 44 w 187"/>
                  <a:gd name="T11" fmla="*/ 145 h 245"/>
                  <a:gd name="T12" fmla="*/ 44 w 187"/>
                  <a:gd name="T13" fmla="*/ 158 h 245"/>
                  <a:gd name="T14" fmla="*/ 58 w 187"/>
                  <a:gd name="T15" fmla="*/ 158 h 245"/>
                  <a:gd name="T16" fmla="*/ 58 w 187"/>
                  <a:gd name="T17" fmla="*/ 175 h 245"/>
                  <a:gd name="T18" fmla="*/ 71 w 187"/>
                  <a:gd name="T19" fmla="*/ 175 h 245"/>
                  <a:gd name="T20" fmla="*/ 71 w 187"/>
                  <a:gd name="T21" fmla="*/ 16 h 245"/>
                  <a:gd name="T22" fmla="*/ 99 w 187"/>
                  <a:gd name="T23" fmla="*/ 16 h 245"/>
                  <a:gd name="T24" fmla="*/ 99 w 187"/>
                  <a:gd name="T25" fmla="*/ 145 h 245"/>
                  <a:gd name="T26" fmla="*/ 115 w 187"/>
                  <a:gd name="T27" fmla="*/ 145 h 245"/>
                  <a:gd name="T28" fmla="*/ 115 w 187"/>
                  <a:gd name="T29" fmla="*/ 87 h 245"/>
                  <a:gd name="T30" fmla="*/ 143 w 187"/>
                  <a:gd name="T31" fmla="*/ 87 h 245"/>
                  <a:gd name="T32" fmla="*/ 143 w 187"/>
                  <a:gd name="T33" fmla="*/ 145 h 245"/>
                  <a:gd name="T34" fmla="*/ 160 w 187"/>
                  <a:gd name="T35" fmla="*/ 145 h 245"/>
                  <a:gd name="T36" fmla="*/ 160 w 187"/>
                  <a:gd name="T37" fmla="*/ 101 h 245"/>
                  <a:gd name="T38" fmla="*/ 187 w 187"/>
                  <a:gd name="T39" fmla="*/ 101 h 245"/>
                  <a:gd name="T40" fmla="*/ 187 w 187"/>
                  <a:gd name="T41" fmla="*/ 87 h 245"/>
                  <a:gd name="T42" fmla="*/ 160 w 187"/>
                  <a:gd name="T43" fmla="*/ 87 h 245"/>
                  <a:gd name="T44" fmla="*/ 149 w 187"/>
                  <a:gd name="T45" fmla="*/ 87 h 245"/>
                  <a:gd name="T46" fmla="*/ 146 w 187"/>
                  <a:gd name="T47" fmla="*/ 87 h 245"/>
                  <a:gd name="T48" fmla="*/ 146 w 187"/>
                  <a:gd name="T49" fmla="*/ 74 h 245"/>
                  <a:gd name="T50" fmla="*/ 115 w 187"/>
                  <a:gd name="T51" fmla="*/ 74 h 245"/>
                  <a:gd name="T52" fmla="*/ 115 w 187"/>
                  <a:gd name="T53" fmla="*/ 14 h 245"/>
                  <a:gd name="T54" fmla="*/ 102 w 187"/>
                  <a:gd name="T55" fmla="*/ 14 h 245"/>
                  <a:gd name="T56" fmla="*/ 102 w 187"/>
                  <a:gd name="T57" fmla="*/ 0 h 245"/>
                  <a:gd name="T58" fmla="*/ 71 w 187"/>
                  <a:gd name="T59" fmla="*/ 0 h 245"/>
                  <a:gd name="T60" fmla="*/ 71 w 187"/>
                  <a:gd name="T61" fmla="*/ 14 h 245"/>
                  <a:gd name="T62" fmla="*/ 58 w 187"/>
                  <a:gd name="T63" fmla="*/ 14 h 245"/>
                  <a:gd name="T64" fmla="*/ 58 w 187"/>
                  <a:gd name="T65" fmla="*/ 145 h 245"/>
                  <a:gd name="T66" fmla="*/ 44 w 187"/>
                  <a:gd name="T67" fmla="*/ 145 h 245"/>
                  <a:gd name="T68" fmla="*/ 44 w 187"/>
                  <a:gd name="T69" fmla="*/ 128 h 245"/>
                  <a:gd name="T70" fmla="*/ 0 w 187"/>
                  <a:gd name="T71" fmla="*/ 128 h 245"/>
                  <a:gd name="T72" fmla="*/ 0 w 187"/>
                  <a:gd name="T73" fmla="*/ 145 h 245"/>
                  <a:gd name="T74" fmla="*/ 0 w 187"/>
                  <a:gd name="T75" fmla="*/ 145 h 245"/>
                  <a:gd name="T76" fmla="*/ 0 w 187"/>
                  <a:gd name="T77" fmla="*/ 175 h 245"/>
                  <a:gd name="T78" fmla="*/ 14 w 187"/>
                  <a:gd name="T79" fmla="*/ 175 h 245"/>
                  <a:gd name="T80" fmla="*/ 14 w 187"/>
                  <a:gd name="T81" fmla="*/ 188 h 245"/>
                  <a:gd name="T82" fmla="*/ 27 w 187"/>
                  <a:gd name="T83" fmla="*/ 188 h 245"/>
                  <a:gd name="T84" fmla="*/ 27 w 187"/>
                  <a:gd name="T85" fmla="*/ 215 h 245"/>
                  <a:gd name="T86" fmla="*/ 41 w 187"/>
                  <a:gd name="T87" fmla="*/ 215 h 245"/>
                  <a:gd name="T88" fmla="*/ 41 w 187"/>
                  <a:gd name="T89" fmla="*/ 245 h 245"/>
                  <a:gd name="T90" fmla="*/ 58 w 187"/>
                  <a:gd name="T91" fmla="*/ 245 h 245"/>
                  <a:gd name="T92" fmla="*/ 58 w 187"/>
                  <a:gd name="T93" fmla="*/ 215 h 245"/>
                  <a:gd name="T94" fmla="*/ 44 w 187"/>
                  <a:gd name="T95" fmla="*/ 215 h 245"/>
                  <a:gd name="T96" fmla="*/ 44 w 187"/>
                  <a:gd name="T97" fmla="*/ 188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87" h="245">
                    <a:moveTo>
                      <a:pt x="44" y="188"/>
                    </a:moveTo>
                    <a:lnTo>
                      <a:pt x="27" y="188"/>
                    </a:lnTo>
                    <a:lnTo>
                      <a:pt x="27" y="172"/>
                    </a:lnTo>
                    <a:lnTo>
                      <a:pt x="14" y="172"/>
                    </a:lnTo>
                    <a:lnTo>
                      <a:pt x="14" y="145"/>
                    </a:lnTo>
                    <a:lnTo>
                      <a:pt x="44" y="145"/>
                    </a:lnTo>
                    <a:lnTo>
                      <a:pt x="44" y="158"/>
                    </a:lnTo>
                    <a:lnTo>
                      <a:pt x="58" y="158"/>
                    </a:lnTo>
                    <a:lnTo>
                      <a:pt x="58" y="175"/>
                    </a:lnTo>
                    <a:lnTo>
                      <a:pt x="71" y="175"/>
                    </a:lnTo>
                    <a:lnTo>
                      <a:pt x="71" y="16"/>
                    </a:lnTo>
                    <a:lnTo>
                      <a:pt x="99" y="16"/>
                    </a:lnTo>
                    <a:lnTo>
                      <a:pt x="99" y="145"/>
                    </a:lnTo>
                    <a:lnTo>
                      <a:pt x="115" y="145"/>
                    </a:lnTo>
                    <a:lnTo>
                      <a:pt x="115" y="87"/>
                    </a:lnTo>
                    <a:lnTo>
                      <a:pt x="143" y="87"/>
                    </a:lnTo>
                    <a:lnTo>
                      <a:pt x="143" y="145"/>
                    </a:lnTo>
                    <a:lnTo>
                      <a:pt x="160" y="145"/>
                    </a:lnTo>
                    <a:lnTo>
                      <a:pt x="160" y="101"/>
                    </a:lnTo>
                    <a:lnTo>
                      <a:pt x="187" y="101"/>
                    </a:lnTo>
                    <a:lnTo>
                      <a:pt x="187" y="87"/>
                    </a:lnTo>
                    <a:lnTo>
                      <a:pt x="160" y="87"/>
                    </a:lnTo>
                    <a:lnTo>
                      <a:pt x="149" y="87"/>
                    </a:lnTo>
                    <a:lnTo>
                      <a:pt x="146" y="87"/>
                    </a:lnTo>
                    <a:lnTo>
                      <a:pt x="146" y="74"/>
                    </a:lnTo>
                    <a:lnTo>
                      <a:pt x="115" y="74"/>
                    </a:lnTo>
                    <a:lnTo>
                      <a:pt x="115" y="14"/>
                    </a:lnTo>
                    <a:lnTo>
                      <a:pt x="102" y="14"/>
                    </a:lnTo>
                    <a:lnTo>
                      <a:pt x="102" y="0"/>
                    </a:lnTo>
                    <a:lnTo>
                      <a:pt x="71" y="0"/>
                    </a:lnTo>
                    <a:lnTo>
                      <a:pt x="71" y="14"/>
                    </a:lnTo>
                    <a:lnTo>
                      <a:pt x="58" y="14"/>
                    </a:lnTo>
                    <a:lnTo>
                      <a:pt x="58" y="145"/>
                    </a:lnTo>
                    <a:lnTo>
                      <a:pt x="44" y="145"/>
                    </a:lnTo>
                    <a:lnTo>
                      <a:pt x="44" y="128"/>
                    </a:lnTo>
                    <a:lnTo>
                      <a:pt x="0" y="128"/>
                    </a:lnTo>
                    <a:lnTo>
                      <a:pt x="0" y="145"/>
                    </a:lnTo>
                    <a:lnTo>
                      <a:pt x="0" y="145"/>
                    </a:lnTo>
                    <a:lnTo>
                      <a:pt x="0" y="175"/>
                    </a:lnTo>
                    <a:lnTo>
                      <a:pt x="14" y="175"/>
                    </a:lnTo>
                    <a:lnTo>
                      <a:pt x="14" y="188"/>
                    </a:lnTo>
                    <a:lnTo>
                      <a:pt x="27" y="188"/>
                    </a:lnTo>
                    <a:lnTo>
                      <a:pt x="27" y="215"/>
                    </a:lnTo>
                    <a:lnTo>
                      <a:pt x="41" y="215"/>
                    </a:lnTo>
                    <a:lnTo>
                      <a:pt x="41" y="245"/>
                    </a:lnTo>
                    <a:lnTo>
                      <a:pt x="58" y="245"/>
                    </a:lnTo>
                    <a:lnTo>
                      <a:pt x="58" y="215"/>
                    </a:lnTo>
                    <a:lnTo>
                      <a:pt x="44" y="215"/>
                    </a:lnTo>
                    <a:lnTo>
                      <a:pt x="44" y="188"/>
                    </a:lnTo>
                    <a:close/>
                  </a:path>
                </a:pathLst>
              </a:custGeom>
              <a:solidFill>
                <a:srgbClr val="3434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96" latinLnBrk="1">
                  <a:defRPr/>
                </a:pPr>
                <a:endParaRPr lang="ko-KR" altLang="en-US" sz="1800" dirty="0">
                  <a:ln>
                    <a:solidFill>
                      <a:schemeClr val="bg1">
                        <a:alpha val="0"/>
                      </a:schemeClr>
                    </a:solidFill>
                  </a:ln>
                  <a:solidFill>
                    <a:prstClr val="black"/>
                  </a:solidFill>
                  <a:latin typeface="나눔스퀘어" panose="020B0600000101010101" pitchFamily="50" charset="-127"/>
                  <a:ea typeface="나눔스퀘어" panose="020B0600000101010101" pitchFamily="50" charset="-127"/>
                </a:endParaRPr>
              </a:p>
            </p:txBody>
          </p:sp>
          <p:sp>
            <p:nvSpPr>
              <p:cNvPr id="27" name="Freeform 8">
                <a:extLst>
                  <a:ext uri="{FF2B5EF4-FFF2-40B4-BE49-F238E27FC236}">
                    <a16:creationId xmlns:a16="http://schemas.microsoft.com/office/drawing/2014/main" id="{3E7B8265-D094-255F-4389-381E6BD2EFAF}"/>
                  </a:ext>
                </a:extLst>
              </p:cNvPr>
              <p:cNvSpPr>
                <a:spLocks/>
              </p:cNvSpPr>
              <p:nvPr/>
            </p:nvSpPr>
            <p:spPr bwMode="auto">
              <a:xfrm>
                <a:off x="3763" y="2045"/>
                <a:ext cx="190" cy="218"/>
              </a:xfrm>
              <a:custGeom>
                <a:avLst/>
                <a:gdLst>
                  <a:gd name="T0" fmla="*/ 173 w 190"/>
                  <a:gd name="T1" fmla="*/ 30 h 218"/>
                  <a:gd name="T2" fmla="*/ 173 w 190"/>
                  <a:gd name="T3" fmla="*/ 14 h 218"/>
                  <a:gd name="T4" fmla="*/ 159 w 190"/>
                  <a:gd name="T5" fmla="*/ 14 h 218"/>
                  <a:gd name="T6" fmla="*/ 159 w 190"/>
                  <a:gd name="T7" fmla="*/ 0 h 218"/>
                  <a:gd name="T8" fmla="*/ 146 w 190"/>
                  <a:gd name="T9" fmla="*/ 0 h 218"/>
                  <a:gd name="T10" fmla="*/ 135 w 190"/>
                  <a:gd name="T11" fmla="*/ 0 h 218"/>
                  <a:gd name="T12" fmla="*/ 129 w 190"/>
                  <a:gd name="T13" fmla="*/ 0 h 218"/>
                  <a:gd name="T14" fmla="*/ 129 w 190"/>
                  <a:gd name="T15" fmla="*/ 60 h 218"/>
                  <a:gd name="T16" fmla="*/ 146 w 190"/>
                  <a:gd name="T17" fmla="*/ 60 h 218"/>
                  <a:gd name="T18" fmla="*/ 146 w 190"/>
                  <a:gd name="T19" fmla="*/ 16 h 218"/>
                  <a:gd name="T20" fmla="*/ 159 w 190"/>
                  <a:gd name="T21" fmla="*/ 16 h 218"/>
                  <a:gd name="T22" fmla="*/ 159 w 190"/>
                  <a:gd name="T23" fmla="*/ 30 h 218"/>
                  <a:gd name="T24" fmla="*/ 173 w 190"/>
                  <a:gd name="T25" fmla="*/ 30 h 218"/>
                  <a:gd name="T26" fmla="*/ 173 w 190"/>
                  <a:gd name="T27" fmla="*/ 128 h 218"/>
                  <a:gd name="T28" fmla="*/ 159 w 190"/>
                  <a:gd name="T29" fmla="*/ 128 h 218"/>
                  <a:gd name="T30" fmla="*/ 159 w 190"/>
                  <a:gd name="T31" fmla="*/ 174 h 218"/>
                  <a:gd name="T32" fmla="*/ 143 w 190"/>
                  <a:gd name="T33" fmla="*/ 174 h 218"/>
                  <a:gd name="T34" fmla="*/ 143 w 190"/>
                  <a:gd name="T35" fmla="*/ 202 h 218"/>
                  <a:gd name="T36" fmla="*/ 30 w 190"/>
                  <a:gd name="T37" fmla="*/ 202 h 218"/>
                  <a:gd name="T38" fmla="*/ 30 w 190"/>
                  <a:gd name="T39" fmla="*/ 172 h 218"/>
                  <a:gd name="T40" fmla="*/ 13 w 190"/>
                  <a:gd name="T41" fmla="*/ 172 h 218"/>
                  <a:gd name="T42" fmla="*/ 13 w 190"/>
                  <a:gd name="T43" fmla="*/ 144 h 218"/>
                  <a:gd name="T44" fmla="*/ 0 w 190"/>
                  <a:gd name="T45" fmla="*/ 144 h 218"/>
                  <a:gd name="T46" fmla="*/ 0 w 190"/>
                  <a:gd name="T47" fmla="*/ 172 h 218"/>
                  <a:gd name="T48" fmla="*/ 13 w 190"/>
                  <a:gd name="T49" fmla="*/ 172 h 218"/>
                  <a:gd name="T50" fmla="*/ 13 w 190"/>
                  <a:gd name="T51" fmla="*/ 218 h 218"/>
                  <a:gd name="T52" fmla="*/ 24 w 190"/>
                  <a:gd name="T53" fmla="*/ 218 h 218"/>
                  <a:gd name="T54" fmla="*/ 30 w 190"/>
                  <a:gd name="T55" fmla="*/ 218 h 218"/>
                  <a:gd name="T56" fmla="*/ 143 w 190"/>
                  <a:gd name="T57" fmla="*/ 218 h 218"/>
                  <a:gd name="T58" fmla="*/ 146 w 190"/>
                  <a:gd name="T59" fmla="*/ 218 h 218"/>
                  <a:gd name="T60" fmla="*/ 159 w 190"/>
                  <a:gd name="T61" fmla="*/ 218 h 218"/>
                  <a:gd name="T62" fmla="*/ 159 w 190"/>
                  <a:gd name="T63" fmla="*/ 174 h 218"/>
                  <a:gd name="T64" fmla="*/ 173 w 190"/>
                  <a:gd name="T65" fmla="*/ 174 h 218"/>
                  <a:gd name="T66" fmla="*/ 173 w 190"/>
                  <a:gd name="T67" fmla="*/ 131 h 218"/>
                  <a:gd name="T68" fmla="*/ 190 w 190"/>
                  <a:gd name="T69" fmla="*/ 131 h 218"/>
                  <a:gd name="T70" fmla="*/ 190 w 190"/>
                  <a:gd name="T71" fmla="*/ 30 h 218"/>
                  <a:gd name="T72" fmla="*/ 173 w 190"/>
                  <a:gd name="T73" fmla="*/ 30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90" h="218">
                    <a:moveTo>
                      <a:pt x="173" y="30"/>
                    </a:moveTo>
                    <a:lnTo>
                      <a:pt x="173" y="14"/>
                    </a:lnTo>
                    <a:lnTo>
                      <a:pt x="159" y="14"/>
                    </a:lnTo>
                    <a:lnTo>
                      <a:pt x="159" y="0"/>
                    </a:lnTo>
                    <a:lnTo>
                      <a:pt x="146" y="0"/>
                    </a:lnTo>
                    <a:lnTo>
                      <a:pt x="135" y="0"/>
                    </a:lnTo>
                    <a:lnTo>
                      <a:pt x="129" y="0"/>
                    </a:lnTo>
                    <a:lnTo>
                      <a:pt x="129" y="60"/>
                    </a:lnTo>
                    <a:lnTo>
                      <a:pt x="146" y="60"/>
                    </a:lnTo>
                    <a:lnTo>
                      <a:pt x="146" y="16"/>
                    </a:lnTo>
                    <a:lnTo>
                      <a:pt x="159" y="16"/>
                    </a:lnTo>
                    <a:lnTo>
                      <a:pt x="159" y="30"/>
                    </a:lnTo>
                    <a:lnTo>
                      <a:pt x="173" y="30"/>
                    </a:lnTo>
                    <a:lnTo>
                      <a:pt x="173" y="128"/>
                    </a:lnTo>
                    <a:lnTo>
                      <a:pt x="159" y="128"/>
                    </a:lnTo>
                    <a:lnTo>
                      <a:pt x="159" y="174"/>
                    </a:lnTo>
                    <a:lnTo>
                      <a:pt x="143" y="174"/>
                    </a:lnTo>
                    <a:lnTo>
                      <a:pt x="143" y="202"/>
                    </a:lnTo>
                    <a:lnTo>
                      <a:pt x="30" y="202"/>
                    </a:lnTo>
                    <a:lnTo>
                      <a:pt x="30" y="172"/>
                    </a:lnTo>
                    <a:lnTo>
                      <a:pt x="13" y="172"/>
                    </a:lnTo>
                    <a:lnTo>
                      <a:pt x="13" y="144"/>
                    </a:lnTo>
                    <a:lnTo>
                      <a:pt x="0" y="144"/>
                    </a:lnTo>
                    <a:lnTo>
                      <a:pt x="0" y="172"/>
                    </a:lnTo>
                    <a:lnTo>
                      <a:pt x="13" y="172"/>
                    </a:lnTo>
                    <a:lnTo>
                      <a:pt x="13" y="218"/>
                    </a:lnTo>
                    <a:lnTo>
                      <a:pt x="24" y="218"/>
                    </a:lnTo>
                    <a:lnTo>
                      <a:pt x="30" y="218"/>
                    </a:lnTo>
                    <a:lnTo>
                      <a:pt x="143" y="218"/>
                    </a:lnTo>
                    <a:lnTo>
                      <a:pt x="146" y="218"/>
                    </a:lnTo>
                    <a:lnTo>
                      <a:pt x="159" y="218"/>
                    </a:lnTo>
                    <a:lnTo>
                      <a:pt x="159" y="174"/>
                    </a:lnTo>
                    <a:lnTo>
                      <a:pt x="173" y="174"/>
                    </a:lnTo>
                    <a:lnTo>
                      <a:pt x="173" y="131"/>
                    </a:lnTo>
                    <a:lnTo>
                      <a:pt x="190" y="131"/>
                    </a:lnTo>
                    <a:lnTo>
                      <a:pt x="190" y="30"/>
                    </a:lnTo>
                    <a:lnTo>
                      <a:pt x="173" y="30"/>
                    </a:lnTo>
                    <a:close/>
                  </a:path>
                </a:pathLst>
              </a:custGeom>
              <a:solidFill>
                <a:srgbClr val="3434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96" latinLnBrk="1">
                  <a:defRPr/>
                </a:pPr>
                <a:endParaRPr lang="ko-KR" altLang="en-US" sz="1800" dirty="0">
                  <a:ln>
                    <a:solidFill>
                      <a:schemeClr val="bg1">
                        <a:alpha val="0"/>
                      </a:schemeClr>
                    </a:solidFill>
                  </a:ln>
                  <a:solidFill>
                    <a:prstClr val="black"/>
                  </a:solidFill>
                  <a:latin typeface="나눔스퀘어" panose="020B0600000101010101" pitchFamily="50" charset="-127"/>
                  <a:ea typeface="나눔스퀘어" panose="020B0600000101010101" pitchFamily="50" charset="-127"/>
                </a:endParaRPr>
              </a:p>
            </p:txBody>
          </p:sp>
          <p:sp>
            <p:nvSpPr>
              <p:cNvPr id="28" name="Rectangle 9">
                <a:extLst>
                  <a:ext uri="{FF2B5EF4-FFF2-40B4-BE49-F238E27FC236}">
                    <a16:creationId xmlns:a16="http://schemas.microsoft.com/office/drawing/2014/main" id="{00E4FD45-ACC9-B94A-200F-BE13D077560F}"/>
                  </a:ext>
                </a:extLst>
              </p:cNvPr>
              <p:cNvSpPr>
                <a:spLocks noChangeArrowheads="1"/>
              </p:cNvSpPr>
              <p:nvPr/>
            </p:nvSpPr>
            <p:spPr bwMode="auto">
              <a:xfrm>
                <a:off x="3776" y="2269"/>
                <a:ext cx="146" cy="27"/>
              </a:xfrm>
              <a:prstGeom prst="rect">
                <a:avLst/>
              </a:prstGeom>
              <a:solidFill>
                <a:srgbClr val="3434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296" latinLnBrk="1">
                  <a:defRPr/>
                </a:pPr>
                <a:endParaRPr lang="ko-KR" altLang="en-US" sz="1800" dirty="0">
                  <a:ln>
                    <a:solidFill>
                      <a:schemeClr val="bg1">
                        <a:alpha val="0"/>
                      </a:schemeClr>
                    </a:solidFill>
                  </a:ln>
                  <a:solidFill>
                    <a:prstClr val="black"/>
                  </a:solidFill>
                  <a:latin typeface="나눔스퀘어" panose="020B0600000101010101" pitchFamily="50" charset="-127"/>
                  <a:ea typeface="나눔스퀘어" panose="020B0600000101010101" pitchFamily="50" charset="-127"/>
                </a:endParaRPr>
              </a:p>
            </p:txBody>
          </p:sp>
        </p:grpSp>
      </p:grpSp>
      <p:sp>
        <p:nvSpPr>
          <p:cNvPr id="108" name="직사각형 166">
            <a:extLst>
              <a:ext uri="{FF2B5EF4-FFF2-40B4-BE49-F238E27FC236}">
                <a16:creationId xmlns:a16="http://schemas.microsoft.com/office/drawing/2014/main" id="{5D798AAB-8F2B-651A-9B5C-2B16582CEE79}"/>
              </a:ext>
            </a:extLst>
          </p:cNvPr>
          <p:cNvSpPr/>
          <p:nvPr/>
        </p:nvSpPr>
        <p:spPr>
          <a:xfrm>
            <a:off x="6694615" y="2831544"/>
            <a:ext cx="2700784"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chorCtr="0">
            <a:spAutoFit/>
          </a:bodyPr>
          <a:lstStyle/>
          <a:p>
            <a:pPr latinLnBrk="0">
              <a:spcBef>
                <a:spcPts val="300"/>
              </a:spcBef>
              <a:buClr>
                <a:prstClr val="black">
                  <a:lumMod val="75000"/>
                  <a:lumOff val="25000"/>
                </a:prstClr>
              </a:buClr>
            </a:pPr>
            <a:r>
              <a:rPr lang="en-US" altLang="ko-KR" sz="900" i="1" baseline="30000" dirty="0">
                <a:ln>
                  <a:solidFill>
                    <a:srgbClr val="9DC815">
                      <a:shade val="50000"/>
                      <a:alpha val="0"/>
                    </a:srgbClr>
                  </a:solidFill>
                </a:ln>
                <a:solidFill>
                  <a:prstClr val="black"/>
                </a:solidFill>
                <a:latin typeface="나눔고딕" pitchFamily="2" charset="-127"/>
                <a:ea typeface="나눔고딕" pitchFamily="2" charset="-127"/>
                <a:cs typeface="Segoe UI" panose="020B0502040204020203" pitchFamily="34" charset="0"/>
              </a:rPr>
              <a:t>*</a:t>
            </a:r>
            <a:r>
              <a:rPr lang="en-US" altLang="ko-KR" sz="900" i="1" dirty="0">
                <a:ln>
                  <a:solidFill>
                    <a:srgbClr val="9DC815">
                      <a:shade val="50000"/>
                      <a:alpha val="0"/>
                    </a:srgbClr>
                  </a:solidFill>
                </a:ln>
                <a:solidFill>
                  <a:prstClr val="black"/>
                </a:solidFill>
                <a:latin typeface="나눔고딕" pitchFamily="2" charset="-127"/>
                <a:ea typeface="나눔고딕" pitchFamily="2" charset="-127"/>
                <a:cs typeface="Segoe UI" panose="020B0502040204020203" pitchFamily="34" charset="0"/>
              </a:rPr>
              <a:t>On-hands</a:t>
            </a:r>
            <a:r>
              <a:rPr lang="ko-KR" altLang="en-US" sz="900" i="1" dirty="0">
                <a:ln>
                  <a:solidFill>
                    <a:srgbClr val="9DC815">
                      <a:shade val="50000"/>
                      <a:alpha val="0"/>
                    </a:srgbClr>
                  </a:solidFill>
                </a:ln>
                <a:solidFill>
                  <a:prstClr val="black"/>
                </a:solidFill>
                <a:latin typeface="나눔고딕" pitchFamily="2" charset="-127"/>
                <a:ea typeface="나눔고딕" pitchFamily="2" charset="-127"/>
                <a:cs typeface="Segoe UI" panose="020B0502040204020203" pitchFamily="34" charset="0"/>
              </a:rPr>
              <a:t> </a:t>
            </a:r>
            <a:r>
              <a:rPr lang="en-US" altLang="ko-KR" sz="900" i="1" dirty="0">
                <a:ln>
                  <a:solidFill>
                    <a:srgbClr val="9DC815">
                      <a:shade val="50000"/>
                      <a:alpha val="0"/>
                    </a:srgbClr>
                  </a:solidFill>
                </a:ln>
                <a:solidFill>
                  <a:prstClr val="black"/>
                </a:solidFill>
                <a:latin typeface="나눔고딕" pitchFamily="2" charset="-127"/>
                <a:ea typeface="나눔고딕" pitchFamily="2" charset="-127"/>
                <a:cs typeface="Segoe UI" panose="020B0502040204020203" pitchFamily="34" charset="0"/>
              </a:rPr>
              <a:t>+</a:t>
            </a:r>
            <a:r>
              <a:rPr lang="ko-KR" altLang="en-US" sz="900" i="1" dirty="0">
                <a:ln>
                  <a:solidFill>
                    <a:srgbClr val="9DC815">
                      <a:shade val="50000"/>
                      <a:alpha val="0"/>
                    </a:srgbClr>
                  </a:solidFill>
                </a:ln>
                <a:solidFill>
                  <a:prstClr val="black"/>
                </a:solidFill>
                <a:latin typeface="나눔고딕" pitchFamily="2" charset="-127"/>
                <a:ea typeface="나눔고딕" pitchFamily="2" charset="-127"/>
                <a:cs typeface="Segoe UI" panose="020B0502040204020203" pitchFamily="34" charset="0"/>
              </a:rPr>
              <a:t> </a:t>
            </a:r>
            <a:r>
              <a:rPr lang="en-US" altLang="ko-KR" sz="900" i="1" dirty="0">
                <a:ln>
                  <a:solidFill>
                    <a:srgbClr val="9DC815">
                      <a:shade val="50000"/>
                      <a:alpha val="0"/>
                    </a:srgbClr>
                  </a:solidFill>
                </a:ln>
                <a:solidFill>
                  <a:prstClr val="black"/>
                </a:solidFill>
                <a:latin typeface="나눔고딕" pitchFamily="2" charset="-127"/>
                <a:ea typeface="나눔고딕" pitchFamily="2" charset="-127"/>
                <a:cs typeface="Segoe UI" panose="020B0502040204020203" pitchFamily="34" charset="0"/>
              </a:rPr>
              <a:t>Intransit Inventory = Available stock</a:t>
            </a:r>
          </a:p>
        </p:txBody>
      </p:sp>
      <p:sp>
        <p:nvSpPr>
          <p:cNvPr id="113" name="위쪽 화살표 1324">
            <a:extLst>
              <a:ext uri="{FF2B5EF4-FFF2-40B4-BE49-F238E27FC236}">
                <a16:creationId xmlns:a16="http://schemas.microsoft.com/office/drawing/2014/main" id="{36BB55BA-C5BC-48A0-A057-58466FB4B5EA}"/>
              </a:ext>
            </a:extLst>
          </p:cNvPr>
          <p:cNvSpPr/>
          <p:nvPr/>
        </p:nvSpPr>
        <p:spPr>
          <a:xfrm rot="5400000">
            <a:off x="5954394" y="3801054"/>
            <a:ext cx="773254" cy="760982"/>
          </a:xfrm>
          <a:prstGeom prst="upArrow">
            <a:avLst>
              <a:gd name="adj1" fmla="val 69355"/>
              <a:gd name="adj2" fmla="val 30454"/>
            </a:avLst>
          </a:prstGeom>
          <a:gradFill flip="none" rotWithShape="1">
            <a:gsLst>
              <a:gs pos="20000">
                <a:schemeClr val="bg1">
                  <a:alpha val="68000"/>
                </a:schemeClr>
              </a:gs>
              <a:gs pos="100000">
                <a:srgbClr val="30314F">
                  <a:alpha val="0"/>
                </a:srgbClr>
              </a:gs>
            </a:gsLst>
            <a:lin ang="18900000" scaled="1"/>
            <a:tileRect/>
          </a:gra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latinLnBrk="0"/>
            <a:endParaRPr lang="ko-KR" altLang="en-US" sz="2400">
              <a:ln>
                <a:solidFill>
                  <a:prstClr val="white">
                    <a:alpha val="0"/>
                  </a:prstClr>
                </a:solidFill>
              </a:ln>
              <a:solidFill>
                <a:schemeClr val="tx1"/>
              </a:solidFill>
              <a:latin typeface="나눔스퀘어 Bold" panose="020B0600000101010101" pitchFamily="50" charset="-127"/>
              <a:ea typeface="나눔스퀘어 Bold" panose="020B0600000101010101" pitchFamily="50" charset="-127"/>
              <a:cs typeface="Arial" panose="020B0604020202020204" pitchFamily="34" charset="0"/>
            </a:endParaRPr>
          </a:p>
        </p:txBody>
      </p:sp>
      <p:sp>
        <p:nvSpPr>
          <p:cNvPr id="121" name="TextBox 120">
            <a:extLst>
              <a:ext uri="{FF2B5EF4-FFF2-40B4-BE49-F238E27FC236}">
                <a16:creationId xmlns:a16="http://schemas.microsoft.com/office/drawing/2014/main" id="{A851E76C-C903-8248-3DF3-10D10EDBD473}"/>
              </a:ext>
            </a:extLst>
          </p:cNvPr>
          <p:cNvSpPr txBox="1"/>
          <p:nvPr/>
        </p:nvSpPr>
        <p:spPr>
          <a:xfrm>
            <a:off x="3681005" y="3517919"/>
            <a:ext cx="1978429" cy="276999"/>
          </a:xfrm>
          <a:prstGeom prst="rect">
            <a:avLst/>
          </a:prstGeom>
          <a:noFill/>
        </p:spPr>
        <p:txBody>
          <a:bodyPr wrap="square" rtlCol="0" anchor="b">
            <a:spAutoFit/>
          </a:bodyPr>
          <a:lstStyle/>
          <a:p>
            <a:pPr algn="ctr"/>
            <a:r>
              <a:rPr lang="en-US" altLang="ko-KR" sz="1200" i="1" dirty="0">
                <a:ln>
                  <a:solidFill>
                    <a:prstClr val="white">
                      <a:alpha val="0"/>
                    </a:prstClr>
                  </a:solidFill>
                </a:ln>
                <a:solidFill>
                  <a:schemeClr val="accent1">
                    <a:lumMod val="50000"/>
                  </a:schemeClr>
                </a:solidFill>
                <a:latin typeface="나눔스퀘어 Bold" panose="020B0600000101010101" pitchFamily="50" charset="-127"/>
                <a:ea typeface="나눔스퀘어 Bold" panose="020B0600000101010101" pitchFamily="50" charset="-127"/>
                <a:cs typeface="Segoe UI" panose="020B0502040204020203" pitchFamily="34" charset="0"/>
              </a:rPr>
              <a:t>Inventory by ETA date</a:t>
            </a:r>
            <a:endParaRPr lang="ko-KR" altLang="en-US" sz="1200" i="1" dirty="0">
              <a:ln>
                <a:solidFill>
                  <a:prstClr val="white">
                    <a:alpha val="0"/>
                  </a:prstClr>
                </a:solidFill>
              </a:ln>
              <a:solidFill>
                <a:schemeClr val="accent1">
                  <a:lumMod val="50000"/>
                </a:schemeClr>
              </a:solidFill>
              <a:latin typeface="나눔스퀘어 Bold" panose="020B0600000101010101" pitchFamily="50" charset="-127"/>
              <a:ea typeface="나눔스퀘어 Bold" panose="020B0600000101010101" pitchFamily="50" charset="-127"/>
              <a:cs typeface="Segoe UI" panose="020B0502040204020203" pitchFamily="34" charset="0"/>
            </a:endParaRPr>
          </a:p>
        </p:txBody>
      </p:sp>
      <p:grpSp>
        <p:nvGrpSpPr>
          <p:cNvPr id="3" name="그룹 2">
            <a:extLst>
              <a:ext uri="{FF2B5EF4-FFF2-40B4-BE49-F238E27FC236}">
                <a16:creationId xmlns:a16="http://schemas.microsoft.com/office/drawing/2014/main" id="{D6520012-B331-5314-20BB-ECA7A1B17DFD}"/>
              </a:ext>
            </a:extLst>
          </p:cNvPr>
          <p:cNvGrpSpPr/>
          <p:nvPr/>
        </p:nvGrpSpPr>
        <p:grpSpPr>
          <a:xfrm>
            <a:off x="6632757" y="3174460"/>
            <a:ext cx="5073796" cy="2266856"/>
            <a:chOff x="6632757" y="3352261"/>
            <a:chExt cx="5073796" cy="2266856"/>
          </a:xfrm>
        </p:grpSpPr>
        <p:graphicFrame>
          <p:nvGraphicFramePr>
            <p:cNvPr id="99" name="차트 98">
              <a:extLst>
                <a:ext uri="{FF2B5EF4-FFF2-40B4-BE49-F238E27FC236}">
                  <a16:creationId xmlns:a16="http://schemas.microsoft.com/office/drawing/2014/main" id="{9022208D-C6D9-1207-CD86-5FA09D6D973D}"/>
                </a:ext>
              </a:extLst>
            </p:cNvPr>
            <p:cNvGraphicFramePr>
              <a:graphicFrameLocks/>
            </p:cNvGraphicFramePr>
            <p:nvPr>
              <p:extLst>
                <p:ext uri="{D42A27DB-BD31-4B8C-83A1-F6EECF244321}">
                  <p14:modId xmlns:p14="http://schemas.microsoft.com/office/powerpoint/2010/main" val="4016709362"/>
                </p:ext>
              </p:extLst>
            </p:nvPr>
          </p:nvGraphicFramePr>
          <p:xfrm>
            <a:off x="7113100" y="3352261"/>
            <a:ext cx="4564599" cy="1806186"/>
          </p:xfrm>
          <a:graphic>
            <a:graphicData uri="http://schemas.openxmlformats.org/drawingml/2006/chart">
              <c:chart xmlns:c="http://schemas.openxmlformats.org/drawingml/2006/chart" xmlns:r="http://schemas.openxmlformats.org/officeDocument/2006/relationships" r:id="rId4"/>
            </a:graphicData>
          </a:graphic>
        </p:graphicFrame>
        <p:sp>
          <p:nvSpPr>
            <p:cNvPr id="105" name="타원 104">
              <a:extLst>
                <a:ext uri="{FF2B5EF4-FFF2-40B4-BE49-F238E27FC236}">
                  <a16:creationId xmlns:a16="http://schemas.microsoft.com/office/drawing/2014/main" id="{82AD0FBC-01BC-8E4A-9DED-6CAAEBCE00AF}"/>
                </a:ext>
              </a:extLst>
            </p:cNvPr>
            <p:cNvSpPr/>
            <p:nvPr/>
          </p:nvSpPr>
          <p:spPr>
            <a:xfrm>
              <a:off x="8806435" y="4560705"/>
              <a:ext cx="397933" cy="397933"/>
            </a:xfrm>
            <a:prstGeom prst="ellipse">
              <a:avLst/>
            </a:prstGeom>
            <a:noFill/>
            <a:ln w="28575">
              <a:solidFill>
                <a:srgbClr val="FF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6" name="직사각형 105">
              <a:extLst>
                <a:ext uri="{FF2B5EF4-FFF2-40B4-BE49-F238E27FC236}">
                  <a16:creationId xmlns:a16="http://schemas.microsoft.com/office/drawing/2014/main" id="{373D2DF2-EB62-3E5D-F9F3-4C7A8B2E0E7F}"/>
                </a:ext>
              </a:extLst>
            </p:cNvPr>
            <p:cNvSpPr/>
            <p:nvPr/>
          </p:nvSpPr>
          <p:spPr>
            <a:xfrm>
              <a:off x="9166798" y="4892896"/>
              <a:ext cx="220133" cy="17779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sz="2000" b="1"/>
            </a:p>
          </p:txBody>
        </p:sp>
        <p:sp>
          <p:nvSpPr>
            <p:cNvPr id="109" name="TextBox 108">
              <a:extLst>
                <a:ext uri="{FF2B5EF4-FFF2-40B4-BE49-F238E27FC236}">
                  <a16:creationId xmlns:a16="http://schemas.microsoft.com/office/drawing/2014/main" id="{A77B2838-0DA9-5598-B59B-625F5FB2DF7C}"/>
                </a:ext>
              </a:extLst>
            </p:cNvPr>
            <p:cNvSpPr txBox="1"/>
            <p:nvPr/>
          </p:nvSpPr>
          <p:spPr>
            <a:xfrm>
              <a:off x="7113100" y="4921545"/>
              <a:ext cx="407484" cy="230832"/>
            </a:xfrm>
            <a:prstGeom prst="rect">
              <a:avLst/>
            </a:prstGeom>
            <a:noFill/>
          </p:spPr>
          <p:txBody>
            <a:bodyPr wrap="none" rtlCol="0">
              <a:spAutoFit/>
            </a:bodyPr>
            <a:lstStyle/>
            <a:p>
              <a:r>
                <a:rPr lang="en-US" altLang="ko-KR" sz="900" b="1" dirty="0"/>
                <a:t>7/22</a:t>
              </a:r>
              <a:endParaRPr lang="ko-KR" altLang="en-US" sz="900" b="1" dirty="0"/>
            </a:p>
          </p:txBody>
        </p:sp>
        <p:sp>
          <p:nvSpPr>
            <p:cNvPr id="111" name="TextBox 110">
              <a:extLst>
                <a:ext uri="{FF2B5EF4-FFF2-40B4-BE49-F238E27FC236}">
                  <a16:creationId xmlns:a16="http://schemas.microsoft.com/office/drawing/2014/main" id="{E6BC6AB9-6F43-87C2-7CF3-E3E7764CB9C9}"/>
                </a:ext>
              </a:extLst>
            </p:cNvPr>
            <p:cNvSpPr txBox="1"/>
            <p:nvPr/>
          </p:nvSpPr>
          <p:spPr>
            <a:xfrm>
              <a:off x="11299069" y="4921545"/>
              <a:ext cx="407484" cy="230832"/>
            </a:xfrm>
            <a:prstGeom prst="rect">
              <a:avLst/>
            </a:prstGeom>
            <a:noFill/>
          </p:spPr>
          <p:txBody>
            <a:bodyPr wrap="none" rtlCol="0">
              <a:spAutoFit/>
            </a:bodyPr>
            <a:lstStyle/>
            <a:p>
              <a:r>
                <a:rPr lang="en-US" altLang="ko-KR" sz="900" b="1" dirty="0"/>
                <a:t>8/23</a:t>
              </a:r>
              <a:endParaRPr lang="ko-KR" altLang="en-US" sz="900" b="1" dirty="0"/>
            </a:p>
          </p:txBody>
        </p:sp>
        <p:sp>
          <p:nvSpPr>
            <p:cNvPr id="112" name="TextBox 111">
              <a:extLst>
                <a:ext uri="{FF2B5EF4-FFF2-40B4-BE49-F238E27FC236}">
                  <a16:creationId xmlns:a16="http://schemas.microsoft.com/office/drawing/2014/main" id="{27EAC5A1-9D34-45B2-B266-84CB9E7C38AB}"/>
                </a:ext>
              </a:extLst>
            </p:cNvPr>
            <p:cNvSpPr txBox="1"/>
            <p:nvPr/>
          </p:nvSpPr>
          <p:spPr>
            <a:xfrm>
              <a:off x="8842672" y="4921545"/>
              <a:ext cx="349776" cy="230832"/>
            </a:xfrm>
            <a:prstGeom prst="rect">
              <a:avLst/>
            </a:prstGeom>
            <a:noFill/>
          </p:spPr>
          <p:txBody>
            <a:bodyPr wrap="none" rtlCol="0">
              <a:spAutoFit/>
            </a:bodyPr>
            <a:lstStyle/>
            <a:p>
              <a:r>
                <a:rPr lang="en-US" altLang="ko-KR" sz="900" b="1" dirty="0"/>
                <a:t>8/4</a:t>
              </a:r>
              <a:endParaRPr lang="ko-KR" altLang="en-US" sz="900" b="1" dirty="0"/>
            </a:p>
          </p:txBody>
        </p:sp>
        <p:cxnSp>
          <p:nvCxnSpPr>
            <p:cNvPr id="115" name="직선 연결선 77">
              <a:extLst>
                <a:ext uri="{FF2B5EF4-FFF2-40B4-BE49-F238E27FC236}">
                  <a16:creationId xmlns:a16="http://schemas.microsoft.com/office/drawing/2014/main" id="{56A1D05D-F218-77A1-CC24-90F0CC2B0D02}"/>
                </a:ext>
              </a:extLst>
            </p:cNvPr>
            <p:cNvCxnSpPr>
              <a:cxnSpLocks/>
            </p:cNvCxnSpPr>
            <p:nvPr/>
          </p:nvCxnSpPr>
          <p:spPr>
            <a:xfrm>
              <a:off x="6915979" y="4889355"/>
              <a:ext cx="287996" cy="0"/>
            </a:xfrm>
            <a:prstGeom prst="line">
              <a:avLst/>
            </a:prstGeom>
            <a:noFill/>
            <a:ln w="19050" cap="rnd" cmpd="sng" algn="ctr">
              <a:solidFill>
                <a:sysClr val="window" lastClr="FFFFFF">
                  <a:lumMod val="85000"/>
                </a:sysClr>
              </a:solidFill>
              <a:prstDash val="solid"/>
            </a:ln>
            <a:effectLst/>
          </p:spPr>
        </p:cxnSp>
        <p:cxnSp>
          <p:nvCxnSpPr>
            <p:cNvPr id="117" name="직선 연결선 77">
              <a:extLst>
                <a:ext uri="{FF2B5EF4-FFF2-40B4-BE49-F238E27FC236}">
                  <a16:creationId xmlns:a16="http://schemas.microsoft.com/office/drawing/2014/main" id="{A3246141-FDBE-6063-0313-6D880D70B97F}"/>
                </a:ext>
              </a:extLst>
            </p:cNvPr>
            <p:cNvCxnSpPr>
              <a:cxnSpLocks/>
            </p:cNvCxnSpPr>
            <p:nvPr/>
          </p:nvCxnSpPr>
          <p:spPr>
            <a:xfrm>
              <a:off x="6915979" y="3856422"/>
              <a:ext cx="287996" cy="0"/>
            </a:xfrm>
            <a:prstGeom prst="line">
              <a:avLst/>
            </a:prstGeom>
            <a:noFill/>
            <a:ln w="19050" cap="rnd" cmpd="sng" algn="ctr">
              <a:solidFill>
                <a:sysClr val="window" lastClr="FFFFFF">
                  <a:lumMod val="85000"/>
                </a:sysClr>
              </a:solidFill>
              <a:prstDash val="solid"/>
            </a:ln>
            <a:effectLst/>
          </p:spPr>
        </p:cxnSp>
        <p:cxnSp>
          <p:nvCxnSpPr>
            <p:cNvPr id="118" name="직선 연결선 77">
              <a:extLst>
                <a:ext uri="{FF2B5EF4-FFF2-40B4-BE49-F238E27FC236}">
                  <a16:creationId xmlns:a16="http://schemas.microsoft.com/office/drawing/2014/main" id="{31B8C48E-8687-CE8E-AADA-3A547DBFA5CF}"/>
                </a:ext>
              </a:extLst>
            </p:cNvPr>
            <p:cNvCxnSpPr>
              <a:cxnSpLocks/>
            </p:cNvCxnSpPr>
            <p:nvPr/>
          </p:nvCxnSpPr>
          <p:spPr>
            <a:xfrm>
              <a:off x="6915979" y="3602423"/>
              <a:ext cx="287996" cy="0"/>
            </a:xfrm>
            <a:prstGeom prst="line">
              <a:avLst/>
            </a:prstGeom>
            <a:noFill/>
            <a:ln w="19050" cap="rnd" cmpd="sng" algn="ctr">
              <a:solidFill>
                <a:sysClr val="window" lastClr="FFFFFF">
                  <a:lumMod val="85000"/>
                </a:sysClr>
              </a:solidFill>
              <a:prstDash val="solid"/>
            </a:ln>
            <a:effectLst/>
          </p:spPr>
        </p:cxnSp>
        <p:sp>
          <p:nvSpPr>
            <p:cNvPr id="119" name="TextBox 69">
              <a:extLst>
                <a:ext uri="{FF2B5EF4-FFF2-40B4-BE49-F238E27FC236}">
                  <a16:creationId xmlns:a16="http://schemas.microsoft.com/office/drawing/2014/main" id="{1C2655A7-DA80-BCA9-E6DD-869EFADCDEDC}"/>
                </a:ext>
              </a:extLst>
            </p:cNvPr>
            <p:cNvSpPr txBox="1"/>
            <p:nvPr/>
          </p:nvSpPr>
          <p:spPr>
            <a:xfrm>
              <a:off x="6694616" y="4204473"/>
              <a:ext cx="485664" cy="205792"/>
            </a:xfrm>
            <a:prstGeom prst="rect">
              <a:avLst/>
            </a:prstGeom>
            <a:noFill/>
          </p:spPr>
          <p:txBody>
            <a:bodyPr wrap="square" lIns="0" tIns="0" rIns="0" bIns="0" rtlCol="0" anchor="ctr" anchorCtr="0">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r" defTabSz="914400" eaLnBrk="1" fontAlgn="auto" latinLnBrk="0" hangingPunct="1">
                <a:lnSpc>
                  <a:spcPct val="100000"/>
                </a:lnSpc>
                <a:spcBef>
                  <a:spcPts val="0"/>
                </a:spcBef>
                <a:spcAft>
                  <a:spcPts val="0"/>
                </a:spcAft>
                <a:buClrTx/>
                <a:buSzTx/>
                <a:buFontTx/>
                <a:buNone/>
                <a:tabLst/>
                <a:defRPr/>
              </a:pPr>
              <a:r>
                <a:rPr lang="en-US" altLang="ko-KR" sz="750" b="1" kern="0" dirty="0">
                  <a:latin typeface="+mn-ea"/>
                  <a:ea typeface="NanumSquare" panose="020B0600000101010101" pitchFamily="34" charset="-127"/>
                </a:rPr>
                <a:t>Intransit Inventory</a:t>
              </a:r>
              <a:endParaRPr kumimoji="0" lang="en-US" sz="750" b="1" i="0" u="none" strike="noStrike" kern="0" cap="none" spc="0" normalizeH="0" baseline="0" noProof="0" dirty="0">
                <a:ln>
                  <a:noFill/>
                </a:ln>
                <a:effectLst/>
                <a:uLnTx/>
                <a:uFillTx/>
                <a:latin typeface="+mn-ea"/>
                <a:ea typeface="NanumSquare" panose="020B0600000101010101" pitchFamily="34" charset="-127"/>
                <a:cs typeface="+mn-cs"/>
              </a:endParaRPr>
            </a:p>
          </p:txBody>
        </p:sp>
        <p:sp>
          <p:nvSpPr>
            <p:cNvPr id="120" name="TextBox 69">
              <a:extLst>
                <a:ext uri="{FF2B5EF4-FFF2-40B4-BE49-F238E27FC236}">
                  <a16:creationId xmlns:a16="http://schemas.microsoft.com/office/drawing/2014/main" id="{5E67EA79-FF2E-9C20-D3C2-A1EF8EE826C7}"/>
                </a:ext>
              </a:extLst>
            </p:cNvPr>
            <p:cNvSpPr txBox="1"/>
            <p:nvPr/>
          </p:nvSpPr>
          <p:spPr>
            <a:xfrm>
              <a:off x="6632757" y="3647456"/>
              <a:ext cx="539744" cy="169056"/>
            </a:xfrm>
            <a:prstGeom prst="rect">
              <a:avLst/>
            </a:prstGeom>
            <a:noFill/>
          </p:spPr>
          <p:txBody>
            <a:bodyPr wrap="square" lIns="0" tIns="0" rIns="0" bIns="0" rtlCol="0" anchor="ctr" anchorCtr="0">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altLang="ko-KR" sz="750" b="1" i="0" u="none" strike="noStrike" kern="0" cap="none" spc="0" normalizeH="0" baseline="0" noProof="0" dirty="0">
                  <a:ln>
                    <a:noFill/>
                  </a:ln>
                  <a:solidFill>
                    <a:schemeClr val="tx2"/>
                  </a:solidFill>
                  <a:effectLst/>
                  <a:uLnTx/>
                  <a:uFillTx/>
                  <a:latin typeface="+mn-ea"/>
                  <a:ea typeface="NanumSquare" panose="020B0600000101010101" pitchFamily="34" charset="-127"/>
                  <a:cs typeface="+mn-cs"/>
                </a:rPr>
                <a:t>On-hands</a:t>
              </a:r>
              <a:endParaRPr kumimoji="0" lang="en-US" sz="750" b="1" i="0" u="none" strike="noStrike" kern="0" cap="none" spc="0" normalizeH="0" baseline="0" noProof="0" dirty="0">
                <a:ln>
                  <a:noFill/>
                </a:ln>
                <a:solidFill>
                  <a:schemeClr val="tx2"/>
                </a:solidFill>
                <a:effectLst/>
                <a:uLnTx/>
                <a:uFillTx/>
                <a:latin typeface="+mn-ea"/>
                <a:ea typeface="NanumSquare" panose="020B0600000101010101" pitchFamily="34" charset="-127"/>
                <a:cs typeface="+mn-cs"/>
              </a:endParaRPr>
            </a:p>
          </p:txBody>
        </p:sp>
        <p:sp>
          <p:nvSpPr>
            <p:cNvPr id="123" name="위쪽 화살표 1324">
              <a:extLst>
                <a:ext uri="{FF2B5EF4-FFF2-40B4-BE49-F238E27FC236}">
                  <a16:creationId xmlns:a16="http://schemas.microsoft.com/office/drawing/2014/main" id="{C12BE8F8-27E2-CCCF-ACC0-E9EA96B78562}"/>
                </a:ext>
              </a:extLst>
            </p:cNvPr>
            <p:cNvSpPr/>
            <p:nvPr/>
          </p:nvSpPr>
          <p:spPr>
            <a:xfrm flipH="1">
              <a:off x="8933435" y="5118374"/>
              <a:ext cx="143932" cy="196280"/>
            </a:xfrm>
            <a:prstGeom prst="upArrow">
              <a:avLst>
                <a:gd name="adj1" fmla="val 69355"/>
                <a:gd name="adj2" fmla="val 57438"/>
              </a:avLst>
            </a:prstGeom>
            <a:solidFill>
              <a:srgbClr val="FF0000"/>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latinLnBrk="0"/>
              <a:endParaRPr lang="ko-KR" altLang="en-US" sz="2400">
                <a:ln>
                  <a:solidFill>
                    <a:prstClr val="white">
                      <a:alpha val="0"/>
                    </a:prstClr>
                  </a:solidFill>
                </a:ln>
                <a:solidFill>
                  <a:schemeClr val="tx1"/>
                </a:solidFill>
                <a:latin typeface="나눔스퀘어 Bold" panose="020B0600000101010101" pitchFamily="50" charset="-127"/>
                <a:ea typeface="나눔스퀘어 Bold" panose="020B0600000101010101" pitchFamily="50" charset="-127"/>
                <a:cs typeface="Arial" panose="020B0604020202020204" pitchFamily="34" charset="0"/>
              </a:endParaRPr>
            </a:p>
          </p:txBody>
        </p:sp>
        <p:sp>
          <p:nvSpPr>
            <p:cNvPr id="124" name="TextBox 69">
              <a:extLst>
                <a:ext uri="{FF2B5EF4-FFF2-40B4-BE49-F238E27FC236}">
                  <a16:creationId xmlns:a16="http://schemas.microsoft.com/office/drawing/2014/main" id="{B2901B52-5E30-6E44-05CB-8A94C90AE63D}"/>
                </a:ext>
              </a:extLst>
            </p:cNvPr>
            <p:cNvSpPr txBox="1"/>
            <p:nvPr/>
          </p:nvSpPr>
          <p:spPr>
            <a:xfrm>
              <a:off x="8244326" y="5382668"/>
              <a:ext cx="1597966" cy="236449"/>
            </a:xfrm>
            <a:prstGeom prst="rect">
              <a:avLst/>
            </a:prstGeom>
            <a:noFill/>
          </p:spPr>
          <p:txBody>
            <a:bodyPr wrap="square" lIns="0" tIns="0" rIns="0" bIns="0" rtlCol="0" anchor="ctr" anchorCtr="0">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dirty="0">
                  <a:ln>
                    <a:noFill/>
                  </a:ln>
                  <a:solidFill>
                    <a:srgbClr val="FF0000"/>
                  </a:solidFill>
                  <a:effectLst/>
                  <a:uLnTx/>
                  <a:uFillTx/>
                  <a:latin typeface="+mn-ea"/>
                  <a:ea typeface="NanumSquare" panose="020B0600000101010101" pitchFamily="34" charset="-127"/>
                  <a:cs typeface="+mn-cs"/>
                </a:rPr>
                <a:t>Additiona</a:t>
              </a:r>
              <a:r>
                <a:rPr lang="en-US" sz="800" b="1" kern="0" dirty="0">
                  <a:solidFill>
                    <a:srgbClr val="FF0000"/>
                  </a:solidFill>
                  <a:latin typeface="+mn-ea"/>
                  <a:ea typeface="NanumSquare" panose="020B0600000101010101" pitchFamily="34" charset="-127"/>
                </a:rPr>
                <a:t>l sales possible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dirty="0">
                  <a:ln>
                    <a:noFill/>
                  </a:ln>
                  <a:solidFill>
                    <a:srgbClr val="FF0000"/>
                  </a:solidFill>
                  <a:effectLst/>
                  <a:uLnTx/>
                  <a:uFillTx/>
                  <a:latin typeface="+mn-ea"/>
                  <a:ea typeface="NanumSquare" panose="020B0600000101010101" pitchFamily="34" charset="-127"/>
                  <a:cs typeface="+mn-cs"/>
                </a:rPr>
                <a:t>befor</a:t>
              </a:r>
              <a:r>
                <a:rPr lang="en-US" sz="800" b="1" kern="0" dirty="0">
                  <a:solidFill>
                    <a:srgbClr val="FF0000"/>
                  </a:solidFill>
                  <a:latin typeface="+mn-ea"/>
                  <a:ea typeface="NanumSquare" panose="020B0600000101010101" pitchFamily="34" charset="-127"/>
                </a:rPr>
                <a:t>e </a:t>
              </a:r>
              <a:r>
                <a:rPr kumimoji="0" lang="en-US" altLang="ko-KR" sz="800" b="1" i="0" u="none" strike="noStrike" kern="0" cap="none" spc="0" normalizeH="0" baseline="0" noProof="0" dirty="0">
                  <a:ln>
                    <a:noFill/>
                  </a:ln>
                  <a:solidFill>
                    <a:srgbClr val="FF0000"/>
                  </a:solidFill>
                  <a:effectLst/>
                  <a:uLnTx/>
                  <a:uFillTx/>
                  <a:latin typeface="+mn-ea"/>
                  <a:ea typeface="NanumSquare" panose="020B0600000101010101" pitchFamily="34" charset="-127"/>
                  <a:cs typeface="+mn-cs"/>
                </a:rPr>
                <a:t>4 August</a:t>
              </a:r>
              <a:endParaRPr kumimoji="0" lang="en-US" sz="800" b="1" i="0" u="none" strike="noStrike" kern="0" cap="none" spc="0" normalizeH="0" baseline="0" noProof="0" dirty="0">
                <a:ln>
                  <a:noFill/>
                </a:ln>
                <a:solidFill>
                  <a:srgbClr val="FF0000"/>
                </a:solidFill>
                <a:effectLst/>
                <a:uLnTx/>
                <a:uFillTx/>
                <a:latin typeface="+mn-ea"/>
                <a:ea typeface="NanumSquare" panose="020B0600000101010101" pitchFamily="34" charset="-127"/>
                <a:cs typeface="+mn-cs"/>
              </a:endParaRPr>
            </a:p>
          </p:txBody>
        </p:sp>
        <p:sp>
          <p:nvSpPr>
            <p:cNvPr id="49" name="타원 104">
              <a:extLst>
                <a:ext uri="{FF2B5EF4-FFF2-40B4-BE49-F238E27FC236}">
                  <a16:creationId xmlns:a16="http://schemas.microsoft.com/office/drawing/2014/main" id="{808802D3-339B-4281-B7A7-8D66BF0B72FD}"/>
                </a:ext>
              </a:extLst>
            </p:cNvPr>
            <p:cNvSpPr/>
            <p:nvPr/>
          </p:nvSpPr>
          <p:spPr>
            <a:xfrm>
              <a:off x="9723606" y="4073293"/>
              <a:ext cx="397933" cy="397933"/>
            </a:xfrm>
            <a:prstGeom prst="ellipse">
              <a:avLst/>
            </a:prstGeom>
            <a:noFill/>
            <a:ln w="28575">
              <a:solidFill>
                <a:srgbClr val="FF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0" name="TextBox 69">
              <a:extLst>
                <a:ext uri="{FF2B5EF4-FFF2-40B4-BE49-F238E27FC236}">
                  <a16:creationId xmlns:a16="http://schemas.microsoft.com/office/drawing/2014/main" id="{286DFA00-BF0E-433C-824A-D57B23A9FDA3}"/>
                </a:ext>
              </a:extLst>
            </p:cNvPr>
            <p:cNvSpPr txBox="1"/>
            <p:nvPr/>
          </p:nvSpPr>
          <p:spPr>
            <a:xfrm>
              <a:off x="9256347" y="4916797"/>
              <a:ext cx="1463695" cy="247122"/>
            </a:xfrm>
            <a:prstGeom prst="rect">
              <a:avLst/>
            </a:prstGeom>
            <a:noFill/>
          </p:spPr>
          <p:txBody>
            <a:bodyPr wrap="square" lIns="0" tIns="0" rIns="0" bIns="0" rtlCol="0" anchor="ctr" anchorCtr="0">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800" b="1" i="0" u="none" strike="noStrike" kern="0" cap="none" spc="0" normalizeH="0" baseline="0" noProof="0" dirty="0">
                  <a:ln>
                    <a:noFill/>
                  </a:ln>
                  <a:solidFill>
                    <a:srgbClr val="FF0000"/>
                  </a:solidFill>
                  <a:effectLst/>
                  <a:uLnTx/>
                  <a:uFillTx/>
                  <a:latin typeface="+mn-ea"/>
                  <a:ea typeface="NanumSquare" panose="020B0600000101010101" pitchFamily="34" charset="-127"/>
                  <a:cs typeface="+mn-cs"/>
                </a:rPr>
                <a:t>Possible to apply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800" b="1" i="0" u="none" strike="noStrike" kern="0" cap="none" spc="0" normalizeH="0" baseline="0" noProof="0" dirty="0">
                  <a:ln>
                    <a:noFill/>
                  </a:ln>
                  <a:solidFill>
                    <a:srgbClr val="FF0000"/>
                  </a:solidFill>
                  <a:effectLst/>
                  <a:uLnTx/>
                  <a:uFillTx/>
                  <a:latin typeface="+mn-ea"/>
                  <a:ea typeface="NanumSquare" panose="020B0600000101010101" pitchFamily="34" charset="-127"/>
                  <a:cs typeface="+mn-cs"/>
                </a:rPr>
                <a:t>alternative routes</a:t>
              </a:r>
              <a:endParaRPr kumimoji="0" lang="en-US" sz="800" b="1" i="0" u="none" strike="noStrike" kern="0" cap="none" spc="0" normalizeH="0" baseline="0" noProof="0" dirty="0">
                <a:ln>
                  <a:noFill/>
                </a:ln>
                <a:solidFill>
                  <a:srgbClr val="FF0000"/>
                </a:solidFill>
                <a:effectLst/>
                <a:uLnTx/>
                <a:uFillTx/>
                <a:latin typeface="+mn-ea"/>
                <a:ea typeface="NanumSquare" panose="020B0600000101010101" pitchFamily="34" charset="-127"/>
                <a:cs typeface="+mn-cs"/>
              </a:endParaRPr>
            </a:p>
          </p:txBody>
        </p:sp>
        <p:sp>
          <p:nvSpPr>
            <p:cNvPr id="51" name="위쪽 화살표 1324">
              <a:extLst>
                <a:ext uri="{FF2B5EF4-FFF2-40B4-BE49-F238E27FC236}">
                  <a16:creationId xmlns:a16="http://schemas.microsoft.com/office/drawing/2014/main" id="{60B2C91B-D84E-4BBD-A6BE-E64C033622C6}"/>
                </a:ext>
              </a:extLst>
            </p:cNvPr>
            <p:cNvSpPr/>
            <p:nvPr/>
          </p:nvSpPr>
          <p:spPr>
            <a:xfrm flipH="1">
              <a:off x="9859226" y="4563114"/>
              <a:ext cx="143932" cy="196280"/>
            </a:xfrm>
            <a:prstGeom prst="upArrow">
              <a:avLst>
                <a:gd name="adj1" fmla="val 69355"/>
                <a:gd name="adj2" fmla="val 57438"/>
              </a:avLst>
            </a:prstGeom>
            <a:solidFill>
              <a:srgbClr val="FF0000"/>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latinLnBrk="0"/>
              <a:endParaRPr lang="ko-KR" altLang="en-US" sz="2400">
                <a:ln>
                  <a:solidFill>
                    <a:prstClr val="white">
                      <a:alpha val="0"/>
                    </a:prstClr>
                  </a:solidFill>
                </a:ln>
                <a:solidFill>
                  <a:schemeClr val="tx1"/>
                </a:solidFill>
                <a:latin typeface="나눔스퀘어 Bold" panose="020B0600000101010101" pitchFamily="50" charset="-127"/>
                <a:ea typeface="나눔스퀘어 Bold" panose="020B0600000101010101" pitchFamily="50" charset="-127"/>
                <a:cs typeface="Arial" panose="020B0604020202020204" pitchFamily="34" charset="0"/>
              </a:endParaRPr>
            </a:p>
          </p:txBody>
        </p:sp>
      </p:grpSp>
      <p:sp>
        <p:nvSpPr>
          <p:cNvPr id="52" name="TextBox 69">
            <a:extLst>
              <a:ext uri="{FF2B5EF4-FFF2-40B4-BE49-F238E27FC236}">
                <a16:creationId xmlns:a16="http://schemas.microsoft.com/office/drawing/2014/main" id="{AE13124B-6C24-4F40-B047-F1AF854AE43F}"/>
              </a:ext>
            </a:extLst>
          </p:cNvPr>
          <p:cNvSpPr txBox="1"/>
          <p:nvPr/>
        </p:nvSpPr>
        <p:spPr>
          <a:xfrm>
            <a:off x="6832994" y="5615099"/>
            <a:ext cx="4746469" cy="738648"/>
          </a:xfrm>
          <a:prstGeom prst="rect">
            <a:avLst/>
          </a:prstGeom>
        </p:spPr>
        <p:txBody>
          <a:bodyPr wrap="square" lIns="91424" tIns="45712" rIns="91424" bIns="45712">
            <a:spAutoFit/>
          </a:bodyPr>
          <a:lstStyle>
            <a:defPPr>
              <a:defRPr lang="ko-KR"/>
            </a:defPPr>
            <a:lvl1pPr defTabSz="995187">
              <a:spcAft>
                <a:spcPts val="500"/>
              </a:spcAft>
              <a:buClr>
                <a:prstClr val="black"/>
              </a:buClr>
              <a:defRPr sz="1600" b="1" kern="0" spc="-30">
                <a:ln>
                  <a:solidFill>
                    <a:schemeClr val="bg1">
                      <a:alpha val="0"/>
                    </a:schemeClr>
                  </a:solidFill>
                </a:ln>
                <a:solidFill>
                  <a:prstClr val="black"/>
                </a:solidFill>
                <a:latin typeface="+mn-ea"/>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altLang="ko-KR" sz="1400" b="0" dirty="0"/>
              <a:t>※ Analyze and apply alternative routes which lead time is</a:t>
            </a:r>
            <a:br>
              <a:rPr lang="en-US" altLang="ko-KR" sz="1400" b="0" dirty="0"/>
            </a:br>
            <a:r>
              <a:rPr lang="en-US" altLang="ko-KR" sz="1400" b="0" dirty="0"/>
              <a:t>   long with lower rate if there is sufficient inventory</a:t>
            </a:r>
            <a:br>
              <a:rPr lang="en-US" altLang="ko-KR" sz="1400" b="0" dirty="0"/>
            </a:br>
            <a:r>
              <a:rPr lang="en-US" altLang="ko-KR" sz="1400" b="0" dirty="0"/>
              <a:t>   available.</a:t>
            </a:r>
            <a:endParaRPr lang="en-US" sz="1400" b="0" dirty="0"/>
          </a:p>
        </p:txBody>
      </p:sp>
      <p:sp>
        <p:nvSpPr>
          <p:cNvPr id="5" name="TextBox 4">
            <a:extLst>
              <a:ext uri="{FF2B5EF4-FFF2-40B4-BE49-F238E27FC236}">
                <a16:creationId xmlns:a16="http://schemas.microsoft.com/office/drawing/2014/main" id="{E732F1E2-3EB0-946D-8966-BE64F6D7783A}"/>
              </a:ext>
            </a:extLst>
          </p:cNvPr>
          <p:cNvSpPr txBox="1"/>
          <p:nvPr/>
        </p:nvSpPr>
        <p:spPr>
          <a:xfrm>
            <a:off x="515937" y="1179617"/>
            <a:ext cx="10618231" cy="615553"/>
          </a:xfrm>
          <a:prstGeom prst="rect">
            <a:avLst/>
          </a:prstGeom>
          <a:noFill/>
        </p:spPr>
        <p:txBody>
          <a:bodyPr wrap="square" lIns="0" tIns="0" rIns="0" bIns="0" rtlCol="0" anchor="t">
            <a:spAutoFit/>
          </a:bodyPr>
          <a:lstStyle>
            <a:defPPr>
              <a:defRPr lang="ko-KR"/>
            </a:defPPr>
            <a:lvl1pPr>
              <a:defRPr sz="2600">
                <a:ln>
                  <a:solidFill>
                    <a:schemeClr val="accent1">
                      <a:alpha val="0"/>
                    </a:schemeClr>
                  </a:solidFill>
                </a:ln>
                <a:solidFill>
                  <a:schemeClr val="tx1">
                    <a:lumMod val="85000"/>
                    <a:lumOff val="15000"/>
                  </a:schemeClr>
                </a:solidFill>
                <a:latin typeface="배달의민족 도현" panose="020B0600000101010101" pitchFamily="50" charset="-127"/>
                <a:ea typeface="배달의민족 도현" panose="020B0600000101010101" pitchFamily="50" charset="-127"/>
              </a:defRPr>
            </a:lvl1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ko-KR"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Possible to determine the available inventory by identifying the quantity of the intransit inventory by arrival date, which also supports RTF for sales and feedstock outlook.</a:t>
            </a:r>
            <a:endParaRPr kumimoji="0" lang="ko-KR" altLang="ko-KR" sz="20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p:txBody>
      </p:sp>
      <p:sp>
        <p:nvSpPr>
          <p:cNvPr id="6" name="직사각형 5">
            <a:extLst>
              <a:ext uri="{FF2B5EF4-FFF2-40B4-BE49-F238E27FC236}">
                <a16:creationId xmlns:a16="http://schemas.microsoft.com/office/drawing/2014/main" id="{2350470B-7052-4EC0-4B7B-9E79CD2589DC}"/>
              </a:ext>
            </a:extLst>
          </p:cNvPr>
          <p:cNvSpPr/>
          <p:nvPr/>
        </p:nvSpPr>
        <p:spPr>
          <a:xfrm>
            <a:off x="11142635" y="3208328"/>
            <a:ext cx="687227" cy="53507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r>
              <a:rPr lang="en-US" altLang="ko-KR" sz="1000" b="1" dirty="0">
                <a:solidFill>
                  <a:schemeClr val="tx1"/>
                </a:solidFill>
              </a:rPr>
              <a:t>Available Stock</a:t>
            </a:r>
            <a:endParaRPr lang="ko-KR" altLang="en-US" sz="1000" b="1" dirty="0">
              <a:solidFill>
                <a:schemeClr val="tx1"/>
              </a:solidFill>
            </a:endParaRPr>
          </a:p>
        </p:txBody>
      </p:sp>
    </p:spTree>
    <p:extLst>
      <p:ext uri="{BB962C8B-B14F-4D97-AF65-F5344CB8AC3E}">
        <p14:creationId xmlns:p14="http://schemas.microsoft.com/office/powerpoint/2010/main" val="18980700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 name="TextBox 109">
            <a:extLst>
              <a:ext uri="{FF2B5EF4-FFF2-40B4-BE49-F238E27FC236}">
                <a16:creationId xmlns:a16="http://schemas.microsoft.com/office/drawing/2014/main" id="{5CE3690D-10E7-4DB4-8E48-93FAE40D6ECD}"/>
              </a:ext>
            </a:extLst>
          </p:cNvPr>
          <p:cNvSpPr txBox="1"/>
          <p:nvPr/>
        </p:nvSpPr>
        <p:spPr>
          <a:xfrm>
            <a:off x="515938" y="1179617"/>
            <a:ext cx="10945596" cy="650884"/>
          </a:xfrm>
          <a:prstGeom prst="rect">
            <a:avLst/>
          </a:prstGeom>
          <a:noFill/>
        </p:spPr>
        <p:txBody>
          <a:bodyPr wrap="square" lIns="0" tIns="0" rIns="0" bIns="0" rtlCol="0" anchor="t">
            <a:spAutoFit/>
          </a:bodyPr>
          <a:lstStyle>
            <a:defPPr>
              <a:defRPr lang="ko-KR"/>
            </a:defPPr>
            <a:lvl1pPr>
              <a:defRPr sz="2600">
                <a:ln>
                  <a:solidFill>
                    <a:schemeClr val="accent1">
                      <a:alpha val="0"/>
                    </a:schemeClr>
                  </a:solidFill>
                </a:ln>
                <a:solidFill>
                  <a:schemeClr val="tx1">
                    <a:lumMod val="85000"/>
                    <a:lumOff val="15000"/>
                  </a:schemeClr>
                </a:solidFill>
                <a:latin typeface="배달의민족 도현" panose="020B0600000101010101" pitchFamily="50" charset="-127"/>
                <a:ea typeface="배달의민족 도현" panose="020B0600000101010101" pitchFamily="50" charset="-127"/>
              </a:defRPr>
            </a:lvl1pPr>
          </a:lstStyle>
          <a:p>
            <a:pPr defTabSz="957474">
              <a:lnSpc>
                <a:spcPct val="110000"/>
              </a:lnSpc>
              <a:spcBef>
                <a:spcPct val="0"/>
              </a:spcBef>
            </a:pPr>
            <a:r>
              <a:rPr lang="en-US" altLang="ko-KR" sz="2000" dirty="0">
                <a:ln>
                  <a:solidFill>
                    <a:schemeClr val="bg1">
                      <a:lumMod val="75000"/>
                      <a:alpha val="0"/>
                    </a:schemeClr>
                  </a:solidFill>
                </a:ln>
                <a:solidFill>
                  <a:schemeClr val="tx1">
                    <a:lumMod val="75000"/>
                    <a:lumOff val="25000"/>
                  </a:schemeClr>
                </a:solidFill>
                <a:latin typeface="Arial" panose="020B0604020202020204" pitchFamily="34" charset="0"/>
                <a:ea typeface="나눔스퀘어 ExtraBold" panose="020B0600000101010101" pitchFamily="50" charset="-127"/>
                <a:cs typeface="Arial" panose="020B0604020202020204" pitchFamily="34" charset="0"/>
              </a:rPr>
              <a:t>You can elaborate Replenishment Cycle when you minimize the impact of frequent schedule changes on the supply chain and accurately understand transit time changes. </a:t>
            </a:r>
          </a:p>
        </p:txBody>
      </p:sp>
      <p:sp>
        <p:nvSpPr>
          <p:cNvPr id="159" name="TextBox 158">
            <a:extLst>
              <a:ext uri="{FF2B5EF4-FFF2-40B4-BE49-F238E27FC236}">
                <a16:creationId xmlns:a16="http://schemas.microsoft.com/office/drawing/2014/main" id="{5CE3690D-10E7-4DB4-8E48-93FAE40D6ECD}"/>
              </a:ext>
            </a:extLst>
          </p:cNvPr>
          <p:cNvSpPr txBox="1"/>
          <p:nvPr/>
        </p:nvSpPr>
        <p:spPr>
          <a:xfrm>
            <a:off x="515938" y="424371"/>
            <a:ext cx="11676062" cy="492443"/>
          </a:xfrm>
          <a:prstGeom prst="rect">
            <a:avLst/>
          </a:prstGeom>
          <a:noFill/>
        </p:spPr>
        <p:txBody>
          <a:bodyPr wrap="square" lIns="0" tIns="0" rIns="0" bIns="0" rtlCol="0" anchor="ctr">
            <a:spAutoFit/>
          </a:bodyPr>
          <a:lstStyle>
            <a:defPPr>
              <a:defRPr lang="ko-KR"/>
            </a:defPPr>
            <a:lvl1pPr defTabSz="957474">
              <a:spcBef>
                <a:spcPct val="0"/>
              </a:spcBef>
              <a:defRPr sz="3200" b="1">
                <a:ln>
                  <a:solidFill>
                    <a:schemeClr val="bg1">
                      <a:lumMod val="75000"/>
                      <a:alpha val="0"/>
                    </a:schemeClr>
                  </a:solidFill>
                </a:ln>
                <a:latin typeface="Arial" panose="020B0604020202020204" pitchFamily="34" charset="0"/>
                <a:ea typeface="나눔스퀘어 ExtraBold" panose="020B0600000101010101" pitchFamily="50" charset="-127"/>
                <a:cs typeface="Arial" panose="020B0604020202020204" pitchFamily="34" charset="0"/>
              </a:defRPr>
            </a:lvl1pPr>
          </a:lstStyle>
          <a:p>
            <a:r>
              <a:rPr lang="en-US" altLang="ko-KR" dirty="0"/>
              <a:t>Impact </a:t>
            </a:r>
            <a:r>
              <a:rPr lang="en-US" altLang="ko-KR" sz="2400" dirty="0">
                <a:solidFill>
                  <a:schemeClr val="accent5">
                    <a:lumMod val="75000"/>
                  </a:schemeClr>
                </a:solidFill>
              </a:rPr>
              <a:t>③ Stock Optimization with Replenishment Cycle Elaboration</a:t>
            </a:r>
            <a:endParaRPr lang="en-US" altLang="ko-KR" sz="2600" dirty="0">
              <a:solidFill>
                <a:schemeClr val="accent5">
                  <a:lumMod val="75000"/>
                </a:schemeClr>
              </a:solidFill>
            </a:endParaRPr>
          </a:p>
        </p:txBody>
      </p:sp>
      <p:grpSp>
        <p:nvGrpSpPr>
          <p:cNvPr id="10" name="그룹 9">
            <a:extLst>
              <a:ext uri="{FF2B5EF4-FFF2-40B4-BE49-F238E27FC236}">
                <a16:creationId xmlns:a16="http://schemas.microsoft.com/office/drawing/2014/main" id="{F8BCCD9D-8786-FCFF-B466-21981C1675D0}"/>
              </a:ext>
            </a:extLst>
          </p:cNvPr>
          <p:cNvGrpSpPr/>
          <p:nvPr/>
        </p:nvGrpSpPr>
        <p:grpSpPr>
          <a:xfrm>
            <a:off x="10842082" y="0"/>
            <a:ext cx="1046346" cy="468463"/>
            <a:chOff x="10842082" y="0"/>
            <a:chExt cx="1046346" cy="468463"/>
          </a:xfrm>
        </p:grpSpPr>
        <p:sp>
          <p:nvSpPr>
            <p:cNvPr id="11" name="TextBox 10">
              <a:extLst>
                <a:ext uri="{FF2B5EF4-FFF2-40B4-BE49-F238E27FC236}">
                  <a16:creationId xmlns:a16="http://schemas.microsoft.com/office/drawing/2014/main" id="{FAF34A39-272A-1885-337F-EBB7599CF1A8}"/>
                </a:ext>
              </a:extLst>
            </p:cNvPr>
            <p:cNvSpPr txBox="1"/>
            <p:nvPr/>
          </p:nvSpPr>
          <p:spPr>
            <a:xfrm>
              <a:off x="11699274" y="222242"/>
              <a:ext cx="189154" cy="246221"/>
            </a:xfrm>
            <a:prstGeom prst="rect">
              <a:avLst/>
            </a:prstGeom>
            <a:noFill/>
          </p:spPr>
          <p:txBody>
            <a:bodyPr wrap="none" lIns="0" tIns="0" rIns="0" bIns="0" rtlCol="0" anchor="ctr" anchorCtr="0">
              <a:spAutoFit/>
            </a:bodyPr>
            <a:lstStyle>
              <a:defPPr>
                <a:defRPr lang="ko-KR"/>
              </a:defPPr>
              <a:lvl1pPr>
                <a:spcAft>
                  <a:spcPts val="300"/>
                </a:spcAft>
                <a:defRPr sz="2800" spc="-100">
                  <a:ln>
                    <a:solidFill>
                      <a:schemeClr val="bg1">
                        <a:alpha val="0"/>
                      </a:schemeClr>
                    </a:solidFill>
                  </a:ln>
                  <a:solidFill>
                    <a:srgbClr val="005B8D"/>
                  </a:solidFill>
                  <a:latin typeface="Times New Roman" panose="02020603050405020304" pitchFamily="18" charset="0"/>
                  <a:ea typeface="KoPub돋움체 Bold" panose="02020603020101020101" pitchFamily="18" charset="-127"/>
                  <a:cs typeface="Times New Roman" panose="02020603050405020304" pitchFamily="18" charset="0"/>
                </a:defRPr>
              </a:lvl1pPr>
            </a:lstStyle>
            <a:p>
              <a:pPr latinLnBrk="0"/>
              <a:r>
                <a:rPr lang="en-US" altLang="ko-KR" sz="1600" spc="0" dirty="0">
                  <a:ln>
                    <a:solidFill>
                      <a:prstClr val="white">
                        <a:alpha val="0"/>
                      </a:prstClr>
                    </a:solidFill>
                  </a:ln>
                  <a:solidFill>
                    <a:srgbClr val="05C3A7"/>
                  </a:solidFill>
                </a:rPr>
                <a:t>II.</a:t>
              </a:r>
            </a:p>
          </p:txBody>
        </p:sp>
        <p:sp>
          <p:nvSpPr>
            <p:cNvPr id="12" name="TextBox 11">
              <a:extLst>
                <a:ext uri="{FF2B5EF4-FFF2-40B4-BE49-F238E27FC236}">
                  <a16:creationId xmlns:a16="http://schemas.microsoft.com/office/drawing/2014/main" id="{9D346BBC-1ECC-A437-E522-CDF910893816}"/>
                </a:ext>
              </a:extLst>
            </p:cNvPr>
            <p:cNvSpPr txBox="1"/>
            <p:nvPr/>
          </p:nvSpPr>
          <p:spPr>
            <a:xfrm>
              <a:off x="10842082" y="278378"/>
              <a:ext cx="737381" cy="153888"/>
            </a:xfrm>
            <a:prstGeom prst="rect">
              <a:avLst/>
            </a:prstGeom>
            <a:noFill/>
            <a:ln w="9525">
              <a:noFill/>
              <a:miter lim="800000"/>
              <a:headEnd/>
              <a:tailEnd/>
            </a:ln>
          </p:spPr>
          <p:txBody>
            <a:bodyPr wrap="none" lIns="0" tIns="0" rIns="0" bIns="0" anchor="ctr">
              <a:spAutoFit/>
            </a:bodyPr>
            <a:lstStyle>
              <a:defPPr>
                <a:defRPr lang="ko-KR"/>
              </a:defPPr>
              <a:lvl1pPr defTabSz="914125" fontAlgn="base" latinLnBrk="0">
                <a:spcBef>
                  <a:spcPct val="0"/>
                </a:spcBef>
                <a:spcAft>
                  <a:spcPts val="200"/>
                </a:spcAft>
                <a:defRPr sz="1100" spc="-20">
                  <a:ln>
                    <a:solidFill>
                      <a:prstClr val="white">
                        <a:alpha val="0"/>
                      </a:prstClr>
                    </a:solidFill>
                  </a:ln>
                  <a:solidFill>
                    <a:schemeClr val="tx1">
                      <a:lumMod val="75000"/>
                      <a:lumOff val="25000"/>
                    </a:schemeClr>
                  </a:solidFill>
                  <a:latin typeface="KoPub돋움체 Bold" panose="02020603020101020101" pitchFamily="18" charset="-127"/>
                  <a:ea typeface="KoPub돋움체 Bold" panose="02020603020101020101" pitchFamily="18" charset="-127"/>
                  <a:cs typeface="Arial" charset="0"/>
                </a:defRPr>
              </a:lvl1pPr>
            </a:lstStyle>
            <a:p>
              <a:pPr algn="r"/>
              <a:r>
                <a:rPr lang="en-US" altLang="ko-KR" sz="1000" spc="0" dirty="0">
                  <a:solidFill>
                    <a:prstClr val="black">
                      <a:lumMod val="75000"/>
                      <a:lumOff val="25000"/>
                    </a:prstClr>
                  </a:solidFill>
                  <a:latin typeface="Arial" panose="020B0604020202020204" pitchFamily="34" charset="0"/>
                  <a:cs typeface="Arial" panose="020B0604020202020204" pitchFamily="34" charset="0"/>
                </a:rPr>
                <a:t>Cello Square</a:t>
              </a:r>
            </a:p>
          </p:txBody>
        </p:sp>
        <p:cxnSp>
          <p:nvCxnSpPr>
            <p:cNvPr id="13" name="직선 연결선 12">
              <a:extLst>
                <a:ext uri="{FF2B5EF4-FFF2-40B4-BE49-F238E27FC236}">
                  <a16:creationId xmlns:a16="http://schemas.microsoft.com/office/drawing/2014/main" id="{53A7BF26-0F89-0997-40B3-9A3CC8C3115D}"/>
                </a:ext>
              </a:extLst>
            </p:cNvPr>
            <p:cNvCxnSpPr/>
            <p:nvPr/>
          </p:nvCxnSpPr>
          <p:spPr>
            <a:xfrm>
              <a:off x="11640000" y="0"/>
              <a:ext cx="0" cy="432266"/>
            </a:xfrm>
            <a:prstGeom prst="line">
              <a:avLst/>
            </a:prstGeom>
            <a:ln w="9525" cap="flat">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4" name="타원 13">
              <a:extLst>
                <a:ext uri="{FF2B5EF4-FFF2-40B4-BE49-F238E27FC236}">
                  <a16:creationId xmlns:a16="http://schemas.microsoft.com/office/drawing/2014/main" id="{C3F7A962-AB71-AD19-3B03-F70D584ADFCE}"/>
                </a:ext>
              </a:extLst>
            </p:cNvPr>
            <p:cNvSpPr/>
            <p:nvPr/>
          </p:nvSpPr>
          <p:spPr>
            <a:xfrm>
              <a:off x="11076568" y="201570"/>
              <a:ext cx="57600" cy="57600"/>
            </a:xfrm>
            <a:prstGeom prst="ellipse">
              <a:avLst/>
            </a:prstGeom>
            <a:solidFill>
              <a:schemeClr val="bg1">
                <a:lumMod val="75000"/>
                <a:alpha val="8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latinLnBrk="0"/>
              <a:endParaRPr lang="ko-KR" altLang="en-US" spc="-20" dirty="0">
                <a:ln>
                  <a:solidFill>
                    <a:prstClr val="white">
                      <a:alpha val="0"/>
                    </a:prstClr>
                  </a:solidFill>
                </a:ln>
                <a:solidFill>
                  <a:prstClr val="white"/>
                </a:solidFill>
                <a:latin typeface="KoPub돋움체 Bold" panose="02020603020101020101" pitchFamily="18" charset="-127"/>
                <a:ea typeface="KoPub돋움체 Bold" panose="02020603020101020101" pitchFamily="18" charset="-127"/>
              </a:endParaRPr>
            </a:p>
          </p:txBody>
        </p:sp>
        <p:sp>
          <p:nvSpPr>
            <p:cNvPr id="15" name="타원 14">
              <a:extLst>
                <a:ext uri="{FF2B5EF4-FFF2-40B4-BE49-F238E27FC236}">
                  <a16:creationId xmlns:a16="http://schemas.microsoft.com/office/drawing/2014/main" id="{E4E525DA-34B4-44DA-67C0-7D59F9B0F5A1}"/>
                </a:ext>
              </a:extLst>
            </p:cNvPr>
            <p:cNvSpPr/>
            <p:nvPr/>
          </p:nvSpPr>
          <p:spPr>
            <a:xfrm>
              <a:off x="11324051" y="201570"/>
              <a:ext cx="57600" cy="57600"/>
            </a:xfrm>
            <a:prstGeom prst="ellipse">
              <a:avLst/>
            </a:prstGeom>
            <a:solidFill>
              <a:schemeClr val="bg1">
                <a:lumMod val="75000"/>
                <a:alpha val="8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latinLnBrk="0"/>
              <a:endParaRPr lang="ko-KR" altLang="en-US" spc="-20" dirty="0">
                <a:ln>
                  <a:solidFill>
                    <a:prstClr val="white">
                      <a:alpha val="0"/>
                    </a:prstClr>
                  </a:solidFill>
                </a:ln>
                <a:solidFill>
                  <a:prstClr val="white"/>
                </a:solidFill>
                <a:latin typeface="KoPub돋움체 Bold" panose="02020603020101020101" pitchFamily="18" charset="-127"/>
                <a:ea typeface="KoPub돋움체 Bold" panose="02020603020101020101" pitchFamily="18" charset="-127"/>
              </a:endParaRPr>
            </a:p>
          </p:txBody>
        </p:sp>
        <p:sp>
          <p:nvSpPr>
            <p:cNvPr id="16" name="타원 15">
              <a:extLst>
                <a:ext uri="{FF2B5EF4-FFF2-40B4-BE49-F238E27FC236}">
                  <a16:creationId xmlns:a16="http://schemas.microsoft.com/office/drawing/2014/main" id="{1832060E-0AA8-986F-B20A-941A5D92F458}"/>
                </a:ext>
              </a:extLst>
            </p:cNvPr>
            <p:cNvSpPr/>
            <p:nvPr/>
          </p:nvSpPr>
          <p:spPr>
            <a:xfrm>
              <a:off x="11203612" y="201570"/>
              <a:ext cx="57600" cy="57600"/>
            </a:xfrm>
            <a:prstGeom prst="ellipse">
              <a:avLst/>
            </a:prstGeom>
            <a:solidFill>
              <a:srgbClr val="05C3A7"/>
            </a:solidFill>
            <a:ln>
              <a:noFill/>
            </a:ln>
            <a:effectLst/>
          </p:spPr>
          <p:txBody>
            <a:bodyPr wrap="none" lIns="0" tIns="0" rIns="0" bIns="0" anchor="ctr">
              <a:noAutofit/>
            </a:bodyPr>
            <a:lstStyle/>
            <a:p>
              <a:pPr algn="ctr" fontAlgn="base">
                <a:buClr>
                  <a:srgbClr val="969696"/>
                </a:buClr>
              </a:pPr>
              <a:endParaRPr lang="ko-KR" altLang="en-US" sz="1400" b="1" dirty="0">
                <a:ln>
                  <a:solidFill>
                    <a:srgbClr val="C00000">
                      <a:alpha val="0"/>
                    </a:srgbClr>
                  </a:solidFill>
                </a:ln>
                <a:solidFill>
                  <a:schemeClr val="tx1"/>
                </a:solidFill>
                <a:latin typeface="Segoe UI" panose="020B0502040204020203" pitchFamily="34" charset="0"/>
                <a:ea typeface="맑은 고딕" panose="020B0503020000020004" pitchFamily="50" charset="-127"/>
                <a:cs typeface="Segoe UI" panose="020B0502040204020203" pitchFamily="34" charset="0"/>
              </a:endParaRPr>
            </a:p>
          </p:txBody>
        </p:sp>
        <p:sp>
          <p:nvSpPr>
            <p:cNvPr id="18" name="타원 17">
              <a:extLst>
                <a:ext uri="{FF2B5EF4-FFF2-40B4-BE49-F238E27FC236}">
                  <a16:creationId xmlns:a16="http://schemas.microsoft.com/office/drawing/2014/main" id="{1D90DE9B-EA3A-111C-B4F2-B941FF48F8A8}"/>
                </a:ext>
              </a:extLst>
            </p:cNvPr>
            <p:cNvSpPr/>
            <p:nvPr/>
          </p:nvSpPr>
          <p:spPr>
            <a:xfrm>
              <a:off x="11461533" y="201570"/>
              <a:ext cx="57600" cy="57600"/>
            </a:xfrm>
            <a:prstGeom prst="ellipse">
              <a:avLst/>
            </a:prstGeom>
            <a:solidFill>
              <a:schemeClr val="bg1">
                <a:lumMod val="75000"/>
                <a:alpha val="8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latinLnBrk="0"/>
              <a:endParaRPr lang="ko-KR" altLang="en-US" spc="-20" dirty="0">
                <a:ln>
                  <a:solidFill>
                    <a:prstClr val="white">
                      <a:alpha val="0"/>
                    </a:prstClr>
                  </a:solidFill>
                </a:ln>
                <a:solidFill>
                  <a:prstClr val="white"/>
                </a:solidFill>
                <a:latin typeface="KoPub돋움체 Bold" panose="02020603020101020101" pitchFamily="18" charset="-127"/>
                <a:ea typeface="KoPub돋움체 Bold" panose="02020603020101020101" pitchFamily="18" charset="-127"/>
              </a:endParaRPr>
            </a:p>
          </p:txBody>
        </p:sp>
      </p:grpSp>
      <p:pic>
        <p:nvPicPr>
          <p:cNvPr id="19" name="그림 18">
            <a:extLst>
              <a:ext uri="{FF2B5EF4-FFF2-40B4-BE49-F238E27FC236}">
                <a16:creationId xmlns:a16="http://schemas.microsoft.com/office/drawing/2014/main" id="{90825D25-D8C0-9D82-C783-E13CD1E8D4DC}"/>
              </a:ext>
            </a:extLst>
          </p:cNvPr>
          <p:cNvPicPr>
            <a:picLocks noChangeAspect="1"/>
          </p:cNvPicPr>
          <p:nvPr/>
        </p:nvPicPr>
        <p:blipFill rotWithShape="1">
          <a:blip r:embed="rId3"/>
          <a:srcRect t="5955"/>
          <a:stretch/>
        </p:blipFill>
        <p:spPr>
          <a:xfrm>
            <a:off x="514301" y="2577549"/>
            <a:ext cx="5921334" cy="3895507"/>
          </a:xfrm>
          <a:prstGeom prst="rect">
            <a:avLst/>
          </a:prstGeom>
        </p:spPr>
      </p:pic>
      <p:sp>
        <p:nvSpPr>
          <p:cNvPr id="2" name="직사각형 1">
            <a:extLst>
              <a:ext uri="{FF2B5EF4-FFF2-40B4-BE49-F238E27FC236}">
                <a16:creationId xmlns:a16="http://schemas.microsoft.com/office/drawing/2014/main" id="{FEC52080-D5D3-12D4-3978-A80B1611CF17}"/>
              </a:ext>
            </a:extLst>
          </p:cNvPr>
          <p:cNvSpPr/>
          <p:nvPr/>
        </p:nvSpPr>
        <p:spPr>
          <a:xfrm>
            <a:off x="514301" y="2538123"/>
            <a:ext cx="5921334" cy="3895506"/>
          </a:xfrm>
          <a:prstGeom prst="rect">
            <a:avLst/>
          </a:prstGeom>
          <a:noFill/>
          <a:ln w="19050">
            <a:solidFill>
              <a:srgbClr val="2E98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n>
                <a:solidFill>
                  <a:prstClr val="white">
                    <a:alpha val="0"/>
                  </a:prstClr>
                </a:solidFill>
              </a:ln>
              <a:solidFill>
                <a:schemeClr val="tx1"/>
              </a:solidFill>
            </a:endParaRPr>
          </a:p>
        </p:txBody>
      </p:sp>
      <p:grpSp>
        <p:nvGrpSpPr>
          <p:cNvPr id="3" name="그룹 2">
            <a:extLst>
              <a:ext uri="{FF2B5EF4-FFF2-40B4-BE49-F238E27FC236}">
                <a16:creationId xmlns:a16="http://schemas.microsoft.com/office/drawing/2014/main" id="{5622CA5A-CDC3-5F73-F64E-679152E54E72}"/>
              </a:ext>
            </a:extLst>
          </p:cNvPr>
          <p:cNvGrpSpPr/>
          <p:nvPr/>
        </p:nvGrpSpPr>
        <p:grpSpPr>
          <a:xfrm>
            <a:off x="514301" y="2136450"/>
            <a:ext cx="5921334" cy="415830"/>
            <a:chOff x="6096000" y="1475462"/>
            <a:chExt cx="5584550" cy="433676"/>
          </a:xfrm>
          <a:solidFill>
            <a:srgbClr val="2E98EF"/>
          </a:solidFill>
        </p:grpSpPr>
        <p:sp>
          <p:nvSpPr>
            <p:cNvPr id="4" name="양쪽 모서리가 둥근 사각형 281">
              <a:extLst>
                <a:ext uri="{FF2B5EF4-FFF2-40B4-BE49-F238E27FC236}">
                  <a16:creationId xmlns:a16="http://schemas.microsoft.com/office/drawing/2014/main" id="{84B6627B-D51E-5E40-CD4C-713378CECD2B}"/>
                </a:ext>
              </a:extLst>
            </p:cNvPr>
            <p:cNvSpPr/>
            <p:nvPr/>
          </p:nvSpPr>
          <p:spPr>
            <a:xfrm>
              <a:off x="6096000" y="1475462"/>
              <a:ext cx="5584550" cy="433676"/>
            </a:xfrm>
            <a:prstGeom prst="round2SameRect">
              <a:avLst/>
            </a:prstGeom>
            <a:grpFill/>
            <a:ln w="19050">
              <a:solidFill>
                <a:srgbClr val="2E98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n>
                  <a:solidFill>
                    <a:prstClr val="white">
                      <a:alpha val="0"/>
                    </a:prstClr>
                  </a:solidFill>
                </a:ln>
                <a:solidFill>
                  <a:schemeClr val="tx1"/>
                </a:solidFill>
              </a:endParaRPr>
            </a:p>
          </p:txBody>
        </p:sp>
        <p:sp>
          <p:nvSpPr>
            <p:cNvPr id="5" name="TextBox 4">
              <a:extLst>
                <a:ext uri="{FF2B5EF4-FFF2-40B4-BE49-F238E27FC236}">
                  <a16:creationId xmlns:a16="http://schemas.microsoft.com/office/drawing/2014/main" id="{0528BB1B-F96A-7E1B-E553-90E3274C8BB8}"/>
                </a:ext>
              </a:extLst>
            </p:cNvPr>
            <p:cNvSpPr txBox="1"/>
            <p:nvPr/>
          </p:nvSpPr>
          <p:spPr>
            <a:xfrm>
              <a:off x="7540126" y="1483590"/>
              <a:ext cx="2696319" cy="417281"/>
            </a:xfrm>
            <a:prstGeom prst="rect">
              <a:avLst/>
            </a:prstGeom>
            <a:grpFill/>
            <a:ln>
              <a:solidFill>
                <a:srgbClr val="2E98EF"/>
              </a:solidFill>
            </a:ln>
          </p:spPr>
          <p:txBody>
            <a:bodyPr wrap="none" rtlCol="0" anchor="ctr">
              <a:spAutoFit/>
            </a:bodyPr>
            <a:lstStyle/>
            <a:p>
              <a:pPr algn="ctr"/>
              <a:r>
                <a:rPr lang="en-US" altLang="ko-KR" sz="2000" b="1" spc="-50" dirty="0">
                  <a:ln>
                    <a:solidFill>
                      <a:schemeClr val="bg1">
                        <a:alpha val="0"/>
                      </a:schemeClr>
                    </a:solidFill>
                  </a:ln>
                  <a:solidFill>
                    <a:prstClr val="white"/>
                  </a:solidFill>
                  <a:latin typeface="나눔스퀘어 Bold" panose="020B0600000101010101" pitchFamily="50" charset="-127"/>
                  <a:ea typeface="나눔스퀘어 Bold" panose="020B0600000101010101" pitchFamily="50" charset="-127"/>
                </a:rPr>
                <a:t>Transit Time by Routes</a:t>
              </a:r>
              <a:endParaRPr lang="ko-KR" altLang="en-US" sz="2000" spc="-40" dirty="0">
                <a:ln>
                  <a:solidFill>
                    <a:prstClr val="white">
                      <a:alpha val="0"/>
                    </a:prstClr>
                  </a:solidFill>
                </a:ln>
                <a:solidFill>
                  <a:schemeClr val="bg1"/>
                </a:solidFill>
                <a:latin typeface="나눔스퀘어" panose="020B0604020202020204" charset="-127"/>
                <a:ea typeface="나눔스퀘어" panose="020B0604020202020204" charset="-127"/>
                <a:cs typeface="나눔스퀘어" panose="020B0604020202020204" charset="-127"/>
              </a:endParaRPr>
            </a:p>
          </p:txBody>
        </p:sp>
      </p:grpSp>
      <p:grpSp>
        <p:nvGrpSpPr>
          <p:cNvPr id="6" name="그룹 5">
            <a:extLst>
              <a:ext uri="{FF2B5EF4-FFF2-40B4-BE49-F238E27FC236}">
                <a16:creationId xmlns:a16="http://schemas.microsoft.com/office/drawing/2014/main" id="{4EC91F24-497C-A4C0-8716-09E88205131C}"/>
              </a:ext>
            </a:extLst>
          </p:cNvPr>
          <p:cNvGrpSpPr/>
          <p:nvPr/>
        </p:nvGrpSpPr>
        <p:grpSpPr>
          <a:xfrm>
            <a:off x="4105346" y="2629480"/>
            <a:ext cx="275621" cy="437141"/>
            <a:chOff x="4093374" y="5078172"/>
            <a:chExt cx="313349" cy="496979"/>
          </a:xfrm>
        </p:grpSpPr>
        <p:grpSp>
          <p:nvGrpSpPr>
            <p:cNvPr id="7" name="그룹 6">
              <a:extLst>
                <a:ext uri="{FF2B5EF4-FFF2-40B4-BE49-F238E27FC236}">
                  <a16:creationId xmlns:a16="http://schemas.microsoft.com/office/drawing/2014/main" id="{3F949AE4-F985-F718-FBFE-1AF236392201}"/>
                </a:ext>
              </a:extLst>
            </p:cNvPr>
            <p:cNvGrpSpPr/>
            <p:nvPr/>
          </p:nvGrpSpPr>
          <p:grpSpPr>
            <a:xfrm>
              <a:off x="4093374" y="5078172"/>
              <a:ext cx="269199" cy="273645"/>
              <a:chOff x="11505311" y="5705467"/>
              <a:chExt cx="244726" cy="248768"/>
            </a:xfrm>
          </p:grpSpPr>
          <p:sp>
            <p:nvSpPr>
              <p:cNvPr id="24" name="타원 23">
                <a:extLst>
                  <a:ext uri="{FF2B5EF4-FFF2-40B4-BE49-F238E27FC236}">
                    <a16:creationId xmlns:a16="http://schemas.microsoft.com/office/drawing/2014/main" id="{8A01247A-F334-54DC-B3F9-0594246241E5}"/>
                  </a:ext>
                </a:extLst>
              </p:cNvPr>
              <p:cNvSpPr/>
              <p:nvPr/>
            </p:nvSpPr>
            <p:spPr>
              <a:xfrm>
                <a:off x="11505311" y="5705467"/>
                <a:ext cx="244726" cy="248768"/>
              </a:xfrm>
              <a:prstGeom prst="ellipse">
                <a:avLst/>
              </a:prstGeom>
              <a:solidFill>
                <a:srgbClr val="FF8A32">
                  <a:alpha val="20000"/>
                </a:srgb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100" dirty="0">
                  <a:ln>
                    <a:solidFill>
                      <a:schemeClr val="bg1">
                        <a:alpha val="0"/>
                      </a:schemeClr>
                    </a:solidFill>
                  </a:ln>
                  <a:solidFill>
                    <a:prstClr val="black"/>
                  </a:solidFill>
                  <a:latin typeface="나눔스퀘어" panose="020B0600000101010101" pitchFamily="50" charset="-127"/>
                  <a:ea typeface="나눔스퀘어" panose="020B0600000101010101" pitchFamily="50" charset="-127"/>
                  <a:cs typeface="Arial" panose="020B0604020202020204" pitchFamily="34" charset="0"/>
                </a:endParaRPr>
              </a:p>
            </p:txBody>
          </p:sp>
          <p:sp>
            <p:nvSpPr>
              <p:cNvPr id="25" name="타원 24">
                <a:extLst>
                  <a:ext uri="{FF2B5EF4-FFF2-40B4-BE49-F238E27FC236}">
                    <a16:creationId xmlns:a16="http://schemas.microsoft.com/office/drawing/2014/main" id="{1D1ADA9E-97EA-CDFC-A42B-247B74DAEFE1}"/>
                  </a:ext>
                </a:extLst>
              </p:cNvPr>
              <p:cNvSpPr/>
              <p:nvPr/>
            </p:nvSpPr>
            <p:spPr>
              <a:xfrm>
                <a:off x="11560193" y="5761253"/>
                <a:ext cx="134968" cy="137197"/>
              </a:xfrm>
              <a:prstGeom prst="ellipse">
                <a:avLst/>
              </a:prstGeom>
              <a:solidFill>
                <a:srgbClr val="FF8A3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defTabSz="914400" latinLnBrk="1"/>
                <a:endParaRPr lang="ko-KR" altLang="en-US" dirty="0">
                  <a:ln>
                    <a:solidFill>
                      <a:schemeClr val="bg1">
                        <a:alpha val="0"/>
                      </a:schemeClr>
                    </a:solidFill>
                  </a:ln>
                  <a:solidFill>
                    <a:prstClr val="white"/>
                  </a:solidFill>
                  <a:latin typeface="나눔스퀘어" panose="020B0600000101010101" pitchFamily="50" charset="-127"/>
                  <a:ea typeface="나눔스퀘어" panose="020B0600000101010101" pitchFamily="50" charset="-127"/>
                  <a:cs typeface="맑은 고딕" panose="020B0502040204020203" pitchFamily="34" charset="0"/>
                </a:endParaRPr>
              </a:p>
            </p:txBody>
          </p:sp>
        </p:grpSp>
        <p:grpSp>
          <p:nvGrpSpPr>
            <p:cNvPr id="8" name="Group 4">
              <a:extLst>
                <a:ext uri="{FF2B5EF4-FFF2-40B4-BE49-F238E27FC236}">
                  <a16:creationId xmlns:a16="http://schemas.microsoft.com/office/drawing/2014/main" id="{14E2C942-3E9F-73AD-A3F2-A7860BED084F}"/>
                </a:ext>
              </a:extLst>
            </p:cNvPr>
            <p:cNvGrpSpPr>
              <a:grpSpLocks noChangeAspect="1"/>
            </p:cNvGrpSpPr>
            <p:nvPr/>
          </p:nvGrpSpPr>
          <p:grpSpPr bwMode="auto">
            <a:xfrm>
              <a:off x="4135250" y="5189837"/>
              <a:ext cx="271473" cy="385314"/>
              <a:chOff x="3705" y="1944"/>
              <a:chExt cx="248" cy="352"/>
            </a:xfrm>
          </p:grpSpPr>
          <p:sp>
            <p:nvSpPr>
              <p:cNvPr id="9" name="Freeform 5">
                <a:extLst>
                  <a:ext uri="{FF2B5EF4-FFF2-40B4-BE49-F238E27FC236}">
                    <a16:creationId xmlns:a16="http://schemas.microsoft.com/office/drawing/2014/main" id="{FB86E437-0768-1BAD-3483-200CEB0FE818}"/>
                  </a:ext>
                </a:extLst>
              </p:cNvPr>
              <p:cNvSpPr>
                <a:spLocks/>
              </p:cNvSpPr>
              <p:nvPr/>
            </p:nvSpPr>
            <p:spPr bwMode="auto">
              <a:xfrm>
                <a:off x="3713" y="1952"/>
                <a:ext cx="231" cy="306"/>
              </a:xfrm>
              <a:custGeom>
                <a:avLst/>
                <a:gdLst>
                  <a:gd name="T0" fmla="*/ 0 w 231"/>
                  <a:gd name="T1" fmla="*/ 134 h 306"/>
                  <a:gd name="T2" fmla="*/ 0 w 231"/>
                  <a:gd name="T3" fmla="*/ 161 h 306"/>
                  <a:gd name="T4" fmla="*/ 8 w 231"/>
                  <a:gd name="T5" fmla="*/ 167 h 306"/>
                  <a:gd name="T6" fmla="*/ 22 w 231"/>
                  <a:gd name="T7" fmla="*/ 180 h 306"/>
                  <a:gd name="T8" fmla="*/ 33 w 231"/>
                  <a:gd name="T9" fmla="*/ 207 h 306"/>
                  <a:gd name="T10" fmla="*/ 39 w 231"/>
                  <a:gd name="T11" fmla="*/ 213 h 306"/>
                  <a:gd name="T12" fmla="*/ 47 w 231"/>
                  <a:gd name="T13" fmla="*/ 235 h 306"/>
                  <a:gd name="T14" fmla="*/ 52 w 231"/>
                  <a:gd name="T15" fmla="*/ 240 h 306"/>
                  <a:gd name="T16" fmla="*/ 61 w 231"/>
                  <a:gd name="T17" fmla="*/ 262 h 306"/>
                  <a:gd name="T18" fmla="*/ 69 w 231"/>
                  <a:gd name="T19" fmla="*/ 270 h 306"/>
                  <a:gd name="T20" fmla="*/ 74 w 231"/>
                  <a:gd name="T21" fmla="*/ 306 h 306"/>
                  <a:gd name="T22" fmla="*/ 201 w 231"/>
                  <a:gd name="T23" fmla="*/ 303 h 306"/>
                  <a:gd name="T24" fmla="*/ 204 w 231"/>
                  <a:gd name="T25" fmla="*/ 270 h 306"/>
                  <a:gd name="T26" fmla="*/ 215 w 231"/>
                  <a:gd name="T27" fmla="*/ 262 h 306"/>
                  <a:gd name="T28" fmla="*/ 223 w 231"/>
                  <a:gd name="T29" fmla="*/ 224 h 306"/>
                  <a:gd name="T30" fmla="*/ 231 w 231"/>
                  <a:gd name="T31" fmla="*/ 221 h 306"/>
                  <a:gd name="T32" fmla="*/ 226 w 231"/>
                  <a:gd name="T33" fmla="*/ 123 h 306"/>
                  <a:gd name="T34" fmla="*/ 218 w 231"/>
                  <a:gd name="T35" fmla="*/ 120 h 306"/>
                  <a:gd name="T36" fmla="*/ 204 w 231"/>
                  <a:gd name="T37" fmla="*/ 104 h 306"/>
                  <a:gd name="T38" fmla="*/ 185 w 231"/>
                  <a:gd name="T39" fmla="*/ 98 h 306"/>
                  <a:gd name="T40" fmla="*/ 176 w 231"/>
                  <a:gd name="T41" fmla="*/ 87 h 306"/>
                  <a:gd name="T42" fmla="*/ 141 w 231"/>
                  <a:gd name="T43" fmla="*/ 85 h 306"/>
                  <a:gd name="T44" fmla="*/ 130 w 231"/>
                  <a:gd name="T45" fmla="*/ 74 h 306"/>
                  <a:gd name="T46" fmla="*/ 99 w 231"/>
                  <a:gd name="T47" fmla="*/ 71 h 306"/>
                  <a:gd name="T48" fmla="*/ 96 w 231"/>
                  <a:gd name="T49" fmla="*/ 14 h 306"/>
                  <a:gd name="T50" fmla="*/ 85 w 231"/>
                  <a:gd name="T51" fmla="*/ 0 h 306"/>
                  <a:gd name="T52" fmla="*/ 72 w 231"/>
                  <a:gd name="T53" fmla="*/ 0 h 306"/>
                  <a:gd name="T54" fmla="*/ 61 w 231"/>
                  <a:gd name="T55" fmla="*/ 11 h 306"/>
                  <a:gd name="T56" fmla="*/ 58 w 231"/>
                  <a:gd name="T57" fmla="*/ 147 h 306"/>
                  <a:gd name="T58" fmla="*/ 39 w 231"/>
                  <a:gd name="T59" fmla="*/ 142 h 306"/>
                  <a:gd name="T60" fmla="*/ 30 w 231"/>
                  <a:gd name="T61" fmla="*/ 131 h 306"/>
                  <a:gd name="T62" fmla="*/ 3 w 231"/>
                  <a:gd name="T63" fmla="*/ 128 h 306"/>
                  <a:gd name="T64" fmla="*/ 0 w 231"/>
                  <a:gd name="T65" fmla="*/ 13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31" h="306">
                    <a:moveTo>
                      <a:pt x="0" y="134"/>
                    </a:moveTo>
                    <a:lnTo>
                      <a:pt x="0" y="161"/>
                    </a:lnTo>
                    <a:lnTo>
                      <a:pt x="8" y="167"/>
                    </a:lnTo>
                    <a:lnTo>
                      <a:pt x="22" y="180"/>
                    </a:lnTo>
                    <a:lnTo>
                      <a:pt x="33" y="207"/>
                    </a:lnTo>
                    <a:lnTo>
                      <a:pt x="39" y="213"/>
                    </a:lnTo>
                    <a:lnTo>
                      <a:pt x="47" y="235"/>
                    </a:lnTo>
                    <a:lnTo>
                      <a:pt x="52" y="240"/>
                    </a:lnTo>
                    <a:lnTo>
                      <a:pt x="61" y="262"/>
                    </a:lnTo>
                    <a:lnTo>
                      <a:pt x="69" y="270"/>
                    </a:lnTo>
                    <a:lnTo>
                      <a:pt x="74" y="306"/>
                    </a:lnTo>
                    <a:lnTo>
                      <a:pt x="201" y="303"/>
                    </a:lnTo>
                    <a:lnTo>
                      <a:pt x="204" y="270"/>
                    </a:lnTo>
                    <a:lnTo>
                      <a:pt x="215" y="262"/>
                    </a:lnTo>
                    <a:lnTo>
                      <a:pt x="223" y="224"/>
                    </a:lnTo>
                    <a:lnTo>
                      <a:pt x="231" y="221"/>
                    </a:lnTo>
                    <a:lnTo>
                      <a:pt x="226" y="123"/>
                    </a:lnTo>
                    <a:lnTo>
                      <a:pt x="218" y="120"/>
                    </a:lnTo>
                    <a:lnTo>
                      <a:pt x="204" y="104"/>
                    </a:lnTo>
                    <a:lnTo>
                      <a:pt x="185" y="98"/>
                    </a:lnTo>
                    <a:lnTo>
                      <a:pt x="176" y="87"/>
                    </a:lnTo>
                    <a:lnTo>
                      <a:pt x="141" y="85"/>
                    </a:lnTo>
                    <a:lnTo>
                      <a:pt x="130" y="74"/>
                    </a:lnTo>
                    <a:lnTo>
                      <a:pt x="99" y="71"/>
                    </a:lnTo>
                    <a:lnTo>
                      <a:pt x="96" y="14"/>
                    </a:lnTo>
                    <a:lnTo>
                      <a:pt x="85" y="0"/>
                    </a:lnTo>
                    <a:lnTo>
                      <a:pt x="72" y="0"/>
                    </a:lnTo>
                    <a:lnTo>
                      <a:pt x="61" y="11"/>
                    </a:lnTo>
                    <a:lnTo>
                      <a:pt x="58" y="147"/>
                    </a:lnTo>
                    <a:lnTo>
                      <a:pt x="39" y="142"/>
                    </a:lnTo>
                    <a:lnTo>
                      <a:pt x="30" y="131"/>
                    </a:lnTo>
                    <a:lnTo>
                      <a:pt x="3" y="128"/>
                    </a:lnTo>
                    <a:lnTo>
                      <a:pt x="0" y="13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96" latinLnBrk="1">
                  <a:defRPr/>
                </a:pPr>
                <a:endParaRPr lang="ko-KR" altLang="en-US" sz="1800" dirty="0">
                  <a:ln>
                    <a:solidFill>
                      <a:schemeClr val="bg1">
                        <a:alpha val="0"/>
                      </a:schemeClr>
                    </a:solidFill>
                  </a:ln>
                  <a:solidFill>
                    <a:prstClr val="black"/>
                  </a:solidFill>
                  <a:latin typeface="나눔스퀘어" panose="020B0600000101010101" pitchFamily="50" charset="-127"/>
                  <a:ea typeface="나눔스퀘어" panose="020B0600000101010101" pitchFamily="50" charset="-127"/>
                </a:endParaRPr>
              </a:p>
            </p:txBody>
          </p:sp>
          <p:sp>
            <p:nvSpPr>
              <p:cNvPr id="20" name="Freeform 6">
                <a:extLst>
                  <a:ext uri="{FF2B5EF4-FFF2-40B4-BE49-F238E27FC236}">
                    <a16:creationId xmlns:a16="http://schemas.microsoft.com/office/drawing/2014/main" id="{9B7C949F-041F-5F8B-CB13-2228E7F6EC5D}"/>
                  </a:ext>
                </a:extLst>
              </p:cNvPr>
              <p:cNvSpPr>
                <a:spLocks/>
              </p:cNvSpPr>
              <p:nvPr/>
            </p:nvSpPr>
            <p:spPr bwMode="auto">
              <a:xfrm>
                <a:off x="3713" y="1952"/>
                <a:ext cx="231" cy="306"/>
              </a:xfrm>
              <a:custGeom>
                <a:avLst/>
                <a:gdLst>
                  <a:gd name="T0" fmla="*/ 0 w 231"/>
                  <a:gd name="T1" fmla="*/ 134 h 306"/>
                  <a:gd name="T2" fmla="*/ 0 w 231"/>
                  <a:gd name="T3" fmla="*/ 161 h 306"/>
                  <a:gd name="T4" fmla="*/ 8 w 231"/>
                  <a:gd name="T5" fmla="*/ 167 h 306"/>
                  <a:gd name="T6" fmla="*/ 22 w 231"/>
                  <a:gd name="T7" fmla="*/ 180 h 306"/>
                  <a:gd name="T8" fmla="*/ 33 w 231"/>
                  <a:gd name="T9" fmla="*/ 207 h 306"/>
                  <a:gd name="T10" fmla="*/ 39 w 231"/>
                  <a:gd name="T11" fmla="*/ 213 h 306"/>
                  <a:gd name="T12" fmla="*/ 47 w 231"/>
                  <a:gd name="T13" fmla="*/ 235 h 306"/>
                  <a:gd name="T14" fmla="*/ 52 w 231"/>
                  <a:gd name="T15" fmla="*/ 240 h 306"/>
                  <a:gd name="T16" fmla="*/ 61 w 231"/>
                  <a:gd name="T17" fmla="*/ 262 h 306"/>
                  <a:gd name="T18" fmla="*/ 69 w 231"/>
                  <a:gd name="T19" fmla="*/ 270 h 306"/>
                  <a:gd name="T20" fmla="*/ 74 w 231"/>
                  <a:gd name="T21" fmla="*/ 306 h 306"/>
                  <a:gd name="T22" fmla="*/ 201 w 231"/>
                  <a:gd name="T23" fmla="*/ 303 h 306"/>
                  <a:gd name="T24" fmla="*/ 204 w 231"/>
                  <a:gd name="T25" fmla="*/ 270 h 306"/>
                  <a:gd name="T26" fmla="*/ 215 w 231"/>
                  <a:gd name="T27" fmla="*/ 262 h 306"/>
                  <a:gd name="T28" fmla="*/ 223 w 231"/>
                  <a:gd name="T29" fmla="*/ 224 h 306"/>
                  <a:gd name="T30" fmla="*/ 231 w 231"/>
                  <a:gd name="T31" fmla="*/ 221 h 306"/>
                  <a:gd name="T32" fmla="*/ 226 w 231"/>
                  <a:gd name="T33" fmla="*/ 123 h 306"/>
                  <a:gd name="T34" fmla="*/ 218 w 231"/>
                  <a:gd name="T35" fmla="*/ 120 h 306"/>
                  <a:gd name="T36" fmla="*/ 204 w 231"/>
                  <a:gd name="T37" fmla="*/ 104 h 306"/>
                  <a:gd name="T38" fmla="*/ 185 w 231"/>
                  <a:gd name="T39" fmla="*/ 98 h 306"/>
                  <a:gd name="T40" fmla="*/ 176 w 231"/>
                  <a:gd name="T41" fmla="*/ 87 h 306"/>
                  <a:gd name="T42" fmla="*/ 141 w 231"/>
                  <a:gd name="T43" fmla="*/ 85 h 306"/>
                  <a:gd name="T44" fmla="*/ 130 w 231"/>
                  <a:gd name="T45" fmla="*/ 74 h 306"/>
                  <a:gd name="T46" fmla="*/ 99 w 231"/>
                  <a:gd name="T47" fmla="*/ 71 h 306"/>
                  <a:gd name="T48" fmla="*/ 96 w 231"/>
                  <a:gd name="T49" fmla="*/ 14 h 306"/>
                  <a:gd name="T50" fmla="*/ 85 w 231"/>
                  <a:gd name="T51" fmla="*/ 0 h 306"/>
                  <a:gd name="T52" fmla="*/ 72 w 231"/>
                  <a:gd name="T53" fmla="*/ 0 h 306"/>
                  <a:gd name="T54" fmla="*/ 61 w 231"/>
                  <a:gd name="T55" fmla="*/ 11 h 306"/>
                  <a:gd name="T56" fmla="*/ 58 w 231"/>
                  <a:gd name="T57" fmla="*/ 147 h 306"/>
                  <a:gd name="T58" fmla="*/ 39 w 231"/>
                  <a:gd name="T59" fmla="*/ 142 h 306"/>
                  <a:gd name="T60" fmla="*/ 30 w 231"/>
                  <a:gd name="T61" fmla="*/ 131 h 306"/>
                  <a:gd name="T62" fmla="*/ 3 w 231"/>
                  <a:gd name="T63" fmla="*/ 128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31" h="306">
                    <a:moveTo>
                      <a:pt x="0" y="134"/>
                    </a:moveTo>
                    <a:lnTo>
                      <a:pt x="0" y="161"/>
                    </a:lnTo>
                    <a:lnTo>
                      <a:pt x="8" y="167"/>
                    </a:lnTo>
                    <a:lnTo>
                      <a:pt x="22" y="180"/>
                    </a:lnTo>
                    <a:lnTo>
                      <a:pt x="33" y="207"/>
                    </a:lnTo>
                    <a:lnTo>
                      <a:pt x="39" y="213"/>
                    </a:lnTo>
                    <a:lnTo>
                      <a:pt x="47" y="235"/>
                    </a:lnTo>
                    <a:lnTo>
                      <a:pt x="52" y="240"/>
                    </a:lnTo>
                    <a:lnTo>
                      <a:pt x="61" y="262"/>
                    </a:lnTo>
                    <a:lnTo>
                      <a:pt x="69" y="270"/>
                    </a:lnTo>
                    <a:lnTo>
                      <a:pt x="74" y="306"/>
                    </a:lnTo>
                    <a:lnTo>
                      <a:pt x="201" y="303"/>
                    </a:lnTo>
                    <a:lnTo>
                      <a:pt x="204" y="270"/>
                    </a:lnTo>
                    <a:lnTo>
                      <a:pt x="215" y="262"/>
                    </a:lnTo>
                    <a:lnTo>
                      <a:pt x="223" y="224"/>
                    </a:lnTo>
                    <a:lnTo>
                      <a:pt x="231" y="221"/>
                    </a:lnTo>
                    <a:lnTo>
                      <a:pt x="226" y="123"/>
                    </a:lnTo>
                    <a:lnTo>
                      <a:pt x="218" y="120"/>
                    </a:lnTo>
                    <a:lnTo>
                      <a:pt x="204" y="104"/>
                    </a:lnTo>
                    <a:lnTo>
                      <a:pt x="185" y="98"/>
                    </a:lnTo>
                    <a:lnTo>
                      <a:pt x="176" y="87"/>
                    </a:lnTo>
                    <a:lnTo>
                      <a:pt x="141" y="85"/>
                    </a:lnTo>
                    <a:lnTo>
                      <a:pt x="130" y="74"/>
                    </a:lnTo>
                    <a:lnTo>
                      <a:pt x="99" y="71"/>
                    </a:lnTo>
                    <a:lnTo>
                      <a:pt x="96" y="14"/>
                    </a:lnTo>
                    <a:lnTo>
                      <a:pt x="85" y="0"/>
                    </a:lnTo>
                    <a:lnTo>
                      <a:pt x="72" y="0"/>
                    </a:lnTo>
                    <a:lnTo>
                      <a:pt x="61" y="11"/>
                    </a:lnTo>
                    <a:lnTo>
                      <a:pt x="58" y="147"/>
                    </a:lnTo>
                    <a:lnTo>
                      <a:pt x="39" y="142"/>
                    </a:lnTo>
                    <a:lnTo>
                      <a:pt x="30" y="131"/>
                    </a:lnTo>
                    <a:lnTo>
                      <a:pt x="3" y="12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96" latinLnBrk="1">
                  <a:defRPr/>
                </a:pPr>
                <a:endParaRPr lang="ko-KR" altLang="en-US" sz="1800" dirty="0">
                  <a:ln>
                    <a:solidFill>
                      <a:schemeClr val="bg1">
                        <a:alpha val="0"/>
                      </a:schemeClr>
                    </a:solidFill>
                  </a:ln>
                  <a:solidFill>
                    <a:prstClr val="black"/>
                  </a:solidFill>
                  <a:latin typeface="나눔스퀘어" panose="020B0600000101010101" pitchFamily="50" charset="-127"/>
                  <a:ea typeface="나눔스퀘어" panose="020B0600000101010101" pitchFamily="50" charset="-127"/>
                </a:endParaRPr>
              </a:p>
            </p:txBody>
          </p:sp>
          <p:sp>
            <p:nvSpPr>
              <p:cNvPr id="21" name="Freeform 7">
                <a:extLst>
                  <a:ext uri="{FF2B5EF4-FFF2-40B4-BE49-F238E27FC236}">
                    <a16:creationId xmlns:a16="http://schemas.microsoft.com/office/drawing/2014/main" id="{CCEE9FD1-FB17-2676-D06A-37B5182CAB38}"/>
                  </a:ext>
                </a:extLst>
              </p:cNvPr>
              <p:cNvSpPr>
                <a:spLocks/>
              </p:cNvSpPr>
              <p:nvPr/>
            </p:nvSpPr>
            <p:spPr bwMode="auto">
              <a:xfrm>
                <a:off x="3705" y="1944"/>
                <a:ext cx="187" cy="245"/>
              </a:xfrm>
              <a:custGeom>
                <a:avLst/>
                <a:gdLst>
                  <a:gd name="T0" fmla="*/ 44 w 187"/>
                  <a:gd name="T1" fmla="*/ 188 h 245"/>
                  <a:gd name="T2" fmla="*/ 27 w 187"/>
                  <a:gd name="T3" fmla="*/ 188 h 245"/>
                  <a:gd name="T4" fmla="*/ 27 w 187"/>
                  <a:gd name="T5" fmla="*/ 172 h 245"/>
                  <a:gd name="T6" fmla="*/ 14 w 187"/>
                  <a:gd name="T7" fmla="*/ 172 h 245"/>
                  <a:gd name="T8" fmla="*/ 14 w 187"/>
                  <a:gd name="T9" fmla="*/ 145 h 245"/>
                  <a:gd name="T10" fmla="*/ 44 w 187"/>
                  <a:gd name="T11" fmla="*/ 145 h 245"/>
                  <a:gd name="T12" fmla="*/ 44 w 187"/>
                  <a:gd name="T13" fmla="*/ 158 h 245"/>
                  <a:gd name="T14" fmla="*/ 58 w 187"/>
                  <a:gd name="T15" fmla="*/ 158 h 245"/>
                  <a:gd name="T16" fmla="*/ 58 w 187"/>
                  <a:gd name="T17" fmla="*/ 175 h 245"/>
                  <a:gd name="T18" fmla="*/ 71 w 187"/>
                  <a:gd name="T19" fmla="*/ 175 h 245"/>
                  <a:gd name="T20" fmla="*/ 71 w 187"/>
                  <a:gd name="T21" fmla="*/ 16 h 245"/>
                  <a:gd name="T22" fmla="*/ 99 w 187"/>
                  <a:gd name="T23" fmla="*/ 16 h 245"/>
                  <a:gd name="T24" fmla="*/ 99 w 187"/>
                  <a:gd name="T25" fmla="*/ 145 h 245"/>
                  <a:gd name="T26" fmla="*/ 115 w 187"/>
                  <a:gd name="T27" fmla="*/ 145 h 245"/>
                  <a:gd name="T28" fmla="*/ 115 w 187"/>
                  <a:gd name="T29" fmla="*/ 87 h 245"/>
                  <a:gd name="T30" fmla="*/ 143 w 187"/>
                  <a:gd name="T31" fmla="*/ 87 h 245"/>
                  <a:gd name="T32" fmla="*/ 143 w 187"/>
                  <a:gd name="T33" fmla="*/ 145 h 245"/>
                  <a:gd name="T34" fmla="*/ 160 w 187"/>
                  <a:gd name="T35" fmla="*/ 145 h 245"/>
                  <a:gd name="T36" fmla="*/ 160 w 187"/>
                  <a:gd name="T37" fmla="*/ 101 h 245"/>
                  <a:gd name="T38" fmla="*/ 187 w 187"/>
                  <a:gd name="T39" fmla="*/ 101 h 245"/>
                  <a:gd name="T40" fmla="*/ 187 w 187"/>
                  <a:gd name="T41" fmla="*/ 87 h 245"/>
                  <a:gd name="T42" fmla="*/ 160 w 187"/>
                  <a:gd name="T43" fmla="*/ 87 h 245"/>
                  <a:gd name="T44" fmla="*/ 149 w 187"/>
                  <a:gd name="T45" fmla="*/ 87 h 245"/>
                  <a:gd name="T46" fmla="*/ 146 w 187"/>
                  <a:gd name="T47" fmla="*/ 87 h 245"/>
                  <a:gd name="T48" fmla="*/ 146 w 187"/>
                  <a:gd name="T49" fmla="*/ 74 h 245"/>
                  <a:gd name="T50" fmla="*/ 115 w 187"/>
                  <a:gd name="T51" fmla="*/ 74 h 245"/>
                  <a:gd name="T52" fmla="*/ 115 w 187"/>
                  <a:gd name="T53" fmla="*/ 14 h 245"/>
                  <a:gd name="T54" fmla="*/ 102 w 187"/>
                  <a:gd name="T55" fmla="*/ 14 h 245"/>
                  <a:gd name="T56" fmla="*/ 102 w 187"/>
                  <a:gd name="T57" fmla="*/ 0 h 245"/>
                  <a:gd name="T58" fmla="*/ 71 w 187"/>
                  <a:gd name="T59" fmla="*/ 0 h 245"/>
                  <a:gd name="T60" fmla="*/ 71 w 187"/>
                  <a:gd name="T61" fmla="*/ 14 h 245"/>
                  <a:gd name="T62" fmla="*/ 58 w 187"/>
                  <a:gd name="T63" fmla="*/ 14 h 245"/>
                  <a:gd name="T64" fmla="*/ 58 w 187"/>
                  <a:gd name="T65" fmla="*/ 145 h 245"/>
                  <a:gd name="T66" fmla="*/ 44 w 187"/>
                  <a:gd name="T67" fmla="*/ 145 h 245"/>
                  <a:gd name="T68" fmla="*/ 44 w 187"/>
                  <a:gd name="T69" fmla="*/ 128 h 245"/>
                  <a:gd name="T70" fmla="*/ 0 w 187"/>
                  <a:gd name="T71" fmla="*/ 128 h 245"/>
                  <a:gd name="T72" fmla="*/ 0 w 187"/>
                  <a:gd name="T73" fmla="*/ 145 h 245"/>
                  <a:gd name="T74" fmla="*/ 0 w 187"/>
                  <a:gd name="T75" fmla="*/ 145 h 245"/>
                  <a:gd name="T76" fmla="*/ 0 w 187"/>
                  <a:gd name="T77" fmla="*/ 175 h 245"/>
                  <a:gd name="T78" fmla="*/ 14 w 187"/>
                  <a:gd name="T79" fmla="*/ 175 h 245"/>
                  <a:gd name="T80" fmla="*/ 14 w 187"/>
                  <a:gd name="T81" fmla="*/ 188 h 245"/>
                  <a:gd name="T82" fmla="*/ 27 w 187"/>
                  <a:gd name="T83" fmla="*/ 188 h 245"/>
                  <a:gd name="T84" fmla="*/ 27 w 187"/>
                  <a:gd name="T85" fmla="*/ 215 h 245"/>
                  <a:gd name="T86" fmla="*/ 41 w 187"/>
                  <a:gd name="T87" fmla="*/ 215 h 245"/>
                  <a:gd name="T88" fmla="*/ 41 w 187"/>
                  <a:gd name="T89" fmla="*/ 245 h 245"/>
                  <a:gd name="T90" fmla="*/ 58 w 187"/>
                  <a:gd name="T91" fmla="*/ 245 h 245"/>
                  <a:gd name="T92" fmla="*/ 58 w 187"/>
                  <a:gd name="T93" fmla="*/ 215 h 245"/>
                  <a:gd name="T94" fmla="*/ 44 w 187"/>
                  <a:gd name="T95" fmla="*/ 215 h 245"/>
                  <a:gd name="T96" fmla="*/ 44 w 187"/>
                  <a:gd name="T97" fmla="*/ 188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87" h="245">
                    <a:moveTo>
                      <a:pt x="44" y="188"/>
                    </a:moveTo>
                    <a:lnTo>
                      <a:pt x="27" y="188"/>
                    </a:lnTo>
                    <a:lnTo>
                      <a:pt x="27" y="172"/>
                    </a:lnTo>
                    <a:lnTo>
                      <a:pt x="14" y="172"/>
                    </a:lnTo>
                    <a:lnTo>
                      <a:pt x="14" y="145"/>
                    </a:lnTo>
                    <a:lnTo>
                      <a:pt x="44" y="145"/>
                    </a:lnTo>
                    <a:lnTo>
                      <a:pt x="44" y="158"/>
                    </a:lnTo>
                    <a:lnTo>
                      <a:pt x="58" y="158"/>
                    </a:lnTo>
                    <a:lnTo>
                      <a:pt x="58" y="175"/>
                    </a:lnTo>
                    <a:lnTo>
                      <a:pt x="71" y="175"/>
                    </a:lnTo>
                    <a:lnTo>
                      <a:pt x="71" y="16"/>
                    </a:lnTo>
                    <a:lnTo>
                      <a:pt x="99" y="16"/>
                    </a:lnTo>
                    <a:lnTo>
                      <a:pt x="99" y="145"/>
                    </a:lnTo>
                    <a:lnTo>
                      <a:pt x="115" y="145"/>
                    </a:lnTo>
                    <a:lnTo>
                      <a:pt x="115" y="87"/>
                    </a:lnTo>
                    <a:lnTo>
                      <a:pt x="143" y="87"/>
                    </a:lnTo>
                    <a:lnTo>
                      <a:pt x="143" y="145"/>
                    </a:lnTo>
                    <a:lnTo>
                      <a:pt x="160" y="145"/>
                    </a:lnTo>
                    <a:lnTo>
                      <a:pt x="160" y="101"/>
                    </a:lnTo>
                    <a:lnTo>
                      <a:pt x="187" y="101"/>
                    </a:lnTo>
                    <a:lnTo>
                      <a:pt x="187" y="87"/>
                    </a:lnTo>
                    <a:lnTo>
                      <a:pt x="160" y="87"/>
                    </a:lnTo>
                    <a:lnTo>
                      <a:pt x="149" y="87"/>
                    </a:lnTo>
                    <a:lnTo>
                      <a:pt x="146" y="87"/>
                    </a:lnTo>
                    <a:lnTo>
                      <a:pt x="146" y="74"/>
                    </a:lnTo>
                    <a:lnTo>
                      <a:pt x="115" y="74"/>
                    </a:lnTo>
                    <a:lnTo>
                      <a:pt x="115" y="14"/>
                    </a:lnTo>
                    <a:lnTo>
                      <a:pt x="102" y="14"/>
                    </a:lnTo>
                    <a:lnTo>
                      <a:pt x="102" y="0"/>
                    </a:lnTo>
                    <a:lnTo>
                      <a:pt x="71" y="0"/>
                    </a:lnTo>
                    <a:lnTo>
                      <a:pt x="71" y="14"/>
                    </a:lnTo>
                    <a:lnTo>
                      <a:pt x="58" y="14"/>
                    </a:lnTo>
                    <a:lnTo>
                      <a:pt x="58" y="145"/>
                    </a:lnTo>
                    <a:lnTo>
                      <a:pt x="44" y="145"/>
                    </a:lnTo>
                    <a:lnTo>
                      <a:pt x="44" y="128"/>
                    </a:lnTo>
                    <a:lnTo>
                      <a:pt x="0" y="128"/>
                    </a:lnTo>
                    <a:lnTo>
                      <a:pt x="0" y="145"/>
                    </a:lnTo>
                    <a:lnTo>
                      <a:pt x="0" y="145"/>
                    </a:lnTo>
                    <a:lnTo>
                      <a:pt x="0" y="175"/>
                    </a:lnTo>
                    <a:lnTo>
                      <a:pt x="14" y="175"/>
                    </a:lnTo>
                    <a:lnTo>
                      <a:pt x="14" y="188"/>
                    </a:lnTo>
                    <a:lnTo>
                      <a:pt x="27" y="188"/>
                    </a:lnTo>
                    <a:lnTo>
                      <a:pt x="27" y="215"/>
                    </a:lnTo>
                    <a:lnTo>
                      <a:pt x="41" y="215"/>
                    </a:lnTo>
                    <a:lnTo>
                      <a:pt x="41" y="245"/>
                    </a:lnTo>
                    <a:lnTo>
                      <a:pt x="58" y="245"/>
                    </a:lnTo>
                    <a:lnTo>
                      <a:pt x="58" y="215"/>
                    </a:lnTo>
                    <a:lnTo>
                      <a:pt x="44" y="215"/>
                    </a:lnTo>
                    <a:lnTo>
                      <a:pt x="44" y="188"/>
                    </a:lnTo>
                    <a:close/>
                  </a:path>
                </a:pathLst>
              </a:custGeom>
              <a:solidFill>
                <a:srgbClr val="3434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96" latinLnBrk="1">
                  <a:defRPr/>
                </a:pPr>
                <a:endParaRPr lang="ko-KR" altLang="en-US" sz="1800" dirty="0">
                  <a:ln>
                    <a:solidFill>
                      <a:schemeClr val="bg1">
                        <a:alpha val="0"/>
                      </a:schemeClr>
                    </a:solidFill>
                  </a:ln>
                  <a:solidFill>
                    <a:prstClr val="black"/>
                  </a:solidFill>
                  <a:latin typeface="나눔스퀘어" panose="020B0600000101010101" pitchFamily="50" charset="-127"/>
                  <a:ea typeface="나눔스퀘어" panose="020B0600000101010101" pitchFamily="50" charset="-127"/>
                </a:endParaRPr>
              </a:p>
            </p:txBody>
          </p:sp>
          <p:sp>
            <p:nvSpPr>
              <p:cNvPr id="22" name="Freeform 8">
                <a:extLst>
                  <a:ext uri="{FF2B5EF4-FFF2-40B4-BE49-F238E27FC236}">
                    <a16:creationId xmlns:a16="http://schemas.microsoft.com/office/drawing/2014/main" id="{EF99E743-1F9C-E275-22C4-73655680153D}"/>
                  </a:ext>
                </a:extLst>
              </p:cNvPr>
              <p:cNvSpPr>
                <a:spLocks/>
              </p:cNvSpPr>
              <p:nvPr/>
            </p:nvSpPr>
            <p:spPr bwMode="auto">
              <a:xfrm>
                <a:off x="3763" y="2045"/>
                <a:ext cx="190" cy="218"/>
              </a:xfrm>
              <a:custGeom>
                <a:avLst/>
                <a:gdLst>
                  <a:gd name="T0" fmla="*/ 173 w 190"/>
                  <a:gd name="T1" fmla="*/ 30 h 218"/>
                  <a:gd name="T2" fmla="*/ 173 w 190"/>
                  <a:gd name="T3" fmla="*/ 14 h 218"/>
                  <a:gd name="T4" fmla="*/ 159 w 190"/>
                  <a:gd name="T5" fmla="*/ 14 h 218"/>
                  <a:gd name="T6" fmla="*/ 159 w 190"/>
                  <a:gd name="T7" fmla="*/ 0 h 218"/>
                  <a:gd name="T8" fmla="*/ 146 w 190"/>
                  <a:gd name="T9" fmla="*/ 0 h 218"/>
                  <a:gd name="T10" fmla="*/ 135 w 190"/>
                  <a:gd name="T11" fmla="*/ 0 h 218"/>
                  <a:gd name="T12" fmla="*/ 129 w 190"/>
                  <a:gd name="T13" fmla="*/ 0 h 218"/>
                  <a:gd name="T14" fmla="*/ 129 w 190"/>
                  <a:gd name="T15" fmla="*/ 60 h 218"/>
                  <a:gd name="T16" fmla="*/ 146 w 190"/>
                  <a:gd name="T17" fmla="*/ 60 h 218"/>
                  <a:gd name="T18" fmla="*/ 146 w 190"/>
                  <a:gd name="T19" fmla="*/ 16 h 218"/>
                  <a:gd name="T20" fmla="*/ 159 w 190"/>
                  <a:gd name="T21" fmla="*/ 16 h 218"/>
                  <a:gd name="T22" fmla="*/ 159 w 190"/>
                  <a:gd name="T23" fmla="*/ 30 h 218"/>
                  <a:gd name="T24" fmla="*/ 173 w 190"/>
                  <a:gd name="T25" fmla="*/ 30 h 218"/>
                  <a:gd name="T26" fmla="*/ 173 w 190"/>
                  <a:gd name="T27" fmla="*/ 128 h 218"/>
                  <a:gd name="T28" fmla="*/ 159 w 190"/>
                  <a:gd name="T29" fmla="*/ 128 h 218"/>
                  <a:gd name="T30" fmla="*/ 159 w 190"/>
                  <a:gd name="T31" fmla="*/ 174 h 218"/>
                  <a:gd name="T32" fmla="*/ 143 w 190"/>
                  <a:gd name="T33" fmla="*/ 174 h 218"/>
                  <a:gd name="T34" fmla="*/ 143 w 190"/>
                  <a:gd name="T35" fmla="*/ 202 h 218"/>
                  <a:gd name="T36" fmla="*/ 30 w 190"/>
                  <a:gd name="T37" fmla="*/ 202 h 218"/>
                  <a:gd name="T38" fmla="*/ 30 w 190"/>
                  <a:gd name="T39" fmla="*/ 172 h 218"/>
                  <a:gd name="T40" fmla="*/ 13 w 190"/>
                  <a:gd name="T41" fmla="*/ 172 h 218"/>
                  <a:gd name="T42" fmla="*/ 13 w 190"/>
                  <a:gd name="T43" fmla="*/ 144 h 218"/>
                  <a:gd name="T44" fmla="*/ 0 w 190"/>
                  <a:gd name="T45" fmla="*/ 144 h 218"/>
                  <a:gd name="T46" fmla="*/ 0 w 190"/>
                  <a:gd name="T47" fmla="*/ 172 h 218"/>
                  <a:gd name="T48" fmla="*/ 13 w 190"/>
                  <a:gd name="T49" fmla="*/ 172 h 218"/>
                  <a:gd name="T50" fmla="*/ 13 w 190"/>
                  <a:gd name="T51" fmla="*/ 218 h 218"/>
                  <a:gd name="T52" fmla="*/ 24 w 190"/>
                  <a:gd name="T53" fmla="*/ 218 h 218"/>
                  <a:gd name="T54" fmla="*/ 30 w 190"/>
                  <a:gd name="T55" fmla="*/ 218 h 218"/>
                  <a:gd name="T56" fmla="*/ 143 w 190"/>
                  <a:gd name="T57" fmla="*/ 218 h 218"/>
                  <a:gd name="T58" fmla="*/ 146 w 190"/>
                  <a:gd name="T59" fmla="*/ 218 h 218"/>
                  <a:gd name="T60" fmla="*/ 159 w 190"/>
                  <a:gd name="T61" fmla="*/ 218 h 218"/>
                  <a:gd name="T62" fmla="*/ 159 w 190"/>
                  <a:gd name="T63" fmla="*/ 174 h 218"/>
                  <a:gd name="T64" fmla="*/ 173 w 190"/>
                  <a:gd name="T65" fmla="*/ 174 h 218"/>
                  <a:gd name="T66" fmla="*/ 173 w 190"/>
                  <a:gd name="T67" fmla="*/ 131 h 218"/>
                  <a:gd name="T68" fmla="*/ 190 w 190"/>
                  <a:gd name="T69" fmla="*/ 131 h 218"/>
                  <a:gd name="T70" fmla="*/ 190 w 190"/>
                  <a:gd name="T71" fmla="*/ 30 h 218"/>
                  <a:gd name="T72" fmla="*/ 173 w 190"/>
                  <a:gd name="T73" fmla="*/ 30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90" h="218">
                    <a:moveTo>
                      <a:pt x="173" y="30"/>
                    </a:moveTo>
                    <a:lnTo>
                      <a:pt x="173" y="14"/>
                    </a:lnTo>
                    <a:lnTo>
                      <a:pt x="159" y="14"/>
                    </a:lnTo>
                    <a:lnTo>
                      <a:pt x="159" y="0"/>
                    </a:lnTo>
                    <a:lnTo>
                      <a:pt x="146" y="0"/>
                    </a:lnTo>
                    <a:lnTo>
                      <a:pt x="135" y="0"/>
                    </a:lnTo>
                    <a:lnTo>
                      <a:pt x="129" y="0"/>
                    </a:lnTo>
                    <a:lnTo>
                      <a:pt x="129" y="60"/>
                    </a:lnTo>
                    <a:lnTo>
                      <a:pt x="146" y="60"/>
                    </a:lnTo>
                    <a:lnTo>
                      <a:pt x="146" y="16"/>
                    </a:lnTo>
                    <a:lnTo>
                      <a:pt x="159" y="16"/>
                    </a:lnTo>
                    <a:lnTo>
                      <a:pt x="159" y="30"/>
                    </a:lnTo>
                    <a:lnTo>
                      <a:pt x="173" y="30"/>
                    </a:lnTo>
                    <a:lnTo>
                      <a:pt x="173" y="128"/>
                    </a:lnTo>
                    <a:lnTo>
                      <a:pt x="159" y="128"/>
                    </a:lnTo>
                    <a:lnTo>
                      <a:pt x="159" y="174"/>
                    </a:lnTo>
                    <a:lnTo>
                      <a:pt x="143" y="174"/>
                    </a:lnTo>
                    <a:lnTo>
                      <a:pt x="143" y="202"/>
                    </a:lnTo>
                    <a:lnTo>
                      <a:pt x="30" y="202"/>
                    </a:lnTo>
                    <a:lnTo>
                      <a:pt x="30" y="172"/>
                    </a:lnTo>
                    <a:lnTo>
                      <a:pt x="13" y="172"/>
                    </a:lnTo>
                    <a:lnTo>
                      <a:pt x="13" y="144"/>
                    </a:lnTo>
                    <a:lnTo>
                      <a:pt x="0" y="144"/>
                    </a:lnTo>
                    <a:lnTo>
                      <a:pt x="0" y="172"/>
                    </a:lnTo>
                    <a:lnTo>
                      <a:pt x="13" y="172"/>
                    </a:lnTo>
                    <a:lnTo>
                      <a:pt x="13" y="218"/>
                    </a:lnTo>
                    <a:lnTo>
                      <a:pt x="24" y="218"/>
                    </a:lnTo>
                    <a:lnTo>
                      <a:pt x="30" y="218"/>
                    </a:lnTo>
                    <a:lnTo>
                      <a:pt x="143" y="218"/>
                    </a:lnTo>
                    <a:lnTo>
                      <a:pt x="146" y="218"/>
                    </a:lnTo>
                    <a:lnTo>
                      <a:pt x="159" y="218"/>
                    </a:lnTo>
                    <a:lnTo>
                      <a:pt x="159" y="174"/>
                    </a:lnTo>
                    <a:lnTo>
                      <a:pt x="173" y="174"/>
                    </a:lnTo>
                    <a:lnTo>
                      <a:pt x="173" y="131"/>
                    </a:lnTo>
                    <a:lnTo>
                      <a:pt x="190" y="131"/>
                    </a:lnTo>
                    <a:lnTo>
                      <a:pt x="190" y="30"/>
                    </a:lnTo>
                    <a:lnTo>
                      <a:pt x="173" y="30"/>
                    </a:lnTo>
                    <a:close/>
                  </a:path>
                </a:pathLst>
              </a:custGeom>
              <a:solidFill>
                <a:srgbClr val="3434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96" latinLnBrk="1">
                  <a:defRPr/>
                </a:pPr>
                <a:endParaRPr lang="ko-KR" altLang="en-US" sz="1800" dirty="0">
                  <a:ln>
                    <a:solidFill>
                      <a:schemeClr val="bg1">
                        <a:alpha val="0"/>
                      </a:schemeClr>
                    </a:solidFill>
                  </a:ln>
                  <a:solidFill>
                    <a:prstClr val="black"/>
                  </a:solidFill>
                  <a:latin typeface="나눔스퀘어" panose="020B0600000101010101" pitchFamily="50" charset="-127"/>
                  <a:ea typeface="나눔스퀘어" panose="020B0600000101010101" pitchFamily="50" charset="-127"/>
                </a:endParaRPr>
              </a:p>
            </p:txBody>
          </p:sp>
          <p:sp>
            <p:nvSpPr>
              <p:cNvPr id="23" name="Rectangle 9">
                <a:extLst>
                  <a:ext uri="{FF2B5EF4-FFF2-40B4-BE49-F238E27FC236}">
                    <a16:creationId xmlns:a16="http://schemas.microsoft.com/office/drawing/2014/main" id="{6200ACEE-0477-14DD-F90F-5CB82E11987B}"/>
                  </a:ext>
                </a:extLst>
              </p:cNvPr>
              <p:cNvSpPr>
                <a:spLocks noChangeArrowheads="1"/>
              </p:cNvSpPr>
              <p:nvPr/>
            </p:nvSpPr>
            <p:spPr bwMode="auto">
              <a:xfrm>
                <a:off x="3776" y="2269"/>
                <a:ext cx="146" cy="27"/>
              </a:xfrm>
              <a:prstGeom prst="rect">
                <a:avLst/>
              </a:prstGeom>
              <a:solidFill>
                <a:srgbClr val="3434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296" latinLnBrk="1">
                  <a:defRPr/>
                </a:pPr>
                <a:endParaRPr lang="ko-KR" altLang="en-US" sz="1800" dirty="0">
                  <a:ln>
                    <a:solidFill>
                      <a:schemeClr val="bg1">
                        <a:alpha val="0"/>
                      </a:schemeClr>
                    </a:solidFill>
                  </a:ln>
                  <a:solidFill>
                    <a:prstClr val="black"/>
                  </a:solidFill>
                  <a:latin typeface="나눔스퀘어" panose="020B0600000101010101" pitchFamily="50" charset="-127"/>
                  <a:ea typeface="나눔스퀘어" panose="020B0600000101010101" pitchFamily="50" charset="-127"/>
                </a:endParaRPr>
              </a:p>
            </p:txBody>
          </p:sp>
        </p:grpSp>
      </p:grpSp>
      <p:sp>
        <p:nvSpPr>
          <p:cNvPr id="26" name="직사각형 25">
            <a:extLst>
              <a:ext uri="{FF2B5EF4-FFF2-40B4-BE49-F238E27FC236}">
                <a16:creationId xmlns:a16="http://schemas.microsoft.com/office/drawing/2014/main" id="{7CCA722E-0D87-6033-B812-37174DA399BD}"/>
              </a:ext>
            </a:extLst>
          </p:cNvPr>
          <p:cNvSpPr/>
          <p:nvPr/>
        </p:nvSpPr>
        <p:spPr>
          <a:xfrm>
            <a:off x="6871248" y="2289693"/>
            <a:ext cx="4674195" cy="4260124"/>
          </a:xfrm>
          <a:prstGeom prst="rect">
            <a:avLst/>
          </a:prstGeom>
        </p:spPr>
        <p:txBody>
          <a:bodyPr wrap="square" lIns="91424" tIns="45712" rIns="91424" bIns="45712">
            <a:spAutoFit/>
          </a:bodyPr>
          <a:lstStyle/>
          <a:p>
            <a:pPr defTabSz="995187">
              <a:spcAft>
                <a:spcPts val="500"/>
              </a:spcAft>
              <a:buClr>
                <a:prstClr val="black"/>
              </a:buClr>
              <a:defRPr/>
            </a:pPr>
            <a:r>
              <a:rPr lang="en-US" altLang="ko-KR" sz="1600" b="1" kern="0" spc="-30" dirty="0">
                <a:ln>
                  <a:solidFill>
                    <a:schemeClr val="bg1">
                      <a:alpha val="0"/>
                    </a:schemeClr>
                  </a:solidFill>
                </a:ln>
                <a:solidFill>
                  <a:prstClr val="black"/>
                </a:solidFill>
                <a:latin typeface="+mn-ea"/>
              </a:rPr>
              <a:t>Accumulated Transit Time by Route data and analysis</a:t>
            </a:r>
            <a:endParaRPr lang="ko-KR" altLang="en-US" sz="1600" b="1" kern="0" spc="-30" dirty="0">
              <a:ln>
                <a:solidFill>
                  <a:schemeClr val="bg1">
                    <a:alpha val="0"/>
                  </a:schemeClr>
                </a:solidFill>
              </a:ln>
              <a:solidFill>
                <a:prstClr val="black"/>
              </a:solidFill>
              <a:latin typeface="+mn-ea"/>
            </a:endParaRPr>
          </a:p>
          <a:p>
            <a:pPr marL="261938" lvl="1" indent="-171450" defTabSz="995187">
              <a:spcAft>
                <a:spcPts val="500"/>
              </a:spcAft>
              <a:buClr>
                <a:prstClr val="black"/>
              </a:buClr>
              <a:buFont typeface="Arial" panose="020B0604020202020204" pitchFamily="34" charset="0"/>
              <a:buChar char="•"/>
              <a:defRPr/>
            </a:pPr>
            <a:r>
              <a:rPr lang="en-US" altLang="ko-KR" sz="1400" kern="0" spc="-30" dirty="0">
                <a:ln>
                  <a:solidFill>
                    <a:schemeClr val="bg1">
                      <a:alpha val="0"/>
                    </a:schemeClr>
                  </a:solidFill>
                </a:ln>
                <a:solidFill>
                  <a:prstClr val="black"/>
                </a:solidFill>
                <a:latin typeface="+mn-ea"/>
              </a:rPr>
              <a:t>3-month transit time data by route analysis (Min, Max, Average)</a:t>
            </a:r>
            <a:endParaRPr lang="ko-KR" altLang="en-US" sz="1400" kern="0" spc="-30" dirty="0">
              <a:ln>
                <a:solidFill>
                  <a:schemeClr val="bg1">
                    <a:alpha val="0"/>
                  </a:schemeClr>
                </a:solidFill>
              </a:ln>
              <a:solidFill>
                <a:prstClr val="black"/>
              </a:solidFill>
              <a:latin typeface="+mn-ea"/>
            </a:endParaRPr>
          </a:p>
          <a:p>
            <a:pPr marL="90488" lvl="1" defTabSz="995187">
              <a:spcAft>
                <a:spcPts val="500"/>
              </a:spcAft>
              <a:buClr>
                <a:prstClr val="black"/>
              </a:buClr>
              <a:defRPr/>
            </a:pPr>
            <a:r>
              <a:rPr lang="en-US" altLang="ko-KR" sz="1400" kern="0" spc="-30" dirty="0">
                <a:ln>
                  <a:solidFill>
                    <a:schemeClr val="bg1">
                      <a:alpha val="0"/>
                    </a:schemeClr>
                  </a:solidFill>
                </a:ln>
                <a:solidFill>
                  <a:prstClr val="black"/>
                </a:solidFill>
                <a:latin typeface="+mn-ea"/>
              </a:rPr>
              <a:t>   </a:t>
            </a:r>
            <a:r>
              <a:rPr lang="ko-KR" altLang="en-US" sz="1400" kern="0" spc="-30" dirty="0">
                <a:ln>
                  <a:solidFill>
                    <a:schemeClr val="bg1">
                      <a:alpha val="0"/>
                    </a:schemeClr>
                  </a:solidFill>
                </a:ln>
                <a:solidFill>
                  <a:prstClr val="black"/>
                </a:solidFill>
                <a:latin typeface="+mn-ea"/>
              </a:rPr>
              <a:t>→ </a:t>
            </a:r>
            <a:r>
              <a:rPr lang="en-US" altLang="ko-KR" sz="1400" kern="0" spc="-30" dirty="0">
                <a:ln>
                  <a:solidFill>
                    <a:schemeClr val="bg1">
                      <a:alpha val="0"/>
                    </a:schemeClr>
                  </a:solidFill>
                </a:ln>
                <a:solidFill>
                  <a:prstClr val="black"/>
                </a:solidFill>
                <a:latin typeface="+mn-ea"/>
              </a:rPr>
              <a:t>Find irregularities in routes and improve</a:t>
            </a:r>
          </a:p>
          <a:p>
            <a:pPr marL="90488" lvl="1" defTabSz="995187">
              <a:spcAft>
                <a:spcPts val="500"/>
              </a:spcAft>
              <a:buClr>
                <a:prstClr val="black"/>
              </a:buClr>
              <a:defRPr/>
            </a:pPr>
            <a:r>
              <a:rPr lang="en-US" altLang="ko-KR" sz="1400" kern="0" spc="-30" dirty="0">
                <a:ln>
                  <a:solidFill>
                    <a:schemeClr val="bg1">
                      <a:alpha val="0"/>
                    </a:schemeClr>
                  </a:solidFill>
                </a:ln>
                <a:solidFill>
                  <a:prstClr val="black"/>
                </a:solidFill>
                <a:latin typeface="+mn-ea"/>
              </a:rPr>
              <a:t>       (Customizable: transit time by carrier, etc.)     </a:t>
            </a:r>
          </a:p>
          <a:p>
            <a:pPr marL="90488" lvl="1" defTabSz="995187">
              <a:spcAft>
                <a:spcPts val="500"/>
              </a:spcAft>
              <a:buClr>
                <a:prstClr val="black"/>
              </a:buClr>
              <a:defRPr/>
            </a:pPr>
            <a:endParaRPr lang="en-US" altLang="ko-KR" sz="700" kern="0" spc="-30" dirty="0">
              <a:ln>
                <a:solidFill>
                  <a:schemeClr val="bg1">
                    <a:alpha val="0"/>
                  </a:schemeClr>
                </a:solidFill>
              </a:ln>
              <a:solidFill>
                <a:prstClr val="black"/>
              </a:solidFill>
              <a:latin typeface="+mn-ea"/>
            </a:endParaRPr>
          </a:p>
          <a:p>
            <a:pPr defTabSz="995187">
              <a:spcAft>
                <a:spcPts val="500"/>
              </a:spcAft>
              <a:buClr>
                <a:prstClr val="black"/>
              </a:buClr>
              <a:defRPr/>
            </a:pPr>
            <a:r>
              <a:rPr lang="en-US" altLang="ko-KR" sz="1600" b="1" kern="0" spc="-30" dirty="0">
                <a:ln>
                  <a:solidFill>
                    <a:schemeClr val="bg1">
                      <a:alpha val="0"/>
                    </a:schemeClr>
                  </a:solidFill>
                </a:ln>
                <a:solidFill>
                  <a:prstClr val="black"/>
                </a:solidFill>
                <a:latin typeface="+mn-ea"/>
              </a:rPr>
              <a:t>Final Destination Arrival Information  </a:t>
            </a:r>
            <a:endParaRPr lang="ko-KR" altLang="en-US" sz="1600" b="1" kern="0" spc="-30" dirty="0">
              <a:ln>
                <a:solidFill>
                  <a:schemeClr val="bg1">
                    <a:alpha val="0"/>
                  </a:schemeClr>
                </a:solidFill>
              </a:ln>
              <a:solidFill>
                <a:prstClr val="black"/>
              </a:solidFill>
              <a:latin typeface="+mn-ea"/>
            </a:endParaRPr>
          </a:p>
          <a:p>
            <a:pPr marL="261938" lvl="1" indent="-171450" defTabSz="995187">
              <a:spcAft>
                <a:spcPts val="500"/>
              </a:spcAft>
              <a:buClr>
                <a:prstClr val="black"/>
              </a:buClr>
              <a:buFont typeface="Arial" panose="020B0604020202020204" pitchFamily="34" charset="0"/>
              <a:buChar char="•"/>
              <a:defRPr/>
            </a:pPr>
            <a:r>
              <a:rPr lang="en-US" altLang="ko-KR" sz="1400" kern="0" spc="-30" dirty="0">
                <a:ln>
                  <a:solidFill>
                    <a:schemeClr val="bg1">
                      <a:alpha val="0"/>
                    </a:schemeClr>
                  </a:solidFill>
                </a:ln>
                <a:solidFill>
                  <a:prstClr val="black"/>
                </a:solidFill>
                <a:latin typeface="+mn-ea"/>
              </a:rPr>
              <a:t>Optional selection : lead time check and analysis on delivery to final destination</a:t>
            </a:r>
          </a:p>
          <a:p>
            <a:pPr marL="90488" lvl="1" defTabSz="995187">
              <a:spcAft>
                <a:spcPts val="500"/>
              </a:spcAft>
              <a:buClr>
                <a:prstClr val="black"/>
              </a:buClr>
              <a:defRPr/>
            </a:pPr>
            <a:endParaRPr lang="en-US" altLang="ko-KR" sz="1200" kern="0" spc="-30" dirty="0">
              <a:ln>
                <a:solidFill>
                  <a:schemeClr val="bg1">
                    <a:alpha val="0"/>
                  </a:schemeClr>
                </a:solidFill>
              </a:ln>
              <a:solidFill>
                <a:prstClr val="black"/>
              </a:solidFill>
              <a:latin typeface="+mn-ea"/>
            </a:endParaRPr>
          </a:p>
          <a:p>
            <a:pPr marL="0" lvl="1" defTabSz="995187">
              <a:spcAft>
                <a:spcPts val="500"/>
              </a:spcAft>
              <a:buClr>
                <a:prstClr val="black"/>
              </a:buClr>
              <a:defRPr/>
            </a:pPr>
            <a:r>
              <a:rPr lang="en-US" altLang="ko-KR" sz="1600" b="1" kern="0" spc="-30" dirty="0">
                <a:ln>
                  <a:solidFill>
                    <a:schemeClr val="bg1">
                      <a:alpha val="0"/>
                    </a:schemeClr>
                  </a:solidFill>
                </a:ln>
                <a:solidFill>
                  <a:prstClr val="black"/>
                </a:solidFill>
                <a:latin typeface="+mn-ea"/>
              </a:rPr>
              <a:t>Monthly Transit Time</a:t>
            </a:r>
            <a:r>
              <a:rPr lang="ko-KR" altLang="en-US" sz="1600" b="1" kern="0" spc="-30" dirty="0">
                <a:ln>
                  <a:solidFill>
                    <a:schemeClr val="bg1">
                      <a:alpha val="0"/>
                    </a:schemeClr>
                  </a:solidFill>
                </a:ln>
                <a:solidFill>
                  <a:prstClr val="black"/>
                </a:solidFill>
                <a:latin typeface="+mn-ea"/>
              </a:rPr>
              <a:t> </a:t>
            </a:r>
            <a:r>
              <a:rPr lang="en-US" altLang="ko-KR" sz="1600" b="1" kern="0" spc="-30" dirty="0">
                <a:ln>
                  <a:solidFill>
                    <a:schemeClr val="bg1">
                      <a:alpha val="0"/>
                    </a:schemeClr>
                  </a:solidFill>
                </a:ln>
                <a:solidFill>
                  <a:prstClr val="black"/>
                </a:solidFill>
                <a:latin typeface="+mn-ea"/>
              </a:rPr>
              <a:t>Analysis of specific Route</a:t>
            </a:r>
          </a:p>
          <a:p>
            <a:pPr marL="262800" lvl="1" indent="-171450" defTabSz="995187">
              <a:spcAft>
                <a:spcPts val="500"/>
              </a:spcAft>
              <a:buClr>
                <a:prstClr val="black"/>
              </a:buClr>
              <a:buFont typeface="Arial" panose="020B0604020202020204" pitchFamily="34" charset="0"/>
              <a:buChar char="•"/>
              <a:defRPr/>
            </a:pPr>
            <a:r>
              <a:rPr lang="en-US" altLang="ko-KR" sz="1400" kern="0" spc="-30" dirty="0">
                <a:ln>
                  <a:solidFill>
                    <a:schemeClr val="bg1">
                      <a:alpha val="0"/>
                    </a:schemeClr>
                  </a:solidFill>
                </a:ln>
                <a:solidFill>
                  <a:prstClr val="black"/>
                </a:solidFill>
                <a:latin typeface="+mn-ea"/>
              </a:rPr>
              <a:t>You can select specific route and analyze detailed</a:t>
            </a:r>
            <a:r>
              <a:rPr lang="ko-KR" altLang="en-US" sz="1400" kern="0" spc="-30" dirty="0">
                <a:ln>
                  <a:solidFill>
                    <a:schemeClr val="bg1">
                      <a:alpha val="0"/>
                    </a:schemeClr>
                  </a:solidFill>
                </a:ln>
                <a:solidFill>
                  <a:prstClr val="black"/>
                </a:solidFill>
                <a:latin typeface="+mn-ea"/>
              </a:rPr>
              <a:t> </a:t>
            </a:r>
            <a:r>
              <a:rPr lang="en-US" altLang="ko-KR" sz="1400" kern="0" spc="-30" dirty="0">
                <a:ln>
                  <a:solidFill>
                    <a:schemeClr val="bg1">
                      <a:alpha val="0"/>
                    </a:schemeClr>
                  </a:solidFill>
                </a:ln>
                <a:solidFill>
                  <a:prstClr val="black"/>
                </a:solidFill>
                <a:latin typeface="+mn-ea"/>
              </a:rPr>
              <a:t>Transit Time data</a:t>
            </a:r>
          </a:p>
          <a:p>
            <a:pPr marL="90488" lvl="1" defTabSz="995187">
              <a:spcAft>
                <a:spcPts val="500"/>
              </a:spcAft>
              <a:buClr>
                <a:prstClr val="black"/>
              </a:buClr>
              <a:defRPr/>
            </a:pPr>
            <a:r>
              <a:rPr lang="en-US" altLang="ko-KR" sz="1400" kern="0" spc="-30" dirty="0">
                <a:ln>
                  <a:solidFill>
                    <a:schemeClr val="bg1">
                      <a:alpha val="0"/>
                    </a:schemeClr>
                  </a:solidFill>
                </a:ln>
                <a:solidFill>
                  <a:prstClr val="black"/>
                </a:solidFill>
                <a:latin typeface="+mn-ea"/>
              </a:rPr>
              <a:t>   </a:t>
            </a:r>
            <a:r>
              <a:rPr lang="ko-KR" altLang="en-US" sz="1400" kern="0" spc="-30" dirty="0">
                <a:ln>
                  <a:solidFill>
                    <a:schemeClr val="bg1">
                      <a:alpha val="0"/>
                    </a:schemeClr>
                  </a:solidFill>
                </a:ln>
                <a:solidFill>
                  <a:prstClr val="black"/>
                </a:solidFill>
                <a:latin typeface="+mn-ea"/>
              </a:rPr>
              <a:t>→ </a:t>
            </a:r>
            <a:r>
              <a:rPr lang="en-US" altLang="ko-KR" sz="1400" kern="0" spc="-30" dirty="0">
                <a:ln>
                  <a:solidFill>
                    <a:schemeClr val="bg1">
                      <a:alpha val="0"/>
                    </a:schemeClr>
                  </a:solidFill>
                </a:ln>
                <a:solidFill>
                  <a:prstClr val="black"/>
                </a:solidFill>
                <a:latin typeface="+mn-ea"/>
              </a:rPr>
              <a:t>Assists decision-making on replenishment cycle</a:t>
            </a:r>
          </a:p>
          <a:p>
            <a:pPr marL="90488" lvl="1" defTabSz="995187">
              <a:spcAft>
                <a:spcPts val="500"/>
              </a:spcAft>
              <a:buClr>
                <a:prstClr val="black"/>
              </a:buClr>
              <a:defRPr/>
            </a:pPr>
            <a:r>
              <a:rPr lang="en-US" altLang="ko-KR" sz="1400" kern="0" spc="-30" dirty="0">
                <a:ln>
                  <a:solidFill>
                    <a:schemeClr val="bg1">
                      <a:alpha val="0"/>
                    </a:schemeClr>
                  </a:solidFill>
                </a:ln>
                <a:solidFill>
                  <a:prstClr val="black"/>
                </a:solidFill>
                <a:latin typeface="+mn-ea"/>
              </a:rPr>
              <a:t>       (Avoiding decision based on PIC’s guess)</a:t>
            </a:r>
            <a:r>
              <a:rPr lang="ko-KR" altLang="en-US" sz="1400" kern="0" spc="-30" dirty="0">
                <a:ln>
                  <a:solidFill>
                    <a:schemeClr val="bg1">
                      <a:alpha val="0"/>
                    </a:schemeClr>
                  </a:solidFill>
                </a:ln>
                <a:solidFill>
                  <a:prstClr val="black"/>
                </a:solidFill>
                <a:latin typeface="+mn-ea"/>
              </a:rPr>
              <a:t> </a:t>
            </a:r>
            <a:endParaRPr lang="en-US" altLang="ko-KR" sz="1400" kern="0" spc="-30" dirty="0">
              <a:ln>
                <a:solidFill>
                  <a:schemeClr val="bg1">
                    <a:alpha val="0"/>
                  </a:schemeClr>
                </a:solidFill>
              </a:ln>
              <a:solidFill>
                <a:prstClr val="black"/>
              </a:solidFill>
              <a:latin typeface="+mn-ea"/>
            </a:endParaRPr>
          </a:p>
        </p:txBody>
      </p:sp>
      <p:sp>
        <p:nvSpPr>
          <p:cNvPr id="27" name="Rectangle 207">
            <a:extLst>
              <a:ext uri="{FF2B5EF4-FFF2-40B4-BE49-F238E27FC236}">
                <a16:creationId xmlns:a16="http://schemas.microsoft.com/office/drawing/2014/main" id="{2B8694B4-77B8-974D-6FD9-6222637B5463}"/>
              </a:ext>
            </a:extLst>
          </p:cNvPr>
          <p:cNvSpPr/>
          <p:nvPr/>
        </p:nvSpPr>
        <p:spPr>
          <a:xfrm>
            <a:off x="556636" y="3309005"/>
            <a:ext cx="2736899" cy="3090756"/>
          </a:xfrm>
          <a:prstGeom prst="rect">
            <a:avLst/>
          </a:prstGeom>
          <a:noFill/>
          <a:ln w="15875" cap="rnd" cmpd="sng" algn="ctr">
            <a:solidFill>
              <a:srgbClr val="FF8A32"/>
            </a:solidFill>
            <a:prstDash val="sysDot"/>
            <a:miter lim="800000"/>
            <a:tailEnd type="triangle"/>
          </a:ln>
          <a:effectLst>
            <a:glow rad="25400">
              <a:schemeClr val="bg1">
                <a:alpha val="40000"/>
              </a:schemeClr>
            </a:glo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n>
                <a:solidFill>
                  <a:schemeClr val="bg1">
                    <a:alpha val="0"/>
                  </a:schemeClr>
                </a:solidFill>
              </a:ln>
              <a:solidFill>
                <a:prstClr val="white"/>
              </a:solidFill>
              <a:latin typeface="Arial" panose="020B0604020202020204" pitchFamily="34" charset="0"/>
              <a:ea typeface="나눔스퀘어" panose="020B0600000101010101" pitchFamily="50" charset="-127"/>
            </a:endParaRPr>
          </a:p>
        </p:txBody>
      </p:sp>
      <p:cxnSp>
        <p:nvCxnSpPr>
          <p:cNvPr id="28" name="꺾인 연결선 123">
            <a:extLst>
              <a:ext uri="{FF2B5EF4-FFF2-40B4-BE49-F238E27FC236}">
                <a16:creationId xmlns:a16="http://schemas.microsoft.com/office/drawing/2014/main" id="{D895B446-936C-F8EB-D206-64F7E503A528}"/>
              </a:ext>
            </a:extLst>
          </p:cNvPr>
          <p:cNvCxnSpPr>
            <a:cxnSpLocks/>
            <a:stCxn id="27" idx="0"/>
          </p:cNvCxnSpPr>
          <p:nvPr/>
        </p:nvCxnSpPr>
        <p:spPr>
          <a:xfrm rot="5400000" flipH="1" flipV="1">
            <a:off x="4052177" y="489932"/>
            <a:ext cx="691983" cy="4946164"/>
          </a:xfrm>
          <a:prstGeom prst="bentConnector2">
            <a:avLst/>
          </a:prstGeom>
          <a:noFill/>
          <a:ln w="15875" cap="rnd" cmpd="sng" algn="ctr">
            <a:solidFill>
              <a:srgbClr val="FF8A32"/>
            </a:solidFill>
            <a:prstDash val="sysDot"/>
            <a:miter lim="800000"/>
            <a:tailEnd type="triangle"/>
          </a:ln>
          <a:effectLst>
            <a:glow rad="25400">
              <a:schemeClr val="bg1">
                <a:alpha val="40000"/>
              </a:schemeClr>
            </a:glow>
          </a:effectLst>
        </p:spPr>
        <p:style>
          <a:lnRef idx="1">
            <a:schemeClr val="accent1"/>
          </a:lnRef>
          <a:fillRef idx="0">
            <a:schemeClr val="accent1"/>
          </a:fillRef>
          <a:effectRef idx="0">
            <a:schemeClr val="accent1"/>
          </a:effectRef>
          <a:fontRef idx="minor">
            <a:schemeClr val="tx1"/>
          </a:fontRef>
        </p:style>
      </p:cxnSp>
      <p:sp>
        <p:nvSpPr>
          <p:cNvPr id="31" name="Rectangle 207">
            <a:extLst>
              <a:ext uri="{FF2B5EF4-FFF2-40B4-BE49-F238E27FC236}">
                <a16:creationId xmlns:a16="http://schemas.microsoft.com/office/drawing/2014/main" id="{9A046CD1-50EE-0CD5-E61A-264DC4B94C0F}"/>
              </a:ext>
            </a:extLst>
          </p:cNvPr>
          <p:cNvSpPr/>
          <p:nvPr/>
        </p:nvSpPr>
        <p:spPr>
          <a:xfrm>
            <a:off x="3376034" y="4862643"/>
            <a:ext cx="2957032" cy="1528152"/>
          </a:xfrm>
          <a:prstGeom prst="rect">
            <a:avLst/>
          </a:prstGeom>
          <a:noFill/>
          <a:ln w="15875" cap="rnd" cmpd="sng" algn="ctr">
            <a:solidFill>
              <a:srgbClr val="FF8A32"/>
            </a:solidFill>
            <a:prstDash val="sysDot"/>
            <a:miter lim="800000"/>
            <a:tailEnd type="triangle"/>
          </a:ln>
          <a:effectLst>
            <a:glow rad="25400">
              <a:schemeClr val="bg1">
                <a:alpha val="40000"/>
              </a:schemeClr>
            </a:glo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n>
                <a:solidFill>
                  <a:schemeClr val="bg1">
                    <a:alpha val="0"/>
                  </a:schemeClr>
                </a:solidFill>
              </a:ln>
              <a:solidFill>
                <a:prstClr val="white"/>
              </a:solidFill>
              <a:latin typeface="Arial" panose="020B0604020202020204" pitchFamily="34" charset="0"/>
              <a:ea typeface="나눔스퀘어" panose="020B0600000101010101" pitchFamily="50" charset="-127"/>
            </a:endParaRPr>
          </a:p>
        </p:txBody>
      </p:sp>
      <p:sp>
        <p:nvSpPr>
          <p:cNvPr id="64" name="Rectangle 207">
            <a:extLst>
              <a:ext uri="{FF2B5EF4-FFF2-40B4-BE49-F238E27FC236}">
                <a16:creationId xmlns:a16="http://schemas.microsoft.com/office/drawing/2014/main" id="{C20A53A2-3724-0CF2-3C83-F368940B92C9}"/>
              </a:ext>
            </a:extLst>
          </p:cNvPr>
          <p:cNvSpPr/>
          <p:nvPr/>
        </p:nvSpPr>
        <p:spPr>
          <a:xfrm>
            <a:off x="4446533" y="2894999"/>
            <a:ext cx="980600" cy="294631"/>
          </a:xfrm>
          <a:prstGeom prst="rect">
            <a:avLst/>
          </a:prstGeom>
          <a:solidFill>
            <a:srgbClr val="FF8A32">
              <a:alpha val="15000"/>
            </a:srgbClr>
          </a:solidFill>
          <a:ln w="15875" cap="rnd">
            <a:solidFill>
              <a:srgbClr val="FF8A3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bg1">
                    <a:alpha val="0"/>
                  </a:schemeClr>
                </a:solidFill>
              </a:ln>
              <a:solidFill>
                <a:prstClr val="white"/>
              </a:solidFill>
              <a:latin typeface="Arial" panose="020B0604020202020204" pitchFamily="34" charset="0"/>
              <a:ea typeface="나눔스퀘어" panose="020B0600000101010101" pitchFamily="50" charset="-127"/>
            </a:endParaRPr>
          </a:p>
        </p:txBody>
      </p:sp>
      <p:cxnSp>
        <p:nvCxnSpPr>
          <p:cNvPr id="65" name="꺾인 연결선 123">
            <a:extLst>
              <a:ext uri="{FF2B5EF4-FFF2-40B4-BE49-F238E27FC236}">
                <a16:creationId xmlns:a16="http://schemas.microsoft.com/office/drawing/2014/main" id="{87DD26C9-107C-ECB8-32F8-EC38AE8F90CA}"/>
              </a:ext>
            </a:extLst>
          </p:cNvPr>
          <p:cNvCxnSpPr>
            <a:cxnSpLocks/>
            <a:stCxn id="64" idx="3"/>
          </p:cNvCxnSpPr>
          <p:nvPr/>
        </p:nvCxnSpPr>
        <p:spPr>
          <a:xfrm>
            <a:off x="5427133" y="3042315"/>
            <a:ext cx="1410785" cy="1198376"/>
          </a:xfrm>
          <a:prstGeom prst="bentConnector3">
            <a:avLst>
              <a:gd name="adj1" fmla="val 77606"/>
            </a:avLst>
          </a:prstGeom>
          <a:noFill/>
          <a:ln w="15875" cap="rnd" cmpd="sng" algn="ctr">
            <a:solidFill>
              <a:srgbClr val="FF8A32"/>
            </a:solidFill>
            <a:prstDash val="sysDot"/>
            <a:miter lim="800000"/>
            <a:tailEnd type="triangle"/>
          </a:ln>
          <a:effectLst>
            <a:glow rad="25400">
              <a:schemeClr val="bg1">
                <a:alpha val="40000"/>
              </a:schemeClr>
            </a:glow>
          </a:effectLst>
        </p:spPr>
        <p:style>
          <a:lnRef idx="1">
            <a:schemeClr val="accent1"/>
          </a:lnRef>
          <a:fillRef idx="0">
            <a:schemeClr val="accent1"/>
          </a:fillRef>
          <a:effectRef idx="0">
            <a:schemeClr val="accent1"/>
          </a:effectRef>
          <a:fontRef idx="minor">
            <a:schemeClr val="tx1"/>
          </a:fontRef>
        </p:style>
      </p:cxnSp>
      <p:cxnSp>
        <p:nvCxnSpPr>
          <p:cNvPr id="68" name="꺾인 연결선 123">
            <a:extLst>
              <a:ext uri="{FF2B5EF4-FFF2-40B4-BE49-F238E27FC236}">
                <a16:creationId xmlns:a16="http://schemas.microsoft.com/office/drawing/2014/main" id="{DCBD46C0-56FD-FD92-184D-27C260D52A80}"/>
              </a:ext>
            </a:extLst>
          </p:cNvPr>
          <p:cNvCxnSpPr>
            <a:cxnSpLocks/>
            <a:stCxn id="31" idx="3"/>
          </p:cNvCxnSpPr>
          <p:nvPr/>
        </p:nvCxnSpPr>
        <p:spPr>
          <a:xfrm flipV="1">
            <a:off x="6333066" y="5240147"/>
            <a:ext cx="538182" cy="386572"/>
          </a:xfrm>
          <a:prstGeom prst="bentConnector3">
            <a:avLst>
              <a:gd name="adj1" fmla="val 50000"/>
            </a:avLst>
          </a:prstGeom>
          <a:noFill/>
          <a:ln w="15875" cap="rnd" cmpd="sng" algn="ctr">
            <a:solidFill>
              <a:srgbClr val="FF8A32"/>
            </a:solidFill>
            <a:prstDash val="sysDot"/>
            <a:miter lim="800000"/>
            <a:tailEnd type="triangle"/>
          </a:ln>
          <a:effectLst>
            <a:glow rad="25400">
              <a:schemeClr val="bg1">
                <a:alpha val="40000"/>
              </a:schemeClr>
            </a:glo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981408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9" name="그림 118">
            <a:extLst>
              <a:ext uri="{FF2B5EF4-FFF2-40B4-BE49-F238E27FC236}">
                <a16:creationId xmlns:a16="http://schemas.microsoft.com/office/drawing/2014/main" id="{479085A8-6558-A158-CF14-908DAB4643B1}"/>
              </a:ext>
            </a:extLst>
          </p:cNvPr>
          <p:cNvPicPr>
            <a:picLocks noChangeAspect="1"/>
          </p:cNvPicPr>
          <p:nvPr/>
        </p:nvPicPr>
        <p:blipFill>
          <a:blip r:embed="rId3"/>
          <a:stretch>
            <a:fillRect/>
          </a:stretch>
        </p:blipFill>
        <p:spPr>
          <a:xfrm>
            <a:off x="549881" y="2578695"/>
            <a:ext cx="5860354" cy="3854249"/>
          </a:xfrm>
          <a:prstGeom prst="rect">
            <a:avLst/>
          </a:prstGeom>
        </p:spPr>
      </p:pic>
      <p:sp>
        <p:nvSpPr>
          <p:cNvPr id="110" name="TextBox 109">
            <a:extLst>
              <a:ext uri="{FF2B5EF4-FFF2-40B4-BE49-F238E27FC236}">
                <a16:creationId xmlns:a16="http://schemas.microsoft.com/office/drawing/2014/main" id="{5CE3690D-10E7-4DB4-8E48-93FAE40D6ECD}"/>
              </a:ext>
            </a:extLst>
          </p:cNvPr>
          <p:cNvSpPr txBox="1"/>
          <p:nvPr/>
        </p:nvSpPr>
        <p:spPr>
          <a:xfrm>
            <a:off x="515938" y="1179617"/>
            <a:ext cx="11003196" cy="650884"/>
          </a:xfrm>
          <a:prstGeom prst="rect">
            <a:avLst/>
          </a:prstGeom>
          <a:noFill/>
        </p:spPr>
        <p:txBody>
          <a:bodyPr wrap="square" lIns="0" tIns="0" rIns="0" bIns="0" rtlCol="0" anchor="t">
            <a:spAutoFit/>
          </a:bodyPr>
          <a:lstStyle>
            <a:defPPr>
              <a:defRPr lang="ko-KR"/>
            </a:defPPr>
            <a:lvl1pPr>
              <a:defRPr sz="2600">
                <a:ln>
                  <a:solidFill>
                    <a:schemeClr val="accent1">
                      <a:alpha val="0"/>
                    </a:schemeClr>
                  </a:solidFill>
                </a:ln>
                <a:solidFill>
                  <a:schemeClr val="tx1">
                    <a:lumMod val="85000"/>
                    <a:lumOff val="15000"/>
                  </a:schemeClr>
                </a:solidFill>
                <a:latin typeface="배달의민족 도현" panose="020B0600000101010101" pitchFamily="50" charset="-127"/>
                <a:ea typeface="배달의민족 도현" panose="020B0600000101010101" pitchFamily="50" charset="-127"/>
              </a:defRPr>
            </a:lvl1pPr>
          </a:lstStyle>
          <a:p>
            <a:pPr defTabSz="957474">
              <a:lnSpc>
                <a:spcPct val="110000"/>
              </a:lnSpc>
              <a:spcBef>
                <a:spcPct val="0"/>
              </a:spcBef>
            </a:pPr>
            <a:r>
              <a:rPr lang="en-US" altLang="ko-KR" sz="2000" dirty="0">
                <a:ln>
                  <a:solidFill>
                    <a:schemeClr val="bg1">
                      <a:lumMod val="75000"/>
                      <a:alpha val="0"/>
                    </a:schemeClr>
                  </a:solidFill>
                </a:ln>
                <a:solidFill>
                  <a:schemeClr val="tx1">
                    <a:lumMod val="75000"/>
                    <a:lumOff val="25000"/>
                  </a:schemeClr>
                </a:solidFill>
                <a:latin typeface="Arial" panose="020B0604020202020204" pitchFamily="34" charset="0"/>
                <a:ea typeface="나눔스퀘어 ExtraBold" panose="020B0600000101010101" pitchFamily="50" charset="-127"/>
                <a:cs typeface="Arial" panose="020B0604020202020204" pitchFamily="34" charset="0"/>
              </a:rPr>
              <a:t>Risk management with accurate tracking, intransit inventory management and applying alternative routes are optimization factors that maximizes the cost reduction impact. </a:t>
            </a:r>
          </a:p>
        </p:txBody>
      </p:sp>
      <p:sp>
        <p:nvSpPr>
          <p:cNvPr id="159" name="TextBox 158">
            <a:extLst>
              <a:ext uri="{FF2B5EF4-FFF2-40B4-BE49-F238E27FC236}">
                <a16:creationId xmlns:a16="http://schemas.microsoft.com/office/drawing/2014/main" id="{5CE3690D-10E7-4DB4-8E48-93FAE40D6ECD}"/>
              </a:ext>
            </a:extLst>
          </p:cNvPr>
          <p:cNvSpPr txBox="1"/>
          <p:nvPr/>
        </p:nvSpPr>
        <p:spPr>
          <a:xfrm>
            <a:off x="515938" y="424371"/>
            <a:ext cx="11676062" cy="492443"/>
          </a:xfrm>
          <a:prstGeom prst="rect">
            <a:avLst/>
          </a:prstGeom>
          <a:noFill/>
        </p:spPr>
        <p:txBody>
          <a:bodyPr wrap="square" lIns="0" tIns="0" rIns="0" bIns="0" rtlCol="0" anchor="ctr">
            <a:spAutoFit/>
          </a:bodyPr>
          <a:lstStyle>
            <a:defPPr>
              <a:defRPr lang="ko-KR"/>
            </a:defPPr>
            <a:lvl1pPr defTabSz="957474">
              <a:spcBef>
                <a:spcPct val="0"/>
              </a:spcBef>
              <a:defRPr sz="3200" b="1">
                <a:ln>
                  <a:solidFill>
                    <a:schemeClr val="bg1">
                      <a:lumMod val="75000"/>
                      <a:alpha val="0"/>
                    </a:schemeClr>
                  </a:solidFill>
                </a:ln>
                <a:latin typeface="Arial" panose="020B0604020202020204" pitchFamily="34" charset="0"/>
                <a:ea typeface="나눔스퀘어 ExtraBold" panose="020B0600000101010101" pitchFamily="50" charset="-127"/>
                <a:cs typeface="Arial" panose="020B0604020202020204" pitchFamily="34" charset="0"/>
              </a:defRPr>
            </a:lvl1pPr>
          </a:lstStyle>
          <a:p>
            <a:r>
              <a:rPr lang="en-US" altLang="ko-KR" dirty="0"/>
              <a:t>Impact</a:t>
            </a:r>
            <a:r>
              <a:rPr lang="en-US" altLang="ko-KR" sz="2800" dirty="0"/>
              <a:t> </a:t>
            </a:r>
            <a:r>
              <a:rPr lang="en-US" altLang="ko-KR" sz="2400" dirty="0">
                <a:solidFill>
                  <a:schemeClr val="accent5">
                    <a:lumMod val="75000"/>
                  </a:schemeClr>
                </a:solidFill>
              </a:rPr>
              <a:t>④ Logistics Cost Optimization based on Cost Analysis by Type</a:t>
            </a:r>
            <a:endParaRPr lang="en-US" altLang="ko-KR" sz="2600" dirty="0">
              <a:solidFill>
                <a:schemeClr val="accent5">
                  <a:lumMod val="75000"/>
                </a:schemeClr>
              </a:solidFill>
            </a:endParaRPr>
          </a:p>
        </p:txBody>
      </p:sp>
      <p:grpSp>
        <p:nvGrpSpPr>
          <p:cNvPr id="10" name="그룹 9">
            <a:extLst>
              <a:ext uri="{FF2B5EF4-FFF2-40B4-BE49-F238E27FC236}">
                <a16:creationId xmlns:a16="http://schemas.microsoft.com/office/drawing/2014/main" id="{BAF46F14-48A9-4D97-6443-6169C9A5E279}"/>
              </a:ext>
            </a:extLst>
          </p:cNvPr>
          <p:cNvGrpSpPr/>
          <p:nvPr/>
        </p:nvGrpSpPr>
        <p:grpSpPr>
          <a:xfrm>
            <a:off x="10842082" y="0"/>
            <a:ext cx="1046346" cy="468463"/>
            <a:chOff x="10842082" y="0"/>
            <a:chExt cx="1046346" cy="468463"/>
          </a:xfrm>
        </p:grpSpPr>
        <p:sp>
          <p:nvSpPr>
            <p:cNvPr id="11" name="TextBox 10">
              <a:extLst>
                <a:ext uri="{FF2B5EF4-FFF2-40B4-BE49-F238E27FC236}">
                  <a16:creationId xmlns:a16="http://schemas.microsoft.com/office/drawing/2014/main" id="{92045959-041B-C6C8-0CFF-C9B8636F19A2}"/>
                </a:ext>
              </a:extLst>
            </p:cNvPr>
            <p:cNvSpPr txBox="1"/>
            <p:nvPr/>
          </p:nvSpPr>
          <p:spPr>
            <a:xfrm>
              <a:off x="11699274" y="222242"/>
              <a:ext cx="189154" cy="246221"/>
            </a:xfrm>
            <a:prstGeom prst="rect">
              <a:avLst/>
            </a:prstGeom>
            <a:noFill/>
          </p:spPr>
          <p:txBody>
            <a:bodyPr wrap="none" lIns="0" tIns="0" rIns="0" bIns="0" rtlCol="0" anchor="ctr" anchorCtr="0">
              <a:spAutoFit/>
            </a:bodyPr>
            <a:lstStyle>
              <a:defPPr>
                <a:defRPr lang="ko-KR"/>
              </a:defPPr>
              <a:lvl1pPr>
                <a:spcAft>
                  <a:spcPts val="300"/>
                </a:spcAft>
                <a:defRPr sz="2800" spc="-100">
                  <a:ln>
                    <a:solidFill>
                      <a:schemeClr val="bg1">
                        <a:alpha val="0"/>
                      </a:schemeClr>
                    </a:solidFill>
                  </a:ln>
                  <a:solidFill>
                    <a:srgbClr val="005B8D"/>
                  </a:solidFill>
                  <a:latin typeface="Times New Roman" panose="02020603050405020304" pitchFamily="18" charset="0"/>
                  <a:ea typeface="KoPub돋움체 Bold" panose="02020603020101020101" pitchFamily="18" charset="-127"/>
                  <a:cs typeface="Times New Roman" panose="02020603050405020304" pitchFamily="18" charset="0"/>
                </a:defRPr>
              </a:lvl1pPr>
            </a:lstStyle>
            <a:p>
              <a:pPr latinLnBrk="0"/>
              <a:r>
                <a:rPr lang="en-US" altLang="ko-KR" sz="1600" spc="0" dirty="0">
                  <a:ln>
                    <a:solidFill>
                      <a:prstClr val="white">
                        <a:alpha val="0"/>
                      </a:prstClr>
                    </a:solidFill>
                  </a:ln>
                  <a:solidFill>
                    <a:srgbClr val="05C3A7"/>
                  </a:solidFill>
                </a:rPr>
                <a:t>II.</a:t>
              </a:r>
            </a:p>
          </p:txBody>
        </p:sp>
        <p:sp>
          <p:nvSpPr>
            <p:cNvPr id="12" name="TextBox 11">
              <a:extLst>
                <a:ext uri="{FF2B5EF4-FFF2-40B4-BE49-F238E27FC236}">
                  <a16:creationId xmlns:a16="http://schemas.microsoft.com/office/drawing/2014/main" id="{A81D8EC0-E45E-6B06-85EC-57753F034F5B}"/>
                </a:ext>
              </a:extLst>
            </p:cNvPr>
            <p:cNvSpPr txBox="1"/>
            <p:nvPr/>
          </p:nvSpPr>
          <p:spPr>
            <a:xfrm>
              <a:off x="10842082" y="278378"/>
              <a:ext cx="737381" cy="153888"/>
            </a:xfrm>
            <a:prstGeom prst="rect">
              <a:avLst/>
            </a:prstGeom>
            <a:noFill/>
            <a:ln w="9525">
              <a:noFill/>
              <a:miter lim="800000"/>
              <a:headEnd/>
              <a:tailEnd/>
            </a:ln>
          </p:spPr>
          <p:txBody>
            <a:bodyPr wrap="none" lIns="0" tIns="0" rIns="0" bIns="0" anchor="ctr">
              <a:spAutoFit/>
            </a:bodyPr>
            <a:lstStyle>
              <a:defPPr>
                <a:defRPr lang="ko-KR"/>
              </a:defPPr>
              <a:lvl1pPr defTabSz="914125" fontAlgn="base" latinLnBrk="0">
                <a:spcBef>
                  <a:spcPct val="0"/>
                </a:spcBef>
                <a:spcAft>
                  <a:spcPts val="200"/>
                </a:spcAft>
                <a:defRPr sz="1100" spc="-20">
                  <a:ln>
                    <a:solidFill>
                      <a:prstClr val="white">
                        <a:alpha val="0"/>
                      </a:prstClr>
                    </a:solidFill>
                  </a:ln>
                  <a:solidFill>
                    <a:schemeClr val="tx1">
                      <a:lumMod val="75000"/>
                      <a:lumOff val="25000"/>
                    </a:schemeClr>
                  </a:solidFill>
                  <a:latin typeface="KoPub돋움체 Bold" panose="02020603020101020101" pitchFamily="18" charset="-127"/>
                  <a:ea typeface="KoPub돋움체 Bold" panose="02020603020101020101" pitchFamily="18" charset="-127"/>
                  <a:cs typeface="Arial" charset="0"/>
                </a:defRPr>
              </a:lvl1pPr>
            </a:lstStyle>
            <a:p>
              <a:pPr algn="r"/>
              <a:r>
                <a:rPr lang="en-US" altLang="ko-KR" sz="1000" spc="0" dirty="0">
                  <a:solidFill>
                    <a:prstClr val="black">
                      <a:lumMod val="75000"/>
                      <a:lumOff val="25000"/>
                    </a:prstClr>
                  </a:solidFill>
                  <a:latin typeface="Arial" panose="020B0604020202020204" pitchFamily="34" charset="0"/>
                  <a:cs typeface="Arial" panose="020B0604020202020204" pitchFamily="34" charset="0"/>
                </a:rPr>
                <a:t>Cello Square</a:t>
              </a:r>
            </a:p>
          </p:txBody>
        </p:sp>
        <p:cxnSp>
          <p:nvCxnSpPr>
            <p:cNvPr id="13" name="직선 연결선 12">
              <a:extLst>
                <a:ext uri="{FF2B5EF4-FFF2-40B4-BE49-F238E27FC236}">
                  <a16:creationId xmlns:a16="http://schemas.microsoft.com/office/drawing/2014/main" id="{041C06D2-F0CB-35E9-16CA-BD23605DC268}"/>
                </a:ext>
              </a:extLst>
            </p:cNvPr>
            <p:cNvCxnSpPr/>
            <p:nvPr/>
          </p:nvCxnSpPr>
          <p:spPr>
            <a:xfrm>
              <a:off x="11640000" y="0"/>
              <a:ext cx="0" cy="432266"/>
            </a:xfrm>
            <a:prstGeom prst="line">
              <a:avLst/>
            </a:prstGeom>
            <a:ln w="9525" cap="flat">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4" name="타원 13">
              <a:extLst>
                <a:ext uri="{FF2B5EF4-FFF2-40B4-BE49-F238E27FC236}">
                  <a16:creationId xmlns:a16="http://schemas.microsoft.com/office/drawing/2014/main" id="{BD31A98A-0201-5FD4-09A6-EF6B86C7AE1D}"/>
                </a:ext>
              </a:extLst>
            </p:cNvPr>
            <p:cNvSpPr/>
            <p:nvPr/>
          </p:nvSpPr>
          <p:spPr>
            <a:xfrm>
              <a:off x="11076568" y="201570"/>
              <a:ext cx="57600" cy="57600"/>
            </a:xfrm>
            <a:prstGeom prst="ellipse">
              <a:avLst/>
            </a:prstGeom>
            <a:solidFill>
              <a:schemeClr val="bg1">
                <a:lumMod val="75000"/>
                <a:alpha val="8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latinLnBrk="0"/>
              <a:endParaRPr lang="ko-KR" altLang="en-US" spc="-20" dirty="0">
                <a:ln>
                  <a:solidFill>
                    <a:prstClr val="white">
                      <a:alpha val="0"/>
                    </a:prstClr>
                  </a:solidFill>
                </a:ln>
                <a:solidFill>
                  <a:prstClr val="white"/>
                </a:solidFill>
                <a:latin typeface="KoPub돋움체 Bold" panose="02020603020101020101" pitchFamily="18" charset="-127"/>
                <a:ea typeface="KoPub돋움체 Bold" panose="02020603020101020101" pitchFamily="18" charset="-127"/>
              </a:endParaRPr>
            </a:p>
          </p:txBody>
        </p:sp>
        <p:sp>
          <p:nvSpPr>
            <p:cNvPr id="15" name="타원 14">
              <a:extLst>
                <a:ext uri="{FF2B5EF4-FFF2-40B4-BE49-F238E27FC236}">
                  <a16:creationId xmlns:a16="http://schemas.microsoft.com/office/drawing/2014/main" id="{6991CB98-02D8-D3D9-4AB8-55288900EA4C}"/>
                </a:ext>
              </a:extLst>
            </p:cNvPr>
            <p:cNvSpPr/>
            <p:nvPr/>
          </p:nvSpPr>
          <p:spPr>
            <a:xfrm>
              <a:off x="11324051" y="201570"/>
              <a:ext cx="57600" cy="57600"/>
            </a:xfrm>
            <a:prstGeom prst="ellipse">
              <a:avLst/>
            </a:prstGeom>
            <a:solidFill>
              <a:schemeClr val="bg1">
                <a:lumMod val="75000"/>
                <a:alpha val="8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latinLnBrk="0"/>
              <a:endParaRPr lang="ko-KR" altLang="en-US" spc="-20" dirty="0">
                <a:ln>
                  <a:solidFill>
                    <a:prstClr val="white">
                      <a:alpha val="0"/>
                    </a:prstClr>
                  </a:solidFill>
                </a:ln>
                <a:solidFill>
                  <a:prstClr val="white"/>
                </a:solidFill>
                <a:latin typeface="KoPub돋움체 Bold" panose="02020603020101020101" pitchFamily="18" charset="-127"/>
                <a:ea typeface="KoPub돋움체 Bold" panose="02020603020101020101" pitchFamily="18" charset="-127"/>
              </a:endParaRPr>
            </a:p>
          </p:txBody>
        </p:sp>
        <p:sp>
          <p:nvSpPr>
            <p:cNvPr id="16" name="타원 15">
              <a:extLst>
                <a:ext uri="{FF2B5EF4-FFF2-40B4-BE49-F238E27FC236}">
                  <a16:creationId xmlns:a16="http://schemas.microsoft.com/office/drawing/2014/main" id="{C56748F8-B6C3-88F3-FF5C-574100DD2641}"/>
                </a:ext>
              </a:extLst>
            </p:cNvPr>
            <p:cNvSpPr/>
            <p:nvPr/>
          </p:nvSpPr>
          <p:spPr>
            <a:xfrm>
              <a:off x="11203612" y="201570"/>
              <a:ext cx="57600" cy="57600"/>
            </a:xfrm>
            <a:prstGeom prst="ellipse">
              <a:avLst/>
            </a:prstGeom>
            <a:solidFill>
              <a:srgbClr val="05C3A7"/>
            </a:solidFill>
            <a:ln>
              <a:noFill/>
            </a:ln>
            <a:effectLst/>
          </p:spPr>
          <p:txBody>
            <a:bodyPr wrap="none" lIns="0" tIns="0" rIns="0" bIns="0" anchor="ctr">
              <a:noAutofit/>
            </a:bodyPr>
            <a:lstStyle/>
            <a:p>
              <a:pPr algn="ctr" fontAlgn="base">
                <a:buClr>
                  <a:srgbClr val="969696"/>
                </a:buClr>
              </a:pPr>
              <a:endParaRPr lang="ko-KR" altLang="en-US" sz="1400" b="1" dirty="0">
                <a:ln>
                  <a:solidFill>
                    <a:srgbClr val="C00000">
                      <a:alpha val="0"/>
                    </a:srgbClr>
                  </a:solidFill>
                </a:ln>
                <a:solidFill>
                  <a:schemeClr val="tx1"/>
                </a:solidFill>
                <a:latin typeface="Segoe UI" panose="020B0502040204020203" pitchFamily="34" charset="0"/>
                <a:ea typeface="맑은 고딕" panose="020B0503020000020004" pitchFamily="50" charset="-127"/>
                <a:cs typeface="Segoe UI" panose="020B0502040204020203" pitchFamily="34" charset="0"/>
              </a:endParaRPr>
            </a:p>
          </p:txBody>
        </p:sp>
        <p:sp>
          <p:nvSpPr>
            <p:cNvPr id="18" name="타원 17">
              <a:extLst>
                <a:ext uri="{FF2B5EF4-FFF2-40B4-BE49-F238E27FC236}">
                  <a16:creationId xmlns:a16="http://schemas.microsoft.com/office/drawing/2014/main" id="{9C0C2BBC-6E43-B2BF-E4B8-12CA7DBE3E97}"/>
                </a:ext>
              </a:extLst>
            </p:cNvPr>
            <p:cNvSpPr/>
            <p:nvPr/>
          </p:nvSpPr>
          <p:spPr>
            <a:xfrm>
              <a:off x="11461533" y="201570"/>
              <a:ext cx="57600" cy="57600"/>
            </a:xfrm>
            <a:prstGeom prst="ellipse">
              <a:avLst/>
            </a:prstGeom>
            <a:solidFill>
              <a:schemeClr val="bg1">
                <a:lumMod val="75000"/>
                <a:alpha val="8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latinLnBrk="0"/>
              <a:endParaRPr lang="ko-KR" altLang="en-US" spc="-20" dirty="0">
                <a:ln>
                  <a:solidFill>
                    <a:prstClr val="white">
                      <a:alpha val="0"/>
                    </a:prstClr>
                  </a:solidFill>
                </a:ln>
                <a:solidFill>
                  <a:prstClr val="white"/>
                </a:solidFill>
                <a:latin typeface="KoPub돋움체 Bold" panose="02020603020101020101" pitchFamily="18" charset="-127"/>
                <a:ea typeface="KoPub돋움체 Bold" panose="02020603020101020101" pitchFamily="18" charset="-127"/>
              </a:endParaRPr>
            </a:p>
          </p:txBody>
        </p:sp>
      </p:grpSp>
      <p:sp>
        <p:nvSpPr>
          <p:cNvPr id="2" name="직사각형 1">
            <a:extLst>
              <a:ext uri="{FF2B5EF4-FFF2-40B4-BE49-F238E27FC236}">
                <a16:creationId xmlns:a16="http://schemas.microsoft.com/office/drawing/2014/main" id="{83D13DB3-FFBE-C03D-D2F0-CEFAC32FB2A5}"/>
              </a:ext>
            </a:extLst>
          </p:cNvPr>
          <p:cNvSpPr/>
          <p:nvPr/>
        </p:nvSpPr>
        <p:spPr>
          <a:xfrm>
            <a:off x="514301" y="2538123"/>
            <a:ext cx="5921334" cy="3895506"/>
          </a:xfrm>
          <a:prstGeom prst="rect">
            <a:avLst/>
          </a:prstGeom>
          <a:noFill/>
          <a:ln w="19050">
            <a:solidFill>
              <a:srgbClr val="2E98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n>
                <a:solidFill>
                  <a:prstClr val="white">
                    <a:alpha val="0"/>
                  </a:prstClr>
                </a:solidFill>
              </a:ln>
              <a:solidFill>
                <a:schemeClr val="tx1"/>
              </a:solidFill>
            </a:endParaRPr>
          </a:p>
        </p:txBody>
      </p:sp>
      <p:grpSp>
        <p:nvGrpSpPr>
          <p:cNvPr id="3" name="그룹 2">
            <a:extLst>
              <a:ext uri="{FF2B5EF4-FFF2-40B4-BE49-F238E27FC236}">
                <a16:creationId xmlns:a16="http://schemas.microsoft.com/office/drawing/2014/main" id="{894068D6-9565-6392-5749-06D70A655FC1}"/>
              </a:ext>
            </a:extLst>
          </p:cNvPr>
          <p:cNvGrpSpPr/>
          <p:nvPr/>
        </p:nvGrpSpPr>
        <p:grpSpPr>
          <a:xfrm>
            <a:off x="514301" y="2136450"/>
            <a:ext cx="5921334" cy="415830"/>
            <a:chOff x="6096000" y="1475462"/>
            <a:chExt cx="5584550" cy="433676"/>
          </a:xfrm>
          <a:solidFill>
            <a:srgbClr val="2E98EF"/>
          </a:solidFill>
        </p:grpSpPr>
        <p:sp>
          <p:nvSpPr>
            <p:cNvPr id="4" name="양쪽 모서리가 둥근 사각형 281">
              <a:extLst>
                <a:ext uri="{FF2B5EF4-FFF2-40B4-BE49-F238E27FC236}">
                  <a16:creationId xmlns:a16="http://schemas.microsoft.com/office/drawing/2014/main" id="{1EB501B9-57F3-C6D4-7EF9-774E42399910}"/>
                </a:ext>
              </a:extLst>
            </p:cNvPr>
            <p:cNvSpPr/>
            <p:nvPr/>
          </p:nvSpPr>
          <p:spPr>
            <a:xfrm>
              <a:off x="6096000" y="1475462"/>
              <a:ext cx="5584550" cy="433676"/>
            </a:xfrm>
            <a:prstGeom prst="round2SameRect">
              <a:avLst/>
            </a:prstGeom>
            <a:grpFill/>
            <a:ln w="19050">
              <a:solidFill>
                <a:srgbClr val="2E98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n>
                  <a:solidFill>
                    <a:prstClr val="white">
                      <a:alpha val="0"/>
                    </a:prstClr>
                  </a:solidFill>
                </a:ln>
                <a:solidFill>
                  <a:schemeClr val="tx1"/>
                </a:solidFill>
              </a:endParaRPr>
            </a:p>
          </p:txBody>
        </p:sp>
        <p:sp>
          <p:nvSpPr>
            <p:cNvPr id="5" name="TextBox 4">
              <a:extLst>
                <a:ext uri="{FF2B5EF4-FFF2-40B4-BE49-F238E27FC236}">
                  <a16:creationId xmlns:a16="http://schemas.microsoft.com/office/drawing/2014/main" id="{D307D72A-8F77-C44B-9BA8-6F33064FE3E6}"/>
                </a:ext>
              </a:extLst>
            </p:cNvPr>
            <p:cNvSpPr txBox="1"/>
            <p:nvPr/>
          </p:nvSpPr>
          <p:spPr>
            <a:xfrm>
              <a:off x="6939171" y="1483590"/>
              <a:ext cx="3898223" cy="417281"/>
            </a:xfrm>
            <a:prstGeom prst="rect">
              <a:avLst/>
            </a:prstGeom>
            <a:grpFill/>
            <a:ln>
              <a:solidFill>
                <a:srgbClr val="2E98EF"/>
              </a:solidFill>
            </a:ln>
          </p:spPr>
          <p:txBody>
            <a:bodyPr wrap="none" rtlCol="0" anchor="ctr">
              <a:spAutoFit/>
            </a:bodyPr>
            <a:lstStyle/>
            <a:p>
              <a:pPr algn="ctr"/>
              <a:r>
                <a:rPr lang="en-US" altLang="ko-KR" sz="2000" b="1" spc="-50" dirty="0">
                  <a:ln>
                    <a:solidFill>
                      <a:schemeClr val="bg1">
                        <a:alpha val="0"/>
                      </a:schemeClr>
                    </a:solidFill>
                  </a:ln>
                  <a:solidFill>
                    <a:prstClr val="white"/>
                  </a:solidFill>
                  <a:latin typeface="+mn-ea"/>
                  <a:cs typeface="나눔스퀘어" panose="020B0604020202020204" charset="-127"/>
                </a:rPr>
                <a:t>Cost by Month/Destination/Item</a:t>
              </a:r>
              <a:endParaRPr lang="ko-KR" altLang="en-US" sz="2000" spc="-40" dirty="0">
                <a:ln>
                  <a:solidFill>
                    <a:prstClr val="white">
                      <a:alpha val="0"/>
                    </a:prstClr>
                  </a:solidFill>
                </a:ln>
                <a:solidFill>
                  <a:schemeClr val="bg1"/>
                </a:solidFill>
                <a:latin typeface="+mn-ea"/>
                <a:cs typeface="나눔스퀘어" panose="020B0604020202020204" charset="-127"/>
              </a:endParaRPr>
            </a:p>
          </p:txBody>
        </p:sp>
      </p:grpSp>
      <p:sp>
        <p:nvSpPr>
          <p:cNvPr id="17" name="직사각형 16">
            <a:extLst>
              <a:ext uri="{FF2B5EF4-FFF2-40B4-BE49-F238E27FC236}">
                <a16:creationId xmlns:a16="http://schemas.microsoft.com/office/drawing/2014/main" id="{E929836E-9CAE-D44B-8C7A-FE2912A0711D}"/>
              </a:ext>
            </a:extLst>
          </p:cNvPr>
          <p:cNvSpPr/>
          <p:nvPr/>
        </p:nvSpPr>
        <p:spPr>
          <a:xfrm>
            <a:off x="6988870" y="2440034"/>
            <a:ext cx="4674195" cy="3690738"/>
          </a:xfrm>
          <a:prstGeom prst="rect">
            <a:avLst/>
          </a:prstGeom>
        </p:spPr>
        <p:txBody>
          <a:bodyPr wrap="square" lIns="91424" tIns="45712" rIns="91424" bIns="45712">
            <a:spAutoFit/>
          </a:bodyPr>
          <a:lstStyle/>
          <a:p>
            <a:pPr defTabSz="995187">
              <a:spcAft>
                <a:spcPts val="500"/>
              </a:spcAft>
              <a:buClr>
                <a:prstClr val="black"/>
              </a:buClr>
              <a:defRPr/>
            </a:pPr>
            <a:r>
              <a:rPr lang="en-US" altLang="ko-KR" sz="1600" b="1" kern="0" spc="-30" dirty="0">
                <a:ln>
                  <a:solidFill>
                    <a:schemeClr val="bg1">
                      <a:alpha val="0"/>
                    </a:schemeClr>
                  </a:solidFill>
                </a:ln>
                <a:solidFill>
                  <a:prstClr val="black"/>
                </a:solidFill>
                <a:latin typeface="+mn-ea"/>
              </a:rPr>
              <a:t>Monthly Volume and Logistics Cost Analysis</a:t>
            </a:r>
            <a:endParaRPr lang="ko-KR" altLang="en-US" sz="1600" b="1" kern="0" spc="-30" dirty="0">
              <a:ln>
                <a:solidFill>
                  <a:schemeClr val="bg1">
                    <a:alpha val="0"/>
                  </a:schemeClr>
                </a:solidFill>
              </a:ln>
              <a:solidFill>
                <a:prstClr val="black"/>
              </a:solidFill>
              <a:latin typeface="+mn-ea"/>
            </a:endParaRPr>
          </a:p>
          <a:p>
            <a:pPr marL="261938" lvl="1" indent="-171450" defTabSz="995187">
              <a:spcAft>
                <a:spcPts val="500"/>
              </a:spcAft>
              <a:buClr>
                <a:prstClr val="black"/>
              </a:buClr>
              <a:buFont typeface="Arial" panose="020B0604020202020204" pitchFamily="34" charset="0"/>
              <a:buChar char="•"/>
              <a:defRPr/>
            </a:pPr>
            <a:r>
              <a:rPr lang="en-US" altLang="ko-KR" sz="1400" kern="0" spc="-30" dirty="0">
                <a:ln>
                  <a:solidFill>
                    <a:schemeClr val="bg1">
                      <a:alpha val="0"/>
                    </a:schemeClr>
                  </a:solidFill>
                </a:ln>
                <a:solidFill>
                  <a:prstClr val="black"/>
                </a:solidFill>
                <a:latin typeface="+mn-ea"/>
              </a:rPr>
              <a:t>Volume and logistics cost trend analysis by period</a:t>
            </a:r>
            <a:endParaRPr lang="ko-KR" altLang="en-US" sz="1400" kern="0" spc="-30" dirty="0">
              <a:ln>
                <a:solidFill>
                  <a:schemeClr val="bg1">
                    <a:alpha val="0"/>
                  </a:schemeClr>
                </a:solidFill>
              </a:ln>
              <a:solidFill>
                <a:prstClr val="black"/>
              </a:solidFill>
              <a:latin typeface="+mn-ea"/>
            </a:endParaRPr>
          </a:p>
          <a:p>
            <a:pPr marL="90488" lvl="1" defTabSz="995187">
              <a:spcAft>
                <a:spcPts val="500"/>
              </a:spcAft>
              <a:buClr>
                <a:prstClr val="black"/>
              </a:buClr>
              <a:defRPr/>
            </a:pPr>
            <a:r>
              <a:rPr lang="en-US" altLang="ko-KR" sz="1400" kern="0" spc="-30" dirty="0">
                <a:ln>
                  <a:solidFill>
                    <a:schemeClr val="bg1">
                      <a:alpha val="0"/>
                    </a:schemeClr>
                  </a:solidFill>
                </a:ln>
                <a:solidFill>
                  <a:prstClr val="black"/>
                </a:solidFill>
                <a:latin typeface="+mn-ea"/>
              </a:rPr>
              <a:t>   </a:t>
            </a:r>
            <a:r>
              <a:rPr lang="ko-KR" altLang="en-US" sz="1400" kern="0" spc="-30" dirty="0">
                <a:ln>
                  <a:solidFill>
                    <a:schemeClr val="bg1">
                      <a:alpha val="0"/>
                    </a:schemeClr>
                  </a:solidFill>
                </a:ln>
                <a:solidFill>
                  <a:prstClr val="black"/>
                </a:solidFill>
                <a:latin typeface="+mn-ea"/>
              </a:rPr>
              <a:t>→ </a:t>
            </a:r>
            <a:r>
              <a:rPr lang="en-US" altLang="ko-KR" sz="1400" kern="0" spc="-30" dirty="0">
                <a:ln>
                  <a:solidFill>
                    <a:schemeClr val="bg1">
                      <a:alpha val="0"/>
                    </a:schemeClr>
                  </a:solidFill>
                </a:ln>
                <a:solidFill>
                  <a:prstClr val="black"/>
                </a:solidFill>
                <a:latin typeface="+mn-ea"/>
              </a:rPr>
              <a:t>Overview on logistics cost trend supports various  </a:t>
            </a:r>
          </a:p>
          <a:p>
            <a:pPr marL="90488" lvl="1" defTabSz="995187">
              <a:spcAft>
                <a:spcPts val="500"/>
              </a:spcAft>
              <a:buClr>
                <a:prstClr val="black"/>
              </a:buClr>
              <a:defRPr/>
            </a:pPr>
            <a:r>
              <a:rPr lang="en-US" altLang="ko-KR" sz="1400" kern="0" spc="-30" dirty="0">
                <a:ln>
                  <a:solidFill>
                    <a:schemeClr val="bg1">
                      <a:alpha val="0"/>
                    </a:schemeClr>
                  </a:solidFill>
                </a:ln>
                <a:solidFill>
                  <a:prstClr val="black"/>
                </a:solidFill>
                <a:latin typeface="+mn-ea"/>
              </a:rPr>
              <a:t>       decisions like sales planning, etc.</a:t>
            </a:r>
          </a:p>
          <a:p>
            <a:pPr marL="90488" lvl="1" defTabSz="995187">
              <a:spcAft>
                <a:spcPts val="500"/>
              </a:spcAft>
              <a:buClr>
                <a:prstClr val="black"/>
              </a:buClr>
              <a:defRPr/>
            </a:pPr>
            <a:endParaRPr lang="en-US" altLang="ko-KR" sz="1400" kern="0" spc="-30" dirty="0">
              <a:ln>
                <a:solidFill>
                  <a:schemeClr val="bg1">
                    <a:alpha val="0"/>
                  </a:schemeClr>
                </a:solidFill>
              </a:ln>
              <a:solidFill>
                <a:prstClr val="black"/>
              </a:solidFill>
              <a:latin typeface="+mn-ea"/>
            </a:endParaRPr>
          </a:p>
          <a:p>
            <a:pPr defTabSz="995187">
              <a:spcAft>
                <a:spcPts val="500"/>
              </a:spcAft>
              <a:buClr>
                <a:prstClr val="black"/>
              </a:buClr>
              <a:defRPr/>
            </a:pPr>
            <a:r>
              <a:rPr lang="en-US" altLang="ko-KR" sz="1600" b="1" kern="0" spc="-30" dirty="0">
                <a:ln>
                  <a:solidFill>
                    <a:schemeClr val="bg1">
                      <a:alpha val="0"/>
                    </a:schemeClr>
                  </a:solidFill>
                </a:ln>
                <a:solidFill>
                  <a:prstClr val="black"/>
                </a:solidFill>
                <a:latin typeface="+mn-ea"/>
              </a:rPr>
              <a:t>Comparison and Analysis by Routes</a:t>
            </a:r>
            <a:endParaRPr lang="ko-KR" altLang="en-US" sz="1600" b="1" kern="0" spc="-30" dirty="0">
              <a:ln>
                <a:solidFill>
                  <a:schemeClr val="bg1">
                    <a:alpha val="0"/>
                  </a:schemeClr>
                </a:solidFill>
              </a:ln>
              <a:solidFill>
                <a:prstClr val="black"/>
              </a:solidFill>
              <a:latin typeface="+mn-ea"/>
            </a:endParaRPr>
          </a:p>
          <a:p>
            <a:pPr marL="261938" lvl="1" indent="-171450" defTabSz="995187">
              <a:spcAft>
                <a:spcPts val="500"/>
              </a:spcAft>
              <a:buClr>
                <a:prstClr val="black"/>
              </a:buClr>
              <a:buFont typeface="Arial" panose="020B0604020202020204" pitchFamily="34" charset="0"/>
              <a:buChar char="•"/>
              <a:defRPr/>
            </a:pPr>
            <a:r>
              <a:rPr lang="en-US" altLang="ko-KR" sz="1400" kern="0" spc="-30" dirty="0">
                <a:ln>
                  <a:solidFill>
                    <a:schemeClr val="bg1">
                      <a:alpha val="0"/>
                    </a:schemeClr>
                  </a:solidFill>
                </a:ln>
                <a:solidFill>
                  <a:prstClr val="black"/>
                </a:solidFill>
                <a:latin typeface="+mn-ea"/>
              </a:rPr>
              <a:t>Analysis data can be used to establish production planning and export strategy</a:t>
            </a:r>
          </a:p>
          <a:p>
            <a:pPr marL="261938" lvl="1" indent="-171450" defTabSz="995187">
              <a:spcAft>
                <a:spcPts val="500"/>
              </a:spcAft>
              <a:buClr>
                <a:prstClr val="black"/>
              </a:buClr>
              <a:buFont typeface="Arial" panose="020B0604020202020204" pitchFamily="34" charset="0"/>
              <a:buChar char="•"/>
              <a:defRPr/>
            </a:pPr>
            <a:endParaRPr lang="en-US" altLang="ko-KR" sz="1400" kern="0" spc="-30" dirty="0">
              <a:ln>
                <a:solidFill>
                  <a:schemeClr val="bg1">
                    <a:alpha val="0"/>
                  </a:schemeClr>
                </a:solidFill>
              </a:ln>
              <a:solidFill>
                <a:prstClr val="black"/>
              </a:solidFill>
              <a:latin typeface="+mn-ea"/>
            </a:endParaRPr>
          </a:p>
          <a:p>
            <a:pPr marL="0" lvl="1" defTabSz="995187">
              <a:spcAft>
                <a:spcPts val="500"/>
              </a:spcAft>
              <a:buClr>
                <a:prstClr val="black"/>
              </a:buClr>
              <a:defRPr/>
            </a:pPr>
            <a:r>
              <a:rPr lang="en-US" altLang="ko-KR" sz="1600" b="1" kern="0" spc="-30" dirty="0">
                <a:ln>
                  <a:solidFill>
                    <a:schemeClr val="bg1">
                      <a:alpha val="0"/>
                    </a:schemeClr>
                  </a:solidFill>
                </a:ln>
                <a:solidFill>
                  <a:prstClr val="black"/>
                </a:solidFill>
                <a:latin typeface="+mn-ea"/>
              </a:rPr>
              <a:t>Logistics Cost Analysis by Product/Item</a:t>
            </a:r>
            <a:r>
              <a:rPr lang="ko-KR" altLang="en-US" sz="1600" b="1" kern="0" spc="-30" dirty="0">
                <a:ln>
                  <a:solidFill>
                    <a:schemeClr val="bg1">
                      <a:alpha val="0"/>
                    </a:schemeClr>
                  </a:solidFill>
                </a:ln>
                <a:solidFill>
                  <a:prstClr val="black"/>
                </a:solidFill>
                <a:latin typeface="+mn-ea"/>
              </a:rPr>
              <a:t>  </a:t>
            </a:r>
            <a:endParaRPr lang="en-US" altLang="ko-KR" sz="1600" b="1" kern="0" spc="-30" dirty="0">
              <a:ln>
                <a:solidFill>
                  <a:schemeClr val="bg1">
                    <a:alpha val="0"/>
                  </a:schemeClr>
                </a:solidFill>
              </a:ln>
              <a:solidFill>
                <a:prstClr val="black"/>
              </a:solidFill>
              <a:latin typeface="+mn-ea"/>
            </a:endParaRPr>
          </a:p>
          <a:p>
            <a:pPr marL="262800" lvl="1" indent="-171450" defTabSz="995187">
              <a:spcAft>
                <a:spcPts val="500"/>
              </a:spcAft>
              <a:buClr>
                <a:prstClr val="black"/>
              </a:buClr>
              <a:buFont typeface="Arial" panose="020B0604020202020204" pitchFamily="34" charset="0"/>
              <a:buChar char="•"/>
              <a:defRPr/>
            </a:pPr>
            <a:r>
              <a:rPr lang="en-US" altLang="ko-KR" sz="1400" kern="0" spc="-30" dirty="0">
                <a:ln>
                  <a:solidFill>
                    <a:schemeClr val="bg1">
                      <a:alpha val="0"/>
                    </a:schemeClr>
                  </a:solidFill>
                </a:ln>
                <a:solidFill>
                  <a:prstClr val="black"/>
                </a:solidFill>
                <a:latin typeface="+mn-ea"/>
              </a:rPr>
              <a:t>Logistics cost comparison between products</a:t>
            </a:r>
          </a:p>
          <a:p>
            <a:pPr marL="90488" lvl="1" defTabSz="995187">
              <a:spcAft>
                <a:spcPts val="500"/>
              </a:spcAft>
              <a:buClr>
                <a:prstClr val="black"/>
              </a:buClr>
              <a:defRPr/>
            </a:pPr>
            <a:r>
              <a:rPr lang="en-US" altLang="ko-KR" sz="1400" kern="0" spc="-30" dirty="0">
                <a:ln>
                  <a:solidFill>
                    <a:schemeClr val="bg1">
                      <a:alpha val="0"/>
                    </a:schemeClr>
                  </a:solidFill>
                </a:ln>
                <a:solidFill>
                  <a:prstClr val="black"/>
                </a:solidFill>
                <a:latin typeface="+mn-ea"/>
              </a:rPr>
              <a:t>   </a:t>
            </a:r>
            <a:r>
              <a:rPr lang="ko-KR" altLang="en-US" sz="1400" kern="0" spc="-30" dirty="0">
                <a:ln>
                  <a:solidFill>
                    <a:schemeClr val="bg1">
                      <a:alpha val="0"/>
                    </a:schemeClr>
                  </a:solidFill>
                </a:ln>
                <a:solidFill>
                  <a:prstClr val="black"/>
                </a:solidFill>
                <a:latin typeface="+mn-ea"/>
              </a:rPr>
              <a:t>→ </a:t>
            </a:r>
            <a:r>
              <a:rPr lang="en-US" altLang="ko-KR" sz="1400" kern="0" spc="-30" dirty="0">
                <a:ln>
                  <a:solidFill>
                    <a:schemeClr val="bg1">
                      <a:alpha val="0"/>
                    </a:schemeClr>
                  </a:solidFill>
                </a:ln>
                <a:solidFill>
                  <a:prstClr val="black"/>
                </a:solidFill>
                <a:latin typeface="+mn-ea"/>
              </a:rPr>
              <a:t>Logistics cost reduction impact by product/geo mix </a:t>
            </a:r>
          </a:p>
          <a:p>
            <a:pPr marL="90488" lvl="1" defTabSz="995187">
              <a:spcAft>
                <a:spcPts val="500"/>
              </a:spcAft>
              <a:buClr>
                <a:prstClr val="black"/>
              </a:buClr>
              <a:defRPr/>
            </a:pPr>
            <a:r>
              <a:rPr lang="en-US" altLang="ko-KR" sz="1400" kern="0" spc="-30" dirty="0">
                <a:ln>
                  <a:solidFill>
                    <a:schemeClr val="bg1">
                      <a:alpha val="0"/>
                    </a:schemeClr>
                  </a:solidFill>
                </a:ln>
                <a:solidFill>
                  <a:prstClr val="black"/>
                </a:solidFill>
                <a:latin typeface="+mn-ea"/>
              </a:rPr>
              <a:t>       optimizing (maximize</a:t>
            </a:r>
            <a:r>
              <a:rPr lang="ko-KR" altLang="en-US" sz="1400" kern="0" spc="-30" dirty="0">
                <a:ln>
                  <a:solidFill>
                    <a:schemeClr val="bg1">
                      <a:alpha val="0"/>
                    </a:schemeClr>
                  </a:solidFill>
                </a:ln>
                <a:solidFill>
                  <a:prstClr val="black"/>
                </a:solidFill>
                <a:latin typeface="+mn-ea"/>
              </a:rPr>
              <a:t> </a:t>
            </a:r>
            <a:r>
              <a:rPr lang="en-US" altLang="ko-KR" sz="1400" kern="0" spc="-30" dirty="0">
                <a:ln>
                  <a:solidFill>
                    <a:schemeClr val="bg1">
                      <a:alpha val="0"/>
                    </a:schemeClr>
                  </a:solidFill>
                </a:ln>
                <a:solidFill>
                  <a:prstClr val="black"/>
                </a:solidFill>
                <a:latin typeface="+mn-ea"/>
              </a:rPr>
              <a:t>profitability)</a:t>
            </a:r>
          </a:p>
        </p:txBody>
      </p:sp>
      <p:grpSp>
        <p:nvGrpSpPr>
          <p:cNvPr id="25" name="그룹 24">
            <a:extLst>
              <a:ext uri="{FF2B5EF4-FFF2-40B4-BE49-F238E27FC236}">
                <a16:creationId xmlns:a16="http://schemas.microsoft.com/office/drawing/2014/main" id="{11F7427F-FBDC-F767-25D5-08BFB22A794C}"/>
              </a:ext>
            </a:extLst>
          </p:cNvPr>
          <p:cNvGrpSpPr/>
          <p:nvPr/>
        </p:nvGrpSpPr>
        <p:grpSpPr>
          <a:xfrm>
            <a:off x="5741915" y="2640108"/>
            <a:ext cx="275621" cy="437141"/>
            <a:chOff x="4093374" y="5078172"/>
            <a:chExt cx="313349" cy="496979"/>
          </a:xfrm>
        </p:grpSpPr>
        <p:grpSp>
          <p:nvGrpSpPr>
            <p:cNvPr id="26" name="그룹 25">
              <a:extLst>
                <a:ext uri="{FF2B5EF4-FFF2-40B4-BE49-F238E27FC236}">
                  <a16:creationId xmlns:a16="http://schemas.microsoft.com/office/drawing/2014/main" id="{78E04DF2-CA4B-6953-4AB4-893D9591DFAE}"/>
                </a:ext>
              </a:extLst>
            </p:cNvPr>
            <p:cNvGrpSpPr/>
            <p:nvPr/>
          </p:nvGrpSpPr>
          <p:grpSpPr>
            <a:xfrm>
              <a:off x="4093374" y="5078172"/>
              <a:ext cx="269199" cy="273645"/>
              <a:chOff x="11505311" y="5705467"/>
              <a:chExt cx="244726" cy="248768"/>
            </a:xfrm>
          </p:grpSpPr>
          <p:sp>
            <p:nvSpPr>
              <p:cNvPr id="101" name="타원 100">
                <a:extLst>
                  <a:ext uri="{FF2B5EF4-FFF2-40B4-BE49-F238E27FC236}">
                    <a16:creationId xmlns:a16="http://schemas.microsoft.com/office/drawing/2014/main" id="{40F45693-5E9B-FF3C-8876-DF60B46CCAAA}"/>
                  </a:ext>
                </a:extLst>
              </p:cNvPr>
              <p:cNvSpPr/>
              <p:nvPr/>
            </p:nvSpPr>
            <p:spPr>
              <a:xfrm>
                <a:off x="11505311" y="5705467"/>
                <a:ext cx="244726" cy="248768"/>
              </a:xfrm>
              <a:prstGeom prst="ellipse">
                <a:avLst/>
              </a:prstGeom>
              <a:solidFill>
                <a:srgbClr val="FF8A32">
                  <a:alpha val="20000"/>
                </a:srgb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100" dirty="0">
                  <a:ln>
                    <a:solidFill>
                      <a:schemeClr val="bg1">
                        <a:alpha val="0"/>
                      </a:schemeClr>
                    </a:solidFill>
                  </a:ln>
                  <a:solidFill>
                    <a:prstClr val="black"/>
                  </a:solidFill>
                  <a:latin typeface="나눔스퀘어" panose="020B0600000101010101" pitchFamily="50" charset="-127"/>
                  <a:ea typeface="나눔스퀘어" panose="020B0600000101010101" pitchFamily="50" charset="-127"/>
                  <a:cs typeface="Arial" panose="020B0604020202020204" pitchFamily="34" charset="0"/>
                </a:endParaRPr>
              </a:p>
            </p:txBody>
          </p:sp>
          <p:sp>
            <p:nvSpPr>
              <p:cNvPr id="102" name="타원 101">
                <a:extLst>
                  <a:ext uri="{FF2B5EF4-FFF2-40B4-BE49-F238E27FC236}">
                    <a16:creationId xmlns:a16="http://schemas.microsoft.com/office/drawing/2014/main" id="{56120263-AF29-42A9-C763-7397EECFB126}"/>
                  </a:ext>
                </a:extLst>
              </p:cNvPr>
              <p:cNvSpPr/>
              <p:nvPr/>
            </p:nvSpPr>
            <p:spPr>
              <a:xfrm>
                <a:off x="11560193" y="5761253"/>
                <a:ext cx="134968" cy="137197"/>
              </a:xfrm>
              <a:prstGeom prst="ellipse">
                <a:avLst/>
              </a:prstGeom>
              <a:solidFill>
                <a:srgbClr val="FF8A3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defTabSz="914400" latinLnBrk="1"/>
                <a:endParaRPr lang="ko-KR" altLang="en-US" dirty="0">
                  <a:ln>
                    <a:solidFill>
                      <a:schemeClr val="bg1">
                        <a:alpha val="0"/>
                      </a:schemeClr>
                    </a:solidFill>
                  </a:ln>
                  <a:solidFill>
                    <a:prstClr val="white"/>
                  </a:solidFill>
                  <a:latin typeface="나눔스퀘어" panose="020B0600000101010101" pitchFamily="50" charset="-127"/>
                  <a:ea typeface="나눔스퀘어" panose="020B0600000101010101" pitchFamily="50" charset="-127"/>
                  <a:cs typeface="맑은 고딕" panose="020B0502040204020203" pitchFamily="34" charset="0"/>
                </a:endParaRPr>
              </a:p>
            </p:txBody>
          </p:sp>
        </p:grpSp>
        <p:grpSp>
          <p:nvGrpSpPr>
            <p:cNvPr id="29" name="Group 4">
              <a:extLst>
                <a:ext uri="{FF2B5EF4-FFF2-40B4-BE49-F238E27FC236}">
                  <a16:creationId xmlns:a16="http://schemas.microsoft.com/office/drawing/2014/main" id="{C82F8F11-B460-C3B1-4949-F995A41BECEA}"/>
                </a:ext>
              </a:extLst>
            </p:cNvPr>
            <p:cNvGrpSpPr>
              <a:grpSpLocks noChangeAspect="1"/>
            </p:cNvGrpSpPr>
            <p:nvPr/>
          </p:nvGrpSpPr>
          <p:grpSpPr bwMode="auto">
            <a:xfrm>
              <a:off x="4135250" y="5189837"/>
              <a:ext cx="271473" cy="385314"/>
              <a:chOff x="3705" y="1944"/>
              <a:chExt cx="248" cy="352"/>
            </a:xfrm>
          </p:grpSpPr>
          <p:sp>
            <p:nvSpPr>
              <p:cNvPr id="30" name="Freeform 5">
                <a:extLst>
                  <a:ext uri="{FF2B5EF4-FFF2-40B4-BE49-F238E27FC236}">
                    <a16:creationId xmlns:a16="http://schemas.microsoft.com/office/drawing/2014/main" id="{43065E06-9697-FD31-9613-31BA9EBF1E15}"/>
                  </a:ext>
                </a:extLst>
              </p:cNvPr>
              <p:cNvSpPr>
                <a:spLocks/>
              </p:cNvSpPr>
              <p:nvPr/>
            </p:nvSpPr>
            <p:spPr bwMode="auto">
              <a:xfrm>
                <a:off x="3713" y="1952"/>
                <a:ext cx="231" cy="306"/>
              </a:xfrm>
              <a:custGeom>
                <a:avLst/>
                <a:gdLst>
                  <a:gd name="T0" fmla="*/ 0 w 231"/>
                  <a:gd name="T1" fmla="*/ 134 h 306"/>
                  <a:gd name="T2" fmla="*/ 0 w 231"/>
                  <a:gd name="T3" fmla="*/ 161 h 306"/>
                  <a:gd name="T4" fmla="*/ 8 w 231"/>
                  <a:gd name="T5" fmla="*/ 167 h 306"/>
                  <a:gd name="T6" fmla="*/ 22 w 231"/>
                  <a:gd name="T7" fmla="*/ 180 h 306"/>
                  <a:gd name="T8" fmla="*/ 33 w 231"/>
                  <a:gd name="T9" fmla="*/ 207 h 306"/>
                  <a:gd name="T10" fmla="*/ 39 w 231"/>
                  <a:gd name="T11" fmla="*/ 213 h 306"/>
                  <a:gd name="T12" fmla="*/ 47 w 231"/>
                  <a:gd name="T13" fmla="*/ 235 h 306"/>
                  <a:gd name="T14" fmla="*/ 52 w 231"/>
                  <a:gd name="T15" fmla="*/ 240 h 306"/>
                  <a:gd name="T16" fmla="*/ 61 w 231"/>
                  <a:gd name="T17" fmla="*/ 262 h 306"/>
                  <a:gd name="T18" fmla="*/ 69 w 231"/>
                  <a:gd name="T19" fmla="*/ 270 h 306"/>
                  <a:gd name="T20" fmla="*/ 74 w 231"/>
                  <a:gd name="T21" fmla="*/ 306 h 306"/>
                  <a:gd name="T22" fmla="*/ 201 w 231"/>
                  <a:gd name="T23" fmla="*/ 303 h 306"/>
                  <a:gd name="T24" fmla="*/ 204 w 231"/>
                  <a:gd name="T25" fmla="*/ 270 h 306"/>
                  <a:gd name="T26" fmla="*/ 215 w 231"/>
                  <a:gd name="T27" fmla="*/ 262 h 306"/>
                  <a:gd name="T28" fmla="*/ 223 w 231"/>
                  <a:gd name="T29" fmla="*/ 224 h 306"/>
                  <a:gd name="T30" fmla="*/ 231 w 231"/>
                  <a:gd name="T31" fmla="*/ 221 h 306"/>
                  <a:gd name="T32" fmla="*/ 226 w 231"/>
                  <a:gd name="T33" fmla="*/ 123 h 306"/>
                  <a:gd name="T34" fmla="*/ 218 w 231"/>
                  <a:gd name="T35" fmla="*/ 120 h 306"/>
                  <a:gd name="T36" fmla="*/ 204 w 231"/>
                  <a:gd name="T37" fmla="*/ 104 h 306"/>
                  <a:gd name="T38" fmla="*/ 185 w 231"/>
                  <a:gd name="T39" fmla="*/ 98 h 306"/>
                  <a:gd name="T40" fmla="*/ 176 w 231"/>
                  <a:gd name="T41" fmla="*/ 87 h 306"/>
                  <a:gd name="T42" fmla="*/ 141 w 231"/>
                  <a:gd name="T43" fmla="*/ 85 h 306"/>
                  <a:gd name="T44" fmla="*/ 130 w 231"/>
                  <a:gd name="T45" fmla="*/ 74 h 306"/>
                  <a:gd name="T46" fmla="*/ 99 w 231"/>
                  <a:gd name="T47" fmla="*/ 71 h 306"/>
                  <a:gd name="T48" fmla="*/ 96 w 231"/>
                  <a:gd name="T49" fmla="*/ 14 h 306"/>
                  <a:gd name="T50" fmla="*/ 85 w 231"/>
                  <a:gd name="T51" fmla="*/ 0 h 306"/>
                  <a:gd name="T52" fmla="*/ 72 w 231"/>
                  <a:gd name="T53" fmla="*/ 0 h 306"/>
                  <a:gd name="T54" fmla="*/ 61 w 231"/>
                  <a:gd name="T55" fmla="*/ 11 h 306"/>
                  <a:gd name="T56" fmla="*/ 58 w 231"/>
                  <a:gd name="T57" fmla="*/ 147 h 306"/>
                  <a:gd name="T58" fmla="*/ 39 w 231"/>
                  <a:gd name="T59" fmla="*/ 142 h 306"/>
                  <a:gd name="T60" fmla="*/ 30 w 231"/>
                  <a:gd name="T61" fmla="*/ 131 h 306"/>
                  <a:gd name="T62" fmla="*/ 3 w 231"/>
                  <a:gd name="T63" fmla="*/ 128 h 306"/>
                  <a:gd name="T64" fmla="*/ 0 w 231"/>
                  <a:gd name="T65" fmla="*/ 13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31" h="306">
                    <a:moveTo>
                      <a:pt x="0" y="134"/>
                    </a:moveTo>
                    <a:lnTo>
                      <a:pt x="0" y="161"/>
                    </a:lnTo>
                    <a:lnTo>
                      <a:pt x="8" y="167"/>
                    </a:lnTo>
                    <a:lnTo>
                      <a:pt x="22" y="180"/>
                    </a:lnTo>
                    <a:lnTo>
                      <a:pt x="33" y="207"/>
                    </a:lnTo>
                    <a:lnTo>
                      <a:pt x="39" y="213"/>
                    </a:lnTo>
                    <a:lnTo>
                      <a:pt x="47" y="235"/>
                    </a:lnTo>
                    <a:lnTo>
                      <a:pt x="52" y="240"/>
                    </a:lnTo>
                    <a:lnTo>
                      <a:pt x="61" y="262"/>
                    </a:lnTo>
                    <a:lnTo>
                      <a:pt x="69" y="270"/>
                    </a:lnTo>
                    <a:lnTo>
                      <a:pt x="74" y="306"/>
                    </a:lnTo>
                    <a:lnTo>
                      <a:pt x="201" y="303"/>
                    </a:lnTo>
                    <a:lnTo>
                      <a:pt x="204" y="270"/>
                    </a:lnTo>
                    <a:lnTo>
                      <a:pt x="215" y="262"/>
                    </a:lnTo>
                    <a:lnTo>
                      <a:pt x="223" y="224"/>
                    </a:lnTo>
                    <a:lnTo>
                      <a:pt x="231" y="221"/>
                    </a:lnTo>
                    <a:lnTo>
                      <a:pt x="226" y="123"/>
                    </a:lnTo>
                    <a:lnTo>
                      <a:pt x="218" y="120"/>
                    </a:lnTo>
                    <a:lnTo>
                      <a:pt x="204" y="104"/>
                    </a:lnTo>
                    <a:lnTo>
                      <a:pt x="185" y="98"/>
                    </a:lnTo>
                    <a:lnTo>
                      <a:pt x="176" y="87"/>
                    </a:lnTo>
                    <a:lnTo>
                      <a:pt x="141" y="85"/>
                    </a:lnTo>
                    <a:lnTo>
                      <a:pt x="130" y="74"/>
                    </a:lnTo>
                    <a:lnTo>
                      <a:pt x="99" y="71"/>
                    </a:lnTo>
                    <a:lnTo>
                      <a:pt x="96" y="14"/>
                    </a:lnTo>
                    <a:lnTo>
                      <a:pt x="85" y="0"/>
                    </a:lnTo>
                    <a:lnTo>
                      <a:pt x="72" y="0"/>
                    </a:lnTo>
                    <a:lnTo>
                      <a:pt x="61" y="11"/>
                    </a:lnTo>
                    <a:lnTo>
                      <a:pt x="58" y="147"/>
                    </a:lnTo>
                    <a:lnTo>
                      <a:pt x="39" y="142"/>
                    </a:lnTo>
                    <a:lnTo>
                      <a:pt x="30" y="131"/>
                    </a:lnTo>
                    <a:lnTo>
                      <a:pt x="3" y="128"/>
                    </a:lnTo>
                    <a:lnTo>
                      <a:pt x="0" y="13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96" latinLnBrk="1">
                  <a:defRPr/>
                </a:pPr>
                <a:endParaRPr lang="ko-KR" altLang="en-US" sz="1800" dirty="0">
                  <a:ln>
                    <a:solidFill>
                      <a:schemeClr val="bg1">
                        <a:alpha val="0"/>
                      </a:schemeClr>
                    </a:solidFill>
                  </a:ln>
                  <a:solidFill>
                    <a:prstClr val="black"/>
                  </a:solidFill>
                  <a:latin typeface="나눔스퀘어" panose="020B0600000101010101" pitchFamily="50" charset="-127"/>
                  <a:ea typeface="나눔스퀘어" panose="020B0600000101010101" pitchFamily="50" charset="-127"/>
                </a:endParaRPr>
              </a:p>
            </p:txBody>
          </p:sp>
          <p:sp>
            <p:nvSpPr>
              <p:cNvPr id="97" name="Freeform 6">
                <a:extLst>
                  <a:ext uri="{FF2B5EF4-FFF2-40B4-BE49-F238E27FC236}">
                    <a16:creationId xmlns:a16="http://schemas.microsoft.com/office/drawing/2014/main" id="{F7A8F472-51FB-2574-3FB1-E11442996B35}"/>
                  </a:ext>
                </a:extLst>
              </p:cNvPr>
              <p:cNvSpPr>
                <a:spLocks/>
              </p:cNvSpPr>
              <p:nvPr/>
            </p:nvSpPr>
            <p:spPr bwMode="auto">
              <a:xfrm>
                <a:off x="3713" y="1952"/>
                <a:ext cx="231" cy="306"/>
              </a:xfrm>
              <a:custGeom>
                <a:avLst/>
                <a:gdLst>
                  <a:gd name="T0" fmla="*/ 0 w 231"/>
                  <a:gd name="T1" fmla="*/ 134 h 306"/>
                  <a:gd name="T2" fmla="*/ 0 w 231"/>
                  <a:gd name="T3" fmla="*/ 161 h 306"/>
                  <a:gd name="T4" fmla="*/ 8 w 231"/>
                  <a:gd name="T5" fmla="*/ 167 h 306"/>
                  <a:gd name="T6" fmla="*/ 22 w 231"/>
                  <a:gd name="T7" fmla="*/ 180 h 306"/>
                  <a:gd name="T8" fmla="*/ 33 w 231"/>
                  <a:gd name="T9" fmla="*/ 207 h 306"/>
                  <a:gd name="T10" fmla="*/ 39 w 231"/>
                  <a:gd name="T11" fmla="*/ 213 h 306"/>
                  <a:gd name="T12" fmla="*/ 47 w 231"/>
                  <a:gd name="T13" fmla="*/ 235 h 306"/>
                  <a:gd name="T14" fmla="*/ 52 w 231"/>
                  <a:gd name="T15" fmla="*/ 240 h 306"/>
                  <a:gd name="T16" fmla="*/ 61 w 231"/>
                  <a:gd name="T17" fmla="*/ 262 h 306"/>
                  <a:gd name="T18" fmla="*/ 69 w 231"/>
                  <a:gd name="T19" fmla="*/ 270 h 306"/>
                  <a:gd name="T20" fmla="*/ 74 w 231"/>
                  <a:gd name="T21" fmla="*/ 306 h 306"/>
                  <a:gd name="T22" fmla="*/ 201 w 231"/>
                  <a:gd name="T23" fmla="*/ 303 h 306"/>
                  <a:gd name="T24" fmla="*/ 204 w 231"/>
                  <a:gd name="T25" fmla="*/ 270 h 306"/>
                  <a:gd name="T26" fmla="*/ 215 w 231"/>
                  <a:gd name="T27" fmla="*/ 262 h 306"/>
                  <a:gd name="T28" fmla="*/ 223 w 231"/>
                  <a:gd name="T29" fmla="*/ 224 h 306"/>
                  <a:gd name="T30" fmla="*/ 231 w 231"/>
                  <a:gd name="T31" fmla="*/ 221 h 306"/>
                  <a:gd name="T32" fmla="*/ 226 w 231"/>
                  <a:gd name="T33" fmla="*/ 123 h 306"/>
                  <a:gd name="T34" fmla="*/ 218 w 231"/>
                  <a:gd name="T35" fmla="*/ 120 h 306"/>
                  <a:gd name="T36" fmla="*/ 204 w 231"/>
                  <a:gd name="T37" fmla="*/ 104 h 306"/>
                  <a:gd name="T38" fmla="*/ 185 w 231"/>
                  <a:gd name="T39" fmla="*/ 98 h 306"/>
                  <a:gd name="T40" fmla="*/ 176 w 231"/>
                  <a:gd name="T41" fmla="*/ 87 h 306"/>
                  <a:gd name="T42" fmla="*/ 141 w 231"/>
                  <a:gd name="T43" fmla="*/ 85 h 306"/>
                  <a:gd name="T44" fmla="*/ 130 w 231"/>
                  <a:gd name="T45" fmla="*/ 74 h 306"/>
                  <a:gd name="T46" fmla="*/ 99 w 231"/>
                  <a:gd name="T47" fmla="*/ 71 h 306"/>
                  <a:gd name="T48" fmla="*/ 96 w 231"/>
                  <a:gd name="T49" fmla="*/ 14 h 306"/>
                  <a:gd name="T50" fmla="*/ 85 w 231"/>
                  <a:gd name="T51" fmla="*/ 0 h 306"/>
                  <a:gd name="T52" fmla="*/ 72 w 231"/>
                  <a:gd name="T53" fmla="*/ 0 h 306"/>
                  <a:gd name="T54" fmla="*/ 61 w 231"/>
                  <a:gd name="T55" fmla="*/ 11 h 306"/>
                  <a:gd name="T56" fmla="*/ 58 w 231"/>
                  <a:gd name="T57" fmla="*/ 147 h 306"/>
                  <a:gd name="T58" fmla="*/ 39 w 231"/>
                  <a:gd name="T59" fmla="*/ 142 h 306"/>
                  <a:gd name="T60" fmla="*/ 30 w 231"/>
                  <a:gd name="T61" fmla="*/ 131 h 306"/>
                  <a:gd name="T62" fmla="*/ 3 w 231"/>
                  <a:gd name="T63" fmla="*/ 128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31" h="306">
                    <a:moveTo>
                      <a:pt x="0" y="134"/>
                    </a:moveTo>
                    <a:lnTo>
                      <a:pt x="0" y="161"/>
                    </a:lnTo>
                    <a:lnTo>
                      <a:pt x="8" y="167"/>
                    </a:lnTo>
                    <a:lnTo>
                      <a:pt x="22" y="180"/>
                    </a:lnTo>
                    <a:lnTo>
                      <a:pt x="33" y="207"/>
                    </a:lnTo>
                    <a:lnTo>
                      <a:pt x="39" y="213"/>
                    </a:lnTo>
                    <a:lnTo>
                      <a:pt x="47" y="235"/>
                    </a:lnTo>
                    <a:lnTo>
                      <a:pt x="52" y="240"/>
                    </a:lnTo>
                    <a:lnTo>
                      <a:pt x="61" y="262"/>
                    </a:lnTo>
                    <a:lnTo>
                      <a:pt x="69" y="270"/>
                    </a:lnTo>
                    <a:lnTo>
                      <a:pt x="74" y="306"/>
                    </a:lnTo>
                    <a:lnTo>
                      <a:pt x="201" y="303"/>
                    </a:lnTo>
                    <a:lnTo>
                      <a:pt x="204" y="270"/>
                    </a:lnTo>
                    <a:lnTo>
                      <a:pt x="215" y="262"/>
                    </a:lnTo>
                    <a:lnTo>
                      <a:pt x="223" y="224"/>
                    </a:lnTo>
                    <a:lnTo>
                      <a:pt x="231" y="221"/>
                    </a:lnTo>
                    <a:lnTo>
                      <a:pt x="226" y="123"/>
                    </a:lnTo>
                    <a:lnTo>
                      <a:pt x="218" y="120"/>
                    </a:lnTo>
                    <a:lnTo>
                      <a:pt x="204" y="104"/>
                    </a:lnTo>
                    <a:lnTo>
                      <a:pt x="185" y="98"/>
                    </a:lnTo>
                    <a:lnTo>
                      <a:pt x="176" y="87"/>
                    </a:lnTo>
                    <a:lnTo>
                      <a:pt x="141" y="85"/>
                    </a:lnTo>
                    <a:lnTo>
                      <a:pt x="130" y="74"/>
                    </a:lnTo>
                    <a:lnTo>
                      <a:pt x="99" y="71"/>
                    </a:lnTo>
                    <a:lnTo>
                      <a:pt x="96" y="14"/>
                    </a:lnTo>
                    <a:lnTo>
                      <a:pt x="85" y="0"/>
                    </a:lnTo>
                    <a:lnTo>
                      <a:pt x="72" y="0"/>
                    </a:lnTo>
                    <a:lnTo>
                      <a:pt x="61" y="11"/>
                    </a:lnTo>
                    <a:lnTo>
                      <a:pt x="58" y="147"/>
                    </a:lnTo>
                    <a:lnTo>
                      <a:pt x="39" y="142"/>
                    </a:lnTo>
                    <a:lnTo>
                      <a:pt x="30" y="131"/>
                    </a:lnTo>
                    <a:lnTo>
                      <a:pt x="3" y="12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96" latinLnBrk="1">
                  <a:defRPr/>
                </a:pPr>
                <a:endParaRPr lang="ko-KR" altLang="en-US" sz="1800" dirty="0">
                  <a:ln>
                    <a:solidFill>
                      <a:schemeClr val="bg1">
                        <a:alpha val="0"/>
                      </a:schemeClr>
                    </a:solidFill>
                  </a:ln>
                  <a:solidFill>
                    <a:prstClr val="black"/>
                  </a:solidFill>
                  <a:latin typeface="나눔스퀘어" panose="020B0600000101010101" pitchFamily="50" charset="-127"/>
                  <a:ea typeface="나눔스퀘어" panose="020B0600000101010101" pitchFamily="50" charset="-127"/>
                </a:endParaRPr>
              </a:p>
            </p:txBody>
          </p:sp>
          <p:sp>
            <p:nvSpPr>
              <p:cNvPr id="98" name="Freeform 7">
                <a:extLst>
                  <a:ext uri="{FF2B5EF4-FFF2-40B4-BE49-F238E27FC236}">
                    <a16:creationId xmlns:a16="http://schemas.microsoft.com/office/drawing/2014/main" id="{3703018A-9736-93CF-980E-4C9B96CC2428}"/>
                  </a:ext>
                </a:extLst>
              </p:cNvPr>
              <p:cNvSpPr>
                <a:spLocks/>
              </p:cNvSpPr>
              <p:nvPr/>
            </p:nvSpPr>
            <p:spPr bwMode="auto">
              <a:xfrm>
                <a:off x="3705" y="1944"/>
                <a:ext cx="187" cy="245"/>
              </a:xfrm>
              <a:custGeom>
                <a:avLst/>
                <a:gdLst>
                  <a:gd name="T0" fmla="*/ 44 w 187"/>
                  <a:gd name="T1" fmla="*/ 188 h 245"/>
                  <a:gd name="T2" fmla="*/ 27 w 187"/>
                  <a:gd name="T3" fmla="*/ 188 h 245"/>
                  <a:gd name="T4" fmla="*/ 27 w 187"/>
                  <a:gd name="T5" fmla="*/ 172 h 245"/>
                  <a:gd name="T6" fmla="*/ 14 w 187"/>
                  <a:gd name="T7" fmla="*/ 172 h 245"/>
                  <a:gd name="T8" fmla="*/ 14 w 187"/>
                  <a:gd name="T9" fmla="*/ 145 h 245"/>
                  <a:gd name="T10" fmla="*/ 44 w 187"/>
                  <a:gd name="T11" fmla="*/ 145 h 245"/>
                  <a:gd name="T12" fmla="*/ 44 w 187"/>
                  <a:gd name="T13" fmla="*/ 158 h 245"/>
                  <a:gd name="T14" fmla="*/ 58 w 187"/>
                  <a:gd name="T15" fmla="*/ 158 h 245"/>
                  <a:gd name="T16" fmla="*/ 58 w 187"/>
                  <a:gd name="T17" fmla="*/ 175 h 245"/>
                  <a:gd name="T18" fmla="*/ 71 w 187"/>
                  <a:gd name="T19" fmla="*/ 175 h 245"/>
                  <a:gd name="T20" fmla="*/ 71 w 187"/>
                  <a:gd name="T21" fmla="*/ 16 h 245"/>
                  <a:gd name="T22" fmla="*/ 99 w 187"/>
                  <a:gd name="T23" fmla="*/ 16 h 245"/>
                  <a:gd name="T24" fmla="*/ 99 w 187"/>
                  <a:gd name="T25" fmla="*/ 145 h 245"/>
                  <a:gd name="T26" fmla="*/ 115 w 187"/>
                  <a:gd name="T27" fmla="*/ 145 h 245"/>
                  <a:gd name="T28" fmla="*/ 115 w 187"/>
                  <a:gd name="T29" fmla="*/ 87 h 245"/>
                  <a:gd name="T30" fmla="*/ 143 w 187"/>
                  <a:gd name="T31" fmla="*/ 87 h 245"/>
                  <a:gd name="T32" fmla="*/ 143 w 187"/>
                  <a:gd name="T33" fmla="*/ 145 h 245"/>
                  <a:gd name="T34" fmla="*/ 160 w 187"/>
                  <a:gd name="T35" fmla="*/ 145 h 245"/>
                  <a:gd name="T36" fmla="*/ 160 w 187"/>
                  <a:gd name="T37" fmla="*/ 101 h 245"/>
                  <a:gd name="T38" fmla="*/ 187 w 187"/>
                  <a:gd name="T39" fmla="*/ 101 h 245"/>
                  <a:gd name="T40" fmla="*/ 187 w 187"/>
                  <a:gd name="T41" fmla="*/ 87 h 245"/>
                  <a:gd name="T42" fmla="*/ 160 w 187"/>
                  <a:gd name="T43" fmla="*/ 87 h 245"/>
                  <a:gd name="T44" fmla="*/ 149 w 187"/>
                  <a:gd name="T45" fmla="*/ 87 h 245"/>
                  <a:gd name="T46" fmla="*/ 146 w 187"/>
                  <a:gd name="T47" fmla="*/ 87 h 245"/>
                  <a:gd name="T48" fmla="*/ 146 w 187"/>
                  <a:gd name="T49" fmla="*/ 74 h 245"/>
                  <a:gd name="T50" fmla="*/ 115 w 187"/>
                  <a:gd name="T51" fmla="*/ 74 h 245"/>
                  <a:gd name="T52" fmla="*/ 115 w 187"/>
                  <a:gd name="T53" fmla="*/ 14 h 245"/>
                  <a:gd name="T54" fmla="*/ 102 w 187"/>
                  <a:gd name="T55" fmla="*/ 14 h 245"/>
                  <a:gd name="T56" fmla="*/ 102 w 187"/>
                  <a:gd name="T57" fmla="*/ 0 h 245"/>
                  <a:gd name="T58" fmla="*/ 71 w 187"/>
                  <a:gd name="T59" fmla="*/ 0 h 245"/>
                  <a:gd name="T60" fmla="*/ 71 w 187"/>
                  <a:gd name="T61" fmla="*/ 14 h 245"/>
                  <a:gd name="T62" fmla="*/ 58 w 187"/>
                  <a:gd name="T63" fmla="*/ 14 h 245"/>
                  <a:gd name="T64" fmla="*/ 58 w 187"/>
                  <a:gd name="T65" fmla="*/ 145 h 245"/>
                  <a:gd name="T66" fmla="*/ 44 w 187"/>
                  <a:gd name="T67" fmla="*/ 145 h 245"/>
                  <a:gd name="T68" fmla="*/ 44 w 187"/>
                  <a:gd name="T69" fmla="*/ 128 h 245"/>
                  <a:gd name="T70" fmla="*/ 0 w 187"/>
                  <a:gd name="T71" fmla="*/ 128 h 245"/>
                  <a:gd name="T72" fmla="*/ 0 w 187"/>
                  <a:gd name="T73" fmla="*/ 145 h 245"/>
                  <a:gd name="T74" fmla="*/ 0 w 187"/>
                  <a:gd name="T75" fmla="*/ 145 h 245"/>
                  <a:gd name="T76" fmla="*/ 0 w 187"/>
                  <a:gd name="T77" fmla="*/ 175 h 245"/>
                  <a:gd name="T78" fmla="*/ 14 w 187"/>
                  <a:gd name="T79" fmla="*/ 175 h 245"/>
                  <a:gd name="T80" fmla="*/ 14 w 187"/>
                  <a:gd name="T81" fmla="*/ 188 h 245"/>
                  <a:gd name="T82" fmla="*/ 27 w 187"/>
                  <a:gd name="T83" fmla="*/ 188 h 245"/>
                  <a:gd name="T84" fmla="*/ 27 w 187"/>
                  <a:gd name="T85" fmla="*/ 215 h 245"/>
                  <a:gd name="T86" fmla="*/ 41 w 187"/>
                  <a:gd name="T87" fmla="*/ 215 h 245"/>
                  <a:gd name="T88" fmla="*/ 41 w 187"/>
                  <a:gd name="T89" fmla="*/ 245 h 245"/>
                  <a:gd name="T90" fmla="*/ 58 w 187"/>
                  <a:gd name="T91" fmla="*/ 245 h 245"/>
                  <a:gd name="T92" fmla="*/ 58 w 187"/>
                  <a:gd name="T93" fmla="*/ 215 h 245"/>
                  <a:gd name="T94" fmla="*/ 44 w 187"/>
                  <a:gd name="T95" fmla="*/ 215 h 245"/>
                  <a:gd name="T96" fmla="*/ 44 w 187"/>
                  <a:gd name="T97" fmla="*/ 188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87" h="245">
                    <a:moveTo>
                      <a:pt x="44" y="188"/>
                    </a:moveTo>
                    <a:lnTo>
                      <a:pt x="27" y="188"/>
                    </a:lnTo>
                    <a:lnTo>
                      <a:pt x="27" y="172"/>
                    </a:lnTo>
                    <a:lnTo>
                      <a:pt x="14" y="172"/>
                    </a:lnTo>
                    <a:lnTo>
                      <a:pt x="14" y="145"/>
                    </a:lnTo>
                    <a:lnTo>
                      <a:pt x="44" y="145"/>
                    </a:lnTo>
                    <a:lnTo>
                      <a:pt x="44" y="158"/>
                    </a:lnTo>
                    <a:lnTo>
                      <a:pt x="58" y="158"/>
                    </a:lnTo>
                    <a:lnTo>
                      <a:pt x="58" y="175"/>
                    </a:lnTo>
                    <a:lnTo>
                      <a:pt x="71" y="175"/>
                    </a:lnTo>
                    <a:lnTo>
                      <a:pt x="71" y="16"/>
                    </a:lnTo>
                    <a:lnTo>
                      <a:pt x="99" y="16"/>
                    </a:lnTo>
                    <a:lnTo>
                      <a:pt x="99" y="145"/>
                    </a:lnTo>
                    <a:lnTo>
                      <a:pt x="115" y="145"/>
                    </a:lnTo>
                    <a:lnTo>
                      <a:pt x="115" y="87"/>
                    </a:lnTo>
                    <a:lnTo>
                      <a:pt x="143" y="87"/>
                    </a:lnTo>
                    <a:lnTo>
                      <a:pt x="143" y="145"/>
                    </a:lnTo>
                    <a:lnTo>
                      <a:pt x="160" y="145"/>
                    </a:lnTo>
                    <a:lnTo>
                      <a:pt x="160" y="101"/>
                    </a:lnTo>
                    <a:lnTo>
                      <a:pt x="187" y="101"/>
                    </a:lnTo>
                    <a:lnTo>
                      <a:pt x="187" y="87"/>
                    </a:lnTo>
                    <a:lnTo>
                      <a:pt x="160" y="87"/>
                    </a:lnTo>
                    <a:lnTo>
                      <a:pt x="149" y="87"/>
                    </a:lnTo>
                    <a:lnTo>
                      <a:pt x="146" y="87"/>
                    </a:lnTo>
                    <a:lnTo>
                      <a:pt x="146" y="74"/>
                    </a:lnTo>
                    <a:lnTo>
                      <a:pt x="115" y="74"/>
                    </a:lnTo>
                    <a:lnTo>
                      <a:pt x="115" y="14"/>
                    </a:lnTo>
                    <a:lnTo>
                      <a:pt x="102" y="14"/>
                    </a:lnTo>
                    <a:lnTo>
                      <a:pt x="102" y="0"/>
                    </a:lnTo>
                    <a:lnTo>
                      <a:pt x="71" y="0"/>
                    </a:lnTo>
                    <a:lnTo>
                      <a:pt x="71" y="14"/>
                    </a:lnTo>
                    <a:lnTo>
                      <a:pt x="58" y="14"/>
                    </a:lnTo>
                    <a:lnTo>
                      <a:pt x="58" y="145"/>
                    </a:lnTo>
                    <a:lnTo>
                      <a:pt x="44" y="145"/>
                    </a:lnTo>
                    <a:lnTo>
                      <a:pt x="44" y="128"/>
                    </a:lnTo>
                    <a:lnTo>
                      <a:pt x="0" y="128"/>
                    </a:lnTo>
                    <a:lnTo>
                      <a:pt x="0" y="145"/>
                    </a:lnTo>
                    <a:lnTo>
                      <a:pt x="0" y="145"/>
                    </a:lnTo>
                    <a:lnTo>
                      <a:pt x="0" y="175"/>
                    </a:lnTo>
                    <a:lnTo>
                      <a:pt x="14" y="175"/>
                    </a:lnTo>
                    <a:lnTo>
                      <a:pt x="14" y="188"/>
                    </a:lnTo>
                    <a:lnTo>
                      <a:pt x="27" y="188"/>
                    </a:lnTo>
                    <a:lnTo>
                      <a:pt x="27" y="215"/>
                    </a:lnTo>
                    <a:lnTo>
                      <a:pt x="41" y="215"/>
                    </a:lnTo>
                    <a:lnTo>
                      <a:pt x="41" y="245"/>
                    </a:lnTo>
                    <a:lnTo>
                      <a:pt x="58" y="245"/>
                    </a:lnTo>
                    <a:lnTo>
                      <a:pt x="58" y="215"/>
                    </a:lnTo>
                    <a:lnTo>
                      <a:pt x="44" y="215"/>
                    </a:lnTo>
                    <a:lnTo>
                      <a:pt x="44" y="188"/>
                    </a:lnTo>
                    <a:close/>
                  </a:path>
                </a:pathLst>
              </a:custGeom>
              <a:solidFill>
                <a:srgbClr val="3434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96" latinLnBrk="1">
                  <a:defRPr/>
                </a:pPr>
                <a:endParaRPr lang="ko-KR" altLang="en-US" sz="1800" dirty="0">
                  <a:ln>
                    <a:solidFill>
                      <a:schemeClr val="bg1">
                        <a:alpha val="0"/>
                      </a:schemeClr>
                    </a:solidFill>
                  </a:ln>
                  <a:solidFill>
                    <a:prstClr val="black"/>
                  </a:solidFill>
                  <a:latin typeface="나눔스퀘어" panose="020B0600000101010101" pitchFamily="50" charset="-127"/>
                  <a:ea typeface="나눔스퀘어" panose="020B0600000101010101" pitchFamily="50" charset="-127"/>
                </a:endParaRPr>
              </a:p>
            </p:txBody>
          </p:sp>
          <p:sp>
            <p:nvSpPr>
              <p:cNvPr id="99" name="Freeform 8">
                <a:extLst>
                  <a:ext uri="{FF2B5EF4-FFF2-40B4-BE49-F238E27FC236}">
                    <a16:creationId xmlns:a16="http://schemas.microsoft.com/office/drawing/2014/main" id="{21DC6666-B384-D893-F654-3A6B3AA591DF}"/>
                  </a:ext>
                </a:extLst>
              </p:cNvPr>
              <p:cNvSpPr>
                <a:spLocks/>
              </p:cNvSpPr>
              <p:nvPr/>
            </p:nvSpPr>
            <p:spPr bwMode="auto">
              <a:xfrm>
                <a:off x="3763" y="2045"/>
                <a:ext cx="190" cy="218"/>
              </a:xfrm>
              <a:custGeom>
                <a:avLst/>
                <a:gdLst>
                  <a:gd name="T0" fmla="*/ 173 w 190"/>
                  <a:gd name="T1" fmla="*/ 30 h 218"/>
                  <a:gd name="T2" fmla="*/ 173 w 190"/>
                  <a:gd name="T3" fmla="*/ 14 h 218"/>
                  <a:gd name="T4" fmla="*/ 159 w 190"/>
                  <a:gd name="T5" fmla="*/ 14 h 218"/>
                  <a:gd name="T6" fmla="*/ 159 w 190"/>
                  <a:gd name="T7" fmla="*/ 0 h 218"/>
                  <a:gd name="T8" fmla="*/ 146 w 190"/>
                  <a:gd name="T9" fmla="*/ 0 h 218"/>
                  <a:gd name="T10" fmla="*/ 135 w 190"/>
                  <a:gd name="T11" fmla="*/ 0 h 218"/>
                  <a:gd name="T12" fmla="*/ 129 w 190"/>
                  <a:gd name="T13" fmla="*/ 0 h 218"/>
                  <a:gd name="T14" fmla="*/ 129 w 190"/>
                  <a:gd name="T15" fmla="*/ 60 h 218"/>
                  <a:gd name="T16" fmla="*/ 146 w 190"/>
                  <a:gd name="T17" fmla="*/ 60 h 218"/>
                  <a:gd name="T18" fmla="*/ 146 w 190"/>
                  <a:gd name="T19" fmla="*/ 16 h 218"/>
                  <a:gd name="T20" fmla="*/ 159 w 190"/>
                  <a:gd name="T21" fmla="*/ 16 h 218"/>
                  <a:gd name="T22" fmla="*/ 159 w 190"/>
                  <a:gd name="T23" fmla="*/ 30 h 218"/>
                  <a:gd name="T24" fmla="*/ 173 w 190"/>
                  <a:gd name="T25" fmla="*/ 30 h 218"/>
                  <a:gd name="T26" fmla="*/ 173 w 190"/>
                  <a:gd name="T27" fmla="*/ 128 h 218"/>
                  <a:gd name="T28" fmla="*/ 159 w 190"/>
                  <a:gd name="T29" fmla="*/ 128 h 218"/>
                  <a:gd name="T30" fmla="*/ 159 w 190"/>
                  <a:gd name="T31" fmla="*/ 174 h 218"/>
                  <a:gd name="T32" fmla="*/ 143 w 190"/>
                  <a:gd name="T33" fmla="*/ 174 h 218"/>
                  <a:gd name="T34" fmla="*/ 143 w 190"/>
                  <a:gd name="T35" fmla="*/ 202 h 218"/>
                  <a:gd name="T36" fmla="*/ 30 w 190"/>
                  <a:gd name="T37" fmla="*/ 202 h 218"/>
                  <a:gd name="T38" fmla="*/ 30 w 190"/>
                  <a:gd name="T39" fmla="*/ 172 h 218"/>
                  <a:gd name="T40" fmla="*/ 13 w 190"/>
                  <a:gd name="T41" fmla="*/ 172 h 218"/>
                  <a:gd name="T42" fmla="*/ 13 w 190"/>
                  <a:gd name="T43" fmla="*/ 144 h 218"/>
                  <a:gd name="T44" fmla="*/ 0 w 190"/>
                  <a:gd name="T45" fmla="*/ 144 h 218"/>
                  <a:gd name="T46" fmla="*/ 0 w 190"/>
                  <a:gd name="T47" fmla="*/ 172 h 218"/>
                  <a:gd name="T48" fmla="*/ 13 w 190"/>
                  <a:gd name="T49" fmla="*/ 172 h 218"/>
                  <a:gd name="T50" fmla="*/ 13 w 190"/>
                  <a:gd name="T51" fmla="*/ 218 h 218"/>
                  <a:gd name="T52" fmla="*/ 24 w 190"/>
                  <a:gd name="T53" fmla="*/ 218 h 218"/>
                  <a:gd name="T54" fmla="*/ 30 w 190"/>
                  <a:gd name="T55" fmla="*/ 218 h 218"/>
                  <a:gd name="T56" fmla="*/ 143 w 190"/>
                  <a:gd name="T57" fmla="*/ 218 h 218"/>
                  <a:gd name="T58" fmla="*/ 146 w 190"/>
                  <a:gd name="T59" fmla="*/ 218 h 218"/>
                  <a:gd name="T60" fmla="*/ 159 w 190"/>
                  <a:gd name="T61" fmla="*/ 218 h 218"/>
                  <a:gd name="T62" fmla="*/ 159 w 190"/>
                  <a:gd name="T63" fmla="*/ 174 h 218"/>
                  <a:gd name="T64" fmla="*/ 173 w 190"/>
                  <a:gd name="T65" fmla="*/ 174 h 218"/>
                  <a:gd name="T66" fmla="*/ 173 w 190"/>
                  <a:gd name="T67" fmla="*/ 131 h 218"/>
                  <a:gd name="T68" fmla="*/ 190 w 190"/>
                  <a:gd name="T69" fmla="*/ 131 h 218"/>
                  <a:gd name="T70" fmla="*/ 190 w 190"/>
                  <a:gd name="T71" fmla="*/ 30 h 218"/>
                  <a:gd name="T72" fmla="*/ 173 w 190"/>
                  <a:gd name="T73" fmla="*/ 30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90" h="218">
                    <a:moveTo>
                      <a:pt x="173" y="30"/>
                    </a:moveTo>
                    <a:lnTo>
                      <a:pt x="173" y="14"/>
                    </a:lnTo>
                    <a:lnTo>
                      <a:pt x="159" y="14"/>
                    </a:lnTo>
                    <a:lnTo>
                      <a:pt x="159" y="0"/>
                    </a:lnTo>
                    <a:lnTo>
                      <a:pt x="146" y="0"/>
                    </a:lnTo>
                    <a:lnTo>
                      <a:pt x="135" y="0"/>
                    </a:lnTo>
                    <a:lnTo>
                      <a:pt x="129" y="0"/>
                    </a:lnTo>
                    <a:lnTo>
                      <a:pt x="129" y="60"/>
                    </a:lnTo>
                    <a:lnTo>
                      <a:pt x="146" y="60"/>
                    </a:lnTo>
                    <a:lnTo>
                      <a:pt x="146" y="16"/>
                    </a:lnTo>
                    <a:lnTo>
                      <a:pt x="159" y="16"/>
                    </a:lnTo>
                    <a:lnTo>
                      <a:pt x="159" y="30"/>
                    </a:lnTo>
                    <a:lnTo>
                      <a:pt x="173" y="30"/>
                    </a:lnTo>
                    <a:lnTo>
                      <a:pt x="173" y="128"/>
                    </a:lnTo>
                    <a:lnTo>
                      <a:pt x="159" y="128"/>
                    </a:lnTo>
                    <a:lnTo>
                      <a:pt x="159" y="174"/>
                    </a:lnTo>
                    <a:lnTo>
                      <a:pt x="143" y="174"/>
                    </a:lnTo>
                    <a:lnTo>
                      <a:pt x="143" y="202"/>
                    </a:lnTo>
                    <a:lnTo>
                      <a:pt x="30" y="202"/>
                    </a:lnTo>
                    <a:lnTo>
                      <a:pt x="30" y="172"/>
                    </a:lnTo>
                    <a:lnTo>
                      <a:pt x="13" y="172"/>
                    </a:lnTo>
                    <a:lnTo>
                      <a:pt x="13" y="144"/>
                    </a:lnTo>
                    <a:lnTo>
                      <a:pt x="0" y="144"/>
                    </a:lnTo>
                    <a:lnTo>
                      <a:pt x="0" y="172"/>
                    </a:lnTo>
                    <a:lnTo>
                      <a:pt x="13" y="172"/>
                    </a:lnTo>
                    <a:lnTo>
                      <a:pt x="13" y="218"/>
                    </a:lnTo>
                    <a:lnTo>
                      <a:pt x="24" y="218"/>
                    </a:lnTo>
                    <a:lnTo>
                      <a:pt x="30" y="218"/>
                    </a:lnTo>
                    <a:lnTo>
                      <a:pt x="143" y="218"/>
                    </a:lnTo>
                    <a:lnTo>
                      <a:pt x="146" y="218"/>
                    </a:lnTo>
                    <a:lnTo>
                      <a:pt x="159" y="218"/>
                    </a:lnTo>
                    <a:lnTo>
                      <a:pt x="159" y="174"/>
                    </a:lnTo>
                    <a:lnTo>
                      <a:pt x="173" y="174"/>
                    </a:lnTo>
                    <a:lnTo>
                      <a:pt x="173" y="131"/>
                    </a:lnTo>
                    <a:lnTo>
                      <a:pt x="190" y="131"/>
                    </a:lnTo>
                    <a:lnTo>
                      <a:pt x="190" y="30"/>
                    </a:lnTo>
                    <a:lnTo>
                      <a:pt x="173" y="30"/>
                    </a:lnTo>
                    <a:close/>
                  </a:path>
                </a:pathLst>
              </a:custGeom>
              <a:solidFill>
                <a:srgbClr val="3434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96" latinLnBrk="1">
                  <a:defRPr/>
                </a:pPr>
                <a:endParaRPr lang="ko-KR" altLang="en-US" sz="1800" dirty="0">
                  <a:ln>
                    <a:solidFill>
                      <a:schemeClr val="bg1">
                        <a:alpha val="0"/>
                      </a:schemeClr>
                    </a:solidFill>
                  </a:ln>
                  <a:solidFill>
                    <a:prstClr val="black"/>
                  </a:solidFill>
                  <a:latin typeface="나눔스퀘어" panose="020B0600000101010101" pitchFamily="50" charset="-127"/>
                  <a:ea typeface="나눔스퀘어" panose="020B0600000101010101" pitchFamily="50" charset="-127"/>
                </a:endParaRPr>
              </a:p>
            </p:txBody>
          </p:sp>
          <p:sp>
            <p:nvSpPr>
              <p:cNvPr id="100" name="Rectangle 9">
                <a:extLst>
                  <a:ext uri="{FF2B5EF4-FFF2-40B4-BE49-F238E27FC236}">
                    <a16:creationId xmlns:a16="http://schemas.microsoft.com/office/drawing/2014/main" id="{78596E8E-CA27-5B64-8746-642590623FAC}"/>
                  </a:ext>
                </a:extLst>
              </p:cNvPr>
              <p:cNvSpPr>
                <a:spLocks noChangeArrowheads="1"/>
              </p:cNvSpPr>
              <p:nvPr/>
            </p:nvSpPr>
            <p:spPr bwMode="auto">
              <a:xfrm>
                <a:off x="3776" y="2269"/>
                <a:ext cx="146" cy="27"/>
              </a:xfrm>
              <a:prstGeom prst="rect">
                <a:avLst/>
              </a:prstGeom>
              <a:solidFill>
                <a:srgbClr val="3434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296" latinLnBrk="1">
                  <a:defRPr/>
                </a:pPr>
                <a:endParaRPr lang="ko-KR" altLang="en-US" sz="1800" dirty="0">
                  <a:ln>
                    <a:solidFill>
                      <a:schemeClr val="bg1">
                        <a:alpha val="0"/>
                      </a:schemeClr>
                    </a:solidFill>
                  </a:ln>
                  <a:solidFill>
                    <a:prstClr val="black"/>
                  </a:solidFill>
                  <a:latin typeface="나눔스퀘어" panose="020B0600000101010101" pitchFamily="50" charset="-127"/>
                  <a:ea typeface="나눔스퀘어" panose="020B0600000101010101" pitchFamily="50" charset="-127"/>
                </a:endParaRPr>
              </a:p>
            </p:txBody>
          </p:sp>
        </p:grpSp>
      </p:grpSp>
      <p:sp>
        <p:nvSpPr>
          <p:cNvPr id="103" name="Rectangle 207">
            <a:extLst>
              <a:ext uri="{FF2B5EF4-FFF2-40B4-BE49-F238E27FC236}">
                <a16:creationId xmlns:a16="http://schemas.microsoft.com/office/drawing/2014/main" id="{EB4DD8EA-6030-EDF8-BA87-E59374538CFE}"/>
              </a:ext>
            </a:extLst>
          </p:cNvPr>
          <p:cNvSpPr/>
          <p:nvPr/>
        </p:nvSpPr>
        <p:spPr>
          <a:xfrm>
            <a:off x="1625601" y="3244928"/>
            <a:ext cx="4609411" cy="1674204"/>
          </a:xfrm>
          <a:prstGeom prst="rect">
            <a:avLst/>
          </a:prstGeom>
          <a:noFill/>
          <a:ln w="15875" cap="rnd" cmpd="sng" algn="ctr">
            <a:solidFill>
              <a:srgbClr val="FF8A32"/>
            </a:solidFill>
            <a:prstDash val="sysDot"/>
            <a:miter lim="800000"/>
            <a:tailEnd type="triangle"/>
          </a:ln>
          <a:effectLst>
            <a:glow rad="25400">
              <a:schemeClr val="bg1">
                <a:alpha val="40000"/>
              </a:schemeClr>
            </a:glo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n>
                <a:solidFill>
                  <a:schemeClr val="bg1">
                    <a:alpha val="0"/>
                  </a:schemeClr>
                </a:solidFill>
              </a:ln>
              <a:solidFill>
                <a:prstClr val="white"/>
              </a:solidFill>
              <a:latin typeface="Arial" panose="020B0604020202020204" pitchFamily="34" charset="0"/>
              <a:ea typeface="나눔스퀘어" panose="020B0600000101010101" pitchFamily="50" charset="-127"/>
            </a:endParaRPr>
          </a:p>
        </p:txBody>
      </p:sp>
      <p:sp>
        <p:nvSpPr>
          <p:cNvPr id="112" name="Rectangle 31">
            <a:extLst>
              <a:ext uri="{FF2B5EF4-FFF2-40B4-BE49-F238E27FC236}">
                <a16:creationId xmlns:a16="http://schemas.microsoft.com/office/drawing/2014/main" id="{051003F6-B8F4-5D75-68C9-1BDAEB852BC6}"/>
              </a:ext>
            </a:extLst>
          </p:cNvPr>
          <p:cNvSpPr/>
          <p:nvPr/>
        </p:nvSpPr>
        <p:spPr>
          <a:xfrm>
            <a:off x="5868775" y="3338348"/>
            <a:ext cx="238859" cy="166015"/>
          </a:xfrm>
          <a:prstGeom prst="rect">
            <a:avLst/>
          </a:prstGeom>
          <a:solidFill>
            <a:srgbClr val="00206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solidFill>
                <a:latin typeface="Arial" panose="020B0604020202020204" pitchFamily="34" charset="0"/>
                <a:cs typeface="Arial" panose="020B0604020202020204" pitchFamily="34" charset="0"/>
              </a:rPr>
              <a:t>1</a:t>
            </a:r>
          </a:p>
        </p:txBody>
      </p:sp>
      <p:sp>
        <p:nvSpPr>
          <p:cNvPr id="113" name="Rectangle 31">
            <a:extLst>
              <a:ext uri="{FF2B5EF4-FFF2-40B4-BE49-F238E27FC236}">
                <a16:creationId xmlns:a16="http://schemas.microsoft.com/office/drawing/2014/main" id="{9CD71EF4-D838-D3B9-99A4-8796660CF2E0}"/>
              </a:ext>
            </a:extLst>
          </p:cNvPr>
          <p:cNvSpPr/>
          <p:nvPr/>
        </p:nvSpPr>
        <p:spPr>
          <a:xfrm>
            <a:off x="2995366" y="5047636"/>
            <a:ext cx="238859" cy="166015"/>
          </a:xfrm>
          <a:prstGeom prst="rect">
            <a:avLst/>
          </a:prstGeom>
          <a:solidFill>
            <a:srgbClr val="00206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solidFill>
                <a:latin typeface="Arial" panose="020B0604020202020204" pitchFamily="34" charset="0"/>
                <a:cs typeface="Arial" panose="020B0604020202020204" pitchFamily="34" charset="0"/>
              </a:rPr>
              <a:t>2</a:t>
            </a:r>
          </a:p>
        </p:txBody>
      </p:sp>
      <p:sp>
        <p:nvSpPr>
          <p:cNvPr id="114" name="Rectangle 31">
            <a:extLst>
              <a:ext uri="{FF2B5EF4-FFF2-40B4-BE49-F238E27FC236}">
                <a16:creationId xmlns:a16="http://schemas.microsoft.com/office/drawing/2014/main" id="{187EFDE7-FF7F-CB90-3E82-BB0FBB3A869B}"/>
              </a:ext>
            </a:extLst>
          </p:cNvPr>
          <p:cNvSpPr/>
          <p:nvPr/>
        </p:nvSpPr>
        <p:spPr>
          <a:xfrm>
            <a:off x="5877620" y="5030702"/>
            <a:ext cx="238859" cy="166015"/>
          </a:xfrm>
          <a:prstGeom prst="rect">
            <a:avLst/>
          </a:prstGeom>
          <a:solidFill>
            <a:srgbClr val="00206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solidFill>
                <a:latin typeface="Arial" panose="020B0604020202020204" pitchFamily="34" charset="0"/>
                <a:cs typeface="Arial" panose="020B0604020202020204" pitchFamily="34" charset="0"/>
              </a:rPr>
              <a:t>3</a:t>
            </a:r>
          </a:p>
        </p:txBody>
      </p:sp>
      <p:sp>
        <p:nvSpPr>
          <p:cNvPr id="115" name="Rectangle 31">
            <a:extLst>
              <a:ext uri="{FF2B5EF4-FFF2-40B4-BE49-F238E27FC236}">
                <a16:creationId xmlns:a16="http://schemas.microsoft.com/office/drawing/2014/main" id="{20C7CFAB-C08A-CFEE-8FEA-E3B14FCC754F}"/>
              </a:ext>
            </a:extLst>
          </p:cNvPr>
          <p:cNvSpPr/>
          <p:nvPr/>
        </p:nvSpPr>
        <p:spPr>
          <a:xfrm>
            <a:off x="6766482" y="2538445"/>
            <a:ext cx="238859" cy="166015"/>
          </a:xfrm>
          <a:prstGeom prst="rect">
            <a:avLst/>
          </a:prstGeom>
          <a:solidFill>
            <a:srgbClr val="002060"/>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latin typeface="Arial" panose="020B0604020202020204" pitchFamily="34" charset="0"/>
                <a:cs typeface="Arial" panose="020B0604020202020204" pitchFamily="34" charset="0"/>
              </a:rPr>
              <a:t>1</a:t>
            </a:r>
          </a:p>
        </p:txBody>
      </p:sp>
      <p:sp>
        <p:nvSpPr>
          <p:cNvPr id="116" name="Rectangle 31">
            <a:extLst>
              <a:ext uri="{FF2B5EF4-FFF2-40B4-BE49-F238E27FC236}">
                <a16:creationId xmlns:a16="http://schemas.microsoft.com/office/drawing/2014/main" id="{514B7F15-DD10-54ED-496A-AB6021FC68DF}"/>
              </a:ext>
            </a:extLst>
          </p:cNvPr>
          <p:cNvSpPr/>
          <p:nvPr/>
        </p:nvSpPr>
        <p:spPr>
          <a:xfrm>
            <a:off x="6766482" y="3945265"/>
            <a:ext cx="238859" cy="166015"/>
          </a:xfrm>
          <a:prstGeom prst="rect">
            <a:avLst/>
          </a:prstGeom>
          <a:solidFill>
            <a:srgbClr val="002060"/>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latin typeface="Arial" panose="020B0604020202020204" pitchFamily="34" charset="0"/>
                <a:cs typeface="Arial" panose="020B0604020202020204" pitchFamily="34" charset="0"/>
              </a:rPr>
              <a:t>2</a:t>
            </a:r>
          </a:p>
        </p:txBody>
      </p:sp>
      <p:sp>
        <p:nvSpPr>
          <p:cNvPr id="117" name="Rectangle 31">
            <a:extLst>
              <a:ext uri="{FF2B5EF4-FFF2-40B4-BE49-F238E27FC236}">
                <a16:creationId xmlns:a16="http://schemas.microsoft.com/office/drawing/2014/main" id="{9A775A3C-6B03-5712-C765-65161E1BDA6B}"/>
              </a:ext>
            </a:extLst>
          </p:cNvPr>
          <p:cNvSpPr/>
          <p:nvPr/>
        </p:nvSpPr>
        <p:spPr>
          <a:xfrm>
            <a:off x="6766482" y="5027915"/>
            <a:ext cx="238859" cy="166015"/>
          </a:xfrm>
          <a:prstGeom prst="rect">
            <a:avLst/>
          </a:prstGeom>
          <a:solidFill>
            <a:srgbClr val="002060"/>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latin typeface="Arial" panose="020B0604020202020204" pitchFamily="34" charset="0"/>
                <a:cs typeface="Arial" panose="020B0604020202020204" pitchFamily="34" charset="0"/>
              </a:rPr>
              <a:t>3</a:t>
            </a:r>
          </a:p>
        </p:txBody>
      </p:sp>
      <p:sp>
        <p:nvSpPr>
          <p:cNvPr id="124" name="Rectangle 207">
            <a:extLst>
              <a:ext uri="{FF2B5EF4-FFF2-40B4-BE49-F238E27FC236}">
                <a16:creationId xmlns:a16="http://schemas.microsoft.com/office/drawing/2014/main" id="{B6117357-D1BA-1701-7656-31DD24EC77CF}"/>
              </a:ext>
            </a:extLst>
          </p:cNvPr>
          <p:cNvSpPr/>
          <p:nvPr/>
        </p:nvSpPr>
        <p:spPr>
          <a:xfrm>
            <a:off x="549881" y="4959808"/>
            <a:ext cx="2777519" cy="1456202"/>
          </a:xfrm>
          <a:prstGeom prst="rect">
            <a:avLst/>
          </a:prstGeom>
          <a:noFill/>
          <a:ln w="15875" cap="rnd" cmpd="sng" algn="ctr">
            <a:solidFill>
              <a:srgbClr val="FF8A32"/>
            </a:solidFill>
            <a:prstDash val="sysDot"/>
            <a:miter lim="800000"/>
            <a:tailEnd type="triangle"/>
          </a:ln>
          <a:effectLst>
            <a:glow rad="25400">
              <a:schemeClr val="bg1">
                <a:alpha val="40000"/>
              </a:schemeClr>
            </a:glo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n>
                <a:solidFill>
                  <a:schemeClr val="bg1">
                    <a:alpha val="0"/>
                  </a:schemeClr>
                </a:solidFill>
              </a:ln>
              <a:solidFill>
                <a:prstClr val="white"/>
              </a:solidFill>
              <a:latin typeface="Arial" panose="020B0604020202020204" pitchFamily="34" charset="0"/>
              <a:ea typeface="나눔스퀘어" panose="020B0600000101010101" pitchFamily="50" charset="-127"/>
            </a:endParaRPr>
          </a:p>
        </p:txBody>
      </p:sp>
      <p:sp>
        <p:nvSpPr>
          <p:cNvPr id="125" name="Rectangle 207">
            <a:extLst>
              <a:ext uri="{FF2B5EF4-FFF2-40B4-BE49-F238E27FC236}">
                <a16:creationId xmlns:a16="http://schemas.microsoft.com/office/drawing/2014/main" id="{EE4192C4-469B-D1E9-9253-901215FE5A0A}"/>
              </a:ext>
            </a:extLst>
          </p:cNvPr>
          <p:cNvSpPr/>
          <p:nvPr/>
        </p:nvSpPr>
        <p:spPr>
          <a:xfrm>
            <a:off x="3541321" y="4959808"/>
            <a:ext cx="2692849" cy="1456202"/>
          </a:xfrm>
          <a:prstGeom prst="rect">
            <a:avLst/>
          </a:prstGeom>
          <a:noFill/>
          <a:ln w="15875" cap="rnd" cmpd="sng" algn="ctr">
            <a:solidFill>
              <a:srgbClr val="FF8A32"/>
            </a:solidFill>
            <a:prstDash val="sysDot"/>
            <a:miter lim="800000"/>
            <a:tailEnd type="triangle"/>
          </a:ln>
          <a:effectLst>
            <a:glow rad="25400">
              <a:schemeClr val="bg1">
                <a:alpha val="40000"/>
              </a:schemeClr>
            </a:glo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n>
                <a:solidFill>
                  <a:schemeClr val="bg1">
                    <a:alpha val="0"/>
                  </a:schemeClr>
                </a:solidFill>
              </a:ln>
              <a:solidFill>
                <a:prstClr val="white"/>
              </a:solidFill>
              <a:latin typeface="Arial" panose="020B0604020202020204" pitchFamily="34" charset="0"/>
              <a:ea typeface="나눔스퀘어" panose="020B0600000101010101" pitchFamily="50" charset="-127"/>
            </a:endParaRPr>
          </a:p>
        </p:txBody>
      </p:sp>
    </p:spTree>
    <p:extLst>
      <p:ext uri="{BB962C8B-B14F-4D97-AF65-F5344CB8AC3E}">
        <p14:creationId xmlns:p14="http://schemas.microsoft.com/office/powerpoint/2010/main" val="3282279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8">
            <a:extLst>
              <a:ext uri="{FF2B5EF4-FFF2-40B4-BE49-F238E27FC236}">
                <a16:creationId xmlns:a16="http://schemas.microsoft.com/office/drawing/2014/main" id="{907D1ED3-2574-3016-C324-BFA421FDEA57}"/>
              </a:ext>
            </a:extLst>
          </p:cNvPr>
          <p:cNvSpPr/>
          <p:nvPr/>
        </p:nvSpPr>
        <p:spPr>
          <a:xfrm>
            <a:off x="0" y="0"/>
            <a:ext cx="12192000" cy="6858000"/>
          </a:xfrm>
          <a:prstGeom prst="rect">
            <a:avLst/>
          </a:prstGeom>
          <a:gradFill>
            <a:gsLst>
              <a:gs pos="0">
                <a:schemeClr val="bg1"/>
              </a:gs>
              <a:gs pos="80000">
                <a:srgbClr val="D7EEFF"/>
              </a:gs>
              <a:gs pos="100000">
                <a:srgbClr val="D7EEFF"/>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5" name="그룹 14">
            <a:extLst>
              <a:ext uri="{FF2B5EF4-FFF2-40B4-BE49-F238E27FC236}">
                <a16:creationId xmlns:a16="http://schemas.microsoft.com/office/drawing/2014/main" id="{5590961D-B099-72F6-0204-FFA2FF42221E}"/>
              </a:ext>
            </a:extLst>
          </p:cNvPr>
          <p:cNvGrpSpPr/>
          <p:nvPr/>
        </p:nvGrpSpPr>
        <p:grpSpPr>
          <a:xfrm>
            <a:off x="2131753" y="1451872"/>
            <a:ext cx="5433475" cy="3481834"/>
            <a:chOff x="870364" y="1426026"/>
            <a:chExt cx="5433475" cy="3481834"/>
          </a:xfrm>
        </p:grpSpPr>
        <p:sp>
          <p:nvSpPr>
            <p:cNvPr id="16" name="TextBox 15">
              <a:extLst>
                <a:ext uri="{FF2B5EF4-FFF2-40B4-BE49-F238E27FC236}">
                  <a16:creationId xmlns:a16="http://schemas.microsoft.com/office/drawing/2014/main" id="{7C90C642-520F-2844-A8AE-CFC198FA6BF7}"/>
                </a:ext>
              </a:extLst>
            </p:cNvPr>
            <p:cNvSpPr txBox="1"/>
            <p:nvPr/>
          </p:nvSpPr>
          <p:spPr>
            <a:xfrm>
              <a:off x="870365" y="2304020"/>
              <a:ext cx="2727029" cy="739754"/>
            </a:xfrm>
            <a:prstGeom prst="rect">
              <a:avLst/>
            </a:prstGeom>
            <a:noFill/>
          </p:spPr>
          <p:txBody>
            <a:bodyPr wrap="none" rtlCol="0">
              <a:spAutoFit/>
            </a:bodyPr>
            <a:lstStyle/>
            <a:p>
              <a:pPr>
                <a:lnSpc>
                  <a:spcPct val="150000"/>
                </a:lnSpc>
              </a:pPr>
              <a:r>
                <a:rPr lang="en-US" altLang="ko-KR" sz="3200" b="1" spc="-100" dirty="0">
                  <a:ln>
                    <a:solidFill>
                      <a:schemeClr val="bg1">
                        <a:alpha val="0"/>
                      </a:schemeClr>
                    </a:solidFill>
                  </a:ln>
                  <a:solidFill>
                    <a:schemeClr val="tx1">
                      <a:lumMod val="65000"/>
                      <a:lumOff val="35000"/>
                    </a:schemeClr>
                  </a:solidFill>
                  <a:latin typeface="나눔스퀘어 Bold" panose="020B0600000101010101" pitchFamily="50" charset="-127"/>
                  <a:ea typeface="나눔스퀘어 Bold" panose="020B0600000101010101" pitchFamily="50" charset="-127"/>
                  <a:cs typeface="Arial" panose="020B0604020202020204" pitchFamily="34" charset="0"/>
                </a:rPr>
                <a:t>I       Why SDS</a:t>
              </a:r>
            </a:p>
          </p:txBody>
        </p:sp>
        <p:sp>
          <p:nvSpPr>
            <p:cNvPr id="17" name="TextBox 16">
              <a:extLst>
                <a:ext uri="{FF2B5EF4-FFF2-40B4-BE49-F238E27FC236}">
                  <a16:creationId xmlns:a16="http://schemas.microsoft.com/office/drawing/2014/main" id="{7710C6C2-A653-C037-98CC-D18790786EA3}"/>
                </a:ext>
              </a:extLst>
            </p:cNvPr>
            <p:cNvSpPr txBox="1"/>
            <p:nvPr/>
          </p:nvSpPr>
          <p:spPr>
            <a:xfrm>
              <a:off x="870365" y="2925382"/>
              <a:ext cx="3445174" cy="739754"/>
            </a:xfrm>
            <a:prstGeom prst="rect">
              <a:avLst/>
            </a:prstGeom>
            <a:noFill/>
          </p:spPr>
          <p:txBody>
            <a:bodyPr wrap="none" rtlCol="0">
              <a:spAutoFit/>
            </a:bodyPr>
            <a:lstStyle/>
            <a:p>
              <a:pPr>
                <a:lnSpc>
                  <a:spcPct val="150000"/>
                </a:lnSpc>
              </a:pPr>
              <a:r>
                <a:rPr lang="en-US" altLang="ko-KR" sz="3200" b="1" spc="-100" dirty="0">
                  <a:ln>
                    <a:solidFill>
                      <a:schemeClr val="bg1">
                        <a:alpha val="0"/>
                      </a:schemeClr>
                    </a:solidFill>
                  </a:ln>
                  <a:solidFill>
                    <a:schemeClr val="tx1">
                      <a:lumMod val="65000"/>
                      <a:lumOff val="35000"/>
                    </a:schemeClr>
                  </a:solidFill>
                  <a:latin typeface="나눔스퀘어 Bold" panose="020B0600000101010101" pitchFamily="50" charset="-127"/>
                  <a:ea typeface="나눔스퀘어 Bold" panose="020B0600000101010101" pitchFamily="50" charset="-127"/>
                  <a:cs typeface="Arial" panose="020B0604020202020204" pitchFamily="34" charset="0"/>
                </a:rPr>
                <a:t>II      Cello Square </a:t>
              </a:r>
            </a:p>
          </p:txBody>
        </p:sp>
        <p:sp>
          <p:nvSpPr>
            <p:cNvPr id="18" name="TextBox 17">
              <a:extLst>
                <a:ext uri="{FF2B5EF4-FFF2-40B4-BE49-F238E27FC236}">
                  <a16:creationId xmlns:a16="http://schemas.microsoft.com/office/drawing/2014/main" id="{12EBFF07-1A0F-ABC0-C21B-9FFA0EA7C017}"/>
                </a:ext>
              </a:extLst>
            </p:cNvPr>
            <p:cNvSpPr txBox="1"/>
            <p:nvPr/>
          </p:nvSpPr>
          <p:spPr>
            <a:xfrm>
              <a:off x="870364" y="3546744"/>
              <a:ext cx="5433475" cy="739754"/>
            </a:xfrm>
            <a:prstGeom prst="rect">
              <a:avLst/>
            </a:prstGeom>
            <a:noFill/>
          </p:spPr>
          <p:txBody>
            <a:bodyPr wrap="none" rtlCol="0">
              <a:spAutoFit/>
            </a:bodyPr>
            <a:lstStyle/>
            <a:p>
              <a:pPr>
                <a:lnSpc>
                  <a:spcPct val="150000"/>
                </a:lnSpc>
              </a:pPr>
              <a:r>
                <a:rPr lang="en-US" altLang="ko-KR" sz="3200" b="1" spc="-100" dirty="0">
                  <a:ln>
                    <a:solidFill>
                      <a:schemeClr val="bg1">
                        <a:alpha val="0"/>
                      </a:schemeClr>
                    </a:solidFill>
                  </a:ln>
                  <a:solidFill>
                    <a:schemeClr val="tx1">
                      <a:lumMod val="65000"/>
                      <a:lumOff val="35000"/>
                    </a:schemeClr>
                  </a:solidFill>
                  <a:latin typeface="나눔스퀘어 Bold" panose="020B0600000101010101" pitchFamily="50" charset="-127"/>
                  <a:ea typeface="나눔스퀘어 Bold" panose="020B0600000101010101" pitchFamily="50" charset="-127"/>
                  <a:cs typeface="Arial" panose="020B0604020202020204" pitchFamily="34" charset="0"/>
                </a:rPr>
                <a:t>III     4PL Integrated Logistics</a:t>
              </a:r>
            </a:p>
          </p:txBody>
        </p:sp>
        <p:sp>
          <p:nvSpPr>
            <p:cNvPr id="19" name="TextBox 18">
              <a:extLst>
                <a:ext uri="{FF2B5EF4-FFF2-40B4-BE49-F238E27FC236}">
                  <a16:creationId xmlns:a16="http://schemas.microsoft.com/office/drawing/2014/main" id="{D3D357B5-EAFF-C9A0-41E1-44964E75811C}"/>
                </a:ext>
              </a:extLst>
            </p:cNvPr>
            <p:cNvSpPr txBox="1"/>
            <p:nvPr/>
          </p:nvSpPr>
          <p:spPr>
            <a:xfrm>
              <a:off x="870364" y="4168106"/>
              <a:ext cx="3052439" cy="739754"/>
            </a:xfrm>
            <a:prstGeom prst="rect">
              <a:avLst/>
            </a:prstGeom>
            <a:noFill/>
          </p:spPr>
          <p:txBody>
            <a:bodyPr wrap="none" rtlCol="0">
              <a:spAutoFit/>
            </a:bodyPr>
            <a:lstStyle/>
            <a:p>
              <a:pPr>
                <a:lnSpc>
                  <a:spcPct val="150000"/>
                </a:lnSpc>
              </a:pPr>
              <a:r>
                <a:rPr lang="en-US" altLang="ko-KR" sz="3200" b="1" spc="-100" dirty="0">
                  <a:ln>
                    <a:solidFill>
                      <a:schemeClr val="bg1">
                        <a:alpha val="0"/>
                      </a:schemeClr>
                    </a:solidFill>
                  </a:ln>
                  <a:solidFill>
                    <a:schemeClr val="tx1">
                      <a:lumMod val="65000"/>
                      <a:lumOff val="35000"/>
                    </a:schemeClr>
                  </a:solidFill>
                  <a:latin typeface="나눔스퀘어 Bold" panose="020B0600000101010101" pitchFamily="50" charset="-127"/>
                  <a:ea typeface="나눔스퀘어 Bold" panose="020B0600000101010101" pitchFamily="50" charset="-127"/>
                  <a:cs typeface="Arial" panose="020B0604020202020204" pitchFamily="34" charset="0"/>
                </a:rPr>
                <a:t>IV    Suggestion</a:t>
              </a:r>
            </a:p>
          </p:txBody>
        </p:sp>
        <p:sp>
          <p:nvSpPr>
            <p:cNvPr id="20" name="TextBox 19">
              <a:extLst>
                <a:ext uri="{FF2B5EF4-FFF2-40B4-BE49-F238E27FC236}">
                  <a16:creationId xmlns:a16="http://schemas.microsoft.com/office/drawing/2014/main" id="{DCA299BB-2F02-11DD-0F83-127DEC3E7169}"/>
                </a:ext>
              </a:extLst>
            </p:cNvPr>
            <p:cNvSpPr txBox="1"/>
            <p:nvPr/>
          </p:nvSpPr>
          <p:spPr>
            <a:xfrm>
              <a:off x="870365" y="1426026"/>
              <a:ext cx="2102883" cy="820674"/>
            </a:xfrm>
            <a:prstGeom prst="rect">
              <a:avLst/>
            </a:prstGeom>
            <a:noFill/>
          </p:spPr>
          <p:txBody>
            <a:bodyPr wrap="none" rtlCol="0">
              <a:spAutoFit/>
            </a:bodyPr>
            <a:lstStyle/>
            <a:p>
              <a:pPr>
                <a:lnSpc>
                  <a:spcPct val="150000"/>
                </a:lnSpc>
              </a:pPr>
              <a:r>
                <a:rPr lang="en-US" altLang="ko-KR" sz="3600" b="1" cap="all" spc="-107" dirty="0">
                  <a:ln>
                    <a:solidFill>
                      <a:schemeClr val="bg1">
                        <a:alpha val="0"/>
                      </a:schemeClr>
                    </a:solidFill>
                  </a:ln>
                  <a:solidFill>
                    <a:srgbClr val="2E98EF"/>
                  </a:solidFill>
                  <a:latin typeface="나눔스퀘어 ExtraBold" panose="020B0600000101010101" pitchFamily="50" charset="-127"/>
                  <a:ea typeface="나눔스퀘어 ExtraBold" panose="020B0600000101010101" pitchFamily="50" charset="-127"/>
                  <a:cs typeface="Arial" panose="020B0604020202020204" pitchFamily="34" charset="0"/>
                </a:rPr>
                <a:t>Agenda</a:t>
              </a:r>
            </a:p>
          </p:txBody>
        </p:sp>
      </p:grpSp>
      <p:pic>
        <p:nvPicPr>
          <p:cNvPr id="23" name="Graphic 10">
            <a:extLst>
              <a:ext uri="{FF2B5EF4-FFF2-40B4-BE49-F238E27FC236}">
                <a16:creationId xmlns:a16="http://schemas.microsoft.com/office/drawing/2014/main" id="{DE17201C-1DD7-885E-74C0-1B90C548633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170893" y="0"/>
            <a:ext cx="3021107" cy="1722709"/>
          </a:xfrm>
          <a:prstGeom prst="rect">
            <a:avLst/>
          </a:prstGeom>
        </p:spPr>
      </p:pic>
      <p:sp>
        <p:nvSpPr>
          <p:cNvPr id="7" name="Freeform 390">
            <a:extLst>
              <a:ext uri="{FF2B5EF4-FFF2-40B4-BE49-F238E27FC236}">
                <a16:creationId xmlns:a16="http://schemas.microsoft.com/office/drawing/2014/main" id="{7E4E47FA-BA3D-CDFF-7E83-8E2B2E71A593}"/>
              </a:ext>
            </a:extLst>
          </p:cNvPr>
          <p:cNvSpPr>
            <a:spLocks/>
          </p:cNvSpPr>
          <p:nvPr/>
        </p:nvSpPr>
        <p:spPr bwMode="auto">
          <a:xfrm>
            <a:off x="8952617" y="217824"/>
            <a:ext cx="263331" cy="114111"/>
          </a:xfrm>
          <a:custGeom>
            <a:avLst/>
            <a:gdLst>
              <a:gd name="T0" fmla="*/ 128 w 128"/>
              <a:gd name="T1" fmla="*/ 44 h 54"/>
              <a:gd name="T2" fmla="*/ 110 w 128"/>
              <a:gd name="T3" fmla="*/ 23 h 54"/>
              <a:gd name="T4" fmla="*/ 101 w 128"/>
              <a:gd name="T5" fmla="*/ 25 h 54"/>
              <a:gd name="T6" fmla="*/ 69 w 128"/>
              <a:gd name="T7" fmla="*/ 0 h 54"/>
              <a:gd name="T8" fmla="*/ 38 w 128"/>
              <a:gd name="T9" fmla="*/ 22 h 54"/>
              <a:gd name="T10" fmla="*/ 25 w 128"/>
              <a:gd name="T11" fmla="*/ 18 h 54"/>
              <a:gd name="T12" fmla="*/ 0 w 128"/>
              <a:gd name="T13" fmla="*/ 45 h 54"/>
              <a:gd name="T14" fmla="*/ 2 w 128"/>
              <a:gd name="T15" fmla="*/ 54 h 54"/>
              <a:gd name="T16" fmla="*/ 126 w 128"/>
              <a:gd name="T17" fmla="*/ 54 h 54"/>
              <a:gd name="T18" fmla="*/ 128 w 128"/>
              <a:gd name="T19" fmla="*/ 4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8" h="54">
                <a:moveTo>
                  <a:pt x="128" y="44"/>
                </a:moveTo>
                <a:cubicBezTo>
                  <a:pt x="128" y="32"/>
                  <a:pt x="120" y="23"/>
                  <a:pt x="110" y="23"/>
                </a:cubicBezTo>
                <a:cubicBezTo>
                  <a:pt x="107" y="23"/>
                  <a:pt x="103" y="24"/>
                  <a:pt x="101" y="25"/>
                </a:cubicBezTo>
                <a:cubicBezTo>
                  <a:pt x="96" y="11"/>
                  <a:pt x="84" y="0"/>
                  <a:pt x="69" y="0"/>
                </a:cubicBezTo>
                <a:cubicBezTo>
                  <a:pt x="55" y="0"/>
                  <a:pt x="44" y="9"/>
                  <a:pt x="38" y="22"/>
                </a:cubicBezTo>
                <a:cubicBezTo>
                  <a:pt x="34" y="19"/>
                  <a:pt x="30" y="18"/>
                  <a:pt x="25" y="18"/>
                </a:cubicBezTo>
                <a:cubicBezTo>
                  <a:pt x="11" y="18"/>
                  <a:pt x="0" y="30"/>
                  <a:pt x="0" y="45"/>
                </a:cubicBezTo>
                <a:cubicBezTo>
                  <a:pt x="0" y="48"/>
                  <a:pt x="1" y="51"/>
                  <a:pt x="2" y="54"/>
                </a:cubicBezTo>
                <a:cubicBezTo>
                  <a:pt x="126" y="54"/>
                  <a:pt x="126" y="54"/>
                  <a:pt x="126" y="54"/>
                </a:cubicBezTo>
                <a:cubicBezTo>
                  <a:pt x="128" y="51"/>
                  <a:pt x="128" y="48"/>
                  <a:pt x="128" y="44"/>
                </a:cubicBezTo>
                <a:close/>
              </a:path>
            </a:pathLst>
          </a:custGeom>
          <a:solidFill>
            <a:schemeClr val="bg1">
              <a:alpha val="80000"/>
            </a:schemeClr>
          </a:solidFill>
          <a:ln>
            <a:noFill/>
          </a:ln>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22" name="Freeform 390">
            <a:extLst>
              <a:ext uri="{FF2B5EF4-FFF2-40B4-BE49-F238E27FC236}">
                <a16:creationId xmlns:a16="http://schemas.microsoft.com/office/drawing/2014/main" id="{E7713AC9-FCFE-613A-4894-E7A8F1A496F2}"/>
              </a:ext>
            </a:extLst>
          </p:cNvPr>
          <p:cNvSpPr>
            <a:spLocks/>
          </p:cNvSpPr>
          <p:nvPr/>
        </p:nvSpPr>
        <p:spPr bwMode="auto">
          <a:xfrm>
            <a:off x="10099087" y="42485"/>
            <a:ext cx="389157" cy="168636"/>
          </a:xfrm>
          <a:custGeom>
            <a:avLst/>
            <a:gdLst>
              <a:gd name="T0" fmla="*/ 128 w 128"/>
              <a:gd name="T1" fmla="*/ 44 h 54"/>
              <a:gd name="T2" fmla="*/ 110 w 128"/>
              <a:gd name="T3" fmla="*/ 23 h 54"/>
              <a:gd name="T4" fmla="*/ 101 w 128"/>
              <a:gd name="T5" fmla="*/ 25 h 54"/>
              <a:gd name="T6" fmla="*/ 69 w 128"/>
              <a:gd name="T7" fmla="*/ 0 h 54"/>
              <a:gd name="T8" fmla="*/ 38 w 128"/>
              <a:gd name="T9" fmla="*/ 22 h 54"/>
              <a:gd name="T10" fmla="*/ 25 w 128"/>
              <a:gd name="T11" fmla="*/ 18 h 54"/>
              <a:gd name="T12" fmla="*/ 0 w 128"/>
              <a:gd name="T13" fmla="*/ 45 h 54"/>
              <a:gd name="T14" fmla="*/ 2 w 128"/>
              <a:gd name="T15" fmla="*/ 54 h 54"/>
              <a:gd name="T16" fmla="*/ 126 w 128"/>
              <a:gd name="T17" fmla="*/ 54 h 54"/>
              <a:gd name="T18" fmla="*/ 128 w 128"/>
              <a:gd name="T19" fmla="*/ 4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8" h="54">
                <a:moveTo>
                  <a:pt x="128" y="44"/>
                </a:moveTo>
                <a:cubicBezTo>
                  <a:pt x="128" y="32"/>
                  <a:pt x="120" y="23"/>
                  <a:pt x="110" y="23"/>
                </a:cubicBezTo>
                <a:cubicBezTo>
                  <a:pt x="107" y="23"/>
                  <a:pt x="103" y="24"/>
                  <a:pt x="101" y="25"/>
                </a:cubicBezTo>
                <a:cubicBezTo>
                  <a:pt x="96" y="11"/>
                  <a:pt x="84" y="0"/>
                  <a:pt x="69" y="0"/>
                </a:cubicBezTo>
                <a:cubicBezTo>
                  <a:pt x="55" y="0"/>
                  <a:pt x="44" y="9"/>
                  <a:pt x="38" y="22"/>
                </a:cubicBezTo>
                <a:cubicBezTo>
                  <a:pt x="34" y="19"/>
                  <a:pt x="30" y="18"/>
                  <a:pt x="25" y="18"/>
                </a:cubicBezTo>
                <a:cubicBezTo>
                  <a:pt x="11" y="18"/>
                  <a:pt x="0" y="30"/>
                  <a:pt x="0" y="45"/>
                </a:cubicBezTo>
                <a:cubicBezTo>
                  <a:pt x="0" y="48"/>
                  <a:pt x="1" y="51"/>
                  <a:pt x="2" y="54"/>
                </a:cubicBezTo>
                <a:cubicBezTo>
                  <a:pt x="126" y="54"/>
                  <a:pt x="126" y="54"/>
                  <a:pt x="126" y="54"/>
                </a:cubicBezTo>
                <a:cubicBezTo>
                  <a:pt x="128" y="51"/>
                  <a:pt x="128" y="48"/>
                  <a:pt x="128" y="44"/>
                </a:cubicBezTo>
                <a:close/>
              </a:path>
            </a:pathLst>
          </a:custGeom>
          <a:solidFill>
            <a:schemeClr val="bg1">
              <a:alpha val="70000"/>
            </a:schemeClr>
          </a:solidFill>
          <a:ln>
            <a:noFill/>
          </a:ln>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grpSp>
        <p:nvGrpSpPr>
          <p:cNvPr id="360" name="그룹 359">
            <a:extLst>
              <a:ext uri="{FF2B5EF4-FFF2-40B4-BE49-F238E27FC236}">
                <a16:creationId xmlns:a16="http://schemas.microsoft.com/office/drawing/2014/main" id="{3A9BBD9B-8ABB-B11E-3797-AA2A956BF1E7}"/>
              </a:ext>
            </a:extLst>
          </p:cNvPr>
          <p:cNvGrpSpPr/>
          <p:nvPr/>
        </p:nvGrpSpPr>
        <p:grpSpPr>
          <a:xfrm>
            <a:off x="-10160" y="5133788"/>
            <a:ext cx="12202160" cy="1724212"/>
            <a:chOff x="-10160" y="5133788"/>
            <a:chExt cx="12202160" cy="1724212"/>
          </a:xfrm>
        </p:grpSpPr>
        <p:pic>
          <p:nvPicPr>
            <p:cNvPr id="10" name="그림 9">
              <a:extLst>
                <a:ext uri="{FF2B5EF4-FFF2-40B4-BE49-F238E27FC236}">
                  <a16:creationId xmlns:a16="http://schemas.microsoft.com/office/drawing/2014/main" id="{2084613A-8A75-696F-8E60-852F8974881B}"/>
                </a:ext>
              </a:extLst>
            </p:cNvPr>
            <p:cNvPicPr>
              <a:picLocks noChangeAspect="1"/>
            </p:cNvPicPr>
            <p:nvPr/>
          </p:nvPicPr>
          <p:blipFill rotWithShape="1">
            <a:blip r:embed="rId4">
              <a:extLst>
                <a:ext uri="{28A0092B-C50C-407E-A947-70E740481C1C}">
                  <a14:useLocalDpi xmlns:a14="http://schemas.microsoft.com/office/drawing/2010/main" val="0"/>
                </a:ext>
              </a:extLst>
            </a:blip>
            <a:srcRect b="15858"/>
            <a:stretch/>
          </p:blipFill>
          <p:spPr>
            <a:xfrm>
              <a:off x="-10160" y="5235792"/>
              <a:ext cx="12202160" cy="1622208"/>
            </a:xfrm>
            <a:prstGeom prst="rect">
              <a:avLst/>
            </a:prstGeom>
          </p:spPr>
        </p:pic>
        <p:pic>
          <p:nvPicPr>
            <p:cNvPr id="11" name="그림 10">
              <a:extLst>
                <a:ext uri="{FF2B5EF4-FFF2-40B4-BE49-F238E27FC236}">
                  <a16:creationId xmlns:a16="http://schemas.microsoft.com/office/drawing/2014/main" id="{93E271CD-8449-CB9C-25A8-FC9C1E8D8D9E}"/>
                </a:ext>
              </a:extLst>
            </p:cNvPr>
            <p:cNvPicPr>
              <a:picLocks noChangeAspect="1"/>
            </p:cNvPicPr>
            <p:nvPr/>
          </p:nvPicPr>
          <p:blipFill>
            <a:blip r:embed="rId5"/>
            <a:stretch>
              <a:fillRect/>
            </a:stretch>
          </p:blipFill>
          <p:spPr>
            <a:xfrm>
              <a:off x="1029652" y="5838960"/>
              <a:ext cx="1783217" cy="561975"/>
            </a:xfrm>
            <a:prstGeom prst="rect">
              <a:avLst/>
            </a:prstGeom>
          </p:spPr>
        </p:pic>
        <p:pic>
          <p:nvPicPr>
            <p:cNvPr id="12" name="그림 11">
              <a:extLst>
                <a:ext uri="{FF2B5EF4-FFF2-40B4-BE49-F238E27FC236}">
                  <a16:creationId xmlns:a16="http://schemas.microsoft.com/office/drawing/2014/main" id="{A062E2D4-0518-1803-A929-C44753289359}"/>
                </a:ext>
              </a:extLst>
            </p:cNvPr>
            <p:cNvPicPr>
              <a:picLocks noChangeAspect="1"/>
            </p:cNvPicPr>
            <p:nvPr/>
          </p:nvPicPr>
          <p:blipFill>
            <a:blip r:embed="rId5"/>
            <a:stretch>
              <a:fillRect/>
            </a:stretch>
          </p:blipFill>
          <p:spPr>
            <a:xfrm>
              <a:off x="4861425" y="5838960"/>
              <a:ext cx="1957386" cy="561975"/>
            </a:xfrm>
            <a:prstGeom prst="rect">
              <a:avLst/>
            </a:prstGeom>
          </p:spPr>
        </p:pic>
        <p:pic>
          <p:nvPicPr>
            <p:cNvPr id="13" name="그림 12">
              <a:extLst>
                <a:ext uri="{FF2B5EF4-FFF2-40B4-BE49-F238E27FC236}">
                  <a16:creationId xmlns:a16="http://schemas.microsoft.com/office/drawing/2014/main" id="{781449B4-955F-C2DA-B7B0-C4BC05F1EB38}"/>
                </a:ext>
              </a:extLst>
            </p:cNvPr>
            <p:cNvPicPr>
              <a:picLocks noChangeAspect="1"/>
            </p:cNvPicPr>
            <p:nvPr/>
          </p:nvPicPr>
          <p:blipFill>
            <a:blip r:embed="rId5"/>
            <a:stretch>
              <a:fillRect/>
            </a:stretch>
          </p:blipFill>
          <p:spPr>
            <a:xfrm>
              <a:off x="7698377" y="5573486"/>
              <a:ext cx="472305" cy="631641"/>
            </a:xfrm>
            <a:prstGeom prst="rect">
              <a:avLst/>
            </a:prstGeom>
          </p:spPr>
        </p:pic>
        <p:pic>
          <p:nvPicPr>
            <p:cNvPr id="21" name="그림 20">
              <a:extLst>
                <a:ext uri="{FF2B5EF4-FFF2-40B4-BE49-F238E27FC236}">
                  <a16:creationId xmlns:a16="http://schemas.microsoft.com/office/drawing/2014/main" id="{99C7D267-B93A-FFEF-E36E-8ADFCF6008B4}"/>
                </a:ext>
              </a:extLst>
            </p:cNvPr>
            <p:cNvPicPr>
              <a:picLocks noChangeAspect="1"/>
            </p:cNvPicPr>
            <p:nvPr/>
          </p:nvPicPr>
          <p:blipFill>
            <a:blip r:embed="rId5"/>
            <a:stretch>
              <a:fillRect/>
            </a:stretch>
          </p:blipFill>
          <p:spPr>
            <a:xfrm>
              <a:off x="8260080" y="5865087"/>
              <a:ext cx="317863" cy="169954"/>
            </a:xfrm>
            <a:prstGeom prst="rect">
              <a:avLst/>
            </a:prstGeom>
          </p:spPr>
        </p:pic>
        <p:sp>
          <p:nvSpPr>
            <p:cNvPr id="292" name="Freeform 253">
              <a:extLst>
                <a:ext uri="{FF2B5EF4-FFF2-40B4-BE49-F238E27FC236}">
                  <a16:creationId xmlns:a16="http://schemas.microsoft.com/office/drawing/2014/main" id="{8BF84DE2-C722-9934-3776-DA1D0FF36A92}"/>
                </a:ext>
              </a:extLst>
            </p:cNvPr>
            <p:cNvSpPr>
              <a:spLocks/>
            </p:cNvSpPr>
            <p:nvPr/>
          </p:nvSpPr>
          <p:spPr bwMode="auto">
            <a:xfrm>
              <a:off x="7384576" y="5508872"/>
              <a:ext cx="195411" cy="139957"/>
            </a:xfrm>
            <a:custGeom>
              <a:avLst/>
              <a:gdLst>
                <a:gd name="T0" fmla="*/ 179 w 179"/>
                <a:gd name="T1" fmla="*/ 97 h 127"/>
                <a:gd name="T2" fmla="*/ 80 w 179"/>
                <a:gd name="T3" fmla="*/ 127 h 127"/>
                <a:gd name="T4" fmla="*/ 0 w 179"/>
                <a:gd name="T5" fmla="*/ 1 h 127"/>
                <a:gd name="T6" fmla="*/ 41 w 179"/>
                <a:gd name="T7" fmla="*/ 1 h 127"/>
                <a:gd name="T8" fmla="*/ 179 w 179"/>
                <a:gd name="T9" fmla="*/ 97 h 127"/>
              </a:gdLst>
              <a:ahLst/>
              <a:cxnLst>
                <a:cxn ang="0">
                  <a:pos x="T0" y="T1"/>
                </a:cxn>
                <a:cxn ang="0">
                  <a:pos x="T2" y="T3"/>
                </a:cxn>
                <a:cxn ang="0">
                  <a:pos x="T4" y="T5"/>
                </a:cxn>
                <a:cxn ang="0">
                  <a:pos x="T6" y="T7"/>
                </a:cxn>
                <a:cxn ang="0">
                  <a:pos x="T8" y="T9"/>
                </a:cxn>
              </a:cxnLst>
              <a:rect l="0" t="0" r="r" b="b"/>
              <a:pathLst>
                <a:path w="179" h="127">
                  <a:moveTo>
                    <a:pt x="179" y="97"/>
                  </a:moveTo>
                  <a:cubicBezTo>
                    <a:pt x="80" y="127"/>
                    <a:pt x="80" y="127"/>
                    <a:pt x="80" y="127"/>
                  </a:cubicBezTo>
                  <a:cubicBezTo>
                    <a:pt x="80" y="127"/>
                    <a:pt x="1" y="4"/>
                    <a:pt x="0" y="1"/>
                  </a:cubicBezTo>
                  <a:cubicBezTo>
                    <a:pt x="0" y="1"/>
                    <a:pt x="39" y="0"/>
                    <a:pt x="41" y="1"/>
                  </a:cubicBezTo>
                  <a:cubicBezTo>
                    <a:pt x="44" y="3"/>
                    <a:pt x="179" y="97"/>
                    <a:pt x="179" y="97"/>
                  </a:cubicBez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293" name="Freeform 257">
              <a:extLst>
                <a:ext uri="{FF2B5EF4-FFF2-40B4-BE49-F238E27FC236}">
                  <a16:creationId xmlns:a16="http://schemas.microsoft.com/office/drawing/2014/main" id="{5ADFDD3B-FAC9-9A2D-FC02-5A9C3F9E5681}"/>
                </a:ext>
              </a:extLst>
            </p:cNvPr>
            <p:cNvSpPr>
              <a:spLocks/>
            </p:cNvSpPr>
            <p:nvPr/>
          </p:nvSpPr>
          <p:spPr bwMode="auto">
            <a:xfrm>
              <a:off x="7461156" y="5499630"/>
              <a:ext cx="835779" cy="208615"/>
            </a:xfrm>
            <a:custGeom>
              <a:avLst/>
              <a:gdLst>
                <a:gd name="T0" fmla="*/ 764 w 766"/>
                <a:gd name="T1" fmla="*/ 50 h 188"/>
                <a:gd name="T2" fmla="*/ 694 w 766"/>
                <a:gd name="T3" fmla="*/ 106 h 188"/>
                <a:gd name="T4" fmla="*/ 46 w 766"/>
                <a:gd name="T5" fmla="*/ 160 h 188"/>
                <a:gd name="T6" fmla="*/ 10 w 766"/>
                <a:gd name="T7" fmla="*/ 135 h 188"/>
                <a:gd name="T8" fmla="*/ 449 w 766"/>
                <a:gd name="T9" fmla="*/ 24 h 188"/>
                <a:gd name="T10" fmla="*/ 676 w 766"/>
                <a:gd name="T11" fmla="*/ 4 h 188"/>
                <a:gd name="T12" fmla="*/ 716 w 766"/>
                <a:gd name="T13" fmla="*/ 19 h 188"/>
                <a:gd name="T14" fmla="*/ 764 w 766"/>
                <a:gd name="T15" fmla="*/ 50 h 1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6" h="188">
                  <a:moveTo>
                    <a:pt x="764" y="50"/>
                  </a:moveTo>
                  <a:cubicBezTo>
                    <a:pt x="766" y="60"/>
                    <a:pt x="746" y="84"/>
                    <a:pt x="694" y="106"/>
                  </a:cubicBezTo>
                  <a:cubicBezTo>
                    <a:pt x="537" y="172"/>
                    <a:pt x="200" y="188"/>
                    <a:pt x="46" y="160"/>
                  </a:cubicBezTo>
                  <a:cubicBezTo>
                    <a:pt x="10" y="154"/>
                    <a:pt x="0" y="140"/>
                    <a:pt x="10" y="135"/>
                  </a:cubicBezTo>
                  <a:cubicBezTo>
                    <a:pt x="38" y="120"/>
                    <a:pt x="218" y="63"/>
                    <a:pt x="449" y="24"/>
                  </a:cubicBezTo>
                  <a:cubicBezTo>
                    <a:pt x="523" y="11"/>
                    <a:pt x="647" y="0"/>
                    <a:pt x="676" y="4"/>
                  </a:cubicBezTo>
                  <a:cubicBezTo>
                    <a:pt x="710" y="8"/>
                    <a:pt x="705" y="16"/>
                    <a:pt x="716" y="19"/>
                  </a:cubicBezTo>
                  <a:cubicBezTo>
                    <a:pt x="745" y="27"/>
                    <a:pt x="763" y="41"/>
                    <a:pt x="764" y="5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294" name="Freeform 260">
              <a:extLst>
                <a:ext uri="{FF2B5EF4-FFF2-40B4-BE49-F238E27FC236}">
                  <a16:creationId xmlns:a16="http://schemas.microsoft.com/office/drawing/2014/main" id="{5C5A2C99-315F-1E4C-221B-866D5E186587}"/>
                </a:ext>
              </a:extLst>
            </p:cNvPr>
            <p:cNvSpPr>
              <a:spLocks/>
            </p:cNvSpPr>
            <p:nvPr/>
          </p:nvSpPr>
          <p:spPr bwMode="auto">
            <a:xfrm>
              <a:off x="7532455" y="5560366"/>
              <a:ext cx="761840" cy="129394"/>
            </a:xfrm>
            <a:custGeom>
              <a:avLst/>
              <a:gdLst>
                <a:gd name="T0" fmla="*/ 0 w 699"/>
                <a:gd name="T1" fmla="*/ 109 h 118"/>
                <a:gd name="T2" fmla="*/ 98 w 699"/>
                <a:gd name="T3" fmla="*/ 118 h 118"/>
                <a:gd name="T4" fmla="*/ 674 w 699"/>
                <a:gd name="T5" fmla="*/ 28 h 118"/>
                <a:gd name="T6" fmla="*/ 699 w 699"/>
                <a:gd name="T7" fmla="*/ 0 h 118"/>
                <a:gd name="T8" fmla="*/ 0 w 699"/>
                <a:gd name="T9" fmla="*/ 109 h 118"/>
              </a:gdLst>
              <a:ahLst/>
              <a:cxnLst>
                <a:cxn ang="0">
                  <a:pos x="T0" y="T1"/>
                </a:cxn>
                <a:cxn ang="0">
                  <a:pos x="T2" y="T3"/>
                </a:cxn>
                <a:cxn ang="0">
                  <a:pos x="T4" y="T5"/>
                </a:cxn>
                <a:cxn ang="0">
                  <a:pos x="T6" y="T7"/>
                </a:cxn>
                <a:cxn ang="0">
                  <a:pos x="T8" y="T9"/>
                </a:cxn>
              </a:cxnLst>
              <a:rect l="0" t="0" r="r" b="b"/>
              <a:pathLst>
                <a:path w="699" h="118">
                  <a:moveTo>
                    <a:pt x="0" y="109"/>
                  </a:moveTo>
                  <a:cubicBezTo>
                    <a:pt x="29" y="114"/>
                    <a:pt x="62" y="116"/>
                    <a:pt x="98" y="118"/>
                  </a:cubicBezTo>
                  <a:cubicBezTo>
                    <a:pt x="674" y="28"/>
                    <a:pt x="674" y="28"/>
                    <a:pt x="674" y="28"/>
                  </a:cubicBezTo>
                  <a:cubicBezTo>
                    <a:pt x="689" y="17"/>
                    <a:pt x="697" y="7"/>
                    <a:pt x="699" y="0"/>
                  </a:cubicBezTo>
                  <a:lnTo>
                    <a:pt x="0" y="109"/>
                  </a:lnTo>
                  <a:close/>
                </a:path>
              </a:pathLst>
            </a:custGeom>
            <a:solidFill>
              <a:srgbClr val="82E1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295" name="Freeform 262">
              <a:extLst>
                <a:ext uri="{FF2B5EF4-FFF2-40B4-BE49-F238E27FC236}">
                  <a16:creationId xmlns:a16="http://schemas.microsoft.com/office/drawing/2014/main" id="{F358B6BE-277D-5E81-7C70-8A2BBE770599}"/>
                </a:ext>
              </a:extLst>
            </p:cNvPr>
            <p:cNvSpPr>
              <a:spLocks/>
            </p:cNvSpPr>
            <p:nvPr/>
          </p:nvSpPr>
          <p:spPr bwMode="auto">
            <a:xfrm>
              <a:off x="7664489" y="5619782"/>
              <a:ext cx="17164" cy="17165"/>
            </a:xfrm>
            <a:custGeom>
              <a:avLst/>
              <a:gdLst>
                <a:gd name="T0" fmla="*/ 12 w 15"/>
                <a:gd name="T1" fmla="*/ 14 h 16"/>
                <a:gd name="T2" fmla="*/ 4 w 15"/>
                <a:gd name="T3" fmla="*/ 15 h 16"/>
                <a:gd name="T4" fmla="*/ 2 w 15"/>
                <a:gd name="T5" fmla="*/ 2 h 16"/>
                <a:gd name="T6" fmla="*/ 10 w 15"/>
                <a:gd name="T7" fmla="*/ 1 h 16"/>
                <a:gd name="T8" fmla="*/ 12 w 15"/>
                <a:gd name="T9" fmla="*/ 14 h 16"/>
              </a:gdLst>
              <a:ahLst/>
              <a:cxnLst>
                <a:cxn ang="0">
                  <a:pos x="T0" y="T1"/>
                </a:cxn>
                <a:cxn ang="0">
                  <a:pos x="T2" y="T3"/>
                </a:cxn>
                <a:cxn ang="0">
                  <a:pos x="T4" y="T5"/>
                </a:cxn>
                <a:cxn ang="0">
                  <a:pos x="T6" y="T7"/>
                </a:cxn>
                <a:cxn ang="0">
                  <a:pos x="T8" y="T9"/>
                </a:cxn>
              </a:cxnLst>
              <a:rect l="0" t="0" r="r" b="b"/>
              <a:pathLst>
                <a:path w="15" h="16">
                  <a:moveTo>
                    <a:pt x="12" y="14"/>
                  </a:moveTo>
                  <a:cubicBezTo>
                    <a:pt x="11" y="15"/>
                    <a:pt x="6" y="16"/>
                    <a:pt x="4" y="15"/>
                  </a:cubicBezTo>
                  <a:cubicBezTo>
                    <a:pt x="1" y="14"/>
                    <a:pt x="0" y="5"/>
                    <a:pt x="2" y="2"/>
                  </a:cubicBezTo>
                  <a:cubicBezTo>
                    <a:pt x="3" y="1"/>
                    <a:pt x="9" y="0"/>
                    <a:pt x="10" y="1"/>
                  </a:cubicBezTo>
                  <a:cubicBezTo>
                    <a:pt x="13" y="3"/>
                    <a:pt x="15" y="11"/>
                    <a:pt x="12" y="14"/>
                  </a:cubicBezTo>
                  <a:close/>
                </a:path>
              </a:pathLst>
            </a:custGeom>
            <a:solidFill>
              <a:srgbClr val="2E66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296" name="Freeform 263">
              <a:extLst>
                <a:ext uri="{FF2B5EF4-FFF2-40B4-BE49-F238E27FC236}">
                  <a16:creationId xmlns:a16="http://schemas.microsoft.com/office/drawing/2014/main" id="{9F569403-F1EE-E8E6-96C4-657A55D8146C}"/>
                </a:ext>
              </a:extLst>
            </p:cNvPr>
            <p:cNvSpPr>
              <a:spLocks/>
            </p:cNvSpPr>
            <p:nvPr/>
          </p:nvSpPr>
          <p:spPr bwMode="auto">
            <a:xfrm>
              <a:off x="7726546" y="5609219"/>
              <a:ext cx="15844" cy="18485"/>
            </a:xfrm>
            <a:custGeom>
              <a:avLst/>
              <a:gdLst>
                <a:gd name="T0" fmla="*/ 13 w 15"/>
                <a:gd name="T1" fmla="*/ 14 h 16"/>
                <a:gd name="T2" fmla="*/ 4 w 15"/>
                <a:gd name="T3" fmla="*/ 15 h 16"/>
                <a:gd name="T4" fmla="*/ 2 w 15"/>
                <a:gd name="T5" fmla="*/ 3 h 16"/>
                <a:gd name="T6" fmla="*/ 11 w 15"/>
                <a:gd name="T7" fmla="*/ 1 h 16"/>
                <a:gd name="T8" fmla="*/ 13 w 15"/>
                <a:gd name="T9" fmla="*/ 14 h 16"/>
              </a:gdLst>
              <a:ahLst/>
              <a:cxnLst>
                <a:cxn ang="0">
                  <a:pos x="T0" y="T1"/>
                </a:cxn>
                <a:cxn ang="0">
                  <a:pos x="T2" y="T3"/>
                </a:cxn>
                <a:cxn ang="0">
                  <a:pos x="T4" y="T5"/>
                </a:cxn>
                <a:cxn ang="0">
                  <a:pos x="T6" y="T7"/>
                </a:cxn>
                <a:cxn ang="0">
                  <a:pos x="T8" y="T9"/>
                </a:cxn>
              </a:cxnLst>
              <a:rect l="0" t="0" r="r" b="b"/>
              <a:pathLst>
                <a:path w="15" h="16">
                  <a:moveTo>
                    <a:pt x="13" y="14"/>
                  </a:moveTo>
                  <a:cubicBezTo>
                    <a:pt x="11" y="16"/>
                    <a:pt x="6" y="16"/>
                    <a:pt x="4" y="15"/>
                  </a:cubicBezTo>
                  <a:cubicBezTo>
                    <a:pt x="1" y="14"/>
                    <a:pt x="0" y="5"/>
                    <a:pt x="2" y="3"/>
                  </a:cubicBezTo>
                  <a:cubicBezTo>
                    <a:pt x="3" y="1"/>
                    <a:pt x="9" y="0"/>
                    <a:pt x="11" y="1"/>
                  </a:cubicBezTo>
                  <a:cubicBezTo>
                    <a:pt x="13" y="3"/>
                    <a:pt x="15" y="12"/>
                    <a:pt x="13" y="14"/>
                  </a:cubicBezTo>
                  <a:close/>
                </a:path>
              </a:pathLst>
            </a:custGeom>
            <a:solidFill>
              <a:srgbClr val="2E66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297" name="Freeform 264">
              <a:extLst>
                <a:ext uri="{FF2B5EF4-FFF2-40B4-BE49-F238E27FC236}">
                  <a16:creationId xmlns:a16="http://schemas.microsoft.com/office/drawing/2014/main" id="{E718FAD9-E842-B6E7-DF09-A8C2AD38B574}"/>
                </a:ext>
              </a:extLst>
            </p:cNvPr>
            <p:cNvSpPr>
              <a:spLocks/>
            </p:cNvSpPr>
            <p:nvPr/>
          </p:nvSpPr>
          <p:spPr bwMode="auto">
            <a:xfrm>
              <a:off x="7787281" y="5599976"/>
              <a:ext cx="15844" cy="18485"/>
            </a:xfrm>
            <a:custGeom>
              <a:avLst/>
              <a:gdLst>
                <a:gd name="T0" fmla="*/ 13 w 15"/>
                <a:gd name="T1" fmla="*/ 14 h 17"/>
                <a:gd name="T2" fmla="*/ 4 w 15"/>
                <a:gd name="T3" fmla="*/ 16 h 17"/>
                <a:gd name="T4" fmla="*/ 2 w 15"/>
                <a:gd name="T5" fmla="*/ 3 h 17"/>
                <a:gd name="T6" fmla="*/ 11 w 15"/>
                <a:gd name="T7" fmla="*/ 2 h 17"/>
                <a:gd name="T8" fmla="*/ 13 w 15"/>
                <a:gd name="T9" fmla="*/ 14 h 17"/>
              </a:gdLst>
              <a:ahLst/>
              <a:cxnLst>
                <a:cxn ang="0">
                  <a:pos x="T0" y="T1"/>
                </a:cxn>
                <a:cxn ang="0">
                  <a:pos x="T2" y="T3"/>
                </a:cxn>
                <a:cxn ang="0">
                  <a:pos x="T4" y="T5"/>
                </a:cxn>
                <a:cxn ang="0">
                  <a:pos x="T6" y="T7"/>
                </a:cxn>
                <a:cxn ang="0">
                  <a:pos x="T8" y="T9"/>
                </a:cxn>
              </a:cxnLst>
              <a:rect l="0" t="0" r="r" b="b"/>
              <a:pathLst>
                <a:path w="15" h="17">
                  <a:moveTo>
                    <a:pt x="13" y="14"/>
                  </a:moveTo>
                  <a:cubicBezTo>
                    <a:pt x="11" y="16"/>
                    <a:pt x="6" y="17"/>
                    <a:pt x="4" y="16"/>
                  </a:cubicBezTo>
                  <a:cubicBezTo>
                    <a:pt x="2" y="14"/>
                    <a:pt x="0" y="5"/>
                    <a:pt x="2" y="3"/>
                  </a:cubicBezTo>
                  <a:cubicBezTo>
                    <a:pt x="4" y="1"/>
                    <a:pt x="9" y="0"/>
                    <a:pt x="11" y="2"/>
                  </a:cubicBezTo>
                  <a:cubicBezTo>
                    <a:pt x="13" y="3"/>
                    <a:pt x="15" y="12"/>
                    <a:pt x="13" y="14"/>
                  </a:cubicBezTo>
                  <a:close/>
                </a:path>
              </a:pathLst>
            </a:custGeom>
            <a:solidFill>
              <a:srgbClr val="2E66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298" name="Freeform 265">
              <a:extLst>
                <a:ext uri="{FF2B5EF4-FFF2-40B4-BE49-F238E27FC236}">
                  <a16:creationId xmlns:a16="http://schemas.microsoft.com/office/drawing/2014/main" id="{9F4564F4-6F68-D7FC-FC58-C2327E7D0313}"/>
                </a:ext>
              </a:extLst>
            </p:cNvPr>
            <p:cNvSpPr>
              <a:spLocks/>
            </p:cNvSpPr>
            <p:nvPr/>
          </p:nvSpPr>
          <p:spPr bwMode="auto">
            <a:xfrm>
              <a:off x="7849338" y="5590734"/>
              <a:ext cx="15844" cy="17165"/>
            </a:xfrm>
            <a:custGeom>
              <a:avLst/>
              <a:gdLst>
                <a:gd name="T0" fmla="*/ 12 w 14"/>
                <a:gd name="T1" fmla="*/ 13 h 16"/>
                <a:gd name="T2" fmla="*/ 3 w 14"/>
                <a:gd name="T3" fmla="*/ 15 h 16"/>
                <a:gd name="T4" fmla="*/ 1 w 14"/>
                <a:gd name="T5" fmla="*/ 2 h 16"/>
                <a:gd name="T6" fmla="*/ 10 w 14"/>
                <a:gd name="T7" fmla="*/ 1 h 16"/>
                <a:gd name="T8" fmla="*/ 12 w 14"/>
                <a:gd name="T9" fmla="*/ 13 h 16"/>
              </a:gdLst>
              <a:ahLst/>
              <a:cxnLst>
                <a:cxn ang="0">
                  <a:pos x="T0" y="T1"/>
                </a:cxn>
                <a:cxn ang="0">
                  <a:pos x="T2" y="T3"/>
                </a:cxn>
                <a:cxn ang="0">
                  <a:pos x="T4" y="T5"/>
                </a:cxn>
                <a:cxn ang="0">
                  <a:pos x="T6" y="T7"/>
                </a:cxn>
                <a:cxn ang="0">
                  <a:pos x="T8" y="T9"/>
                </a:cxn>
              </a:cxnLst>
              <a:rect l="0" t="0" r="r" b="b"/>
              <a:pathLst>
                <a:path w="14" h="16">
                  <a:moveTo>
                    <a:pt x="12" y="13"/>
                  </a:moveTo>
                  <a:cubicBezTo>
                    <a:pt x="10" y="15"/>
                    <a:pt x="5" y="16"/>
                    <a:pt x="3" y="15"/>
                  </a:cubicBezTo>
                  <a:cubicBezTo>
                    <a:pt x="1" y="13"/>
                    <a:pt x="0" y="5"/>
                    <a:pt x="1" y="2"/>
                  </a:cubicBezTo>
                  <a:cubicBezTo>
                    <a:pt x="3" y="0"/>
                    <a:pt x="8" y="0"/>
                    <a:pt x="10" y="1"/>
                  </a:cubicBezTo>
                  <a:cubicBezTo>
                    <a:pt x="12" y="3"/>
                    <a:pt x="14" y="11"/>
                    <a:pt x="12" y="13"/>
                  </a:cubicBezTo>
                  <a:close/>
                </a:path>
              </a:pathLst>
            </a:custGeom>
            <a:solidFill>
              <a:srgbClr val="2E66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299" name="Freeform 266">
              <a:extLst>
                <a:ext uri="{FF2B5EF4-FFF2-40B4-BE49-F238E27FC236}">
                  <a16:creationId xmlns:a16="http://schemas.microsoft.com/office/drawing/2014/main" id="{0A70D2E2-FA0D-2512-30FF-12814D0426A9}"/>
                </a:ext>
              </a:extLst>
            </p:cNvPr>
            <p:cNvSpPr>
              <a:spLocks/>
            </p:cNvSpPr>
            <p:nvPr/>
          </p:nvSpPr>
          <p:spPr bwMode="auto">
            <a:xfrm>
              <a:off x="7910074" y="5580171"/>
              <a:ext cx="15844" cy="18485"/>
            </a:xfrm>
            <a:custGeom>
              <a:avLst/>
              <a:gdLst>
                <a:gd name="T0" fmla="*/ 12 w 14"/>
                <a:gd name="T1" fmla="*/ 14 h 16"/>
                <a:gd name="T2" fmla="*/ 4 w 14"/>
                <a:gd name="T3" fmla="*/ 15 h 16"/>
                <a:gd name="T4" fmla="*/ 2 w 14"/>
                <a:gd name="T5" fmla="*/ 2 h 16"/>
                <a:gd name="T6" fmla="*/ 10 w 14"/>
                <a:gd name="T7" fmla="*/ 1 h 16"/>
                <a:gd name="T8" fmla="*/ 12 w 14"/>
                <a:gd name="T9" fmla="*/ 14 h 16"/>
              </a:gdLst>
              <a:ahLst/>
              <a:cxnLst>
                <a:cxn ang="0">
                  <a:pos x="T0" y="T1"/>
                </a:cxn>
                <a:cxn ang="0">
                  <a:pos x="T2" y="T3"/>
                </a:cxn>
                <a:cxn ang="0">
                  <a:pos x="T4" y="T5"/>
                </a:cxn>
                <a:cxn ang="0">
                  <a:pos x="T6" y="T7"/>
                </a:cxn>
                <a:cxn ang="0">
                  <a:pos x="T8" y="T9"/>
                </a:cxn>
              </a:cxnLst>
              <a:rect l="0" t="0" r="r" b="b"/>
              <a:pathLst>
                <a:path w="14" h="16">
                  <a:moveTo>
                    <a:pt x="12" y="14"/>
                  </a:moveTo>
                  <a:cubicBezTo>
                    <a:pt x="11" y="15"/>
                    <a:pt x="5" y="16"/>
                    <a:pt x="4" y="15"/>
                  </a:cubicBezTo>
                  <a:cubicBezTo>
                    <a:pt x="1" y="13"/>
                    <a:pt x="0" y="5"/>
                    <a:pt x="2" y="2"/>
                  </a:cubicBezTo>
                  <a:cubicBezTo>
                    <a:pt x="3" y="1"/>
                    <a:pt x="8" y="0"/>
                    <a:pt x="10" y="1"/>
                  </a:cubicBezTo>
                  <a:cubicBezTo>
                    <a:pt x="13" y="3"/>
                    <a:pt x="14" y="11"/>
                    <a:pt x="12" y="14"/>
                  </a:cubicBezTo>
                  <a:close/>
                </a:path>
              </a:pathLst>
            </a:custGeom>
            <a:solidFill>
              <a:srgbClr val="2E66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300" name="Freeform 267">
              <a:extLst>
                <a:ext uri="{FF2B5EF4-FFF2-40B4-BE49-F238E27FC236}">
                  <a16:creationId xmlns:a16="http://schemas.microsoft.com/office/drawing/2014/main" id="{2B5069C7-366E-7154-7EAE-7CE6BE0A3D15}"/>
                </a:ext>
              </a:extLst>
            </p:cNvPr>
            <p:cNvSpPr>
              <a:spLocks/>
            </p:cNvSpPr>
            <p:nvPr/>
          </p:nvSpPr>
          <p:spPr bwMode="auto">
            <a:xfrm>
              <a:off x="7970810" y="5570929"/>
              <a:ext cx="15844" cy="17165"/>
            </a:xfrm>
            <a:custGeom>
              <a:avLst/>
              <a:gdLst>
                <a:gd name="T0" fmla="*/ 12 w 14"/>
                <a:gd name="T1" fmla="*/ 14 h 16"/>
                <a:gd name="T2" fmla="*/ 4 w 14"/>
                <a:gd name="T3" fmla="*/ 15 h 16"/>
                <a:gd name="T4" fmla="*/ 2 w 14"/>
                <a:gd name="T5" fmla="*/ 2 h 16"/>
                <a:gd name="T6" fmla="*/ 10 w 14"/>
                <a:gd name="T7" fmla="*/ 1 h 16"/>
                <a:gd name="T8" fmla="*/ 12 w 14"/>
                <a:gd name="T9" fmla="*/ 14 h 16"/>
              </a:gdLst>
              <a:ahLst/>
              <a:cxnLst>
                <a:cxn ang="0">
                  <a:pos x="T0" y="T1"/>
                </a:cxn>
                <a:cxn ang="0">
                  <a:pos x="T2" y="T3"/>
                </a:cxn>
                <a:cxn ang="0">
                  <a:pos x="T4" y="T5"/>
                </a:cxn>
                <a:cxn ang="0">
                  <a:pos x="T6" y="T7"/>
                </a:cxn>
                <a:cxn ang="0">
                  <a:pos x="T8" y="T9"/>
                </a:cxn>
              </a:cxnLst>
              <a:rect l="0" t="0" r="r" b="b"/>
              <a:pathLst>
                <a:path w="14" h="16">
                  <a:moveTo>
                    <a:pt x="12" y="14"/>
                  </a:moveTo>
                  <a:cubicBezTo>
                    <a:pt x="11" y="15"/>
                    <a:pt x="6" y="16"/>
                    <a:pt x="4" y="15"/>
                  </a:cubicBezTo>
                  <a:cubicBezTo>
                    <a:pt x="1" y="14"/>
                    <a:pt x="0" y="5"/>
                    <a:pt x="2" y="2"/>
                  </a:cubicBezTo>
                  <a:cubicBezTo>
                    <a:pt x="3" y="1"/>
                    <a:pt x="9" y="0"/>
                    <a:pt x="10" y="1"/>
                  </a:cubicBezTo>
                  <a:cubicBezTo>
                    <a:pt x="13" y="3"/>
                    <a:pt x="14" y="11"/>
                    <a:pt x="12" y="14"/>
                  </a:cubicBezTo>
                  <a:close/>
                </a:path>
              </a:pathLst>
            </a:custGeom>
            <a:solidFill>
              <a:srgbClr val="2E66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301" name="Freeform 268">
              <a:extLst>
                <a:ext uri="{FF2B5EF4-FFF2-40B4-BE49-F238E27FC236}">
                  <a16:creationId xmlns:a16="http://schemas.microsoft.com/office/drawing/2014/main" id="{7D1D56BA-7477-5FF7-BDC4-82AB7B2EF639}"/>
                </a:ext>
              </a:extLst>
            </p:cNvPr>
            <p:cNvSpPr>
              <a:spLocks/>
            </p:cNvSpPr>
            <p:nvPr/>
          </p:nvSpPr>
          <p:spPr bwMode="auto">
            <a:xfrm>
              <a:off x="8032866" y="5560366"/>
              <a:ext cx="15844" cy="18485"/>
            </a:xfrm>
            <a:custGeom>
              <a:avLst/>
              <a:gdLst>
                <a:gd name="T0" fmla="*/ 12 w 15"/>
                <a:gd name="T1" fmla="*/ 14 h 16"/>
                <a:gd name="T2" fmla="*/ 4 w 15"/>
                <a:gd name="T3" fmla="*/ 15 h 16"/>
                <a:gd name="T4" fmla="*/ 2 w 15"/>
                <a:gd name="T5" fmla="*/ 3 h 16"/>
                <a:gd name="T6" fmla="*/ 10 w 15"/>
                <a:gd name="T7" fmla="*/ 1 h 16"/>
                <a:gd name="T8" fmla="*/ 12 w 15"/>
                <a:gd name="T9" fmla="*/ 14 h 16"/>
              </a:gdLst>
              <a:ahLst/>
              <a:cxnLst>
                <a:cxn ang="0">
                  <a:pos x="T0" y="T1"/>
                </a:cxn>
                <a:cxn ang="0">
                  <a:pos x="T2" y="T3"/>
                </a:cxn>
                <a:cxn ang="0">
                  <a:pos x="T4" y="T5"/>
                </a:cxn>
                <a:cxn ang="0">
                  <a:pos x="T6" y="T7"/>
                </a:cxn>
                <a:cxn ang="0">
                  <a:pos x="T8" y="T9"/>
                </a:cxn>
              </a:cxnLst>
              <a:rect l="0" t="0" r="r" b="b"/>
              <a:pathLst>
                <a:path w="15" h="16">
                  <a:moveTo>
                    <a:pt x="12" y="14"/>
                  </a:moveTo>
                  <a:cubicBezTo>
                    <a:pt x="11" y="16"/>
                    <a:pt x="6" y="16"/>
                    <a:pt x="4" y="15"/>
                  </a:cubicBezTo>
                  <a:cubicBezTo>
                    <a:pt x="1" y="14"/>
                    <a:pt x="0" y="5"/>
                    <a:pt x="2" y="3"/>
                  </a:cubicBezTo>
                  <a:cubicBezTo>
                    <a:pt x="3" y="1"/>
                    <a:pt x="9" y="0"/>
                    <a:pt x="10" y="1"/>
                  </a:cubicBezTo>
                  <a:cubicBezTo>
                    <a:pt x="13" y="3"/>
                    <a:pt x="15" y="12"/>
                    <a:pt x="12" y="14"/>
                  </a:cubicBezTo>
                  <a:close/>
                </a:path>
              </a:pathLst>
            </a:custGeom>
            <a:solidFill>
              <a:srgbClr val="2E66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302" name="Freeform 269">
              <a:extLst>
                <a:ext uri="{FF2B5EF4-FFF2-40B4-BE49-F238E27FC236}">
                  <a16:creationId xmlns:a16="http://schemas.microsoft.com/office/drawing/2014/main" id="{BF6B4278-0C04-E470-7D09-B095806FB7DA}"/>
                </a:ext>
              </a:extLst>
            </p:cNvPr>
            <p:cNvSpPr>
              <a:spLocks/>
            </p:cNvSpPr>
            <p:nvPr/>
          </p:nvSpPr>
          <p:spPr bwMode="auto">
            <a:xfrm>
              <a:off x="8093602" y="5551124"/>
              <a:ext cx="15844" cy="18485"/>
            </a:xfrm>
            <a:custGeom>
              <a:avLst/>
              <a:gdLst>
                <a:gd name="T0" fmla="*/ 13 w 15"/>
                <a:gd name="T1" fmla="*/ 14 h 17"/>
                <a:gd name="T2" fmla="*/ 4 w 15"/>
                <a:gd name="T3" fmla="*/ 16 h 17"/>
                <a:gd name="T4" fmla="*/ 2 w 15"/>
                <a:gd name="T5" fmla="*/ 3 h 17"/>
                <a:gd name="T6" fmla="*/ 11 w 15"/>
                <a:gd name="T7" fmla="*/ 2 h 17"/>
                <a:gd name="T8" fmla="*/ 13 w 15"/>
                <a:gd name="T9" fmla="*/ 14 h 17"/>
              </a:gdLst>
              <a:ahLst/>
              <a:cxnLst>
                <a:cxn ang="0">
                  <a:pos x="T0" y="T1"/>
                </a:cxn>
                <a:cxn ang="0">
                  <a:pos x="T2" y="T3"/>
                </a:cxn>
                <a:cxn ang="0">
                  <a:pos x="T4" y="T5"/>
                </a:cxn>
                <a:cxn ang="0">
                  <a:pos x="T6" y="T7"/>
                </a:cxn>
                <a:cxn ang="0">
                  <a:pos x="T8" y="T9"/>
                </a:cxn>
              </a:cxnLst>
              <a:rect l="0" t="0" r="r" b="b"/>
              <a:pathLst>
                <a:path w="15" h="17">
                  <a:moveTo>
                    <a:pt x="13" y="14"/>
                  </a:moveTo>
                  <a:cubicBezTo>
                    <a:pt x="11" y="16"/>
                    <a:pt x="6" y="17"/>
                    <a:pt x="4" y="16"/>
                  </a:cubicBezTo>
                  <a:cubicBezTo>
                    <a:pt x="1" y="14"/>
                    <a:pt x="0" y="5"/>
                    <a:pt x="2" y="3"/>
                  </a:cubicBezTo>
                  <a:cubicBezTo>
                    <a:pt x="3" y="1"/>
                    <a:pt x="9" y="0"/>
                    <a:pt x="11" y="2"/>
                  </a:cubicBezTo>
                  <a:cubicBezTo>
                    <a:pt x="13" y="3"/>
                    <a:pt x="15" y="12"/>
                    <a:pt x="13" y="14"/>
                  </a:cubicBezTo>
                  <a:close/>
                </a:path>
              </a:pathLst>
            </a:custGeom>
            <a:solidFill>
              <a:srgbClr val="2E66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303" name="Freeform 270">
              <a:extLst>
                <a:ext uri="{FF2B5EF4-FFF2-40B4-BE49-F238E27FC236}">
                  <a16:creationId xmlns:a16="http://schemas.microsoft.com/office/drawing/2014/main" id="{4B4E955A-D44C-B086-B62B-5BF20AAADEC6}"/>
                </a:ext>
              </a:extLst>
            </p:cNvPr>
            <p:cNvSpPr>
              <a:spLocks/>
            </p:cNvSpPr>
            <p:nvPr/>
          </p:nvSpPr>
          <p:spPr bwMode="auto">
            <a:xfrm>
              <a:off x="7694857" y="5614500"/>
              <a:ext cx="17164" cy="18485"/>
            </a:xfrm>
            <a:custGeom>
              <a:avLst/>
              <a:gdLst>
                <a:gd name="T0" fmla="*/ 12 w 15"/>
                <a:gd name="T1" fmla="*/ 13 h 16"/>
                <a:gd name="T2" fmla="*/ 4 w 15"/>
                <a:gd name="T3" fmla="*/ 15 h 16"/>
                <a:gd name="T4" fmla="*/ 2 w 15"/>
                <a:gd name="T5" fmla="*/ 2 h 16"/>
                <a:gd name="T6" fmla="*/ 10 w 15"/>
                <a:gd name="T7" fmla="*/ 1 h 16"/>
                <a:gd name="T8" fmla="*/ 12 w 15"/>
                <a:gd name="T9" fmla="*/ 13 h 16"/>
              </a:gdLst>
              <a:ahLst/>
              <a:cxnLst>
                <a:cxn ang="0">
                  <a:pos x="T0" y="T1"/>
                </a:cxn>
                <a:cxn ang="0">
                  <a:pos x="T2" y="T3"/>
                </a:cxn>
                <a:cxn ang="0">
                  <a:pos x="T4" y="T5"/>
                </a:cxn>
                <a:cxn ang="0">
                  <a:pos x="T6" y="T7"/>
                </a:cxn>
                <a:cxn ang="0">
                  <a:pos x="T8" y="T9"/>
                </a:cxn>
              </a:cxnLst>
              <a:rect l="0" t="0" r="r" b="b"/>
              <a:pathLst>
                <a:path w="15" h="16">
                  <a:moveTo>
                    <a:pt x="12" y="13"/>
                  </a:moveTo>
                  <a:cubicBezTo>
                    <a:pt x="11" y="15"/>
                    <a:pt x="6" y="16"/>
                    <a:pt x="4" y="15"/>
                  </a:cubicBezTo>
                  <a:cubicBezTo>
                    <a:pt x="1" y="13"/>
                    <a:pt x="0" y="5"/>
                    <a:pt x="2" y="2"/>
                  </a:cubicBezTo>
                  <a:cubicBezTo>
                    <a:pt x="3" y="0"/>
                    <a:pt x="9" y="0"/>
                    <a:pt x="10" y="1"/>
                  </a:cubicBezTo>
                  <a:cubicBezTo>
                    <a:pt x="13" y="3"/>
                    <a:pt x="15" y="11"/>
                    <a:pt x="12" y="13"/>
                  </a:cubicBezTo>
                  <a:close/>
                </a:path>
              </a:pathLst>
            </a:custGeom>
            <a:solidFill>
              <a:srgbClr val="2E66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304" name="Freeform 271">
              <a:extLst>
                <a:ext uri="{FF2B5EF4-FFF2-40B4-BE49-F238E27FC236}">
                  <a16:creationId xmlns:a16="http://schemas.microsoft.com/office/drawing/2014/main" id="{0C3287E3-5650-9F45-B73B-9245C7FEA9CA}"/>
                </a:ext>
              </a:extLst>
            </p:cNvPr>
            <p:cNvSpPr>
              <a:spLocks/>
            </p:cNvSpPr>
            <p:nvPr/>
          </p:nvSpPr>
          <p:spPr bwMode="auto">
            <a:xfrm>
              <a:off x="7756914" y="5605258"/>
              <a:ext cx="15844" cy="17165"/>
            </a:xfrm>
            <a:custGeom>
              <a:avLst/>
              <a:gdLst>
                <a:gd name="T0" fmla="*/ 13 w 15"/>
                <a:gd name="T1" fmla="*/ 14 h 16"/>
                <a:gd name="T2" fmla="*/ 4 w 15"/>
                <a:gd name="T3" fmla="*/ 15 h 16"/>
                <a:gd name="T4" fmla="*/ 2 w 15"/>
                <a:gd name="T5" fmla="*/ 2 h 16"/>
                <a:gd name="T6" fmla="*/ 11 w 15"/>
                <a:gd name="T7" fmla="*/ 1 h 16"/>
                <a:gd name="T8" fmla="*/ 13 w 15"/>
                <a:gd name="T9" fmla="*/ 14 h 16"/>
              </a:gdLst>
              <a:ahLst/>
              <a:cxnLst>
                <a:cxn ang="0">
                  <a:pos x="T0" y="T1"/>
                </a:cxn>
                <a:cxn ang="0">
                  <a:pos x="T2" y="T3"/>
                </a:cxn>
                <a:cxn ang="0">
                  <a:pos x="T4" y="T5"/>
                </a:cxn>
                <a:cxn ang="0">
                  <a:pos x="T6" y="T7"/>
                </a:cxn>
                <a:cxn ang="0">
                  <a:pos x="T8" y="T9"/>
                </a:cxn>
              </a:cxnLst>
              <a:rect l="0" t="0" r="r" b="b"/>
              <a:pathLst>
                <a:path w="15" h="16">
                  <a:moveTo>
                    <a:pt x="13" y="14"/>
                  </a:moveTo>
                  <a:cubicBezTo>
                    <a:pt x="11" y="15"/>
                    <a:pt x="6" y="16"/>
                    <a:pt x="4" y="15"/>
                  </a:cubicBezTo>
                  <a:cubicBezTo>
                    <a:pt x="1" y="13"/>
                    <a:pt x="0" y="5"/>
                    <a:pt x="2" y="2"/>
                  </a:cubicBezTo>
                  <a:cubicBezTo>
                    <a:pt x="3" y="1"/>
                    <a:pt x="9" y="0"/>
                    <a:pt x="11" y="1"/>
                  </a:cubicBezTo>
                  <a:cubicBezTo>
                    <a:pt x="13" y="3"/>
                    <a:pt x="15" y="11"/>
                    <a:pt x="13" y="14"/>
                  </a:cubicBezTo>
                  <a:close/>
                </a:path>
              </a:pathLst>
            </a:custGeom>
            <a:solidFill>
              <a:srgbClr val="2E66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305" name="Freeform 272">
              <a:extLst>
                <a:ext uri="{FF2B5EF4-FFF2-40B4-BE49-F238E27FC236}">
                  <a16:creationId xmlns:a16="http://schemas.microsoft.com/office/drawing/2014/main" id="{2EDF0C60-E191-5E71-5790-84C9DBE3750F}"/>
                </a:ext>
              </a:extLst>
            </p:cNvPr>
            <p:cNvSpPr>
              <a:spLocks/>
            </p:cNvSpPr>
            <p:nvPr/>
          </p:nvSpPr>
          <p:spPr bwMode="auto">
            <a:xfrm>
              <a:off x="7818970" y="5594695"/>
              <a:ext cx="14524" cy="18485"/>
            </a:xfrm>
            <a:custGeom>
              <a:avLst/>
              <a:gdLst>
                <a:gd name="T0" fmla="*/ 12 w 14"/>
                <a:gd name="T1" fmla="*/ 14 h 16"/>
                <a:gd name="T2" fmla="*/ 3 w 14"/>
                <a:gd name="T3" fmla="*/ 15 h 16"/>
                <a:gd name="T4" fmla="*/ 1 w 14"/>
                <a:gd name="T5" fmla="*/ 2 h 16"/>
                <a:gd name="T6" fmla="*/ 10 w 14"/>
                <a:gd name="T7" fmla="*/ 1 h 16"/>
                <a:gd name="T8" fmla="*/ 12 w 14"/>
                <a:gd name="T9" fmla="*/ 14 h 16"/>
              </a:gdLst>
              <a:ahLst/>
              <a:cxnLst>
                <a:cxn ang="0">
                  <a:pos x="T0" y="T1"/>
                </a:cxn>
                <a:cxn ang="0">
                  <a:pos x="T2" y="T3"/>
                </a:cxn>
                <a:cxn ang="0">
                  <a:pos x="T4" y="T5"/>
                </a:cxn>
                <a:cxn ang="0">
                  <a:pos x="T6" y="T7"/>
                </a:cxn>
                <a:cxn ang="0">
                  <a:pos x="T8" y="T9"/>
                </a:cxn>
              </a:cxnLst>
              <a:rect l="0" t="0" r="r" b="b"/>
              <a:pathLst>
                <a:path w="14" h="16">
                  <a:moveTo>
                    <a:pt x="12" y="14"/>
                  </a:moveTo>
                  <a:cubicBezTo>
                    <a:pt x="10" y="15"/>
                    <a:pt x="5" y="16"/>
                    <a:pt x="3" y="15"/>
                  </a:cubicBezTo>
                  <a:cubicBezTo>
                    <a:pt x="1" y="14"/>
                    <a:pt x="0" y="5"/>
                    <a:pt x="1" y="2"/>
                  </a:cubicBezTo>
                  <a:cubicBezTo>
                    <a:pt x="3" y="1"/>
                    <a:pt x="8" y="0"/>
                    <a:pt x="10" y="1"/>
                  </a:cubicBezTo>
                  <a:cubicBezTo>
                    <a:pt x="12" y="3"/>
                    <a:pt x="14" y="11"/>
                    <a:pt x="12" y="14"/>
                  </a:cubicBezTo>
                  <a:close/>
                </a:path>
              </a:pathLst>
            </a:custGeom>
            <a:solidFill>
              <a:srgbClr val="2E66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306" name="Freeform 273">
              <a:extLst>
                <a:ext uri="{FF2B5EF4-FFF2-40B4-BE49-F238E27FC236}">
                  <a16:creationId xmlns:a16="http://schemas.microsoft.com/office/drawing/2014/main" id="{3036B4B8-6F62-D0FA-9BE7-CF0E75A8F16D}"/>
                </a:ext>
              </a:extLst>
            </p:cNvPr>
            <p:cNvSpPr>
              <a:spLocks/>
            </p:cNvSpPr>
            <p:nvPr/>
          </p:nvSpPr>
          <p:spPr bwMode="auto">
            <a:xfrm>
              <a:off x="7879706" y="5585453"/>
              <a:ext cx="15844" cy="17165"/>
            </a:xfrm>
            <a:custGeom>
              <a:avLst/>
              <a:gdLst>
                <a:gd name="T0" fmla="*/ 12 w 14"/>
                <a:gd name="T1" fmla="*/ 14 h 16"/>
                <a:gd name="T2" fmla="*/ 4 w 14"/>
                <a:gd name="T3" fmla="*/ 15 h 16"/>
                <a:gd name="T4" fmla="*/ 2 w 14"/>
                <a:gd name="T5" fmla="*/ 3 h 16"/>
                <a:gd name="T6" fmla="*/ 10 w 14"/>
                <a:gd name="T7" fmla="*/ 1 h 16"/>
                <a:gd name="T8" fmla="*/ 12 w 14"/>
                <a:gd name="T9" fmla="*/ 14 h 16"/>
              </a:gdLst>
              <a:ahLst/>
              <a:cxnLst>
                <a:cxn ang="0">
                  <a:pos x="T0" y="T1"/>
                </a:cxn>
                <a:cxn ang="0">
                  <a:pos x="T2" y="T3"/>
                </a:cxn>
                <a:cxn ang="0">
                  <a:pos x="T4" y="T5"/>
                </a:cxn>
                <a:cxn ang="0">
                  <a:pos x="T6" y="T7"/>
                </a:cxn>
                <a:cxn ang="0">
                  <a:pos x="T8" y="T9"/>
                </a:cxn>
              </a:cxnLst>
              <a:rect l="0" t="0" r="r" b="b"/>
              <a:pathLst>
                <a:path w="14" h="16">
                  <a:moveTo>
                    <a:pt x="12" y="14"/>
                  </a:moveTo>
                  <a:cubicBezTo>
                    <a:pt x="11" y="16"/>
                    <a:pt x="5" y="16"/>
                    <a:pt x="4" y="15"/>
                  </a:cubicBezTo>
                  <a:cubicBezTo>
                    <a:pt x="1" y="14"/>
                    <a:pt x="0" y="5"/>
                    <a:pt x="2" y="3"/>
                  </a:cubicBezTo>
                  <a:cubicBezTo>
                    <a:pt x="3" y="1"/>
                    <a:pt x="8" y="0"/>
                    <a:pt x="10" y="1"/>
                  </a:cubicBezTo>
                  <a:cubicBezTo>
                    <a:pt x="13" y="3"/>
                    <a:pt x="14" y="12"/>
                    <a:pt x="12" y="14"/>
                  </a:cubicBezTo>
                  <a:close/>
                </a:path>
              </a:pathLst>
            </a:custGeom>
            <a:solidFill>
              <a:srgbClr val="2E66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307" name="Freeform 274">
              <a:extLst>
                <a:ext uri="{FF2B5EF4-FFF2-40B4-BE49-F238E27FC236}">
                  <a16:creationId xmlns:a16="http://schemas.microsoft.com/office/drawing/2014/main" id="{00EB06E7-1193-57E8-7295-592FBF5E1DA9}"/>
                </a:ext>
              </a:extLst>
            </p:cNvPr>
            <p:cNvSpPr>
              <a:spLocks/>
            </p:cNvSpPr>
            <p:nvPr/>
          </p:nvSpPr>
          <p:spPr bwMode="auto">
            <a:xfrm>
              <a:off x="7940442" y="5574890"/>
              <a:ext cx="15844" cy="19805"/>
            </a:xfrm>
            <a:custGeom>
              <a:avLst/>
              <a:gdLst>
                <a:gd name="T0" fmla="*/ 12 w 14"/>
                <a:gd name="T1" fmla="*/ 14 h 17"/>
                <a:gd name="T2" fmla="*/ 4 w 14"/>
                <a:gd name="T3" fmla="*/ 16 h 17"/>
                <a:gd name="T4" fmla="*/ 2 w 14"/>
                <a:gd name="T5" fmla="*/ 3 h 17"/>
                <a:gd name="T6" fmla="*/ 10 w 14"/>
                <a:gd name="T7" fmla="*/ 2 h 17"/>
                <a:gd name="T8" fmla="*/ 12 w 14"/>
                <a:gd name="T9" fmla="*/ 14 h 17"/>
              </a:gdLst>
              <a:ahLst/>
              <a:cxnLst>
                <a:cxn ang="0">
                  <a:pos x="T0" y="T1"/>
                </a:cxn>
                <a:cxn ang="0">
                  <a:pos x="T2" y="T3"/>
                </a:cxn>
                <a:cxn ang="0">
                  <a:pos x="T4" y="T5"/>
                </a:cxn>
                <a:cxn ang="0">
                  <a:pos x="T6" y="T7"/>
                </a:cxn>
                <a:cxn ang="0">
                  <a:pos x="T8" y="T9"/>
                </a:cxn>
              </a:cxnLst>
              <a:rect l="0" t="0" r="r" b="b"/>
              <a:pathLst>
                <a:path w="14" h="17">
                  <a:moveTo>
                    <a:pt x="12" y="14"/>
                  </a:moveTo>
                  <a:cubicBezTo>
                    <a:pt x="11" y="16"/>
                    <a:pt x="6" y="17"/>
                    <a:pt x="4" y="16"/>
                  </a:cubicBezTo>
                  <a:cubicBezTo>
                    <a:pt x="1" y="14"/>
                    <a:pt x="0" y="5"/>
                    <a:pt x="2" y="3"/>
                  </a:cubicBezTo>
                  <a:cubicBezTo>
                    <a:pt x="3" y="1"/>
                    <a:pt x="8" y="0"/>
                    <a:pt x="10" y="2"/>
                  </a:cubicBezTo>
                  <a:cubicBezTo>
                    <a:pt x="13" y="3"/>
                    <a:pt x="14" y="12"/>
                    <a:pt x="12" y="14"/>
                  </a:cubicBezTo>
                  <a:close/>
                </a:path>
              </a:pathLst>
            </a:custGeom>
            <a:solidFill>
              <a:srgbClr val="2E66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308" name="Freeform 275">
              <a:extLst>
                <a:ext uri="{FF2B5EF4-FFF2-40B4-BE49-F238E27FC236}">
                  <a16:creationId xmlns:a16="http://schemas.microsoft.com/office/drawing/2014/main" id="{7A23AFB6-47EC-36D7-4294-63EB721DA835}"/>
                </a:ext>
              </a:extLst>
            </p:cNvPr>
            <p:cNvSpPr>
              <a:spLocks/>
            </p:cNvSpPr>
            <p:nvPr/>
          </p:nvSpPr>
          <p:spPr bwMode="auto">
            <a:xfrm>
              <a:off x="8002498" y="5566968"/>
              <a:ext cx="14524" cy="17165"/>
            </a:xfrm>
            <a:custGeom>
              <a:avLst/>
              <a:gdLst>
                <a:gd name="T0" fmla="*/ 12 w 14"/>
                <a:gd name="T1" fmla="*/ 13 h 16"/>
                <a:gd name="T2" fmla="*/ 4 w 14"/>
                <a:gd name="T3" fmla="*/ 15 h 16"/>
                <a:gd name="T4" fmla="*/ 2 w 14"/>
                <a:gd name="T5" fmla="*/ 2 h 16"/>
                <a:gd name="T6" fmla="*/ 10 w 14"/>
                <a:gd name="T7" fmla="*/ 1 h 16"/>
                <a:gd name="T8" fmla="*/ 12 w 14"/>
                <a:gd name="T9" fmla="*/ 13 h 16"/>
              </a:gdLst>
              <a:ahLst/>
              <a:cxnLst>
                <a:cxn ang="0">
                  <a:pos x="T0" y="T1"/>
                </a:cxn>
                <a:cxn ang="0">
                  <a:pos x="T2" y="T3"/>
                </a:cxn>
                <a:cxn ang="0">
                  <a:pos x="T4" y="T5"/>
                </a:cxn>
                <a:cxn ang="0">
                  <a:pos x="T6" y="T7"/>
                </a:cxn>
                <a:cxn ang="0">
                  <a:pos x="T8" y="T9"/>
                </a:cxn>
              </a:cxnLst>
              <a:rect l="0" t="0" r="r" b="b"/>
              <a:pathLst>
                <a:path w="14" h="16">
                  <a:moveTo>
                    <a:pt x="12" y="13"/>
                  </a:moveTo>
                  <a:cubicBezTo>
                    <a:pt x="11" y="15"/>
                    <a:pt x="6" y="16"/>
                    <a:pt x="4" y="15"/>
                  </a:cubicBezTo>
                  <a:cubicBezTo>
                    <a:pt x="1" y="13"/>
                    <a:pt x="0" y="5"/>
                    <a:pt x="2" y="2"/>
                  </a:cubicBezTo>
                  <a:cubicBezTo>
                    <a:pt x="3" y="0"/>
                    <a:pt x="9" y="0"/>
                    <a:pt x="10" y="1"/>
                  </a:cubicBezTo>
                  <a:cubicBezTo>
                    <a:pt x="13" y="3"/>
                    <a:pt x="14" y="11"/>
                    <a:pt x="12" y="13"/>
                  </a:cubicBezTo>
                  <a:close/>
                </a:path>
              </a:pathLst>
            </a:custGeom>
            <a:solidFill>
              <a:srgbClr val="2E66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309" name="Freeform 276">
              <a:extLst>
                <a:ext uri="{FF2B5EF4-FFF2-40B4-BE49-F238E27FC236}">
                  <a16:creationId xmlns:a16="http://schemas.microsoft.com/office/drawing/2014/main" id="{F95944F2-5440-13B7-87DD-BF95343AA83D}"/>
                </a:ext>
              </a:extLst>
            </p:cNvPr>
            <p:cNvSpPr>
              <a:spLocks/>
            </p:cNvSpPr>
            <p:nvPr/>
          </p:nvSpPr>
          <p:spPr bwMode="auto">
            <a:xfrm>
              <a:off x="8063234" y="5556405"/>
              <a:ext cx="15844" cy="17165"/>
            </a:xfrm>
            <a:custGeom>
              <a:avLst/>
              <a:gdLst>
                <a:gd name="T0" fmla="*/ 12 w 15"/>
                <a:gd name="T1" fmla="*/ 14 h 16"/>
                <a:gd name="T2" fmla="*/ 4 w 15"/>
                <a:gd name="T3" fmla="*/ 15 h 16"/>
                <a:gd name="T4" fmla="*/ 2 w 15"/>
                <a:gd name="T5" fmla="*/ 2 h 16"/>
                <a:gd name="T6" fmla="*/ 10 w 15"/>
                <a:gd name="T7" fmla="*/ 1 h 16"/>
                <a:gd name="T8" fmla="*/ 12 w 15"/>
                <a:gd name="T9" fmla="*/ 14 h 16"/>
              </a:gdLst>
              <a:ahLst/>
              <a:cxnLst>
                <a:cxn ang="0">
                  <a:pos x="T0" y="T1"/>
                </a:cxn>
                <a:cxn ang="0">
                  <a:pos x="T2" y="T3"/>
                </a:cxn>
                <a:cxn ang="0">
                  <a:pos x="T4" y="T5"/>
                </a:cxn>
                <a:cxn ang="0">
                  <a:pos x="T6" y="T7"/>
                </a:cxn>
                <a:cxn ang="0">
                  <a:pos x="T8" y="T9"/>
                </a:cxn>
              </a:cxnLst>
              <a:rect l="0" t="0" r="r" b="b"/>
              <a:pathLst>
                <a:path w="15" h="16">
                  <a:moveTo>
                    <a:pt x="12" y="14"/>
                  </a:moveTo>
                  <a:cubicBezTo>
                    <a:pt x="11" y="15"/>
                    <a:pt x="6" y="16"/>
                    <a:pt x="4" y="15"/>
                  </a:cubicBezTo>
                  <a:cubicBezTo>
                    <a:pt x="1" y="13"/>
                    <a:pt x="0" y="5"/>
                    <a:pt x="2" y="2"/>
                  </a:cubicBezTo>
                  <a:cubicBezTo>
                    <a:pt x="3" y="1"/>
                    <a:pt x="9" y="0"/>
                    <a:pt x="10" y="1"/>
                  </a:cubicBezTo>
                  <a:cubicBezTo>
                    <a:pt x="13" y="3"/>
                    <a:pt x="15" y="11"/>
                    <a:pt x="12" y="14"/>
                  </a:cubicBezTo>
                  <a:close/>
                </a:path>
              </a:pathLst>
            </a:custGeom>
            <a:solidFill>
              <a:srgbClr val="2E66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310" name="Freeform 277">
              <a:extLst>
                <a:ext uri="{FF2B5EF4-FFF2-40B4-BE49-F238E27FC236}">
                  <a16:creationId xmlns:a16="http://schemas.microsoft.com/office/drawing/2014/main" id="{CD441070-4FDC-0E73-79EA-77C81E60A0B0}"/>
                </a:ext>
              </a:extLst>
            </p:cNvPr>
            <p:cNvSpPr>
              <a:spLocks/>
            </p:cNvSpPr>
            <p:nvPr/>
          </p:nvSpPr>
          <p:spPr bwMode="auto">
            <a:xfrm>
              <a:off x="8123970" y="5547163"/>
              <a:ext cx="17164" cy="17165"/>
            </a:xfrm>
            <a:custGeom>
              <a:avLst/>
              <a:gdLst>
                <a:gd name="T0" fmla="*/ 13 w 15"/>
                <a:gd name="T1" fmla="*/ 14 h 16"/>
                <a:gd name="T2" fmla="*/ 4 w 15"/>
                <a:gd name="T3" fmla="*/ 15 h 16"/>
                <a:gd name="T4" fmla="*/ 2 w 15"/>
                <a:gd name="T5" fmla="*/ 2 h 16"/>
                <a:gd name="T6" fmla="*/ 11 w 15"/>
                <a:gd name="T7" fmla="*/ 1 h 16"/>
                <a:gd name="T8" fmla="*/ 13 w 15"/>
                <a:gd name="T9" fmla="*/ 14 h 16"/>
              </a:gdLst>
              <a:ahLst/>
              <a:cxnLst>
                <a:cxn ang="0">
                  <a:pos x="T0" y="T1"/>
                </a:cxn>
                <a:cxn ang="0">
                  <a:pos x="T2" y="T3"/>
                </a:cxn>
                <a:cxn ang="0">
                  <a:pos x="T4" y="T5"/>
                </a:cxn>
                <a:cxn ang="0">
                  <a:pos x="T6" y="T7"/>
                </a:cxn>
                <a:cxn ang="0">
                  <a:pos x="T8" y="T9"/>
                </a:cxn>
              </a:cxnLst>
              <a:rect l="0" t="0" r="r" b="b"/>
              <a:pathLst>
                <a:path w="15" h="16">
                  <a:moveTo>
                    <a:pt x="13" y="14"/>
                  </a:moveTo>
                  <a:cubicBezTo>
                    <a:pt x="11" y="15"/>
                    <a:pt x="6" y="16"/>
                    <a:pt x="4" y="15"/>
                  </a:cubicBezTo>
                  <a:cubicBezTo>
                    <a:pt x="1" y="14"/>
                    <a:pt x="0" y="5"/>
                    <a:pt x="2" y="2"/>
                  </a:cubicBezTo>
                  <a:cubicBezTo>
                    <a:pt x="3" y="1"/>
                    <a:pt x="9" y="0"/>
                    <a:pt x="11" y="1"/>
                  </a:cubicBezTo>
                  <a:cubicBezTo>
                    <a:pt x="13" y="3"/>
                    <a:pt x="15" y="11"/>
                    <a:pt x="13" y="14"/>
                  </a:cubicBezTo>
                  <a:close/>
                </a:path>
              </a:pathLst>
            </a:custGeom>
            <a:solidFill>
              <a:srgbClr val="2E66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311" name="Freeform 278">
              <a:extLst>
                <a:ext uri="{FF2B5EF4-FFF2-40B4-BE49-F238E27FC236}">
                  <a16:creationId xmlns:a16="http://schemas.microsoft.com/office/drawing/2014/main" id="{D79E6117-3350-51A6-FF90-662A22C9D907}"/>
                </a:ext>
              </a:extLst>
            </p:cNvPr>
            <p:cNvSpPr>
              <a:spLocks/>
            </p:cNvSpPr>
            <p:nvPr/>
          </p:nvSpPr>
          <p:spPr bwMode="auto">
            <a:xfrm>
              <a:off x="7756914" y="5605258"/>
              <a:ext cx="13203" cy="15844"/>
            </a:xfrm>
            <a:custGeom>
              <a:avLst/>
              <a:gdLst>
                <a:gd name="T0" fmla="*/ 3 w 12"/>
                <a:gd name="T1" fmla="*/ 3 h 14"/>
                <a:gd name="T2" fmla="*/ 11 w 12"/>
                <a:gd name="T3" fmla="*/ 2 h 14"/>
                <a:gd name="T4" fmla="*/ 12 w 12"/>
                <a:gd name="T5" fmla="*/ 2 h 14"/>
                <a:gd name="T6" fmla="*/ 11 w 12"/>
                <a:gd name="T7" fmla="*/ 1 h 14"/>
                <a:gd name="T8" fmla="*/ 2 w 12"/>
                <a:gd name="T9" fmla="*/ 2 h 14"/>
                <a:gd name="T10" fmla="*/ 4 w 12"/>
                <a:gd name="T11" fmla="*/ 14 h 14"/>
                <a:gd name="T12" fmla="*/ 3 w 12"/>
                <a:gd name="T13" fmla="*/ 3 h 14"/>
              </a:gdLst>
              <a:ahLst/>
              <a:cxnLst>
                <a:cxn ang="0">
                  <a:pos x="T0" y="T1"/>
                </a:cxn>
                <a:cxn ang="0">
                  <a:pos x="T2" y="T3"/>
                </a:cxn>
                <a:cxn ang="0">
                  <a:pos x="T4" y="T5"/>
                </a:cxn>
                <a:cxn ang="0">
                  <a:pos x="T6" y="T7"/>
                </a:cxn>
                <a:cxn ang="0">
                  <a:pos x="T8" y="T9"/>
                </a:cxn>
                <a:cxn ang="0">
                  <a:pos x="T10" y="T11"/>
                </a:cxn>
                <a:cxn ang="0">
                  <a:pos x="T12" y="T13"/>
                </a:cxn>
              </a:cxnLst>
              <a:rect l="0" t="0" r="r" b="b"/>
              <a:pathLst>
                <a:path w="12" h="14">
                  <a:moveTo>
                    <a:pt x="3" y="3"/>
                  </a:moveTo>
                  <a:cubicBezTo>
                    <a:pt x="4" y="2"/>
                    <a:pt x="10" y="1"/>
                    <a:pt x="11" y="2"/>
                  </a:cubicBezTo>
                  <a:cubicBezTo>
                    <a:pt x="12" y="2"/>
                    <a:pt x="12" y="2"/>
                    <a:pt x="12" y="2"/>
                  </a:cubicBezTo>
                  <a:cubicBezTo>
                    <a:pt x="11" y="2"/>
                    <a:pt x="11" y="1"/>
                    <a:pt x="11" y="1"/>
                  </a:cubicBezTo>
                  <a:cubicBezTo>
                    <a:pt x="9" y="0"/>
                    <a:pt x="3" y="1"/>
                    <a:pt x="2" y="2"/>
                  </a:cubicBezTo>
                  <a:cubicBezTo>
                    <a:pt x="0" y="5"/>
                    <a:pt x="1" y="12"/>
                    <a:pt x="4" y="14"/>
                  </a:cubicBezTo>
                  <a:cubicBezTo>
                    <a:pt x="2" y="11"/>
                    <a:pt x="1" y="5"/>
                    <a:pt x="3" y="3"/>
                  </a:cubicBezTo>
                  <a:close/>
                </a:path>
              </a:pathLst>
            </a:custGeom>
            <a:solidFill>
              <a:srgbClr val="A4C7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312" name="Freeform 279">
              <a:extLst>
                <a:ext uri="{FF2B5EF4-FFF2-40B4-BE49-F238E27FC236}">
                  <a16:creationId xmlns:a16="http://schemas.microsoft.com/office/drawing/2014/main" id="{350C9AA2-9A3F-7065-B675-F9E779129F30}"/>
                </a:ext>
              </a:extLst>
            </p:cNvPr>
            <p:cNvSpPr>
              <a:spLocks/>
            </p:cNvSpPr>
            <p:nvPr/>
          </p:nvSpPr>
          <p:spPr bwMode="auto">
            <a:xfrm>
              <a:off x="7849338" y="5590734"/>
              <a:ext cx="11883" cy="15844"/>
            </a:xfrm>
            <a:custGeom>
              <a:avLst/>
              <a:gdLst>
                <a:gd name="T0" fmla="*/ 2 w 11"/>
                <a:gd name="T1" fmla="*/ 3 h 14"/>
                <a:gd name="T2" fmla="*/ 11 w 11"/>
                <a:gd name="T3" fmla="*/ 2 h 14"/>
                <a:gd name="T4" fmla="*/ 11 w 11"/>
                <a:gd name="T5" fmla="*/ 2 h 14"/>
                <a:gd name="T6" fmla="*/ 10 w 11"/>
                <a:gd name="T7" fmla="*/ 1 h 14"/>
                <a:gd name="T8" fmla="*/ 1 w 11"/>
                <a:gd name="T9" fmla="*/ 2 h 14"/>
                <a:gd name="T10" fmla="*/ 3 w 11"/>
                <a:gd name="T11" fmla="*/ 14 h 14"/>
                <a:gd name="T12" fmla="*/ 2 w 11"/>
                <a:gd name="T13" fmla="*/ 3 h 14"/>
              </a:gdLst>
              <a:ahLst/>
              <a:cxnLst>
                <a:cxn ang="0">
                  <a:pos x="T0" y="T1"/>
                </a:cxn>
                <a:cxn ang="0">
                  <a:pos x="T2" y="T3"/>
                </a:cxn>
                <a:cxn ang="0">
                  <a:pos x="T4" y="T5"/>
                </a:cxn>
                <a:cxn ang="0">
                  <a:pos x="T6" y="T7"/>
                </a:cxn>
                <a:cxn ang="0">
                  <a:pos x="T8" y="T9"/>
                </a:cxn>
                <a:cxn ang="0">
                  <a:pos x="T10" y="T11"/>
                </a:cxn>
                <a:cxn ang="0">
                  <a:pos x="T12" y="T13"/>
                </a:cxn>
              </a:cxnLst>
              <a:rect l="0" t="0" r="r" b="b"/>
              <a:pathLst>
                <a:path w="11" h="14">
                  <a:moveTo>
                    <a:pt x="2" y="3"/>
                  </a:moveTo>
                  <a:cubicBezTo>
                    <a:pt x="3" y="1"/>
                    <a:pt x="9" y="0"/>
                    <a:pt x="11" y="2"/>
                  </a:cubicBezTo>
                  <a:cubicBezTo>
                    <a:pt x="11" y="2"/>
                    <a:pt x="11" y="2"/>
                    <a:pt x="11" y="2"/>
                  </a:cubicBezTo>
                  <a:cubicBezTo>
                    <a:pt x="11" y="2"/>
                    <a:pt x="10" y="1"/>
                    <a:pt x="10" y="1"/>
                  </a:cubicBezTo>
                  <a:cubicBezTo>
                    <a:pt x="8" y="0"/>
                    <a:pt x="3" y="0"/>
                    <a:pt x="1" y="2"/>
                  </a:cubicBezTo>
                  <a:cubicBezTo>
                    <a:pt x="0" y="4"/>
                    <a:pt x="1" y="12"/>
                    <a:pt x="3" y="14"/>
                  </a:cubicBezTo>
                  <a:cubicBezTo>
                    <a:pt x="1" y="11"/>
                    <a:pt x="1" y="5"/>
                    <a:pt x="2" y="3"/>
                  </a:cubicBezTo>
                  <a:close/>
                </a:path>
              </a:pathLst>
            </a:custGeom>
            <a:solidFill>
              <a:srgbClr val="A4C7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313" name="Freeform 280">
              <a:extLst>
                <a:ext uri="{FF2B5EF4-FFF2-40B4-BE49-F238E27FC236}">
                  <a16:creationId xmlns:a16="http://schemas.microsoft.com/office/drawing/2014/main" id="{BC821976-6A3F-7C8F-00B5-5B03F6F7E59F}"/>
                </a:ext>
              </a:extLst>
            </p:cNvPr>
            <p:cNvSpPr>
              <a:spLocks/>
            </p:cNvSpPr>
            <p:nvPr/>
          </p:nvSpPr>
          <p:spPr bwMode="auto">
            <a:xfrm>
              <a:off x="7788602" y="5599976"/>
              <a:ext cx="11883" cy="15844"/>
            </a:xfrm>
            <a:custGeom>
              <a:avLst/>
              <a:gdLst>
                <a:gd name="T0" fmla="*/ 2 w 11"/>
                <a:gd name="T1" fmla="*/ 4 h 15"/>
                <a:gd name="T2" fmla="*/ 10 w 11"/>
                <a:gd name="T3" fmla="*/ 3 h 15"/>
                <a:gd name="T4" fmla="*/ 11 w 11"/>
                <a:gd name="T5" fmla="*/ 3 h 15"/>
                <a:gd name="T6" fmla="*/ 10 w 11"/>
                <a:gd name="T7" fmla="*/ 2 h 15"/>
                <a:gd name="T8" fmla="*/ 1 w 11"/>
                <a:gd name="T9" fmla="*/ 3 h 15"/>
                <a:gd name="T10" fmla="*/ 3 w 11"/>
                <a:gd name="T11" fmla="*/ 15 h 15"/>
                <a:gd name="T12" fmla="*/ 2 w 11"/>
                <a:gd name="T13" fmla="*/ 4 h 15"/>
              </a:gdLst>
              <a:ahLst/>
              <a:cxnLst>
                <a:cxn ang="0">
                  <a:pos x="T0" y="T1"/>
                </a:cxn>
                <a:cxn ang="0">
                  <a:pos x="T2" y="T3"/>
                </a:cxn>
                <a:cxn ang="0">
                  <a:pos x="T4" y="T5"/>
                </a:cxn>
                <a:cxn ang="0">
                  <a:pos x="T6" y="T7"/>
                </a:cxn>
                <a:cxn ang="0">
                  <a:pos x="T8" y="T9"/>
                </a:cxn>
                <a:cxn ang="0">
                  <a:pos x="T10" y="T11"/>
                </a:cxn>
                <a:cxn ang="0">
                  <a:pos x="T12" y="T13"/>
                </a:cxn>
              </a:cxnLst>
              <a:rect l="0" t="0" r="r" b="b"/>
              <a:pathLst>
                <a:path w="11" h="15">
                  <a:moveTo>
                    <a:pt x="2" y="4"/>
                  </a:moveTo>
                  <a:cubicBezTo>
                    <a:pt x="3" y="2"/>
                    <a:pt x="9" y="1"/>
                    <a:pt x="10" y="3"/>
                  </a:cubicBezTo>
                  <a:cubicBezTo>
                    <a:pt x="11" y="3"/>
                    <a:pt x="11" y="3"/>
                    <a:pt x="11" y="3"/>
                  </a:cubicBezTo>
                  <a:cubicBezTo>
                    <a:pt x="11" y="2"/>
                    <a:pt x="10" y="2"/>
                    <a:pt x="10" y="2"/>
                  </a:cubicBezTo>
                  <a:cubicBezTo>
                    <a:pt x="8" y="0"/>
                    <a:pt x="3" y="1"/>
                    <a:pt x="1" y="3"/>
                  </a:cubicBezTo>
                  <a:cubicBezTo>
                    <a:pt x="0" y="5"/>
                    <a:pt x="0" y="13"/>
                    <a:pt x="3" y="15"/>
                  </a:cubicBezTo>
                  <a:cubicBezTo>
                    <a:pt x="1" y="12"/>
                    <a:pt x="0" y="6"/>
                    <a:pt x="2" y="4"/>
                  </a:cubicBezTo>
                  <a:close/>
                </a:path>
              </a:pathLst>
            </a:custGeom>
            <a:solidFill>
              <a:srgbClr val="A4C7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314" name="Freeform 281">
              <a:extLst>
                <a:ext uri="{FF2B5EF4-FFF2-40B4-BE49-F238E27FC236}">
                  <a16:creationId xmlns:a16="http://schemas.microsoft.com/office/drawing/2014/main" id="{3A86F27D-19D6-B683-D36D-D592AF2CD4F2}"/>
                </a:ext>
              </a:extLst>
            </p:cNvPr>
            <p:cNvSpPr>
              <a:spLocks/>
            </p:cNvSpPr>
            <p:nvPr/>
          </p:nvSpPr>
          <p:spPr bwMode="auto">
            <a:xfrm>
              <a:off x="7818970" y="5594695"/>
              <a:ext cx="11883" cy="17165"/>
            </a:xfrm>
            <a:custGeom>
              <a:avLst/>
              <a:gdLst>
                <a:gd name="T0" fmla="*/ 2 w 11"/>
                <a:gd name="T1" fmla="*/ 3 h 15"/>
                <a:gd name="T2" fmla="*/ 11 w 11"/>
                <a:gd name="T3" fmla="*/ 2 h 15"/>
                <a:gd name="T4" fmla="*/ 11 w 11"/>
                <a:gd name="T5" fmla="*/ 3 h 15"/>
                <a:gd name="T6" fmla="*/ 10 w 11"/>
                <a:gd name="T7" fmla="*/ 1 h 15"/>
                <a:gd name="T8" fmla="*/ 1 w 11"/>
                <a:gd name="T9" fmla="*/ 2 h 15"/>
                <a:gd name="T10" fmla="*/ 3 w 11"/>
                <a:gd name="T11" fmla="*/ 15 h 15"/>
                <a:gd name="T12" fmla="*/ 2 w 11"/>
                <a:gd name="T13" fmla="*/ 3 h 15"/>
              </a:gdLst>
              <a:ahLst/>
              <a:cxnLst>
                <a:cxn ang="0">
                  <a:pos x="T0" y="T1"/>
                </a:cxn>
                <a:cxn ang="0">
                  <a:pos x="T2" y="T3"/>
                </a:cxn>
                <a:cxn ang="0">
                  <a:pos x="T4" y="T5"/>
                </a:cxn>
                <a:cxn ang="0">
                  <a:pos x="T6" y="T7"/>
                </a:cxn>
                <a:cxn ang="0">
                  <a:pos x="T8" y="T9"/>
                </a:cxn>
                <a:cxn ang="0">
                  <a:pos x="T10" y="T11"/>
                </a:cxn>
                <a:cxn ang="0">
                  <a:pos x="T12" y="T13"/>
                </a:cxn>
              </a:cxnLst>
              <a:rect l="0" t="0" r="r" b="b"/>
              <a:pathLst>
                <a:path w="11" h="15">
                  <a:moveTo>
                    <a:pt x="2" y="3"/>
                  </a:moveTo>
                  <a:cubicBezTo>
                    <a:pt x="3" y="2"/>
                    <a:pt x="9" y="1"/>
                    <a:pt x="11" y="2"/>
                  </a:cubicBezTo>
                  <a:cubicBezTo>
                    <a:pt x="11" y="2"/>
                    <a:pt x="11" y="2"/>
                    <a:pt x="11" y="3"/>
                  </a:cubicBezTo>
                  <a:cubicBezTo>
                    <a:pt x="11" y="2"/>
                    <a:pt x="10" y="1"/>
                    <a:pt x="10" y="1"/>
                  </a:cubicBezTo>
                  <a:cubicBezTo>
                    <a:pt x="8" y="0"/>
                    <a:pt x="3" y="1"/>
                    <a:pt x="1" y="2"/>
                  </a:cubicBezTo>
                  <a:cubicBezTo>
                    <a:pt x="0" y="5"/>
                    <a:pt x="0" y="12"/>
                    <a:pt x="3" y="15"/>
                  </a:cubicBezTo>
                  <a:cubicBezTo>
                    <a:pt x="1" y="12"/>
                    <a:pt x="1" y="6"/>
                    <a:pt x="2" y="3"/>
                  </a:cubicBezTo>
                  <a:close/>
                </a:path>
              </a:pathLst>
            </a:custGeom>
            <a:solidFill>
              <a:srgbClr val="A4C7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315" name="Freeform 282">
              <a:extLst>
                <a:ext uri="{FF2B5EF4-FFF2-40B4-BE49-F238E27FC236}">
                  <a16:creationId xmlns:a16="http://schemas.microsoft.com/office/drawing/2014/main" id="{878133F7-61BE-C799-B68F-1957BE486AFB}"/>
                </a:ext>
              </a:extLst>
            </p:cNvPr>
            <p:cNvSpPr>
              <a:spLocks/>
            </p:cNvSpPr>
            <p:nvPr/>
          </p:nvSpPr>
          <p:spPr bwMode="auto">
            <a:xfrm>
              <a:off x="7726546" y="5609219"/>
              <a:ext cx="13203" cy="17165"/>
            </a:xfrm>
            <a:custGeom>
              <a:avLst/>
              <a:gdLst>
                <a:gd name="T0" fmla="*/ 3 w 12"/>
                <a:gd name="T1" fmla="*/ 4 h 15"/>
                <a:gd name="T2" fmla="*/ 11 w 12"/>
                <a:gd name="T3" fmla="*/ 2 h 15"/>
                <a:gd name="T4" fmla="*/ 12 w 12"/>
                <a:gd name="T5" fmla="*/ 3 h 15"/>
                <a:gd name="T6" fmla="*/ 11 w 12"/>
                <a:gd name="T7" fmla="*/ 1 h 15"/>
                <a:gd name="T8" fmla="*/ 2 w 12"/>
                <a:gd name="T9" fmla="*/ 3 h 15"/>
                <a:gd name="T10" fmla="*/ 4 w 12"/>
                <a:gd name="T11" fmla="*/ 15 h 15"/>
                <a:gd name="T12" fmla="*/ 3 w 12"/>
                <a:gd name="T13" fmla="*/ 4 h 15"/>
              </a:gdLst>
              <a:ahLst/>
              <a:cxnLst>
                <a:cxn ang="0">
                  <a:pos x="T0" y="T1"/>
                </a:cxn>
                <a:cxn ang="0">
                  <a:pos x="T2" y="T3"/>
                </a:cxn>
                <a:cxn ang="0">
                  <a:pos x="T4" y="T5"/>
                </a:cxn>
                <a:cxn ang="0">
                  <a:pos x="T6" y="T7"/>
                </a:cxn>
                <a:cxn ang="0">
                  <a:pos x="T8" y="T9"/>
                </a:cxn>
                <a:cxn ang="0">
                  <a:pos x="T10" y="T11"/>
                </a:cxn>
                <a:cxn ang="0">
                  <a:pos x="T12" y="T13"/>
                </a:cxn>
              </a:cxnLst>
              <a:rect l="0" t="0" r="r" b="b"/>
              <a:pathLst>
                <a:path w="12" h="15">
                  <a:moveTo>
                    <a:pt x="3" y="4"/>
                  </a:moveTo>
                  <a:cubicBezTo>
                    <a:pt x="4" y="2"/>
                    <a:pt x="10" y="1"/>
                    <a:pt x="11" y="2"/>
                  </a:cubicBezTo>
                  <a:cubicBezTo>
                    <a:pt x="11" y="2"/>
                    <a:pt x="12" y="3"/>
                    <a:pt x="12" y="3"/>
                  </a:cubicBezTo>
                  <a:cubicBezTo>
                    <a:pt x="11" y="2"/>
                    <a:pt x="11" y="2"/>
                    <a:pt x="11" y="1"/>
                  </a:cubicBezTo>
                  <a:cubicBezTo>
                    <a:pt x="9" y="0"/>
                    <a:pt x="3" y="1"/>
                    <a:pt x="2" y="3"/>
                  </a:cubicBezTo>
                  <a:cubicBezTo>
                    <a:pt x="0" y="5"/>
                    <a:pt x="1" y="13"/>
                    <a:pt x="4" y="15"/>
                  </a:cubicBezTo>
                  <a:cubicBezTo>
                    <a:pt x="2" y="12"/>
                    <a:pt x="1" y="6"/>
                    <a:pt x="3" y="4"/>
                  </a:cubicBezTo>
                  <a:close/>
                </a:path>
              </a:pathLst>
            </a:custGeom>
            <a:solidFill>
              <a:srgbClr val="A4C7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316" name="Freeform 283">
              <a:extLst>
                <a:ext uri="{FF2B5EF4-FFF2-40B4-BE49-F238E27FC236}">
                  <a16:creationId xmlns:a16="http://schemas.microsoft.com/office/drawing/2014/main" id="{EC36CBD0-8FD1-E37F-C030-CD66629B5B42}"/>
                </a:ext>
              </a:extLst>
            </p:cNvPr>
            <p:cNvSpPr>
              <a:spLocks/>
            </p:cNvSpPr>
            <p:nvPr/>
          </p:nvSpPr>
          <p:spPr bwMode="auto">
            <a:xfrm>
              <a:off x="7664489" y="5619782"/>
              <a:ext cx="13203" cy="15844"/>
            </a:xfrm>
            <a:custGeom>
              <a:avLst/>
              <a:gdLst>
                <a:gd name="T0" fmla="*/ 3 w 12"/>
                <a:gd name="T1" fmla="*/ 3 h 15"/>
                <a:gd name="T2" fmla="*/ 11 w 12"/>
                <a:gd name="T3" fmla="*/ 2 h 15"/>
                <a:gd name="T4" fmla="*/ 12 w 12"/>
                <a:gd name="T5" fmla="*/ 3 h 15"/>
                <a:gd name="T6" fmla="*/ 10 w 12"/>
                <a:gd name="T7" fmla="*/ 1 h 15"/>
                <a:gd name="T8" fmla="*/ 2 w 12"/>
                <a:gd name="T9" fmla="*/ 2 h 15"/>
                <a:gd name="T10" fmla="*/ 3 w 12"/>
                <a:gd name="T11" fmla="*/ 15 h 15"/>
                <a:gd name="T12" fmla="*/ 3 w 12"/>
                <a:gd name="T13" fmla="*/ 3 h 15"/>
              </a:gdLst>
              <a:ahLst/>
              <a:cxnLst>
                <a:cxn ang="0">
                  <a:pos x="T0" y="T1"/>
                </a:cxn>
                <a:cxn ang="0">
                  <a:pos x="T2" y="T3"/>
                </a:cxn>
                <a:cxn ang="0">
                  <a:pos x="T4" y="T5"/>
                </a:cxn>
                <a:cxn ang="0">
                  <a:pos x="T6" y="T7"/>
                </a:cxn>
                <a:cxn ang="0">
                  <a:pos x="T8" y="T9"/>
                </a:cxn>
                <a:cxn ang="0">
                  <a:pos x="T10" y="T11"/>
                </a:cxn>
                <a:cxn ang="0">
                  <a:pos x="T12" y="T13"/>
                </a:cxn>
              </a:cxnLst>
              <a:rect l="0" t="0" r="r" b="b"/>
              <a:pathLst>
                <a:path w="12" h="15">
                  <a:moveTo>
                    <a:pt x="3" y="3"/>
                  </a:moveTo>
                  <a:cubicBezTo>
                    <a:pt x="4" y="2"/>
                    <a:pt x="9" y="1"/>
                    <a:pt x="11" y="2"/>
                  </a:cubicBezTo>
                  <a:cubicBezTo>
                    <a:pt x="11" y="2"/>
                    <a:pt x="11" y="2"/>
                    <a:pt x="12" y="3"/>
                  </a:cubicBezTo>
                  <a:cubicBezTo>
                    <a:pt x="11" y="2"/>
                    <a:pt x="11" y="1"/>
                    <a:pt x="10" y="1"/>
                  </a:cubicBezTo>
                  <a:cubicBezTo>
                    <a:pt x="9" y="0"/>
                    <a:pt x="3" y="1"/>
                    <a:pt x="2" y="2"/>
                  </a:cubicBezTo>
                  <a:cubicBezTo>
                    <a:pt x="0" y="5"/>
                    <a:pt x="1" y="12"/>
                    <a:pt x="3" y="15"/>
                  </a:cubicBezTo>
                  <a:cubicBezTo>
                    <a:pt x="2" y="12"/>
                    <a:pt x="1" y="6"/>
                    <a:pt x="3" y="3"/>
                  </a:cubicBezTo>
                  <a:close/>
                </a:path>
              </a:pathLst>
            </a:custGeom>
            <a:solidFill>
              <a:srgbClr val="A4C7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317" name="Freeform 284">
              <a:extLst>
                <a:ext uri="{FF2B5EF4-FFF2-40B4-BE49-F238E27FC236}">
                  <a16:creationId xmlns:a16="http://schemas.microsoft.com/office/drawing/2014/main" id="{EB39041D-657F-7C24-6B4B-61A6ADC2823B}"/>
                </a:ext>
              </a:extLst>
            </p:cNvPr>
            <p:cNvSpPr>
              <a:spLocks/>
            </p:cNvSpPr>
            <p:nvPr/>
          </p:nvSpPr>
          <p:spPr bwMode="auto">
            <a:xfrm>
              <a:off x="7879706" y="5585453"/>
              <a:ext cx="11883" cy="15844"/>
            </a:xfrm>
            <a:custGeom>
              <a:avLst/>
              <a:gdLst>
                <a:gd name="T0" fmla="*/ 2 w 11"/>
                <a:gd name="T1" fmla="*/ 4 h 15"/>
                <a:gd name="T2" fmla="*/ 11 w 11"/>
                <a:gd name="T3" fmla="*/ 2 h 15"/>
                <a:gd name="T4" fmla="*/ 11 w 11"/>
                <a:gd name="T5" fmla="*/ 3 h 15"/>
                <a:gd name="T6" fmla="*/ 10 w 11"/>
                <a:gd name="T7" fmla="*/ 1 h 15"/>
                <a:gd name="T8" fmla="*/ 2 w 11"/>
                <a:gd name="T9" fmla="*/ 3 h 15"/>
                <a:gd name="T10" fmla="*/ 3 w 11"/>
                <a:gd name="T11" fmla="*/ 15 h 15"/>
                <a:gd name="T12" fmla="*/ 2 w 11"/>
                <a:gd name="T13" fmla="*/ 4 h 15"/>
              </a:gdLst>
              <a:ahLst/>
              <a:cxnLst>
                <a:cxn ang="0">
                  <a:pos x="T0" y="T1"/>
                </a:cxn>
                <a:cxn ang="0">
                  <a:pos x="T2" y="T3"/>
                </a:cxn>
                <a:cxn ang="0">
                  <a:pos x="T4" y="T5"/>
                </a:cxn>
                <a:cxn ang="0">
                  <a:pos x="T6" y="T7"/>
                </a:cxn>
                <a:cxn ang="0">
                  <a:pos x="T8" y="T9"/>
                </a:cxn>
                <a:cxn ang="0">
                  <a:pos x="T10" y="T11"/>
                </a:cxn>
                <a:cxn ang="0">
                  <a:pos x="T12" y="T13"/>
                </a:cxn>
              </a:cxnLst>
              <a:rect l="0" t="0" r="r" b="b"/>
              <a:pathLst>
                <a:path w="11" h="15">
                  <a:moveTo>
                    <a:pt x="2" y="4"/>
                  </a:moveTo>
                  <a:cubicBezTo>
                    <a:pt x="4" y="2"/>
                    <a:pt x="9" y="1"/>
                    <a:pt x="11" y="2"/>
                  </a:cubicBezTo>
                  <a:cubicBezTo>
                    <a:pt x="11" y="2"/>
                    <a:pt x="11" y="3"/>
                    <a:pt x="11" y="3"/>
                  </a:cubicBezTo>
                  <a:cubicBezTo>
                    <a:pt x="11" y="2"/>
                    <a:pt x="10" y="2"/>
                    <a:pt x="10" y="1"/>
                  </a:cubicBezTo>
                  <a:cubicBezTo>
                    <a:pt x="8" y="0"/>
                    <a:pt x="3" y="1"/>
                    <a:pt x="2" y="3"/>
                  </a:cubicBezTo>
                  <a:cubicBezTo>
                    <a:pt x="0" y="5"/>
                    <a:pt x="1" y="13"/>
                    <a:pt x="3" y="15"/>
                  </a:cubicBezTo>
                  <a:cubicBezTo>
                    <a:pt x="1" y="12"/>
                    <a:pt x="1" y="6"/>
                    <a:pt x="2" y="4"/>
                  </a:cubicBezTo>
                  <a:close/>
                </a:path>
              </a:pathLst>
            </a:custGeom>
            <a:solidFill>
              <a:srgbClr val="A4C7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318" name="Freeform 285">
              <a:extLst>
                <a:ext uri="{FF2B5EF4-FFF2-40B4-BE49-F238E27FC236}">
                  <a16:creationId xmlns:a16="http://schemas.microsoft.com/office/drawing/2014/main" id="{F096272B-BFFA-194C-66DC-0CD493A59A4D}"/>
                </a:ext>
              </a:extLst>
            </p:cNvPr>
            <p:cNvSpPr>
              <a:spLocks/>
            </p:cNvSpPr>
            <p:nvPr/>
          </p:nvSpPr>
          <p:spPr bwMode="auto">
            <a:xfrm>
              <a:off x="7694857" y="5614500"/>
              <a:ext cx="13203" cy="15844"/>
            </a:xfrm>
            <a:custGeom>
              <a:avLst/>
              <a:gdLst>
                <a:gd name="T0" fmla="*/ 3 w 12"/>
                <a:gd name="T1" fmla="*/ 3 h 14"/>
                <a:gd name="T2" fmla="*/ 11 w 12"/>
                <a:gd name="T3" fmla="*/ 2 h 14"/>
                <a:gd name="T4" fmla="*/ 12 w 12"/>
                <a:gd name="T5" fmla="*/ 2 h 14"/>
                <a:gd name="T6" fmla="*/ 10 w 12"/>
                <a:gd name="T7" fmla="*/ 1 h 14"/>
                <a:gd name="T8" fmla="*/ 2 w 12"/>
                <a:gd name="T9" fmla="*/ 2 h 14"/>
                <a:gd name="T10" fmla="*/ 4 w 12"/>
                <a:gd name="T11" fmla="*/ 14 h 14"/>
                <a:gd name="T12" fmla="*/ 3 w 12"/>
                <a:gd name="T13" fmla="*/ 3 h 14"/>
              </a:gdLst>
              <a:ahLst/>
              <a:cxnLst>
                <a:cxn ang="0">
                  <a:pos x="T0" y="T1"/>
                </a:cxn>
                <a:cxn ang="0">
                  <a:pos x="T2" y="T3"/>
                </a:cxn>
                <a:cxn ang="0">
                  <a:pos x="T4" y="T5"/>
                </a:cxn>
                <a:cxn ang="0">
                  <a:pos x="T6" y="T7"/>
                </a:cxn>
                <a:cxn ang="0">
                  <a:pos x="T8" y="T9"/>
                </a:cxn>
                <a:cxn ang="0">
                  <a:pos x="T10" y="T11"/>
                </a:cxn>
                <a:cxn ang="0">
                  <a:pos x="T12" y="T13"/>
                </a:cxn>
              </a:cxnLst>
              <a:rect l="0" t="0" r="r" b="b"/>
              <a:pathLst>
                <a:path w="12" h="14">
                  <a:moveTo>
                    <a:pt x="3" y="3"/>
                  </a:moveTo>
                  <a:cubicBezTo>
                    <a:pt x="4" y="1"/>
                    <a:pt x="10" y="0"/>
                    <a:pt x="11" y="2"/>
                  </a:cubicBezTo>
                  <a:cubicBezTo>
                    <a:pt x="11" y="2"/>
                    <a:pt x="11" y="2"/>
                    <a:pt x="12" y="2"/>
                  </a:cubicBezTo>
                  <a:cubicBezTo>
                    <a:pt x="11" y="2"/>
                    <a:pt x="11" y="1"/>
                    <a:pt x="10" y="1"/>
                  </a:cubicBezTo>
                  <a:cubicBezTo>
                    <a:pt x="9" y="0"/>
                    <a:pt x="3" y="0"/>
                    <a:pt x="2" y="2"/>
                  </a:cubicBezTo>
                  <a:cubicBezTo>
                    <a:pt x="0" y="4"/>
                    <a:pt x="1" y="12"/>
                    <a:pt x="4" y="14"/>
                  </a:cubicBezTo>
                  <a:cubicBezTo>
                    <a:pt x="2" y="11"/>
                    <a:pt x="1" y="5"/>
                    <a:pt x="3" y="3"/>
                  </a:cubicBezTo>
                  <a:close/>
                </a:path>
              </a:pathLst>
            </a:custGeom>
            <a:solidFill>
              <a:srgbClr val="A4C7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319" name="Freeform 286">
              <a:extLst>
                <a:ext uri="{FF2B5EF4-FFF2-40B4-BE49-F238E27FC236}">
                  <a16:creationId xmlns:a16="http://schemas.microsoft.com/office/drawing/2014/main" id="{3DB5F4A9-F068-16A9-72EF-35E767F081F5}"/>
                </a:ext>
              </a:extLst>
            </p:cNvPr>
            <p:cNvSpPr>
              <a:spLocks/>
            </p:cNvSpPr>
            <p:nvPr/>
          </p:nvSpPr>
          <p:spPr bwMode="auto">
            <a:xfrm>
              <a:off x="8063234" y="5556405"/>
              <a:ext cx="13203" cy="15844"/>
            </a:xfrm>
            <a:custGeom>
              <a:avLst/>
              <a:gdLst>
                <a:gd name="T0" fmla="*/ 3 w 12"/>
                <a:gd name="T1" fmla="*/ 3 h 14"/>
                <a:gd name="T2" fmla="*/ 11 w 12"/>
                <a:gd name="T3" fmla="*/ 2 h 14"/>
                <a:gd name="T4" fmla="*/ 12 w 12"/>
                <a:gd name="T5" fmla="*/ 2 h 14"/>
                <a:gd name="T6" fmla="*/ 10 w 12"/>
                <a:gd name="T7" fmla="*/ 1 h 14"/>
                <a:gd name="T8" fmla="*/ 2 w 12"/>
                <a:gd name="T9" fmla="*/ 2 h 14"/>
                <a:gd name="T10" fmla="*/ 4 w 12"/>
                <a:gd name="T11" fmla="*/ 14 h 14"/>
                <a:gd name="T12" fmla="*/ 3 w 12"/>
                <a:gd name="T13" fmla="*/ 3 h 14"/>
              </a:gdLst>
              <a:ahLst/>
              <a:cxnLst>
                <a:cxn ang="0">
                  <a:pos x="T0" y="T1"/>
                </a:cxn>
                <a:cxn ang="0">
                  <a:pos x="T2" y="T3"/>
                </a:cxn>
                <a:cxn ang="0">
                  <a:pos x="T4" y="T5"/>
                </a:cxn>
                <a:cxn ang="0">
                  <a:pos x="T6" y="T7"/>
                </a:cxn>
                <a:cxn ang="0">
                  <a:pos x="T8" y="T9"/>
                </a:cxn>
                <a:cxn ang="0">
                  <a:pos x="T10" y="T11"/>
                </a:cxn>
                <a:cxn ang="0">
                  <a:pos x="T12" y="T13"/>
                </a:cxn>
              </a:cxnLst>
              <a:rect l="0" t="0" r="r" b="b"/>
              <a:pathLst>
                <a:path w="12" h="14">
                  <a:moveTo>
                    <a:pt x="3" y="3"/>
                  </a:moveTo>
                  <a:cubicBezTo>
                    <a:pt x="4" y="2"/>
                    <a:pt x="9" y="1"/>
                    <a:pt x="11" y="2"/>
                  </a:cubicBezTo>
                  <a:cubicBezTo>
                    <a:pt x="11" y="2"/>
                    <a:pt x="11" y="2"/>
                    <a:pt x="12" y="2"/>
                  </a:cubicBezTo>
                  <a:cubicBezTo>
                    <a:pt x="11" y="2"/>
                    <a:pt x="11" y="1"/>
                    <a:pt x="10" y="1"/>
                  </a:cubicBezTo>
                  <a:cubicBezTo>
                    <a:pt x="9" y="0"/>
                    <a:pt x="3" y="1"/>
                    <a:pt x="2" y="2"/>
                  </a:cubicBezTo>
                  <a:cubicBezTo>
                    <a:pt x="0" y="5"/>
                    <a:pt x="1" y="12"/>
                    <a:pt x="4" y="14"/>
                  </a:cubicBezTo>
                  <a:cubicBezTo>
                    <a:pt x="2" y="11"/>
                    <a:pt x="1" y="5"/>
                    <a:pt x="3" y="3"/>
                  </a:cubicBezTo>
                  <a:close/>
                </a:path>
              </a:pathLst>
            </a:custGeom>
            <a:solidFill>
              <a:srgbClr val="A4C7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320" name="Freeform 287">
              <a:extLst>
                <a:ext uri="{FF2B5EF4-FFF2-40B4-BE49-F238E27FC236}">
                  <a16:creationId xmlns:a16="http://schemas.microsoft.com/office/drawing/2014/main" id="{50D9E2E3-852F-5DED-2AB8-7540AA6BF4C1}"/>
                </a:ext>
              </a:extLst>
            </p:cNvPr>
            <p:cNvSpPr>
              <a:spLocks/>
            </p:cNvSpPr>
            <p:nvPr/>
          </p:nvSpPr>
          <p:spPr bwMode="auto">
            <a:xfrm>
              <a:off x="8093602" y="5551124"/>
              <a:ext cx="13203" cy="15844"/>
            </a:xfrm>
            <a:custGeom>
              <a:avLst/>
              <a:gdLst>
                <a:gd name="T0" fmla="*/ 3 w 12"/>
                <a:gd name="T1" fmla="*/ 4 h 15"/>
                <a:gd name="T2" fmla="*/ 11 w 12"/>
                <a:gd name="T3" fmla="*/ 3 h 15"/>
                <a:gd name="T4" fmla="*/ 12 w 12"/>
                <a:gd name="T5" fmla="*/ 3 h 15"/>
                <a:gd name="T6" fmla="*/ 11 w 12"/>
                <a:gd name="T7" fmla="*/ 2 h 15"/>
                <a:gd name="T8" fmla="*/ 2 w 12"/>
                <a:gd name="T9" fmla="*/ 3 h 15"/>
                <a:gd name="T10" fmla="*/ 4 w 12"/>
                <a:gd name="T11" fmla="*/ 15 h 15"/>
                <a:gd name="T12" fmla="*/ 3 w 12"/>
                <a:gd name="T13" fmla="*/ 4 h 15"/>
              </a:gdLst>
              <a:ahLst/>
              <a:cxnLst>
                <a:cxn ang="0">
                  <a:pos x="T0" y="T1"/>
                </a:cxn>
                <a:cxn ang="0">
                  <a:pos x="T2" y="T3"/>
                </a:cxn>
                <a:cxn ang="0">
                  <a:pos x="T4" y="T5"/>
                </a:cxn>
                <a:cxn ang="0">
                  <a:pos x="T6" y="T7"/>
                </a:cxn>
                <a:cxn ang="0">
                  <a:pos x="T8" y="T9"/>
                </a:cxn>
                <a:cxn ang="0">
                  <a:pos x="T10" y="T11"/>
                </a:cxn>
                <a:cxn ang="0">
                  <a:pos x="T12" y="T13"/>
                </a:cxn>
              </a:cxnLst>
              <a:rect l="0" t="0" r="r" b="b"/>
              <a:pathLst>
                <a:path w="12" h="15">
                  <a:moveTo>
                    <a:pt x="3" y="4"/>
                  </a:moveTo>
                  <a:cubicBezTo>
                    <a:pt x="4" y="2"/>
                    <a:pt x="10" y="1"/>
                    <a:pt x="11" y="3"/>
                  </a:cubicBezTo>
                  <a:cubicBezTo>
                    <a:pt x="11" y="3"/>
                    <a:pt x="12" y="3"/>
                    <a:pt x="12" y="3"/>
                  </a:cubicBezTo>
                  <a:cubicBezTo>
                    <a:pt x="11" y="2"/>
                    <a:pt x="11" y="2"/>
                    <a:pt x="11" y="2"/>
                  </a:cubicBezTo>
                  <a:cubicBezTo>
                    <a:pt x="9" y="0"/>
                    <a:pt x="3" y="1"/>
                    <a:pt x="2" y="3"/>
                  </a:cubicBezTo>
                  <a:cubicBezTo>
                    <a:pt x="0" y="5"/>
                    <a:pt x="1" y="13"/>
                    <a:pt x="4" y="15"/>
                  </a:cubicBezTo>
                  <a:cubicBezTo>
                    <a:pt x="2" y="12"/>
                    <a:pt x="1" y="6"/>
                    <a:pt x="3" y="4"/>
                  </a:cubicBezTo>
                  <a:close/>
                </a:path>
              </a:pathLst>
            </a:custGeom>
            <a:solidFill>
              <a:srgbClr val="A4C7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321" name="Freeform 288">
              <a:extLst>
                <a:ext uri="{FF2B5EF4-FFF2-40B4-BE49-F238E27FC236}">
                  <a16:creationId xmlns:a16="http://schemas.microsoft.com/office/drawing/2014/main" id="{077D120B-DFE0-DF9B-23BE-A11F7B5F84F2}"/>
                </a:ext>
              </a:extLst>
            </p:cNvPr>
            <p:cNvSpPr>
              <a:spLocks/>
            </p:cNvSpPr>
            <p:nvPr/>
          </p:nvSpPr>
          <p:spPr bwMode="auto">
            <a:xfrm>
              <a:off x="8123970" y="5547163"/>
              <a:ext cx="13203" cy="15844"/>
            </a:xfrm>
            <a:custGeom>
              <a:avLst/>
              <a:gdLst>
                <a:gd name="T0" fmla="*/ 3 w 12"/>
                <a:gd name="T1" fmla="*/ 3 h 15"/>
                <a:gd name="T2" fmla="*/ 11 w 12"/>
                <a:gd name="T3" fmla="*/ 2 h 15"/>
                <a:gd name="T4" fmla="*/ 12 w 12"/>
                <a:gd name="T5" fmla="*/ 3 h 15"/>
                <a:gd name="T6" fmla="*/ 11 w 12"/>
                <a:gd name="T7" fmla="*/ 1 h 15"/>
                <a:gd name="T8" fmla="*/ 2 w 12"/>
                <a:gd name="T9" fmla="*/ 2 h 15"/>
                <a:gd name="T10" fmla="*/ 4 w 12"/>
                <a:gd name="T11" fmla="*/ 15 h 15"/>
                <a:gd name="T12" fmla="*/ 3 w 12"/>
                <a:gd name="T13" fmla="*/ 3 h 15"/>
              </a:gdLst>
              <a:ahLst/>
              <a:cxnLst>
                <a:cxn ang="0">
                  <a:pos x="T0" y="T1"/>
                </a:cxn>
                <a:cxn ang="0">
                  <a:pos x="T2" y="T3"/>
                </a:cxn>
                <a:cxn ang="0">
                  <a:pos x="T4" y="T5"/>
                </a:cxn>
                <a:cxn ang="0">
                  <a:pos x="T6" y="T7"/>
                </a:cxn>
                <a:cxn ang="0">
                  <a:pos x="T8" y="T9"/>
                </a:cxn>
                <a:cxn ang="0">
                  <a:pos x="T10" y="T11"/>
                </a:cxn>
                <a:cxn ang="0">
                  <a:pos x="T12" y="T13"/>
                </a:cxn>
              </a:cxnLst>
              <a:rect l="0" t="0" r="r" b="b"/>
              <a:pathLst>
                <a:path w="12" h="15">
                  <a:moveTo>
                    <a:pt x="3" y="3"/>
                  </a:moveTo>
                  <a:cubicBezTo>
                    <a:pt x="4" y="2"/>
                    <a:pt x="10" y="1"/>
                    <a:pt x="11" y="2"/>
                  </a:cubicBezTo>
                  <a:cubicBezTo>
                    <a:pt x="12" y="2"/>
                    <a:pt x="12" y="2"/>
                    <a:pt x="12" y="3"/>
                  </a:cubicBezTo>
                  <a:cubicBezTo>
                    <a:pt x="11" y="2"/>
                    <a:pt x="11" y="1"/>
                    <a:pt x="11" y="1"/>
                  </a:cubicBezTo>
                  <a:cubicBezTo>
                    <a:pt x="9" y="0"/>
                    <a:pt x="3" y="1"/>
                    <a:pt x="2" y="2"/>
                  </a:cubicBezTo>
                  <a:cubicBezTo>
                    <a:pt x="0" y="5"/>
                    <a:pt x="1" y="12"/>
                    <a:pt x="4" y="15"/>
                  </a:cubicBezTo>
                  <a:cubicBezTo>
                    <a:pt x="2" y="12"/>
                    <a:pt x="1" y="6"/>
                    <a:pt x="3" y="3"/>
                  </a:cubicBezTo>
                  <a:close/>
                </a:path>
              </a:pathLst>
            </a:custGeom>
            <a:solidFill>
              <a:srgbClr val="A4C7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322" name="Freeform 289">
              <a:extLst>
                <a:ext uri="{FF2B5EF4-FFF2-40B4-BE49-F238E27FC236}">
                  <a16:creationId xmlns:a16="http://schemas.microsoft.com/office/drawing/2014/main" id="{A0618A56-4B73-B395-20EA-9DFEE3BAF7D7}"/>
                </a:ext>
              </a:extLst>
            </p:cNvPr>
            <p:cNvSpPr>
              <a:spLocks/>
            </p:cNvSpPr>
            <p:nvPr/>
          </p:nvSpPr>
          <p:spPr bwMode="auto">
            <a:xfrm>
              <a:off x="8032866" y="5560366"/>
              <a:ext cx="13203" cy="17165"/>
            </a:xfrm>
            <a:custGeom>
              <a:avLst/>
              <a:gdLst>
                <a:gd name="T0" fmla="*/ 3 w 12"/>
                <a:gd name="T1" fmla="*/ 4 h 15"/>
                <a:gd name="T2" fmla="*/ 11 w 12"/>
                <a:gd name="T3" fmla="*/ 2 h 15"/>
                <a:gd name="T4" fmla="*/ 12 w 12"/>
                <a:gd name="T5" fmla="*/ 3 h 15"/>
                <a:gd name="T6" fmla="*/ 10 w 12"/>
                <a:gd name="T7" fmla="*/ 1 h 15"/>
                <a:gd name="T8" fmla="*/ 2 w 12"/>
                <a:gd name="T9" fmla="*/ 3 h 15"/>
                <a:gd name="T10" fmla="*/ 3 w 12"/>
                <a:gd name="T11" fmla="*/ 15 h 15"/>
                <a:gd name="T12" fmla="*/ 3 w 12"/>
                <a:gd name="T13" fmla="*/ 4 h 15"/>
              </a:gdLst>
              <a:ahLst/>
              <a:cxnLst>
                <a:cxn ang="0">
                  <a:pos x="T0" y="T1"/>
                </a:cxn>
                <a:cxn ang="0">
                  <a:pos x="T2" y="T3"/>
                </a:cxn>
                <a:cxn ang="0">
                  <a:pos x="T4" y="T5"/>
                </a:cxn>
                <a:cxn ang="0">
                  <a:pos x="T6" y="T7"/>
                </a:cxn>
                <a:cxn ang="0">
                  <a:pos x="T8" y="T9"/>
                </a:cxn>
                <a:cxn ang="0">
                  <a:pos x="T10" y="T11"/>
                </a:cxn>
                <a:cxn ang="0">
                  <a:pos x="T12" y="T13"/>
                </a:cxn>
              </a:cxnLst>
              <a:rect l="0" t="0" r="r" b="b"/>
              <a:pathLst>
                <a:path w="12" h="15">
                  <a:moveTo>
                    <a:pt x="3" y="4"/>
                  </a:moveTo>
                  <a:cubicBezTo>
                    <a:pt x="4" y="2"/>
                    <a:pt x="9" y="1"/>
                    <a:pt x="11" y="2"/>
                  </a:cubicBezTo>
                  <a:cubicBezTo>
                    <a:pt x="11" y="2"/>
                    <a:pt x="11" y="3"/>
                    <a:pt x="12" y="3"/>
                  </a:cubicBezTo>
                  <a:cubicBezTo>
                    <a:pt x="11" y="2"/>
                    <a:pt x="11" y="2"/>
                    <a:pt x="10" y="1"/>
                  </a:cubicBezTo>
                  <a:cubicBezTo>
                    <a:pt x="9" y="0"/>
                    <a:pt x="3" y="1"/>
                    <a:pt x="2" y="3"/>
                  </a:cubicBezTo>
                  <a:cubicBezTo>
                    <a:pt x="0" y="5"/>
                    <a:pt x="1" y="13"/>
                    <a:pt x="3" y="15"/>
                  </a:cubicBezTo>
                  <a:cubicBezTo>
                    <a:pt x="2" y="12"/>
                    <a:pt x="1" y="6"/>
                    <a:pt x="3" y="4"/>
                  </a:cubicBezTo>
                  <a:close/>
                </a:path>
              </a:pathLst>
            </a:custGeom>
            <a:solidFill>
              <a:srgbClr val="A4C7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323" name="Freeform 290">
              <a:extLst>
                <a:ext uri="{FF2B5EF4-FFF2-40B4-BE49-F238E27FC236}">
                  <a16:creationId xmlns:a16="http://schemas.microsoft.com/office/drawing/2014/main" id="{B14230ED-91E6-E0C8-46AA-965CE2175A40}"/>
                </a:ext>
              </a:extLst>
            </p:cNvPr>
            <p:cNvSpPr>
              <a:spLocks/>
            </p:cNvSpPr>
            <p:nvPr/>
          </p:nvSpPr>
          <p:spPr bwMode="auto">
            <a:xfrm>
              <a:off x="7940442" y="5574890"/>
              <a:ext cx="11883" cy="17165"/>
            </a:xfrm>
            <a:custGeom>
              <a:avLst/>
              <a:gdLst>
                <a:gd name="T0" fmla="*/ 2 w 11"/>
                <a:gd name="T1" fmla="*/ 4 h 15"/>
                <a:gd name="T2" fmla="*/ 11 w 11"/>
                <a:gd name="T3" fmla="*/ 3 h 15"/>
                <a:gd name="T4" fmla="*/ 11 w 11"/>
                <a:gd name="T5" fmla="*/ 3 h 15"/>
                <a:gd name="T6" fmla="*/ 10 w 11"/>
                <a:gd name="T7" fmla="*/ 2 h 15"/>
                <a:gd name="T8" fmla="*/ 2 w 11"/>
                <a:gd name="T9" fmla="*/ 3 h 15"/>
                <a:gd name="T10" fmla="*/ 3 w 11"/>
                <a:gd name="T11" fmla="*/ 15 h 15"/>
                <a:gd name="T12" fmla="*/ 2 w 11"/>
                <a:gd name="T13" fmla="*/ 4 h 15"/>
              </a:gdLst>
              <a:ahLst/>
              <a:cxnLst>
                <a:cxn ang="0">
                  <a:pos x="T0" y="T1"/>
                </a:cxn>
                <a:cxn ang="0">
                  <a:pos x="T2" y="T3"/>
                </a:cxn>
                <a:cxn ang="0">
                  <a:pos x="T4" y="T5"/>
                </a:cxn>
                <a:cxn ang="0">
                  <a:pos x="T6" y="T7"/>
                </a:cxn>
                <a:cxn ang="0">
                  <a:pos x="T8" y="T9"/>
                </a:cxn>
                <a:cxn ang="0">
                  <a:pos x="T10" y="T11"/>
                </a:cxn>
                <a:cxn ang="0">
                  <a:pos x="T12" y="T13"/>
                </a:cxn>
              </a:cxnLst>
              <a:rect l="0" t="0" r="r" b="b"/>
              <a:pathLst>
                <a:path w="11" h="15">
                  <a:moveTo>
                    <a:pt x="2" y="4"/>
                  </a:moveTo>
                  <a:cubicBezTo>
                    <a:pt x="4" y="2"/>
                    <a:pt x="9" y="1"/>
                    <a:pt x="11" y="3"/>
                  </a:cubicBezTo>
                  <a:cubicBezTo>
                    <a:pt x="11" y="3"/>
                    <a:pt x="11" y="3"/>
                    <a:pt x="11" y="3"/>
                  </a:cubicBezTo>
                  <a:cubicBezTo>
                    <a:pt x="11" y="2"/>
                    <a:pt x="11" y="2"/>
                    <a:pt x="10" y="2"/>
                  </a:cubicBezTo>
                  <a:cubicBezTo>
                    <a:pt x="8" y="0"/>
                    <a:pt x="3" y="1"/>
                    <a:pt x="2" y="3"/>
                  </a:cubicBezTo>
                  <a:cubicBezTo>
                    <a:pt x="0" y="5"/>
                    <a:pt x="1" y="13"/>
                    <a:pt x="3" y="15"/>
                  </a:cubicBezTo>
                  <a:cubicBezTo>
                    <a:pt x="1" y="12"/>
                    <a:pt x="1" y="6"/>
                    <a:pt x="2" y="4"/>
                  </a:cubicBezTo>
                  <a:close/>
                </a:path>
              </a:pathLst>
            </a:custGeom>
            <a:solidFill>
              <a:srgbClr val="A4C7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324" name="Freeform 291">
              <a:extLst>
                <a:ext uri="{FF2B5EF4-FFF2-40B4-BE49-F238E27FC236}">
                  <a16:creationId xmlns:a16="http://schemas.microsoft.com/office/drawing/2014/main" id="{43F8CEEE-821D-FFA0-66DA-813B6843A8E7}"/>
                </a:ext>
              </a:extLst>
            </p:cNvPr>
            <p:cNvSpPr>
              <a:spLocks/>
            </p:cNvSpPr>
            <p:nvPr/>
          </p:nvSpPr>
          <p:spPr bwMode="auto">
            <a:xfrm>
              <a:off x="8002498" y="5566968"/>
              <a:ext cx="11883" cy="14524"/>
            </a:xfrm>
            <a:custGeom>
              <a:avLst/>
              <a:gdLst>
                <a:gd name="T0" fmla="*/ 3 w 11"/>
                <a:gd name="T1" fmla="*/ 3 h 14"/>
                <a:gd name="T2" fmla="*/ 11 w 11"/>
                <a:gd name="T3" fmla="*/ 2 h 14"/>
                <a:gd name="T4" fmla="*/ 11 w 11"/>
                <a:gd name="T5" fmla="*/ 2 h 14"/>
                <a:gd name="T6" fmla="*/ 10 w 11"/>
                <a:gd name="T7" fmla="*/ 1 h 14"/>
                <a:gd name="T8" fmla="*/ 2 w 11"/>
                <a:gd name="T9" fmla="*/ 2 h 14"/>
                <a:gd name="T10" fmla="*/ 3 w 11"/>
                <a:gd name="T11" fmla="*/ 14 h 14"/>
                <a:gd name="T12" fmla="*/ 3 w 11"/>
                <a:gd name="T13" fmla="*/ 3 h 14"/>
              </a:gdLst>
              <a:ahLst/>
              <a:cxnLst>
                <a:cxn ang="0">
                  <a:pos x="T0" y="T1"/>
                </a:cxn>
                <a:cxn ang="0">
                  <a:pos x="T2" y="T3"/>
                </a:cxn>
                <a:cxn ang="0">
                  <a:pos x="T4" y="T5"/>
                </a:cxn>
                <a:cxn ang="0">
                  <a:pos x="T6" y="T7"/>
                </a:cxn>
                <a:cxn ang="0">
                  <a:pos x="T8" y="T9"/>
                </a:cxn>
                <a:cxn ang="0">
                  <a:pos x="T10" y="T11"/>
                </a:cxn>
                <a:cxn ang="0">
                  <a:pos x="T12" y="T13"/>
                </a:cxn>
              </a:cxnLst>
              <a:rect l="0" t="0" r="r" b="b"/>
              <a:pathLst>
                <a:path w="11" h="14">
                  <a:moveTo>
                    <a:pt x="3" y="3"/>
                  </a:moveTo>
                  <a:cubicBezTo>
                    <a:pt x="4" y="1"/>
                    <a:pt x="9" y="0"/>
                    <a:pt x="11" y="2"/>
                  </a:cubicBezTo>
                  <a:cubicBezTo>
                    <a:pt x="11" y="2"/>
                    <a:pt x="11" y="2"/>
                    <a:pt x="11" y="2"/>
                  </a:cubicBezTo>
                  <a:cubicBezTo>
                    <a:pt x="11" y="2"/>
                    <a:pt x="11" y="1"/>
                    <a:pt x="10" y="1"/>
                  </a:cubicBezTo>
                  <a:cubicBezTo>
                    <a:pt x="9" y="0"/>
                    <a:pt x="3" y="0"/>
                    <a:pt x="2" y="2"/>
                  </a:cubicBezTo>
                  <a:cubicBezTo>
                    <a:pt x="0" y="4"/>
                    <a:pt x="1" y="12"/>
                    <a:pt x="3" y="14"/>
                  </a:cubicBezTo>
                  <a:cubicBezTo>
                    <a:pt x="2" y="11"/>
                    <a:pt x="1" y="5"/>
                    <a:pt x="3" y="3"/>
                  </a:cubicBezTo>
                  <a:close/>
                </a:path>
              </a:pathLst>
            </a:custGeom>
            <a:solidFill>
              <a:srgbClr val="A4C7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325" name="Freeform 292">
              <a:extLst>
                <a:ext uri="{FF2B5EF4-FFF2-40B4-BE49-F238E27FC236}">
                  <a16:creationId xmlns:a16="http://schemas.microsoft.com/office/drawing/2014/main" id="{86A02D80-86BF-5F84-D5EA-24F7FF71C2BD}"/>
                </a:ext>
              </a:extLst>
            </p:cNvPr>
            <p:cNvSpPr>
              <a:spLocks/>
            </p:cNvSpPr>
            <p:nvPr/>
          </p:nvSpPr>
          <p:spPr bwMode="auto">
            <a:xfrm>
              <a:off x="7910074" y="5580171"/>
              <a:ext cx="11883" cy="15844"/>
            </a:xfrm>
            <a:custGeom>
              <a:avLst/>
              <a:gdLst>
                <a:gd name="T0" fmla="*/ 2 w 11"/>
                <a:gd name="T1" fmla="*/ 3 h 14"/>
                <a:gd name="T2" fmla="*/ 11 w 11"/>
                <a:gd name="T3" fmla="*/ 2 h 14"/>
                <a:gd name="T4" fmla="*/ 11 w 11"/>
                <a:gd name="T5" fmla="*/ 2 h 14"/>
                <a:gd name="T6" fmla="*/ 10 w 11"/>
                <a:gd name="T7" fmla="*/ 1 h 14"/>
                <a:gd name="T8" fmla="*/ 2 w 11"/>
                <a:gd name="T9" fmla="*/ 2 h 14"/>
                <a:gd name="T10" fmla="*/ 3 w 11"/>
                <a:gd name="T11" fmla="*/ 14 h 14"/>
                <a:gd name="T12" fmla="*/ 2 w 11"/>
                <a:gd name="T13" fmla="*/ 3 h 14"/>
              </a:gdLst>
              <a:ahLst/>
              <a:cxnLst>
                <a:cxn ang="0">
                  <a:pos x="T0" y="T1"/>
                </a:cxn>
                <a:cxn ang="0">
                  <a:pos x="T2" y="T3"/>
                </a:cxn>
                <a:cxn ang="0">
                  <a:pos x="T4" y="T5"/>
                </a:cxn>
                <a:cxn ang="0">
                  <a:pos x="T6" y="T7"/>
                </a:cxn>
                <a:cxn ang="0">
                  <a:pos x="T8" y="T9"/>
                </a:cxn>
                <a:cxn ang="0">
                  <a:pos x="T10" y="T11"/>
                </a:cxn>
                <a:cxn ang="0">
                  <a:pos x="T12" y="T13"/>
                </a:cxn>
              </a:cxnLst>
              <a:rect l="0" t="0" r="r" b="b"/>
              <a:pathLst>
                <a:path w="11" h="14">
                  <a:moveTo>
                    <a:pt x="2" y="3"/>
                  </a:moveTo>
                  <a:cubicBezTo>
                    <a:pt x="4" y="2"/>
                    <a:pt x="9" y="1"/>
                    <a:pt x="11" y="2"/>
                  </a:cubicBezTo>
                  <a:cubicBezTo>
                    <a:pt x="11" y="2"/>
                    <a:pt x="11" y="2"/>
                    <a:pt x="11" y="2"/>
                  </a:cubicBezTo>
                  <a:cubicBezTo>
                    <a:pt x="11" y="2"/>
                    <a:pt x="10" y="1"/>
                    <a:pt x="10" y="1"/>
                  </a:cubicBezTo>
                  <a:cubicBezTo>
                    <a:pt x="8" y="0"/>
                    <a:pt x="3" y="1"/>
                    <a:pt x="2" y="2"/>
                  </a:cubicBezTo>
                  <a:cubicBezTo>
                    <a:pt x="0" y="5"/>
                    <a:pt x="1" y="12"/>
                    <a:pt x="3" y="14"/>
                  </a:cubicBezTo>
                  <a:cubicBezTo>
                    <a:pt x="1" y="11"/>
                    <a:pt x="1" y="5"/>
                    <a:pt x="2" y="3"/>
                  </a:cubicBezTo>
                  <a:close/>
                </a:path>
              </a:pathLst>
            </a:custGeom>
            <a:solidFill>
              <a:srgbClr val="A4C7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326" name="Freeform 293">
              <a:extLst>
                <a:ext uri="{FF2B5EF4-FFF2-40B4-BE49-F238E27FC236}">
                  <a16:creationId xmlns:a16="http://schemas.microsoft.com/office/drawing/2014/main" id="{29755CE9-D7A2-8F0C-A839-A178B3B1754F}"/>
                </a:ext>
              </a:extLst>
            </p:cNvPr>
            <p:cNvSpPr>
              <a:spLocks/>
            </p:cNvSpPr>
            <p:nvPr/>
          </p:nvSpPr>
          <p:spPr bwMode="auto">
            <a:xfrm>
              <a:off x="7970810" y="5570929"/>
              <a:ext cx="13203" cy="15844"/>
            </a:xfrm>
            <a:custGeom>
              <a:avLst/>
              <a:gdLst>
                <a:gd name="T0" fmla="*/ 3 w 11"/>
                <a:gd name="T1" fmla="*/ 3 h 15"/>
                <a:gd name="T2" fmla="*/ 11 w 11"/>
                <a:gd name="T3" fmla="*/ 2 h 15"/>
                <a:gd name="T4" fmla="*/ 11 w 11"/>
                <a:gd name="T5" fmla="*/ 3 h 15"/>
                <a:gd name="T6" fmla="*/ 10 w 11"/>
                <a:gd name="T7" fmla="*/ 1 h 15"/>
                <a:gd name="T8" fmla="*/ 2 w 11"/>
                <a:gd name="T9" fmla="*/ 2 h 15"/>
                <a:gd name="T10" fmla="*/ 3 w 11"/>
                <a:gd name="T11" fmla="*/ 15 h 15"/>
                <a:gd name="T12" fmla="*/ 3 w 11"/>
                <a:gd name="T13" fmla="*/ 3 h 15"/>
              </a:gdLst>
              <a:ahLst/>
              <a:cxnLst>
                <a:cxn ang="0">
                  <a:pos x="T0" y="T1"/>
                </a:cxn>
                <a:cxn ang="0">
                  <a:pos x="T2" y="T3"/>
                </a:cxn>
                <a:cxn ang="0">
                  <a:pos x="T4" y="T5"/>
                </a:cxn>
                <a:cxn ang="0">
                  <a:pos x="T6" y="T7"/>
                </a:cxn>
                <a:cxn ang="0">
                  <a:pos x="T8" y="T9"/>
                </a:cxn>
                <a:cxn ang="0">
                  <a:pos x="T10" y="T11"/>
                </a:cxn>
                <a:cxn ang="0">
                  <a:pos x="T12" y="T13"/>
                </a:cxn>
              </a:cxnLst>
              <a:rect l="0" t="0" r="r" b="b"/>
              <a:pathLst>
                <a:path w="11" h="15">
                  <a:moveTo>
                    <a:pt x="3" y="3"/>
                  </a:moveTo>
                  <a:cubicBezTo>
                    <a:pt x="4" y="2"/>
                    <a:pt x="9" y="1"/>
                    <a:pt x="11" y="2"/>
                  </a:cubicBezTo>
                  <a:cubicBezTo>
                    <a:pt x="11" y="2"/>
                    <a:pt x="11" y="2"/>
                    <a:pt x="11" y="3"/>
                  </a:cubicBezTo>
                  <a:cubicBezTo>
                    <a:pt x="11" y="2"/>
                    <a:pt x="11" y="1"/>
                    <a:pt x="10" y="1"/>
                  </a:cubicBezTo>
                  <a:cubicBezTo>
                    <a:pt x="9" y="0"/>
                    <a:pt x="3" y="1"/>
                    <a:pt x="2" y="2"/>
                  </a:cubicBezTo>
                  <a:cubicBezTo>
                    <a:pt x="0" y="5"/>
                    <a:pt x="1" y="12"/>
                    <a:pt x="3" y="15"/>
                  </a:cubicBezTo>
                  <a:cubicBezTo>
                    <a:pt x="1" y="12"/>
                    <a:pt x="1" y="6"/>
                    <a:pt x="3" y="3"/>
                  </a:cubicBezTo>
                  <a:close/>
                </a:path>
              </a:pathLst>
            </a:custGeom>
            <a:solidFill>
              <a:srgbClr val="A4C7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327" name="Freeform 294">
              <a:extLst>
                <a:ext uri="{FF2B5EF4-FFF2-40B4-BE49-F238E27FC236}">
                  <a16:creationId xmlns:a16="http://schemas.microsoft.com/office/drawing/2014/main" id="{57E4816C-CCAC-FC14-3412-24CA7E782F53}"/>
                </a:ext>
              </a:extLst>
            </p:cNvPr>
            <p:cNvSpPr>
              <a:spLocks/>
            </p:cNvSpPr>
            <p:nvPr/>
          </p:nvSpPr>
          <p:spPr bwMode="auto">
            <a:xfrm>
              <a:off x="7698818" y="5634306"/>
              <a:ext cx="376299" cy="51494"/>
            </a:xfrm>
            <a:custGeom>
              <a:avLst/>
              <a:gdLst>
                <a:gd name="T0" fmla="*/ 317 w 345"/>
                <a:gd name="T1" fmla="*/ 27 h 46"/>
                <a:gd name="T2" fmla="*/ 176 w 345"/>
                <a:gd name="T3" fmla="*/ 46 h 46"/>
                <a:gd name="T4" fmla="*/ 0 w 345"/>
                <a:gd name="T5" fmla="*/ 5 h 46"/>
                <a:gd name="T6" fmla="*/ 37 w 345"/>
                <a:gd name="T7" fmla="*/ 0 h 46"/>
                <a:gd name="T8" fmla="*/ 282 w 345"/>
                <a:gd name="T9" fmla="*/ 0 h 46"/>
                <a:gd name="T10" fmla="*/ 312 w 345"/>
                <a:gd name="T11" fmla="*/ 0 h 46"/>
                <a:gd name="T12" fmla="*/ 342 w 345"/>
                <a:gd name="T13" fmla="*/ 13 h 46"/>
                <a:gd name="T14" fmla="*/ 317 w 345"/>
                <a:gd name="T15" fmla="*/ 27 h 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5" h="46">
                  <a:moveTo>
                    <a:pt x="317" y="27"/>
                  </a:moveTo>
                  <a:cubicBezTo>
                    <a:pt x="266" y="40"/>
                    <a:pt x="176" y="46"/>
                    <a:pt x="176" y="46"/>
                  </a:cubicBezTo>
                  <a:cubicBezTo>
                    <a:pt x="0" y="5"/>
                    <a:pt x="0" y="5"/>
                    <a:pt x="0" y="5"/>
                  </a:cubicBezTo>
                  <a:cubicBezTo>
                    <a:pt x="37" y="0"/>
                    <a:pt x="37" y="0"/>
                    <a:pt x="37" y="0"/>
                  </a:cubicBezTo>
                  <a:cubicBezTo>
                    <a:pt x="37" y="0"/>
                    <a:pt x="208" y="0"/>
                    <a:pt x="282" y="0"/>
                  </a:cubicBezTo>
                  <a:cubicBezTo>
                    <a:pt x="288" y="0"/>
                    <a:pt x="307" y="0"/>
                    <a:pt x="312" y="0"/>
                  </a:cubicBezTo>
                  <a:cubicBezTo>
                    <a:pt x="321" y="0"/>
                    <a:pt x="345" y="5"/>
                    <a:pt x="342" y="13"/>
                  </a:cubicBezTo>
                  <a:cubicBezTo>
                    <a:pt x="340" y="18"/>
                    <a:pt x="326" y="25"/>
                    <a:pt x="317" y="27"/>
                  </a:cubicBezTo>
                  <a:close/>
                </a:path>
              </a:pathLst>
            </a:custGeom>
            <a:solidFill>
              <a:srgbClr val="B0B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328" name="Freeform 295">
              <a:extLst>
                <a:ext uri="{FF2B5EF4-FFF2-40B4-BE49-F238E27FC236}">
                  <a16:creationId xmlns:a16="http://schemas.microsoft.com/office/drawing/2014/main" id="{BE4BB9C8-8096-44AB-3480-8606D7A316CB}"/>
                </a:ext>
              </a:extLst>
            </p:cNvPr>
            <p:cNvSpPr>
              <a:spLocks/>
            </p:cNvSpPr>
            <p:nvPr/>
          </p:nvSpPr>
          <p:spPr bwMode="auto">
            <a:xfrm>
              <a:off x="7688256" y="5610539"/>
              <a:ext cx="51493" cy="30368"/>
            </a:xfrm>
            <a:custGeom>
              <a:avLst/>
              <a:gdLst>
                <a:gd name="T0" fmla="*/ 39 w 39"/>
                <a:gd name="T1" fmla="*/ 18 h 23"/>
                <a:gd name="T2" fmla="*/ 8 w 39"/>
                <a:gd name="T3" fmla="*/ 23 h 23"/>
                <a:gd name="T4" fmla="*/ 0 w 39"/>
                <a:gd name="T5" fmla="*/ 1 h 23"/>
                <a:gd name="T6" fmla="*/ 6 w 39"/>
                <a:gd name="T7" fmla="*/ 0 h 23"/>
                <a:gd name="T8" fmla="*/ 39 w 39"/>
                <a:gd name="T9" fmla="*/ 18 h 23"/>
              </a:gdLst>
              <a:ahLst/>
              <a:cxnLst>
                <a:cxn ang="0">
                  <a:pos x="T0" y="T1"/>
                </a:cxn>
                <a:cxn ang="0">
                  <a:pos x="T2" y="T3"/>
                </a:cxn>
                <a:cxn ang="0">
                  <a:pos x="T4" y="T5"/>
                </a:cxn>
                <a:cxn ang="0">
                  <a:pos x="T6" y="T7"/>
                </a:cxn>
                <a:cxn ang="0">
                  <a:pos x="T8" y="T9"/>
                </a:cxn>
              </a:cxnLst>
              <a:rect l="0" t="0" r="r" b="b"/>
              <a:pathLst>
                <a:path w="39" h="23">
                  <a:moveTo>
                    <a:pt x="39" y="18"/>
                  </a:moveTo>
                  <a:lnTo>
                    <a:pt x="8" y="23"/>
                  </a:lnTo>
                  <a:lnTo>
                    <a:pt x="0" y="1"/>
                  </a:lnTo>
                  <a:lnTo>
                    <a:pt x="6" y="0"/>
                  </a:lnTo>
                  <a:lnTo>
                    <a:pt x="39" y="18"/>
                  </a:lnTo>
                  <a:close/>
                </a:path>
              </a:pathLst>
            </a:custGeom>
            <a:solidFill>
              <a:srgbClr val="82E1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329" name="Freeform 296">
              <a:extLst>
                <a:ext uri="{FF2B5EF4-FFF2-40B4-BE49-F238E27FC236}">
                  <a16:creationId xmlns:a16="http://schemas.microsoft.com/office/drawing/2014/main" id="{34FF6AF3-B8B6-3F39-5F55-E9C3F9E823BA}"/>
                </a:ext>
              </a:extLst>
            </p:cNvPr>
            <p:cNvSpPr>
              <a:spLocks/>
            </p:cNvSpPr>
            <p:nvPr/>
          </p:nvSpPr>
          <p:spPr bwMode="auto">
            <a:xfrm>
              <a:off x="7451914" y="5629024"/>
              <a:ext cx="134675" cy="29048"/>
            </a:xfrm>
            <a:custGeom>
              <a:avLst/>
              <a:gdLst>
                <a:gd name="T0" fmla="*/ 102 w 123"/>
                <a:gd name="T1" fmla="*/ 14 h 26"/>
                <a:gd name="T2" fmla="*/ 39 w 123"/>
                <a:gd name="T3" fmla="*/ 26 h 26"/>
                <a:gd name="T4" fmla="*/ 0 w 123"/>
                <a:gd name="T5" fmla="*/ 8 h 26"/>
                <a:gd name="T6" fmla="*/ 10 w 123"/>
                <a:gd name="T7" fmla="*/ 0 h 26"/>
                <a:gd name="T8" fmla="*/ 110 w 123"/>
                <a:gd name="T9" fmla="*/ 2 h 26"/>
                <a:gd name="T10" fmla="*/ 102 w 123"/>
                <a:gd name="T11" fmla="*/ 14 h 26"/>
              </a:gdLst>
              <a:ahLst/>
              <a:cxnLst>
                <a:cxn ang="0">
                  <a:pos x="T0" y="T1"/>
                </a:cxn>
                <a:cxn ang="0">
                  <a:pos x="T2" y="T3"/>
                </a:cxn>
                <a:cxn ang="0">
                  <a:pos x="T4" y="T5"/>
                </a:cxn>
                <a:cxn ang="0">
                  <a:pos x="T6" y="T7"/>
                </a:cxn>
                <a:cxn ang="0">
                  <a:pos x="T8" y="T9"/>
                </a:cxn>
                <a:cxn ang="0">
                  <a:pos x="T10" y="T11"/>
                </a:cxn>
              </a:cxnLst>
              <a:rect l="0" t="0" r="r" b="b"/>
              <a:pathLst>
                <a:path w="123" h="26">
                  <a:moveTo>
                    <a:pt x="102" y="14"/>
                  </a:moveTo>
                  <a:cubicBezTo>
                    <a:pt x="89" y="17"/>
                    <a:pt x="39" y="26"/>
                    <a:pt x="39" y="26"/>
                  </a:cubicBezTo>
                  <a:cubicBezTo>
                    <a:pt x="0" y="8"/>
                    <a:pt x="0" y="8"/>
                    <a:pt x="0" y="8"/>
                  </a:cubicBezTo>
                  <a:cubicBezTo>
                    <a:pt x="10" y="0"/>
                    <a:pt x="10" y="0"/>
                    <a:pt x="10" y="0"/>
                  </a:cubicBezTo>
                  <a:cubicBezTo>
                    <a:pt x="10" y="0"/>
                    <a:pt x="93" y="1"/>
                    <a:pt x="110" y="2"/>
                  </a:cubicBezTo>
                  <a:cubicBezTo>
                    <a:pt x="123" y="3"/>
                    <a:pt x="117" y="10"/>
                    <a:pt x="102" y="14"/>
                  </a:cubicBezTo>
                  <a:close/>
                </a:path>
              </a:pathLst>
            </a:custGeom>
            <a:solidFill>
              <a:srgbClr val="C8D2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330" name="Freeform 297">
              <a:extLst>
                <a:ext uri="{FF2B5EF4-FFF2-40B4-BE49-F238E27FC236}">
                  <a16:creationId xmlns:a16="http://schemas.microsoft.com/office/drawing/2014/main" id="{3CE41B96-6730-67C8-05EC-86A382E447DA}"/>
                </a:ext>
              </a:extLst>
            </p:cNvPr>
            <p:cNvSpPr>
              <a:spLocks/>
            </p:cNvSpPr>
            <p:nvPr/>
          </p:nvSpPr>
          <p:spPr bwMode="auto">
            <a:xfrm>
              <a:off x="8217714" y="5512833"/>
              <a:ext cx="17164" cy="17165"/>
            </a:xfrm>
            <a:custGeom>
              <a:avLst/>
              <a:gdLst>
                <a:gd name="T0" fmla="*/ 4 w 16"/>
                <a:gd name="T1" fmla="*/ 0 h 16"/>
                <a:gd name="T2" fmla="*/ 1 w 16"/>
                <a:gd name="T3" fmla="*/ 1 h 16"/>
                <a:gd name="T4" fmla="*/ 4 w 16"/>
                <a:gd name="T5" fmla="*/ 15 h 16"/>
                <a:gd name="T6" fmla="*/ 16 w 16"/>
                <a:gd name="T7" fmla="*/ 10 h 16"/>
                <a:gd name="T8" fmla="*/ 4 w 16"/>
                <a:gd name="T9" fmla="*/ 0 h 16"/>
              </a:gdLst>
              <a:ahLst/>
              <a:cxnLst>
                <a:cxn ang="0">
                  <a:pos x="T0" y="T1"/>
                </a:cxn>
                <a:cxn ang="0">
                  <a:pos x="T2" y="T3"/>
                </a:cxn>
                <a:cxn ang="0">
                  <a:pos x="T4" y="T5"/>
                </a:cxn>
                <a:cxn ang="0">
                  <a:pos x="T6" y="T7"/>
                </a:cxn>
                <a:cxn ang="0">
                  <a:pos x="T8" y="T9"/>
                </a:cxn>
              </a:cxnLst>
              <a:rect l="0" t="0" r="r" b="b"/>
              <a:pathLst>
                <a:path w="16" h="16">
                  <a:moveTo>
                    <a:pt x="4" y="0"/>
                  </a:moveTo>
                  <a:cubicBezTo>
                    <a:pt x="3" y="0"/>
                    <a:pt x="1" y="0"/>
                    <a:pt x="1" y="1"/>
                  </a:cubicBezTo>
                  <a:cubicBezTo>
                    <a:pt x="0" y="2"/>
                    <a:pt x="3" y="14"/>
                    <a:pt x="4" y="15"/>
                  </a:cubicBezTo>
                  <a:cubicBezTo>
                    <a:pt x="4" y="16"/>
                    <a:pt x="16" y="11"/>
                    <a:pt x="16" y="10"/>
                  </a:cubicBezTo>
                  <a:cubicBezTo>
                    <a:pt x="16" y="8"/>
                    <a:pt x="6" y="0"/>
                    <a:pt x="4" y="0"/>
                  </a:cubicBezTo>
                  <a:close/>
                </a:path>
              </a:pathLst>
            </a:custGeom>
            <a:solidFill>
              <a:srgbClr val="2E66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331" name="Freeform 298">
              <a:extLst>
                <a:ext uri="{FF2B5EF4-FFF2-40B4-BE49-F238E27FC236}">
                  <a16:creationId xmlns:a16="http://schemas.microsoft.com/office/drawing/2014/main" id="{767691D0-F195-8567-A033-075508570408}"/>
                </a:ext>
              </a:extLst>
            </p:cNvPr>
            <p:cNvSpPr>
              <a:spLocks/>
            </p:cNvSpPr>
            <p:nvPr/>
          </p:nvSpPr>
          <p:spPr bwMode="auto">
            <a:xfrm>
              <a:off x="8208472" y="5514154"/>
              <a:ext cx="10563" cy="18485"/>
            </a:xfrm>
            <a:custGeom>
              <a:avLst/>
              <a:gdLst>
                <a:gd name="T0" fmla="*/ 6 w 10"/>
                <a:gd name="T1" fmla="*/ 1 h 17"/>
                <a:gd name="T2" fmla="*/ 0 w 10"/>
                <a:gd name="T3" fmla="*/ 2 h 17"/>
                <a:gd name="T4" fmla="*/ 1 w 10"/>
                <a:gd name="T5" fmla="*/ 16 h 17"/>
                <a:gd name="T6" fmla="*/ 10 w 10"/>
                <a:gd name="T7" fmla="*/ 15 h 17"/>
                <a:gd name="T8" fmla="*/ 6 w 10"/>
                <a:gd name="T9" fmla="*/ 1 h 17"/>
              </a:gdLst>
              <a:ahLst/>
              <a:cxnLst>
                <a:cxn ang="0">
                  <a:pos x="T0" y="T1"/>
                </a:cxn>
                <a:cxn ang="0">
                  <a:pos x="T2" y="T3"/>
                </a:cxn>
                <a:cxn ang="0">
                  <a:pos x="T4" y="T5"/>
                </a:cxn>
                <a:cxn ang="0">
                  <a:pos x="T6" y="T7"/>
                </a:cxn>
                <a:cxn ang="0">
                  <a:pos x="T8" y="T9"/>
                </a:cxn>
              </a:cxnLst>
              <a:rect l="0" t="0" r="r" b="b"/>
              <a:pathLst>
                <a:path w="10" h="17">
                  <a:moveTo>
                    <a:pt x="6" y="1"/>
                  </a:moveTo>
                  <a:cubicBezTo>
                    <a:pt x="6" y="0"/>
                    <a:pt x="0" y="1"/>
                    <a:pt x="0" y="2"/>
                  </a:cubicBezTo>
                  <a:cubicBezTo>
                    <a:pt x="0" y="4"/>
                    <a:pt x="1" y="16"/>
                    <a:pt x="1" y="16"/>
                  </a:cubicBezTo>
                  <a:cubicBezTo>
                    <a:pt x="2" y="17"/>
                    <a:pt x="10" y="15"/>
                    <a:pt x="10" y="15"/>
                  </a:cubicBezTo>
                  <a:cubicBezTo>
                    <a:pt x="10" y="13"/>
                    <a:pt x="7" y="3"/>
                    <a:pt x="6" y="1"/>
                  </a:cubicBezTo>
                  <a:close/>
                </a:path>
              </a:pathLst>
            </a:custGeom>
            <a:solidFill>
              <a:srgbClr val="2E66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332" name="Freeform 299">
              <a:extLst>
                <a:ext uri="{FF2B5EF4-FFF2-40B4-BE49-F238E27FC236}">
                  <a16:creationId xmlns:a16="http://schemas.microsoft.com/office/drawing/2014/main" id="{15C3DE22-6CAA-95B6-C6DB-7BB7FD424DC2}"/>
                </a:ext>
              </a:extLst>
            </p:cNvPr>
            <p:cNvSpPr>
              <a:spLocks/>
            </p:cNvSpPr>
            <p:nvPr/>
          </p:nvSpPr>
          <p:spPr bwMode="auto">
            <a:xfrm>
              <a:off x="8197909" y="5515474"/>
              <a:ext cx="9242" cy="18485"/>
            </a:xfrm>
            <a:custGeom>
              <a:avLst/>
              <a:gdLst>
                <a:gd name="T0" fmla="*/ 6 w 8"/>
                <a:gd name="T1" fmla="*/ 0 h 17"/>
                <a:gd name="T2" fmla="*/ 3 w 8"/>
                <a:gd name="T3" fmla="*/ 1 h 17"/>
                <a:gd name="T4" fmla="*/ 1 w 8"/>
                <a:gd name="T5" fmla="*/ 16 h 17"/>
                <a:gd name="T6" fmla="*/ 8 w 8"/>
                <a:gd name="T7" fmla="*/ 15 h 17"/>
                <a:gd name="T8" fmla="*/ 6 w 8"/>
                <a:gd name="T9" fmla="*/ 0 h 17"/>
              </a:gdLst>
              <a:ahLst/>
              <a:cxnLst>
                <a:cxn ang="0">
                  <a:pos x="T0" y="T1"/>
                </a:cxn>
                <a:cxn ang="0">
                  <a:pos x="T2" y="T3"/>
                </a:cxn>
                <a:cxn ang="0">
                  <a:pos x="T4" y="T5"/>
                </a:cxn>
                <a:cxn ang="0">
                  <a:pos x="T6" y="T7"/>
                </a:cxn>
                <a:cxn ang="0">
                  <a:pos x="T8" y="T9"/>
                </a:cxn>
              </a:cxnLst>
              <a:rect l="0" t="0" r="r" b="b"/>
              <a:pathLst>
                <a:path w="8" h="17">
                  <a:moveTo>
                    <a:pt x="6" y="0"/>
                  </a:moveTo>
                  <a:cubicBezTo>
                    <a:pt x="6" y="0"/>
                    <a:pt x="3" y="0"/>
                    <a:pt x="3" y="1"/>
                  </a:cubicBezTo>
                  <a:cubicBezTo>
                    <a:pt x="1" y="3"/>
                    <a:pt x="0" y="15"/>
                    <a:pt x="1" y="16"/>
                  </a:cubicBezTo>
                  <a:cubicBezTo>
                    <a:pt x="2" y="17"/>
                    <a:pt x="8" y="16"/>
                    <a:pt x="8" y="15"/>
                  </a:cubicBezTo>
                  <a:cubicBezTo>
                    <a:pt x="7" y="14"/>
                    <a:pt x="6" y="2"/>
                    <a:pt x="6" y="0"/>
                  </a:cubicBezTo>
                  <a:close/>
                </a:path>
              </a:pathLst>
            </a:custGeom>
            <a:solidFill>
              <a:srgbClr val="2E66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333" name="Freeform 300">
              <a:extLst>
                <a:ext uri="{FF2B5EF4-FFF2-40B4-BE49-F238E27FC236}">
                  <a16:creationId xmlns:a16="http://schemas.microsoft.com/office/drawing/2014/main" id="{A0F78BB0-FAE3-7ADB-4134-3C470C4DEA0A}"/>
                </a:ext>
              </a:extLst>
            </p:cNvPr>
            <p:cNvSpPr>
              <a:spLocks/>
            </p:cNvSpPr>
            <p:nvPr/>
          </p:nvSpPr>
          <p:spPr bwMode="auto">
            <a:xfrm>
              <a:off x="8197909" y="5515474"/>
              <a:ext cx="6602" cy="18485"/>
            </a:xfrm>
            <a:custGeom>
              <a:avLst/>
              <a:gdLst>
                <a:gd name="T0" fmla="*/ 3 w 6"/>
                <a:gd name="T1" fmla="*/ 2 h 16"/>
                <a:gd name="T2" fmla="*/ 6 w 6"/>
                <a:gd name="T3" fmla="*/ 1 h 16"/>
                <a:gd name="T4" fmla="*/ 6 w 6"/>
                <a:gd name="T5" fmla="*/ 0 h 16"/>
                <a:gd name="T6" fmla="*/ 3 w 6"/>
                <a:gd name="T7" fmla="*/ 1 h 16"/>
                <a:gd name="T8" fmla="*/ 1 w 6"/>
                <a:gd name="T9" fmla="*/ 16 h 16"/>
                <a:gd name="T10" fmla="*/ 1 w 6"/>
                <a:gd name="T11" fmla="*/ 16 h 16"/>
                <a:gd name="T12" fmla="*/ 3 w 6"/>
                <a:gd name="T13" fmla="*/ 2 h 16"/>
              </a:gdLst>
              <a:ahLst/>
              <a:cxnLst>
                <a:cxn ang="0">
                  <a:pos x="T0" y="T1"/>
                </a:cxn>
                <a:cxn ang="0">
                  <a:pos x="T2" y="T3"/>
                </a:cxn>
                <a:cxn ang="0">
                  <a:pos x="T4" y="T5"/>
                </a:cxn>
                <a:cxn ang="0">
                  <a:pos x="T6" y="T7"/>
                </a:cxn>
                <a:cxn ang="0">
                  <a:pos x="T8" y="T9"/>
                </a:cxn>
                <a:cxn ang="0">
                  <a:pos x="T10" y="T11"/>
                </a:cxn>
                <a:cxn ang="0">
                  <a:pos x="T12" y="T13"/>
                </a:cxn>
              </a:cxnLst>
              <a:rect l="0" t="0" r="r" b="b"/>
              <a:pathLst>
                <a:path w="6" h="16">
                  <a:moveTo>
                    <a:pt x="3" y="2"/>
                  </a:moveTo>
                  <a:cubicBezTo>
                    <a:pt x="4" y="1"/>
                    <a:pt x="5" y="1"/>
                    <a:pt x="6" y="1"/>
                  </a:cubicBezTo>
                  <a:cubicBezTo>
                    <a:pt x="6" y="1"/>
                    <a:pt x="6" y="0"/>
                    <a:pt x="6" y="0"/>
                  </a:cubicBezTo>
                  <a:cubicBezTo>
                    <a:pt x="6" y="0"/>
                    <a:pt x="3" y="0"/>
                    <a:pt x="3" y="1"/>
                  </a:cubicBezTo>
                  <a:cubicBezTo>
                    <a:pt x="1" y="3"/>
                    <a:pt x="0" y="15"/>
                    <a:pt x="1" y="16"/>
                  </a:cubicBezTo>
                  <a:cubicBezTo>
                    <a:pt x="1" y="16"/>
                    <a:pt x="1" y="16"/>
                    <a:pt x="1" y="16"/>
                  </a:cubicBezTo>
                  <a:cubicBezTo>
                    <a:pt x="1" y="13"/>
                    <a:pt x="2" y="4"/>
                    <a:pt x="3" y="2"/>
                  </a:cubicBezTo>
                  <a:close/>
                </a:path>
              </a:pathLst>
            </a:custGeom>
            <a:solidFill>
              <a:srgbClr val="A4C7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334" name="Freeform 301">
              <a:extLst>
                <a:ext uri="{FF2B5EF4-FFF2-40B4-BE49-F238E27FC236}">
                  <a16:creationId xmlns:a16="http://schemas.microsoft.com/office/drawing/2014/main" id="{2208D8E3-5D06-3A16-35F8-F410DE9BF9C7}"/>
                </a:ext>
              </a:extLst>
            </p:cNvPr>
            <p:cNvSpPr>
              <a:spLocks/>
            </p:cNvSpPr>
            <p:nvPr/>
          </p:nvSpPr>
          <p:spPr bwMode="auto">
            <a:xfrm>
              <a:off x="8208472" y="5514154"/>
              <a:ext cx="7922" cy="18485"/>
            </a:xfrm>
            <a:custGeom>
              <a:avLst/>
              <a:gdLst>
                <a:gd name="T0" fmla="*/ 0 w 7"/>
                <a:gd name="T1" fmla="*/ 2 h 17"/>
                <a:gd name="T2" fmla="*/ 7 w 7"/>
                <a:gd name="T3" fmla="*/ 1 h 17"/>
                <a:gd name="T4" fmla="*/ 6 w 7"/>
                <a:gd name="T5" fmla="*/ 1 h 17"/>
                <a:gd name="T6" fmla="*/ 0 w 7"/>
                <a:gd name="T7" fmla="*/ 2 h 17"/>
                <a:gd name="T8" fmla="*/ 1 w 7"/>
                <a:gd name="T9" fmla="*/ 16 h 17"/>
                <a:gd name="T10" fmla="*/ 2 w 7"/>
                <a:gd name="T11" fmla="*/ 17 h 17"/>
                <a:gd name="T12" fmla="*/ 0 w 7"/>
                <a:gd name="T13" fmla="*/ 2 h 17"/>
              </a:gdLst>
              <a:ahLst/>
              <a:cxnLst>
                <a:cxn ang="0">
                  <a:pos x="T0" y="T1"/>
                </a:cxn>
                <a:cxn ang="0">
                  <a:pos x="T2" y="T3"/>
                </a:cxn>
                <a:cxn ang="0">
                  <a:pos x="T4" y="T5"/>
                </a:cxn>
                <a:cxn ang="0">
                  <a:pos x="T6" y="T7"/>
                </a:cxn>
                <a:cxn ang="0">
                  <a:pos x="T8" y="T9"/>
                </a:cxn>
                <a:cxn ang="0">
                  <a:pos x="T10" y="T11"/>
                </a:cxn>
                <a:cxn ang="0">
                  <a:pos x="T12" y="T13"/>
                </a:cxn>
              </a:cxnLst>
              <a:rect l="0" t="0" r="r" b="b"/>
              <a:pathLst>
                <a:path w="7" h="17">
                  <a:moveTo>
                    <a:pt x="0" y="2"/>
                  </a:moveTo>
                  <a:cubicBezTo>
                    <a:pt x="0" y="2"/>
                    <a:pt x="6" y="1"/>
                    <a:pt x="7" y="1"/>
                  </a:cubicBezTo>
                  <a:cubicBezTo>
                    <a:pt x="7" y="1"/>
                    <a:pt x="6" y="1"/>
                    <a:pt x="6" y="1"/>
                  </a:cubicBezTo>
                  <a:cubicBezTo>
                    <a:pt x="6" y="0"/>
                    <a:pt x="0" y="1"/>
                    <a:pt x="0" y="2"/>
                  </a:cubicBezTo>
                  <a:cubicBezTo>
                    <a:pt x="0" y="4"/>
                    <a:pt x="1" y="16"/>
                    <a:pt x="1" y="16"/>
                  </a:cubicBezTo>
                  <a:cubicBezTo>
                    <a:pt x="2" y="17"/>
                    <a:pt x="2" y="17"/>
                    <a:pt x="2" y="17"/>
                  </a:cubicBezTo>
                  <a:cubicBezTo>
                    <a:pt x="1" y="14"/>
                    <a:pt x="0" y="4"/>
                    <a:pt x="0" y="2"/>
                  </a:cubicBezTo>
                  <a:close/>
                </a:path>
              </a:pathLst>
            </a:custGeom>
            <a:solidFill>
              <a:srgbClr val="A4C7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335" name="Freeform 302">
              <a:extLst>
                <a:ext uri="{FF2B5EF4-FFF2-40B4-BE49-F238E27FC236}">
                  <a16:creationId xmlns:a16="http://schemas.microsoft.com/office/drawing/2014/main" id="{CCF924DF-0F82-7308-83A1-B5F04647C0F7}"/>
                </a:ext>
              </a:extLst>
            </p:cNvPr>
            <p:cNvSpPr>
              <a:spLocks/>
            </p:cNvSpPr>
            <p:nvPr/>
          </p:nvSpPr>
          <p:spPr bwMode="auto">
            <a:xfrm>
              <a:off x="8217714" y="5512833"/>
              <a:ext cx="17164" cy="15844"/>
            </a:xfrm>
            <a:custGeom>
              <a:avLst/>
              <a:gdLst>
                <a:gd name="T0" fmla="*/ 1 w 16"/>
                <a:gd name="T1" fmla="*/ 2 h 15"/>
                <a:gd name="T2" fmla="*/ 4 w 16"/>
                <a:gd name="T3" fmla="*/ 1 h 15"/>
                <a:gd name="T4" fmla="*/ 16 w 16"/>
                <a:gd name="T5" fmla="*/ 9 h 15"/>
                <a:gd name="T6" fmla="*/ 4 w 16"/>
                <a:gd name="T7" fmla="*/ 0 h 15"/>
                <a:gd name="T8" fmla="*/ 1 w 16"/>
                <a:gd name="T9" fmla="*/ 1 h 15"/>
                <a:gd name="T10" fmla="*/ 4 w 16"/>
                <a:gd name="T11" fmla="*/ 15 h 15"/>
                <a:gd name="T12" fmla="*/ 4 w 16"/>
                <a:gd name="T13" fmla="*/ 15 h 15"/>
                <a:gd name="T14" fmla="*/ 1 w 16"/>
                <a:gd name="T15" fmla="*/ 2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 h="15">
                  <a:moveTo>
                    <a:pt x="1" y="2"/>
                  </a:moveTo>
                  <a:cubicBezTo>
                    <a:pt x="1" y="1"/>
                    <a:pt x="3" y="1"/>
                    <a:pt x="4" y="1"/>
                  </a:cubicBezTo>
                  <a:cubicBezTo>
                    <a:pt x="6" y="1"/>
                    <a:pt x="14" y="7"/>
                    <a:pt x="16" y="9"/>
                  </a:cubicBezTo>
                  <a:cubicBezTo>
                    <a:pt x="15" y="7"/>
                    <a:pt x="6" y="0"/>
                    <a:pt x="4" y="0"/>
                  </a:cubicBezTo>
                  <a:cubicBezTo>
                    <a:pt x="3" y="0"/>
                    <a:pt x="1" y="0"/>
                    <a:pt x="1" y="1"/>
                  </a:cubicBezTo>
                  <a:cubicBezTo>
                    <a:pt x="0" y="2"/>
                    <a:pt x="3" y="14"/>
                    <a:pt x="4" y="15"/>
                  </a:cubicBezTo>
                  <a:cubicBezTo>
                    <a:pt x="4" y="15"/>
                    <a:pt x="4" y="15"/>
                    <a:pt x="4" y="15"/>
                  </a:cubicBezTo>
                  <a:cubicBezTo>
                    <a:pt x="3" y="12"/>
                    <a:pt x="1" y="3"/>
                    <a:pt x="1" y="2"/>
                  </a:cubicBezTo>
                  <a:close/>
                </a:path>
              </a:pathLst>
            </a:custGeom>
            <a:solidFill>
              <a:srgbClr val="A4C7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336" name="Freeform 303">
              <a:extLst>
                <a:ext uri="{FF2B5EF4-FFF2-40B4-BE49-F238E27FC236}">
                  <a16:creationId xmlns:a16="http://schemas.microsoft.com/office/drawing/2014/main" id="{DE3FD6CB-448D-6E8B-2B8F-32AA12C0F5E5}"/>
                </a:ext>
              </a:extLst>
            </p:cNvPr>
            <p:cNvSpPr>
              <a:spLocks/>
            </p:cNvSpPr>
            <p:nvPr/>
          </p:nvSpPr>
          <p:spPr bwMode="auto">
            <a:xfrm>
              <a:off x="8219035" y="5512833"/>
              <a:ext cx="15844" cy="10563"/>
            </a:xfrm>
            <a:custGeom>
              <a:avLst/>
              <a:gdLst>
                <a:gd name="T0" fmla="*/ 2 w 15"/>
                <a:gd name="T1" fmla="*/ 1 h 10"/>
                <a:gd name="T2" fmla="*/ 15 w 15"/>
                <a:gd name="T3" fmla="*/ 10 h 10"/>
                <a:gd name="T4" fmla="*/ 15 w 15"/>
                <a:gd name="T5" fmla="*/ 10 h 10"/>
                <a:gd name="T6" fmla="*/ 3 w 15"/>
                <a:gd name="T7" fmla="*/ 0 h 10"/>
                <a:gd name="T8" fmla="*/ 0 w 15"/>
                <a:gd name="T9" fmla="*/ 1 h 10"/>
                <a:gd name="T10" fmla="*/ 0 w 15"/>
                <a:gd name="T11" fmla="*/ 2 h 10"/>
                <a:gd name="T12" fmla="*/ 2 w 15"/>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15" h="10">
                  <a:moveTo>
                    <a:pt x="2" y="1"/>
                  </a:moveTo>
                  <a:cubicBezTo>
                    <a:pt x="5" y="1"/>
                    <a:pt x="14" y="8"/>
                    <a:pt x="15" y="10"/>
                  </a:cubicBezTo>
                  <a:cubicBezTo>
                    <a:pt x="15" y="10"/>
                    <a:pt x="15" y="10"/>
                    <a:pt x="15" y="10"/>
                  </a:cubicBezTo>
                  <a:cubicBezTo>
                    <a:pt x="15" y="8"/>
                    <a:pt x="5" y="0"/>
                    <a:pt x="3" y="0"/>
                  </a:cubicBezTo>
                  <a:cubicBezTo>
                    <a:pt x="2" y="0"/>
                    <a:pt x="0" y="0"/>
                    <a:pt x="0" y="1"/>
                  </a:cubicBezTo>
                  <a:cubicBezTo>
                    <a:pt x="0" y="1"/>
                    <a:pt x="0" y="1"/>
                    <a:pt x="0" y="2"/>
                  </a:cubicBezTo>
                  <a:cubicBezTo>
                    <a:pt x="0" y="1"/>
                    <a:pt x="2" y="1"/>
                    <a:pt x="2" y="1"/>
                  </a:cubicBezTo>
                  <a:close/>
                </a:path>
              </a:pathLst>
            </a:custGeom>
            <a:solidFill>
              <a:srgbClr val="1C3D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337" name="Freeform 304">
              <a:extLst>
                <a:ext uri="{FF2B5EF4-FFF2-40B4-BE49-F238E27FC236}">
                  <a16:creationId xmlns:a16="http://schemas.microsoft.com/office/drawing/2014/main" id="{98FFA735-E66E-F932-BBF5-DDD5400A9AA8}"/>
                </a:ext>
              </a:extLst>
            </p:cNvPr>
            <p:cNvSpPr>
              <a:spLocks/>
            </p:cNvSpPr>
            <p:nvPr/>
          </p:nvSpPr>
          <p:spPr bwMode="auto">
            <a:xfrm>
              <a:off x="8208472" y="5514154"/>
              <a:ext cx="10563" cy="15844"/>
            </a:xfrm>
            <a:custGeom>
              <a:avLst/>
              <a:gdLst>
                <a:gd name="T0" fmla="*/ 0 w 10"/>
                <a:gd name="T1" fmla="*/ 2 h 15"/>
                <a:gd name="T2" fmla="*/ 0 w 10"/>
                <a:gd name="T3" fmla="*/ 2 h 15"/>
                <a:gd name="T4" fmla="*/ 6 w 10"/>
                <a:gd name="T5" fmla="*/ 1 h 15"/>
                <a:gd name="T6" fmla="*/ 9 w 10"/>
                <a:gd name="T7" fmla="*/ 15 h 15"/>
                <a:gd name="T8" fmla="*/ 10 w 10"/>
                <a:gd name="T9" fmla="*/ 15 h 15"/>
                <a:gd name="T10" fmla="*/ 6 w 10"/>
                <a:gd name="T11" fmla="*/ 1 h 15"/>
                <a:gd name="T12" fmla="*/ 0 w 10"/>
                <a:gd name="T13" fmla="*/ 2 h 15"/>
              </a:gdLst>
              <a:ahLst/>
              <a:cxnLst>
                <a:cxn ang="0">
                  <a:pos x="T0" y="T1"/>
                </a:cxn>
                <a:cxn ang="0">
                  <a:pos x="T2" y="T3"/>
                </a:cxn>
                <a:cxn ang="0">
                  <a:pos x="T4" y="T5"/>
                </a:cxn>
                <a:cxn ang="0">
                  <a:pos x="T6" y="T7"/>
                </a:cxn>
                <a:cxn ang="0">
                  <a:pos x="T8" y="T9"/>
                </a:cxn>
                <a:cxn ang="0">
                  <a:pos x="T10" y="T11"/>
                </a:cxn>
                <a:cxn ang="0">
                  <a:pos x="T12" y="T13"/>
                </a:cxn>
              </a:cxnLst>
              <a:rect l="0" t="0" r="r" b="b"/>
              <a:pathLst>
                <a:path w="10" h="15">
                  <a:moveTo>
                    <a:pt x="0" y="2"/>
                  </a:moveTo>
                  <a:cubicBezTo>
                    <a:pt x="0" y="2"/>
                    <a:pt x="0" y="2"/>
                    <a:pt x="0" y="2"/>
                  </a:cubicBezTo>
                  <a:cubicBezTo>
                    <a:pt x="1" y="1"/>
                    <a:pt x="6" y="1"/>
                    <a:pt x="6" y="1"/>
                  </a:cubicBezTo>
                  <a:cubicBezTo>
                    <a:pt x="7" y="3"/>
                    <a:pt x="9" y="13"/>
                    <a:pt x="9" y="15"/>
                  </a:cubicBezTo>
                  <a:cubicBezTo>
                    <a:pt x="10" y="15"/>
                    <a:pt x="10" y="15"/>
                    <a:pt x="10" y="15"/>
                  </a:cubicBezTo>
                  <a:cubicBezTo>
                    <a:pt x="10" y="13"/>
                    <a:pt x="7" y="3"/>
                    <a:pt x="6" y="1"/>
                  </a:cubicBezTo>
                  <a:cubicBezTo>
                    <a:pt x="6" y="0"/>
                    <a:pt x="0" y="1"/>
                    <a:pt x="0" y="2"/>
                  </a:cubicBezTo>
                  <a:close/>
                </a:path>
              </a:pathLst>
            </a:custGeom>
            <a:solidFill>
              <a:srgbClr val="1C3D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338" name="Freeform 305">
              <a:extLst>
                <a:ext uri="{FF2B5EF4-FFF2-40B4-BE49-F238E27FC236}">
                  <a16:creationId xmlns:a16="http://schemas.microsoft.com/office/drawing/2014/main" id="{CA3322BF-4A99-D52B-1FCF-9A2706C537CE}"/>
                </a:ext>
              </a:extLst>
            </p:cNvPr>
            <p:cNvSpPr>
              <a:spLocks/>
            </p:cNvSpPr>
            <p:nvPr/>
          </p:nvSpPr>
          <p:spPr bwMode="auto">
            <a:xfrm>
              <a:off x="8200550" y="5515474"/>
              <a:ext cx="6602" cy="17165"/>
            </a:xfrm>
            <a:custGeom>
              <a:avLst/>
              <a:gdLst>
                <a:gd name="T0" fmla="*/ 1 w 6"/>
                <a:gd name="T1" fmla="*/ 1 h 15"/>
                <a:gd name="T2" fmla="*/ 0 w 6"/>
                <a:gd name="T3" fmla="*/ 2 h 15"/>
                <a:gd name="T4" fmla="*/ 0 w 6"/>
                <a:gd name="T5" fmla="*/ 2 h 15"/>
                <a:gd name="T6" fmla="*/ 3 w 6"/>
                <a:gd name="T7" fmla="*/ 1 h 15"/>
                <a:gd name="T8" fmla="*/ 5 w 6"/>
                <a:gd name="T9" fmla="*/ 15 h 15"/>
                <a:gd name="T10" fmla="*/ 6 w 6"/>
                <a:gd name="T11" fmla="*/ 15 h 15"/>
                <a:gd name="T12" fmla="*/ 4 w 6"/>
                <a:gd name="T13" fmla="*/ 0 h 15"/>
                <a:gd name="T14" fmla="*/ 1 w 6"/>
                <a:gd name="T15" fmla="*/ 1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15">
                  <a:moveTo>
                    <a:pt x="1" y="1"/>
                  </a:moveTo>
                  <a:cubicBezTo>
                    <a:pt x="1" y="1"/>
                    <a:pt x="0" y="2"/>
                    <a:pt x="0" y="2"/>
                  </a:cubicBezTo>
                  <a:cubicBezTo>
                    <a:pt x="0" y="2"/>
                    <a:pt x="0" y="2"/>
                    <a:pt x="0" y="2"/>
                  </a:cubicBezTo>
                  <a:cubicBezTo>
                    <a:pt x="1" y="1"/>
                    <a:pt x="3" y="0"/>
                    <a:pt x="3" y="1"/>
                  </a:cubicBezTo>
                  <a:cubicBezTo>
                    <a:pt x="4" y="3"/>
                    <a:pt x="5" y="13"/>
                    <a:pt x="5" y="15"/>
                  </a:cubicBezTo>
                  <a:cubicBezTo>
                    <a:pt x="6" y="15"/>
                    <a:pt x="6" y="15"/>
                    <a:pt x="6" y="15"/>
                  </a:cubicBezTo>
                  <a:cubicBezTo>
                    <a:pt x="5" y="14"/>
                    <a:pt x="4" y="2"/>
                    <a:pt x="4" y="0"/>
                  </a:cubicBezTo>
                  <a:cubicBezTo>
                    <a:pt x="4" y="0"/>
                    <a:pt x="1" y="0"/>
                    <a:pt x="1" y="1"/>
                  </a:cubicBezTo>
                  <a:close/>
                </a:path>
              </a:pathLst>
            </a:custGeom>
            <a:solidFill>
              <a:srgbClr val="1C3D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339" name="Freeform 315">
              <a:extLst>
                <a:ext uri="{FF2B5EF4-FFF2-40B4-BE49-F238E27FC236}">
                  <a16:creationId xmlns:a16="http://schemas.microsoft.com/office/drawing/2014/main" id="{0F3E25DB-7E9D-AAEE-E8CE-36638826B10E}"/>
                </a:ext>
              </a:extLst>
            </p:cNvPr>
            <p:cNvSpPr>
              <a:spLocks noEditPoints="1"/>
            </p:cNvSpPr>
            <p:nvPr/>
          </p:nvSpPr>
          <p:spPr bwMode="auto">
            <a:xfrm>
              <a:off x="7610355" y="5640907"/>
              <a:ext cx="22446" cy="33009"/>
            </a:xfrm>
            <a:custGeom>
              <a:avLst/>
              <a:gdLst>
                <a:gd name="T0" fmla="*/ 11 w 21"/>
                <a:gd name="T1" fmla="*/ 0 h 30"/>
                <a:gd name="T2" fmla="*/ 5 w 21"/>
                <a:gd name="T3" fmla="*/ 1 h 30"/>
                <a:gd name="T4" fmla="*/ 0 w 21"/>
                <a:gd name="T5" fmla="*/ 8 h 30"/>
                <a:gd name="T6" fmla="*/ 3 w 21"/>
                <a:gd name="T7" fmla="*/ 25 h 30"/>
                <a:gd name="T8" fmla="*/ 9 w 21"/>
                <a:gd name="T9" fmla="*/ 29 h 30"/>
                <a:gd name="T10" fmla="*/ 15 w 21"/>
                <a:gd name="T11" fmla="*/ 29 h 30"/>
                <a:gd name="T12" fmla="*/ 20 w 21"/>
                <a:gd name="T13" fmla="*/ 22 h 30"/>
                <a:gd name="T14" fmla="*/ 17 w 21"/>
                <a:gd name="T15" fmla="*/ 5 h 30"/>
                <a:gd name="T16" fmla="*/ 11 w 21"/>
                <a:gd name="T17" fmla="*/ 0 h 30"/>
                <a:gd name="T18" fmla="*/ 19 w 21"/>
                <a:gd name="T19" fmla="*/ 21 h 30"/>
                <a:gd name="T20" fmla="*/ 15 w 21"/>
                <a:gd name="T21" fmla="*/ 27 h 30"/>
                <a:gd name="T22" fmla="*/ 9 w 21"/>
                <a:gd name="T23" fmla="*/ 28 h 30"/>
                <a:gd name="T24" fmla="*/ 4 w 21"/>
                <a:gd name="T25" fmla="*/ 24 h 30"/>
                <a:gd name="T26" fmla="*/ 1 w 21"/>
                <a:gd name="T27" fmla="*/ 9 h 30"/>
                <a:gd name="T28" fmla="*/ 5 w 21"/>
                <a:gd name="T29" fmla="*/ 3 h 30"/>
                <a:gd name="T30" fmla="*/ 11 w 21"/>
                <a:gd name="T31" fmla="*/ 2 h 30"/>
                <a:gd name="T32" fmla="*/ 17 w 21"/>
                <a:gd name="T33" fmla="*/ 6 h 30"/>
                <a:gd name="T34" fmla="*/ 19 w 21"/>
                <a:gd name="T35" fmla="*/ 2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 h="30">
                  <a:moveTo>
                    <a:pt x="11" y="0"/>
                  </a:moveTo>
                  <a:cubicBezTo>
                    <a:pt x="5" y="1"/>
                    <a:pt x="5" y="1"/>
                    <a:pt x="5" y="1"/>
                  </a:cubicBezTo>
                  <a:cubicBezTo>
                    <a:pt x="2" y="2"/>
                    <a:pt x="0" y="5"/>
                    <a:pt x="0" y="8"/>
                  </a:cubicBezTo>
                  <a:cubicBezTo>
                    <a:pt x="3" y="25"/>
                    <a:pt x="3" y="25"/>
                    <a:pt x="3" y="25"/>
                  </a:cubicBezTo>
                  <a:cubicBezTo>
                    <a:pt x="3" y="28"/>
                    <a:pt x="6" y="30"/>
                    <a:pt x="9" y="29"/>
                  </a:cubicBezTo>
                  <a:cubicBezTo>
                    <a:pt x="15" y="29"/>
                    <a:pt x="15" y="29"/>
                    <a:pt x="15" y="29"/>
                  </a:cubicBezTo>
                  <a:cubicBezTo>
                    <a:pt x="18" y="28"/>
                    <a:pt x="21" y="25"/>
                    <a:pt x="20" y="22"/>
                  </a:cubicBezTo>
                  <a:cubicBezTo>
                    <a:pt x="17" y="5"/>
                    <a:pt x="17" y="5"/>
                    <a:pt x="17" y="5"/>
                  </a:cubicBezTo>
                  <a:cubicBezTo>
                    <a:pt x="17" y="2"/>
                    <a:pt x="14" y="0"/>
                    <a:pt x="11" y="0"/>
                  </a:cubicBezTo>
                  <a:close/>
                  <a:moveTo>
                    <a:pt x="19" y="21"/>
                  </a:moveTo>
                  <a:cubicBezTo>
                    <a:pt x="20" y="24"/>
                    <a:pt x="18" y="27"/>
                    <a:pt x="15" y="27"/>
                  </a:cubicBezTo>
                  <a:cubicBezTo>
                    <a:pt x="9" y="28"/>
                    <a:pt x="9" y="28"/>
                    <a:pt x="9" y="28"/>
                  </a:cubicBezTo>
                  <a:cubicBezTo>
                    <a:pt x="7" y="29"/>
                    <a:pt x="4" y="27"/>
                    <a:pt x="4" y="24"/>
                  </a:cubicBezTo>
                  <a:cubicBezTo>
                    <a:pt x="1" y="9"/>
                    <a:pt x="1" y="9"/>
                    <a:pt x="1" y="9"/>
                  </a:cubicBezTo>
                  <a:cubicBezTo>
                    <a:pt x="1" y="6"/>
                    <a:pt x="3" y="3"/>
                    <a:pt x="5" y="3"/>
                  </a:cubicBezTo>
                  <a:cubicBezTo>
                    <a:pt x="11" y="2"/>
                    <a:pt x="11" y="2"/>
                    <a:pt x="11" y="2"/>
                  </a:cubicBezTo>
                  <a:cubicBezTo>
                    <a:pt x="14" y="1"/>
                    <a:pt x="16" y="3"/>
                    <a:pt x="17" y="6"/>
                  </a:cubicBezTo>
                  <a:lnTo>
                    <a:pt x="19" y="21"/>
                  </a:lnTo>
                  <a:close/>
                </a:path>
              </a:pathLst>
            </a:custGeom>
            <a:solidFill>
              <a:srgbClr val="D1DCE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340" name="Freeform 316">
              <a:extLst>
                <a:ext uri="{FF2B5EF4-FFF2-40B4-BE49-F238E27FC236}">
                  <a16:creationId xmlns:a16="http://schemas.microsoft.com/office/drawing/2014/main" id="{C1A1FBBD-B1E5-1B3D-4F9E-A2DB827E104B}"/>
                </a:ext>
              </a:extLst>
            </p:cNvPr>
            <p:cNvSpPr>
              <a:spLocks noEditPoints="1"/>
            </p:cNvSpPr>
            <p:nvPr/>
          </p:nvSpPr>
          <p:spPr bwMode="auto">
            <a:xfrm>
              <a:off x="8159619" y="5553764"/>
              <a:ext cx="22446" cy="33009"/>
            </a:xfrm>
            <a:custGeom>
              <a:avLst/>
              <a:gdLst>
                <a:gd name="T0" fmla="*/ 11 w 21"/>
                <a:gd name="T1" fmla="*/ 1 h 30"/>
                <a:gd name="T2" fmla="*/ 5 w 21"/>
                <a:gd name="T3" fmla="*/ 2 h 30"/>
                <a:gd name="T4" fmla="*/ 1 w 21"/>
                <a:gd name="T5" fmla="*/ 8 h 30"/>
                <a:gd name="T6" fmla="*/ 3 w 21"/>
                <a:gd name="T7" fmla="*/ 25 h 30"/>
                <a:gd name="T8" fmla="*/ 10 w 21"/>
                <a:gd name="T9" fmla="*/ 30 h 30"/>
                <a:gd name="T10" fmla="*/ 16 w 21"/>
                <a:gd name="T11" fmla="*/ 29 h 30"/>
                <a:gd name="T12" fmla="*/ 21 w 21"/>
                <a:gd name="T13" fmla="*/ 22 h 30"/>
                <a:gd name="T14" fmla="*/ 18 w 21"/>
                <a:gd name="T15" fmla="*/ 5 h 30"/>
                <a:gd name="T16" fmla="*/ 11 w 21"/>
                <a:gd name="T17" fmla="*/ 1 h 30"/>
                <a:gd name="T18" fmla="*/ 20 w 21"/>
                <a:gd name="T19" fmla="*/ 22 h 30"/>
                <a:gd name="T20" fmla="*/ 15 w 21"/>
                <a:gd name="T21" fmla="*/ 27 h 30"/>
                <a:gd name="T22" fmla="*/ 10 w 21"/>
                <a:gd name="T23" fmla="*/ 28 h 30"/>
                <a:gd name="T24" fmla="*/ 4 w 21"/>
                <a:gd name="T25" fmla="*/ 24 h 30"/>
                <a:gd name="T26" fmla="*/ 2 w 21"/>
                <a:gd name="T27" fmla="*/ 9 h 30"/>
                <a:gd name="T28" fmla="*/ 6 w 21"/>
                <a:gd name="T29" fmla="*/ 3 h 30"/>
                <a:gd name="T30" fmla="*/ 11 w 21"/>
                <a:gd name="T31" fmla="*/ 2 h 30"/>
                <a:gd name="T32" fmla="*/ 17 w 21"/>
                <a:gd name="T33" fmla="*/ 6 h 30"/>
                <a:gd name="T34" fmla="*/ 20 w 21"/>
                <a:gd name="T35" fmla="*/ 22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 h="30">
                  <a:moveTo>
                    <a:pt x="11" y="1"/>
                  </a:moveTo>
                  <a:cubicBezTo>
                    <a:pt x="5" y="2"/>
                    <a:pt x="5" y="2"/>
                    <a:pt x="5" y="2"/>
                  </a:cubicBezTo>
                  <a:cubicBezTo>
                    <a:pt x="2" y="2"/>
                    <a:pt x="0" y="5"/>
                    <a:pt x="1" y="8"/>
                  </a:cubicBezTo>
                  <a:cubicBezTo>
                    <a:pt x="3" y="25"/>
                    <a:pt x="3" y="25"/>
                    <a:pt x="3" y="25"/>
                  </a:cubicBezTo>
                  <a:cubicBezTo>
                    <a:pt x="4" y="28"/>
                    <a:pt x="7" y="30"/>
                    <a:pt x="10" y="30"/>
                  </a:cubicBezTo>
                  <a:cubicBezTo>
                    <a:pt x="16" y="29"/>
                    <a:pt x="16" y="29"/>
                    <a:pt x="16" y="29"/>
                  </a:cubicBezTo>
                  <a:cubicBezTo>
                    <a:pt x="19" y="28"/>
                    <a:pt x="21" y="25"/>
                    <a:pt x="21" y="22"/>
                  </a:cubicBezTo>
                  <a:cubicBezTo>
                    <a:pt x="18" y="5"/>
                    <a:pt x="18" y="5"/>
                    <a:pt x="18" y="5"/>
                  </a:cubicBezTo>
                  <a:cubicBezTo>
                    <a:pt x="17" y="2"/>
                    <a:pt x="14" y="0"/>
                    <a:pt x="11" y="1"/>
                  </a:cubicBezTo>
                  <a:close/>
                  <a:moveTo>
                    <a:pt x="20" y="22"/>
                  </a:moveTo>
                  <a:cubicBezTo>
                    <a:pt x="20" y="24"/>
                    <a:pt x="18" y="27"/>
                    <a:pt x="15" y="27"/>
                  </a:cubicBezTo>
                  <a:cubicBezTo>
                    <a:pt x="10" y="28"/>
                    <a:pt x="10" y="28"/>
                    <a:pt x="10" y="28"/>
                  </a:cubicBezTo>
                  <a:cubicBezTo>
                    <a:pt x="7" y="29"/>
                    <a:pt x="4" y="27"/>
                    <a:pt x="4" y="24"/>
                  </a:cubicBezTo>
                  <a:cubicBezTo>
                    <a:pt x="2" y="9"/>
                    <a:pt x="2" y="9"/>
                    <a:pt x="2" y="9"/>
                  </a:cubicBezTo>
                  <a:cubicBezTo>
                    <a:pt x="1" y="6"/>
                    <a:pt x="3" y="3"/>
                    <a:pt x="6" y="3"/>
                  </a:cubicBezTo>
                  <a:cubicBezTo>
                    <a:pt x="11" y="2"/>
                    <a:pt x="11" y="2"/>
                    <a:pt x="11" y="2"/>
                  </a:cubicBezTo>
                  <a:cubicBezTo>
                    <a:pt x="14" y="2"/>
                    <a:pt x="17" y="3"/>
                    <a:pt x="17" y="6"/>
                  </a:cubicBezTo>
                  <a:lnTo>
                    <a:pt x="20" y="22"/>
                  </a:lnTo>
                  <a:close/>
                </a:path>
              </a:pathLst>
            </a:custGeom>
            <a:solidFill>
              <a:srgbClr val="D1DCE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341" name="Freeform 317">
              <a:extLst>
                <a:ext uri="{FF2B5EF4-FFF2-40B4-BE49-F238E27FC236}">
                  <a16:creationId xmlns:a16="http://schemas.microsoft.com/office/drawing/2014/main" id="{193D5E80-B541-72B4-4FD3-4A6B26C9E716}"/>
                </a:ext>
              </a:extLst>
            </p:cNvPr>
            <p:cNvSpPr>
              <a:spLocks/>
            </p:cNvSpPr>
            <p:nvPr/>
          </p:nvSpPr>
          <p:spPr bwMode="auto">
            <a:xfrm>
              <a:off x="8271848" y="5536600"/>
              <a:ext cx="13203" cy="39610"/>
            </a:xfrm>
            <a:custGeom>
              <a:avLst/>
              <a:gdLst>
                <a:gd name="T0" fmla="*/ 2 w 12"/>
                <a:gd name="T1" fmla="*/ 19 h 36"/>
                <a:gd name="T2" fmla="*/ 7 w 12"/>
                <a:gd name="T3" fmla="*/ 1 h 36"/>
                <a:gd name="T4" fmla="*/ 6 w 12"/>
                <a:gd name="T5" fmla="*/ 0 h 36"/>
                <a:gd name="T6" fmla="*/ 1 w 12"/>
                <a:gd name="T7" fmla="*/ 20 h 36"/>
                <a:gd name="T8" fmla="*/ 11 w 12"/>
                <a:gd name="T9" fmla="*/ 36 h 36"/>
                <a:gd name="T10" fmla="*/ 12 w 12"/>
                <a:gd name="T11" fmla="*/ 35 h 36"/>
                <a:gd name="T12" fmla="*/ 2 w 12"/>
                <a:gd name="T13" fmla="*/ 19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2" y="19"/>
                  </a:moveTo>
                  <a:cubicBezTo>
                    <a:pt x="1" y="12"/>
                    <a:pt x="3" y="5"/>
                    <a:pt x="7" y="1"/>
                  </a:cubicBezTo>
                  <a:cubicBezTo>
                    <a:pt x="6" y="0"/>
                    <a:pt x="6" y="0"/>
                    <a:pt x="6" y="0"/>
                  </a:cubicBezTo>
                  <a:cubicBezTo>
                    <a:pt x="2" y="5"/>
                    <a:pt x="0" y="12"/>
                    <a:pt x="1" y="20"/>
                  </a:cubicBezTo>
                  <a:cubicBezTo>
                    <a:pt x="2" y="27"/>
                    <a:pt x="6" y="33"/>
                    <a:pt x="11" y="36"/>
                  </a:cubicBezTo>
                  <a:cubicBezTo>
                    <a:pt x="11" y="36"/>
                    <a:pt x="11" y="36"/>
                    <a:pt x="12" y="35"/>
                  </a:cubicBezTo>
                  <a:cubicBezTo>
                    <a:pt x="7" y="32"/>
                    <a:pt x="3" y="26"/>
                    <a:pt x="2" y="19"/>
                  </a:cubicBezTo>
                  <a:close/>
                </a:path>
              </a:pathLst>
            </a:custGeom>
            <a:solidFill>
              <a:srgbClr val="D1DCE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342" name="Freeform 318">
              <a:extLst>
                <a:ext uri="{FF2B5EF4-FFF2-40B4-BE49-F238E27FC236}">
                  <a16:creationId xmlns:a16="http://schemas.microsoft.com/office/drawing/2014/main" id="{1BFF7674-909E-B16F-0148-C16427AF5B0B}"/>
                </a:ext>
              </a:extLst>
            </p:cNvPr>
            <p:cNvSpPr>
              <a:spLocks/>
            </p:cNvSpPr>
            <p:nvPr/>
          </p:nvSpPr>
          <p:spPr bwMode="auto">
            <a:xfrm>
              <a:off x="7973450" y="5663353"/>
              <a:ext cx="19805" cy="29048"/>
            </a:xfrm>
            <a:custGeom>
              <a:avLst/>
              <a:gdLst>
                <a:gd name="T0" fmla="*/ 0 w 15"/>
                <a:gd name="T1" fmla="*/ 6 h 22"/>
                <a:gd name="T2" fmla="*/ 1 w 15"/>
                <a:gd name="T3" fmla="*/ 9 h 22"/>
                <a:gd name="T4" fmla="*/ 2 w 15"/>
                <a:gd name="T5" fmla="*/ 13 h 22"/>
                <a:gd name="T6" fmla="*/ 3 w 15"/>
                <a:gd name="T7" fmla="*/ 20 h 22"/>
                <a:gd name="T8" fmla="*/ 15 w 15"/>
                <a:gd name="T9" fmla="*/ 22 h 22"/>
                <a:gd name="T10" fmla="*/ 13 w 15"/>
                <a:gd name="T11" fmla="*/ 11 h 22"/>
                <a:gd name="T12" fmla="*/ 13 w 15"/>
                <a:gd name="T13" fmla="*/ 6 h 22"/>
                <a:gd name="T14" fmla="*/ 12 w 15"/>
                <a:gd name="T15" fmla="*/ 0 h 22"/>
                <a:gd name="T16" fmla="*/ 0 w 15"/>
                <a:gd name="T17" fmla="*/ 6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22">
                  <a:moveTo>
                    <a:pt x="0" y="6"/>
                  </a:moveTo>
                  <a:lnTo>
                    <a:pt x="1" y="9"/>
                  </a:lnTo>
                  <a:lnTo>
                    <a:pt x="2" y="13"/>
                  </a:lnTo>
                  <a:lnTo>
                    <a:pt x="3" y="20"/>
                  </a:lnTo>
                  <a:lnTo>
                    <a:pt x="15" y="22"/>
                  </a:lnTo>
                  <a:lnTo>
                    <a:pt x="13" y="11"/>
                  </a:lnTo>
                  <a:lnTo>
                    <a:pt x="13" y="6"/>
                  </a:lnTo>
                  <a:lnTo>
                    <a:pt x="12" y="0"/>
                  </a:lnTo>
                  <a:lnTo>
                    <a:pt x="0" y="6"/>
                  </a:lnTo>
                  <a:close/>
                </a:path>
              </a:pathLst>
            </a:custGeom>
            <a:solidFill>
              <a:srgbClr val="4A4A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343" name="Freeform 319">
              <a:extLst>
                <a:ext uri="{FF2B5EF4-FFF2-40B4-BE49-F238E27FC236}">
                  <a16:creationId xmlns:a16="http://schemas.microsoft.com/office/drawing/2014/main" id="{8A322382-3A12-4084-17E1-EAFF67D4CD5E}"/>
                </a:ext>
              </a:extLst>
            </p:cNvPr>
            <p:cNvSpPr>
              <a:spLocks/>
            </p:cNvSpPr>
            <p:nvPr/>
          </p:nvSpPr>
          <p:spPr bwMode="auto">
            <a:xfrm>
              <a:off x="7974771" y="5676557"/>
              <a:ext cx="18485" cy="13203"/>
            </a:xfrm>
            <a:custGeom>
              <a:avLst/>
              <a:gdLst>
                <a:gd name="T0" fmla="*/ 0 w 14"/>
                <a:gd name="T1" fmla="*/ 2 h 10"/>
                <a:gd name="T2" fmla="*/ 2 w 14"/>
                <a:gd name="T3" fmla="*/ 9 h 10"/>
                <a:gd name="T4" fmla="*/ 14 w 14"/>
                <a:gd name="T5" fmla="*/ 10 h 10"/>
                <a:gd name="T6" fmla="*/ 12 w 14"/>
                <a:gd name="T7" fmla="*/ 0 h 10"/>
                <a:gd name="T8" fmla="*/ 0 w 14"/>
                <a:gd name="T9" fmla="*/ 2 h 10"/>
              </a:gdLst>
              <a:ahLst/>
              <a:cxnLst>
                <a:cxn ang="0">
                  <a:pos x="T0" y="T1"/>
                </a:cxn>
                <a:cxn ang="0">
                  <a:pos x="T2" y="T3"/>
                </a:cxn>
                <a:cxn ang="0">
                  <a:pos x="T4" y="T5"/>
                </a:cxn>
                <a:cxn ang="0">
                  <a:pos x="T6" y="T7"/>
                </a:cxn>
                <a:cxn ang="0">
                  <a:pos x="T8" y="T9"/>
                </a:cxn>
              </a:cxnLst>
              <a:rect l="0" t="0" r="r" b="b"/>
              <a:pathLst>
                <a:path w="14" h="10">
                  <a:moveTo>
                    <a:pt x="0" y="2"/>
                  </a:moveTo>
                  <a:lnTo>
                    <a:pt x="2" y="9"/>
                  </a:lnTo>
                  <a:lnTo>
                    <a:pt x="14" y="10"/>
                  </a:lnTo>
                  <a:lnTo>
                    <a:pt x="12" y="0"/>
                  </a:lnTo>
                  <a:lnTo>
                    <a:pt x="0" y="2"/>
                  </a:lnTo>
                  <a:close/>
                </a:path>
              </a:pathLst>
            </a:custGeom>
            <a:solidFill>
              <a:srgbClr val="3838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344" name="Freeform 320">
              <a:extLst>
                <a:ext uri="{FF2B5EF4-FFF2-40B4-BE49-F238E27FC236}">
                  <a16:creationId xmlns:a16="http://schemas.microsoft.com/office/drawing/2014/main" id="{889820DC-F9FE-67EA-AE2A-9694853EA205}"/>
                </a:ext>
              </a:extLst>
            </p:cNvPr>
            <p:cNvSpPr>
              <a:spLocks/>
            </p:cNvSpPr>
            <p:nvPr/>
          </p:nvSpPr>
          <p:spPr bwMode="auto">
            <a:xfrm>
              <a:off x="7973450" y="5664674"/>
              <a:ext cx="17164" cy="10563"/>
            </a:xfrm>
            <a:custGeom>
              <a:avLst/>
              <a:gdLst>
                <a:gd name="T0" fmla="*/ 1 w 13"/>
                <a:gd name="T1" fmla="*/ 8 h 8"/>
                <a:gd name="T2" fmla="*/ 0 w 13"/>
                <a:gd name="T3" fmla="*/ 6 h 8"/>
                <a:gd name="T4" fmla="*/ 13 w 13"/>
                <a:gd name="T5" fmla="*/ 0 h 8"/>
                <a:gd name="T6" fmla="*/ 13 w 13"/>
                <a:gd name="T7" fmla="*/ 2 h 8"/>
                <a:gd name="T8" fmla="*/ 1 w 13"/>
                <a:gd name="T9" fmla="*/ 8 h 8"/>
              </a:gdLst>
              <a:ahLst/>
              <a:cxnLst>
                <a:cxn ang="0">
                  <a:pos x="T0" y="T1"/>
                </a:cxn>
                <a:cxn ang="0">
                  <a:pos x="T2" y="T3"/>
                </a:cxn>
                <a:cxn ang="0">
                  <a:pos x="T4" y="T5"/>
                </a:cxn>
                <a:cxn ang="0">
                  <a:pos x="T6" y="T7"/>
                </a:cxn>
                <a:cxn ang="0">
                  <a:pos x="T8" y="T9"/>
                </a:cxn>
              </a:cxnLst>
              <a:rect l="0" t="0" r="r" b="b"/>
              <a:pathLst>
                <a:path w="13" h="8">
                  <a:moveTo>
                    <a:pt x="1" y="8"/>
                  </a:moveTo>
                  <a:lnTo>
                    <a:pt x="0" y="6"/>
                  </a:lnTo>
                  <a:lnTo>
                    <a:pt x="13" y="0"/>
                  </a:lnTo>
                  <a:lnTo>
                    <a:pt x="13" y="2"/>
                  </a:lnTo>
                  <a:lnTo>
                    <a:pt x="1" y="8"/>
                  </a:lnTo>
                  <a:close/>
                </a:path>
              </a:pathLst>
            </a:custGeom>
            <a:solidFill>
              <a:srgbClr val="3838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345" name="Freeform 321">
              <a:extLst>
                <a:ext uri="{FF2B5EF4-FFF2-40B4-BE49-F238E27FC236}">
                  <a16:creationId xmlns:a16="http://schemas.microsoft.com/office/drawing/2014/main" id="{A4EC5E63-BDD3-DA96-5616-88A0E8E411CA}"/>
                </a:ext>
              </a:extLst>
            </p:cNvPr>
            <p:cNvSpPr>
              <a:spLocks/>
            </p:cNvSpPr>
            <p:nvPr/>
          </p:nvSpPr>
          <p:spPr bwMode="auto">
            <a:xfrm>
              <a:off x="7985333" y="5646189"/>
              <a:ext cx="66017" cy="54134"/>
            </a:xfrm>
            <a:custGeom>
              <a:avLst/>
              <a:gdLst>
                <a:gd name="T0" fmla="*/ 48 w 60"/>
                <a:gd name="T1" fmla="*/ 1 h 49"/>
                <a:gd name="T2" fmla="*/ 26 w 60"/>
                <a:gd name="T3" fmla="*/ 3 h 49"/>
                <a:gd name="T4" fmla="*/ 0 w 60"/>
                <a:gd name="T5" fmla="*/ 16 h 49"/>
                <a:gd name="T6" fmla="*/ 1 w 60"/>
                <a:gd name="T7" fmla="*/ 23 h 49"/>
                <a:gd name="T8" fmla="*/ 1 w 60"/>
                <a:gd name="T9" fmla="*/ 24 h 49"/>
                <a:gd name="T10" fmla="*/ 2 w 60"/>
                <a:gd name="T11" fmla="*/ 29 h 49"/>
                <a:gd name="T12" fmla="*/ 4 w 60"/>
                <a:gd name="T13" fmla="*/ 43 h 49"/>
                <a:gd name="T14" fmla="*/ 33 w 60"/>
                <a:gd name="T15" fmla="*/ 47 h 49"/>
                <a:gd name="T16" fmla="*/ 54 w 60"/>
                <a:gd name="T17" fmla="*/ 43 h 49"/>
                <a:gd name="T18" fmla="*/ 59 w 60"/>
                <a:gd name="T19" fmla="*/ 33 h 49"/>
                <a:gd name="T20" fmla="*/ 57 w 60"/>
                <a:gd name="T21" fmla="*/ 21 h 49"/>
                <a:gd name="T22" fmla="*/ 56 w 60"/>
                <a:gd name="T23" fmla="*/ 15 h 49"/>
                <a:gd name="T24" fmla="*/ 55 w 60"/>
                <a:gd name="T25" fmla="*/ 8 h 49"/>
                <a:gd name="T26" fmla="*/ 48 w 60"/>
                <a:gd name="T27" fmla="*/ 1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49">
                  <a:moveTo>
                    <a:pt x="48" y="1"/>
                  </a:moveTo>
                  <a:cubicBezTo>
                    <a:pt x="41" y="0"/>
                    <a:pt x="31" y="2"/>
                    <a:pt x="26" y="3"/>
                  </a:cubicBezTo>
                  <a:cubicBezTo>
                    <a:pt x="15" y="5"/>
                    <a:pt x="0" y="14"/>
                    <a:pt x="0" y="16"/>
                  </a:cubicBezTo>
                  <a:cubicBezTo>
                    <a:pt x="0" y="18"/>
                    <a:pt x="1" y="21"/>
                    <a:pt x="1" y="23"/>
                  </a:cubicBezTo>
                  <a:cubicBezTo>
                    <a:pt x="1" y="24"/>
                    <a:pt x="1" y="24"/>
                    <a:pt x="1" y="24"/>
                  </a:cubicBezTo>
                  <a:cubicBezTo>
                    <a:pt x="1" y="26"/>
                    <a:pt x="2" y="28"/>
                    <a:pt x="2" y="29"/>
                  </a:cubicBezTo>
                  <a:cubicBezTo>
                    <a:pt x="3" y="33"/>
                    <a:pt x="3" y="38"/>
                    <a:pt x="4" y="43"/>
                  </a:cubicBezTo>
                  <a:cubicBezTo>
                    <a:pt x="4" y="45"/>
                    <a:pt x="22" y="49"/>
                    <a:pt x="33" y="47"/>
                  </a:cubicBezTo>
                  <a:cubicBezTo>
                    <a:pt x="38" y="47"/>
                    <a:pt x="48" y="46"/>
                    <a:pt x="54" y="43"/>
                  </a:cubicBezTo>
                  <a:cubicBezTo>
                    <a:pt x="59" y="40"/>
                    <a:pt x="60" y="37"/>
                    <a:pt x="59" y="33"/>
                  </a:cubicBezTo>
                  <a:cubicBezTo>
                    <a:pt x="58" y="29"/>
                    <a:pt x="58" y="24"/>
                    <a:pt x="57" y="21"/>
                  </a:cubicBezTo>
                  <a:cubicBezTo>
                    <a:pt x="57" y="19"/>
                    <a:pt x="56" y="17"/>
                    <a:pt x="56" y="15"/>
                  </a:cubicBezTo>
                  <a:cubicBezTo>
                    <a:pt x="56" y="12"/>
                    <a:pt x="55" y="10"/>
                    <a:pt x="55" y="8"/>
                  </a:cubicBezTo>
                  <a:cubicBezTo>
                    <a:pt x="54" y="4"/>
                    <a:pt x="53" y="2"/>
                    <a:pt x="48" y="1"/>
                  </a:cubicBezTo>
                  <a:close/>
                </a:path>
              </a:pathLst>
            </a:custGeom>
            <a:solidFill>
              <a:srgbClr val="82E1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346" name="Freeform 322">
              <a:extLst>
                <a:ext uri="{FF2B5EF4-FFF2-40B4-BE49-F238E27FC236}">
                  <a16:creationId xmlns:a16="http://schemas.microsoft.com/office/drawing/2014/main" id="{701B370C-0648-D363-6FA7-808E47736C7C}"/>
                </a:ext>
              </a:extLst>
            </p:cNvPr>
            <p:cNvSpPr>
              <a:spLocks/>
            </p:cNvSpPr>
            <p:nvPr/>
          </p:nvSpPr>
          <p:spPr bwMode="auto">
            <a:xfrm>
              <a:off x="7989294" y="5679197"/>
              <a:ext cx="60736" cy="19805"/>
            </a:xfrm>
            <a:custGeom>
              <a:avLst/>
              <a:gdLst>
                <a:gd name="T0" fmla="*/ 0 w 56"/>
                <a:gd name="T1" fmla="*/ 8 h 18"/>
                <a:gd name="T2" fmla="*/ 1 w 56"/>
                <a:gd name="T3" fmla="*/ 12 h 18"/>
                <a:gd name="T4" fmla="*/ 30 w 56"/>
                <a:gd name="T5" fmla="*/ 16 h 18"/>
                <a:gd name="T6" fmla="*/ 51 w 56"/>
                <a:gd name="T7" fmla="*/ 12 h 18"/>
                <a:gd name="T8" fmla="*/ 56 w 56"/>
                <a:gd name="T9" fmla="*/ 2 h 18"/>
                <a:gd name="T10" fmla="*/ 55 w 56"/>
                <a:gd name="T11" fmla="*/ 0 h 18"/>
                <a:gd name="T12" fmla="*/ 0 w 56"/>
                <a:gd name="T13" fmla="*/ 8 h 18"/>
              </a:gdLst>
              <a:ahLst/>
              <a:cxnLst>
                <a:cxn ang="0">
                  <a:pos x="T0" y="T1"/>
                </a:cxn>
                <a:cxn ang="0">
                  <a:pos x="T2" y="T3"/>
                </a:cxn>
                <a:cxn ang="0">
                  <a:pos x="T4" y="T5"/>
                </a:cxn>
                <a:cxn ang="0">
                  <a:pos x="T6" y="T7"/>
                </a:cxn>
                <a:cxn ang="0">
                  <a:pos x="T8" y="T9"/>
                </a:cxn>
                <a:cxn ang="0">
                  <a:pos x="T10" y="T11"/>
                </a:cxn>
                <a:cxn ang="0">
                  <a:pos x="T12" y="T13"/>
                </a:cxn>
              </a:cxnLst>
              <a:rect l="0" t="0" r="r" b="b"/>
              <a:pathLst>
                <a:path w="56" h="18">
                  <a:moveTo>
                    <a:pt x="0" y="8"/>
                  </a:moveTo>
                  <a:cubicBezTo>
                    <a:pt x="1" y="9"/>
                    <a:pt x="1" y="11"/>
                    <a:pt x="1" y="12"/>
                  </a:cubicBezTo>
                  <a:cubicBezTo>
                    <a:pt x="1" y="14"/>
                    <a:pt x="19" y="18"/>
                    <a:pt x="30" y="16"/>
                  </a:cubicBezTo>
                  <a:cubicBezTo>
                    <a:pt x="35" y="16"/>
                    <a:pt x="45" y="15"/>
                    <a:pt x="51" y="12"/>
                  </a:cubicBezTo>
                  <a:cubicBezTo>
                    <a:pt x="56" y="9"/>
                    <a:pt x="56" y="6"/>
                    <a:pt x="56" y="2"/>
                  </a:cubicBezTo>
                  <a:cubicBezTo>
                    <a:pt x="56" y="1"/>
                    <a:pt x="56" y="0"/>
                    <a:pt x="55" y="0"/>
                  </a:cubicBezTo>
                  <a:lnTo>
                    <a:pt x="0" y="8"/>
                  </a:lnTo>
                  <a:close/>
                </a:path>
              </a:pathLst>
            </a:custGeom>
            <a:solidFill>
              <a:srgbClr val="3ECC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347" name="Freeform 323">
              <a:extLst>
                <a:ext uri="{FF2B5EF4-FFF2-40B4-BE49-F238E27FC236}">
                  <a16:creationId xmlns:a16="http://schemas.microsoft.com/office/drawing/2014/main" id="{BA408D13-E188-AFF9-BB59-5DE70B0CB21A}"/>
                </a:ext>
              </a:extLst>
            </p:cNvPr>
            <p:cNvSpPr>
              <a:spLocks/>
            </p:cNvSpPr>
            <p:nvPr/>
          </p:nvSpPr>
          <p:spPr bwMode="auto">
            <a:xfrm>
              <a:off x="7987974" y="5667314"/>
              <a:ext cx="60736" cy="19805"/>
            </a:xfrm>
            <a:custGeom>
              <a:avLst/>
              <a:gdLst>
                <a:gd name="T0" fmla="*/ 0 w 56"/>
                <a:gd name="T1" fmla="*/ 9 h 17"/>
                <a:gd name="T2" fmla="*/ 1 w 56"/>
                <a:gd name="T3" fmla="*/ 17 h 17"/>
                <a:gd name="T4" fmla="*/ 1 w 56"/>
                <a:gd name="T5" fmla="*/ 17 h 17"/>
                <a:gd name="T6" fmla="*/ 56 w 56"/>
                <a:gd name="T7" fmla="*/ 8 h 17"/>
                <a:gd name="T8" fmla="*/ 56 w 56"/>
                <a:gd name="T9" fmla="*/ 6 h 17"/>
                <a:gd name="T10" fmla="*/ 55 w 56"/>
                <a:gd name="T11" fmla="*/ 0 h 17"/>
                <a:gd name="T12" fmla="*/ 0 w 56"/>
                <a:gd name="T13" fmla="*/ 9 h 17"/>
              </a:gdLst>
              <a:ahLst/>
              <a:cxnLst>
                <a:cxn ang="0">
                  <a:pos x="T0" y="T1"/>
                </a:cxn>
                <a:cxn ang="0">
                  <a:pos x="T2" y="T3"/>
                </a:cxn>
                <a:cxn ang="0">
                  <a:pos x="T4" y="T5"/>
                </a:cxn>
                <a:cxn ang="0">
                  <a:pos x="T6" y="T7"/>
                </a:cxn>
                <a:cxn ang="0">
                  <a:pos x="T8" y="T9"/>
                </a:cxn>
                <a:cxn ang="0">
                  <a:pos x="T10" y="T11"/>
                </a:cxn>
                <a:cxn ang="0">
                  <a:pos x="T12" y="T13"/>
                </a:cxn>
              </a:cxnLst>
              <a:rect l="0" t="0" r="r" b="b"/>
              <a:pathLst>
                <a:path w="56" h="17">
                  <a:moveTo>
                    <a:pt x="0" y="9"/>
                  </a:moveTo>
                  <a:cubicBezTo>
                    <a:pt x="0" y="12"/>
                    <a:pt x="1" y="14"/>
                    <a:pt x="1" y="17"/>
                  </a:cubicBezTo>
                  <a:cubicBezTo>
                    <a:pt x="1" y="17"/>
                    <a:pt x="1" y="17"/>
                    <a:pt x="1" y="17"/>
                  </a:cubicBezTo>
                  <a:cubicBezTo>
                    <a:pt x="56" y="8"/>
                    <a:pt x="56" y="8"/>
                    <a:pt x="56" y="8"/>
                  </a:cubicBezTo>
                  <a:cubicBezTo>
                    <a:pt x="56" y="7"/>
                    <a:pt x="56" y="7"/>
                    <a:pt x="56" y="6"/>
                  </a:cubicBezTo>
                  <a:cubicBezTo>
                    <a:pt x="56" y="4"/>
                    <a:pt x="55" y="2"/>
                    <a:pt x="55" y="0"/>
                  </a:cubicBezTo>
                  <a:lnTo>
                    <a:pt x="0" y="9"/>
                  </a:lnTo>
                  <a:close/>
                </a:path>
              </a:pathLst>
            </a:custGeom>
            <a:solidFill>
              <a:srgbClr val="3ECC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348" name="Freeform 325">
              <a:extLst>
                <a:ext uri="{FF2B5EF4-FFF2-40B4-BE49-F238E27FC236}">
                  <a16:creationId xmlns:a16="http://schemas.microsoft.com/office/drawing/2014/main" id="{E59DD031-A790-E542-0F3C-00F1F4ADAD47}"/>
                </a:ext>
              </a:extLst>
            </p:cNvPr>
            <p:cNvSpPr>
              <a:spLocks/>
            </p:cNvSpPr>
            <p:nvPr/>
          </p:nvSpPr>
          <p:spPr bwMode="auto">
            <a:xfrm>
              <a:off x="8031545" y="5647509"/>
              <a:ext cx="18485" cy="47533"/>
            </a:xfrm>
            <a:custGeom>
              <a:avLst/>
              <a:gdLst>
                <a:gd name="T0" fmla="*/ 5 w 17"/>
                <a:gd name="T1" fmla="*/ 1 h 43"/>
                <a:gd name="T2" fmla="*/ 4 w 17"/>
                <a:gd name="T3" fmla="*/ 1 h 43"/>
                <a:gd name="T4" fmla="*/ 11 w 17"/>
                <a:gd name="T5" fmla="*/ 8 h 43"/>
                <a:gd name="T6" fmla="*/ 12 w 17"/>
                <a:gd name="T7" fmla="*/ 15 h 43"/>
                <a:gd name="T8" fmla="*/ 13 w 17"/>
                <a:gd name="T9" fmla="*/ 20 h 43"/>
                <a:gd name="T10" fmla="*/ 15 w 17"/>
                <a:gd name="T11" fmla="*/ 32 h 43"/>
                <a:gd name="T12" fmla="*/ 10 w 17"/>
                <a:gd name="T13" fmla="*/ 41 h 43"/>
                <a:gd name="T14" fmla="*/ 11 w 17"/>
                <a:gd name="T15" fmla="*/ 41 h 43"/>
                <a:gd name="T16" fmla="*/ 16 w 17"/>
                <a:gd name="T17" fmla="*/ 32 h 43"/>
                <a:gd name="T18" fmla="*/ 14 w 17"/>
                <a:gd name="T19" fmla="*/ 20 h 43"/>
                <a:gd name="T20" fmla="*/ 13 w 17"/>
                <a:gd name="T21" fmla="*/ 15 h 43"/>
                <a:gd name="T22" fmla="*/ 12 w 17"/>
                <a:gd name="T23" fmla="*/ 8 h 43"/>
                <a:gd name="T24" fmla="*/ 5 w 17"/>
                <a:gd name="T25" fmla="*/ 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 h="43">
                  <a:moveTo>
                    <a:pt x="5" y="1"/>
                  </a:moveTo>
                  <a:cubicBezTo>
                    <a:pt x="1" y="0"/>
                    <a:pt x="0" y="0"/>
                    <a:pt x="4" y="1"/>
                  </a:cubicBezTo>
                  <a:cubicBezTo>
                    <a:pt x="9" y="2"/>
                    <a:pt x="10" y="4"/>
                    <a:pt x="11" y="8"/>
                  </a:cubicBezTo>
                  <a:cubicBezTo>
                    <a:pt x="11" y="9"/>
                    <a:pt x="12" y="12"/>
                    <a:pt x="12" y="15"/>
                  </a:cubicBezTo>
                  <a:cubicBezTo>
                    <a:pt x="12" y="16"/>
                    <a:pt x="13" y="18"/>
                    <a:pt x="13" y="20"/>
                  </a:cubicBezTo>
                  <a:cubicBezTo>
                    <a:pt x="13" y="24"/>
                    <a:pt x="14" y="28"/>
                    <a:pt x="15" y="32"/>
                  </a:cubicBezTo>
                  <a:cubicBezTo>
                    <a:pt x="15" y="36"/>
                    <a:pt x="15" y="39"/>
                    <a:pt x="10" y="41"/>
                  </a:cubicBezTo>
                  <a:cubicBezTo>
                    <a:pt x="7" y="43"/>
                    <a:pt x="8" y="43"/>
                    <a:pt x="11" y="41"/>
                  </a:cubicBezTo>
                  <a:cubicBezTo>
                    <a:pt x="16" y="38"/>
                    <a:pt x="17" y="36"/>
                    <a:pt x="16" y="32"/>
                  </a:cubicBezTo>
                  <a:cubicBezTo>
                    <a:pt x="15" y="28"/>
                    <a:pt x="15" y="23"/>
                    <a:pt x="14" y="20"/>
                  </a:cubicBezTo>
                  <a:cubicBezTo>
                    <a:pt x="14" y="18"/>
                    <a:pt x="13" y="16"/>
                    <a:pt x="13" y="15"/>
                  </a:cubicBezTo>
                  <a:cubicBezTo>
                    <a:pt x="13" y="12"/>
                    <a:pt x="12" y="9"/>
                    <a:pt x="12" y="8"/>
                  </a:cubicBezTo>
                  <a:cubicBezTo>
                    <a:pt x="11" y="4"/>
                    <a:pt x="10" y="2"/>
                    <a:pt x="5"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349" name="Freeform 327">
              <a:extLst>
                <a:ext uri="{FF2B5EF4-FFF2-40B4-BE49-F238E27FC236}">
                  <a16:creationId xmlns:a16="http://schemas.microsoft.com/office/drawing/2014/main" id="{DB76C2F3-9AD3-3A93-0CE8-2F76B86F4E0B}"/>
                </a:ext>
              </a:extLst>
            </p:cNvPr>
            <p:cNvSpPr>
              <a:spLocks/>
            </p:cNvSpPr>
            <p:nvPr/>
          </p:nvSpPr>
          <p:spPr bwMode="auto">
            <a:xfrm>
              <a:off x="7890268" y="5664674"/>
              <a:ext cx="19805" cy="29048"/>
            </a:xfrm>
            <a:custGeom>
              <a:avLst/>
              <a:gdLst>
                <a:gd name="T0" fmla="*/ 0 w 15"/>
                <a:gd name="T1" fmla="*/ 6 h 22"/>
                <a:gd name="T2" fmla="*/ 0 w 15"/>
                <a:gd name="T3" fmla="*/ 8 h 22"/>
                <a:gd name="T4" fmla="*/ 1 w 15"/>
                <a:gd name="T5" fmla="*/ 13 h 22"/>
                <a:gd name="T6" fmla="*/ 2 w 15"/>
                <a:gd name="T7" fmla="*/ 20 h 22"/>
                <a:gd name="T8" fmla="*/ 15 w 15"/>
                <a:gd name="T9" fmla="*/ 22 h 22"/>
                <a:gd name="T10" fmla="*/ 14 w 15"/>
                <a:gd name="T11" fmla="*/ 11 h 22"/>
                <a:gd name="T12" fmla="*/ 13 w 15"/>
                <a:gd name="T13" fmla="*/ 6 h 22"/>
                <a:gd name="T14" fmla="*/ 12 w 15"/>
                <a:gd name="T15" fmla="*/ 0 h 22"/>
                <a:gd name="T16" fmla="*/ 0 w 15"/>
                <a:gd name="T17" fmla="*/ 6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22">
                  <a:moveTo>
                    <a:pt x="0" y="6"/>
                  </a:moveTo>
                  <a:lnTo>
                    <a:pt x="0" y="8"/>
                  </a:lnTo>
                  <a:lnTo>
                    <a:pt x="1" y="13"/>
                  </a:lnTo>
                  <a:lnTo>
                    <a:pt x="2" y="20"/>
                  </a:lnTo>
                  <a:lnTo>
                    <a:pt x="15" y="22"/>
                  </a:lnTo>
                  <a:lnTo>
                    <a:pt x="14" y="11"/>
                  </a:lnTo>
                  <a:lnTo>
                    <a:pt x="13" y="6"/>
                  </a:lnTo>
                  <a:lnTo>
                    <a:pt x="12" y="0"/>
                  </a:lnTo>
                  <a:lnTo>
                    <a:pt x="0" y="6"/>
                  </a:lnTo>
                  <a:close/>
                </a:path>
              </a:pathLst>
            </a:custGeom>
            <a:solidFill>
              <a:srgbClr val="4A4A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350" name="Freeform 328">
              <a:extLst>
                <a:ext uri="{FF2B5EF4-FFF2-40B4-BE49-F238E27FC236}">
                  <a16:creationId xmlns:a16="http://schemas.microsoft.com/office/drawing/2014/main" id="{C3A60EA3-D34B-DFE6-54EF-1E01334E4157}"/>
                </a:ext>
              </a:extLst>
            </p:cNvPr>
            <p:cNvSpPr>
              <a:spLocks/>
            </p:cNvSpPr>
            <p:nvPr/>
          </p:nvSpPr>
          <p:spPr bwMode="auto">
            <a:xfrm>
              <a:off x="7891589" y="5677877"/>
              <a:ext cx="18485" cy="13203"/>
            </a:xfrm>
            <a:custGeom>
              <a:avLst/>
              <a:gdLst>
                <a:gd name="T0" fmla="*/ 0 w 14"/>
                <a:gd name="T1" fmla="*/ 2 h 10"/>
                <a:gd name="T2" fmla="*/ 1 w 14"/>
                <a:gd name="T3" fmla="*/ 8 h 10"/>
                <a:gd name="T4" fmla="*/ 14 w 14"/>
                <a:gd name="T5" fmla="*/ 10 h 10"/>
                <a:gd name="T6" fmla="*/ 13 w 14"/>
                <a:gd name="T7" fmla="*/ 0 h 10"/>
                <a:gd name="T8" fmla="*/ 0 w 14"/>
                <a:gd name="T9" fmla="*/ 2 h 10"/>
              </a:gdLst>
              <a:ahLst/>
              <a:cxnLst>
                <a:cxn ang="0">
                  <a:pos x="T0" y="T1"/>
                </a:cxn>
                <a:cxn ang="0">
                  <a:pos x="T2" y="T3"/>
                </a:cxn>
                <a:cxn ang="0">
                  <a:pos x="T4" y="T5"/>
                </a:cxn>
                <a:cxn ang="0">
                  <a:pos x="T6" y="T7"/>
                </a:cxn>
                <a:cxn ang="0">
                  <a:pos x="T8" y="T9"/>
                </a:cxn>
              </a:cxnLst>
              <a:rect l="0" t="0" r="r" b="b"/>
              <a:pathLst>
                <a:path w="14" h="10">
                  <a:moveTo>
                    <a:pt x="0" y="2"/>
                  </a:moveTo>
                  <a:lnTo>
                    <a:pt x="1" y="8"/>
                  </a:lnTo>
                  <a:lnTo>
                    <a:pt x="14" y="10"/>
                  </a:lnTo>
                  <a:lnTo>
                    <a:pt x="13" y="0"/>
                  </a:lnTo>
                  <a:lnTo>
                    <a:pt x="0" y="2"/>
                  </a:lnTo>
                  <a:close/>
                </a:path>
              </a:pathLst>
            </a:custGeom>
            <a:solidFill>
              <a:srgbClr val="3838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351" name="Freeform 329">
              <a:extLst>
                <a:ext uri="{FF2B5EF4-FFF2-40B4-BE49-F238E27FC236}">
                  <a16:creationId xmlns:a16="http://schemas.microsoft.com/office/drawing/2014/main" id="{7B40647E-EAA4-CD6A-9F6E-2210FCF6F97A}"/>
                </a:ext>
              </a:extLst>
            </p:cNvPr>
            <p:cNvSpPr>
              <a:spLocks/>
            </p:cNvSpPr>
            <p:nvPr/>
          </p:nvSpPr>
          <p:spPr bwMode="auto">
            <a:xfrm>
              <a:off x="7890268" y="5665994"/>
              <a:ext cx="15844" cy="9242"/>
            </a:xfrm>
            <a:custGeom>
              <a:avLst/>
              <a:gdLst>
                <a:gd name="T0" fmla="*/ 0 w 12"/>
                <a:gd name="T1" fmla="*/ 7 h 7"/>
                <a:gd name="T2" fmla="*/ 0 w 12"/>
                <a:gd name="T3" fmla="*/ 6 h 7"/>
                <a:gd name="T4" fmla="*/ 12 w 12"/>
                <a:gd name="T5" fmla="*/ 0 h 7"/>
                <a:gd name="T6" fmla="*/ 12 w 12"/>
                <a:gd name="T7" fmla="*/ 2 h 7"/>
                <a:gd name="T8" fmla="*/ 0 w 12"/>
                <a:gd name="T9" fmla="*/ 7 h 7"/>
              </a:gdLst>
              <a:ahLst/>
              <a:cxnLst>
                <a:cxn ang="0">
                  <a:pos x="T0" y="T1"/>
                </a:cxn>
                <a:cxn ang="0">
                  <a:pos x="T2" y="T3"/>
                </a:cxn>
                <a:cxn ang="0">
                  <a:pos x="T4" y="T5"/>
                </a:cxn>
                <a:cxn ang="0">
                  <a:pos x="T6" y="T7"/>
                </a:cxn>
                <a:cxn ang="0">
                  <a:pos x="T8" y="T9"/>
                </a:cxn>
              </a:cxnLst>
              <a:rect l="0" t="0" r="r" b="b"/>
              <a:pathLst>
                <a:path w="12" h="7">
                  <a:moveTo>
                    <a:pt x="0" y="7"/>
                  </a:moveTo>
                  <a:lnTo>
                    <a:pt x="0" y="6"/>
                  </a:lnTo>
                  <a:lnTo>
                    <a:pt x="12" y="0"/>
                  </a:lnTo>
                  <a:lnTo>
                    <a:pt x="12" y="2"/>
                  </a:lnTo>
                  <a:lnTo>
                    <a:pt x="0" y="7"/>
                  </a:lnTo>
                  <a:close/>
                </a:path>
              </a:pathLst>
            </a:custGeom>
            <a:solidFill>
              <a:srgbClr val="3838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352" name="Freeform 330">
              <a:extLst>
                <a:ext uri="{FF2B5EF4-FFF2-40B4-BE49-F238E27FC236}">
                  <a16:creationId xmlns:a16="http://schemas.microsoft.com/office/drawing/2014/main" id="{8A4C1EBD-1D17-B3AB-8643-F4D82D9FA7ED}"/>
                </a:ext>
              </a:extLst>
            </p:cNvPr>
            <p:cNvSpPr>
              <a:spLocks/>
            </p:cNvSpPr>
            <p:nvPr/>
          </p:nvSpPr>
          <p:spPr bwMode="auto">
            <a:xfrm>
              <a:off x="7902152" y="5647509"/>
              <a:ext cx="64697" cy="54134"/>
            </a:xfrm>
            <a:custGeom>
              <a:avLst/>
              <a:gdLst>
                <a:gd name="T0" fmla="*/ 48 w 60"/>
                <a:gd name="T1" fmla="*/ 1 h 49"/>
                <a:gd name="T2" fmla="*/ 27 w 60"/>
                <a:gd name="T3" fmla="*/ 3 h 49"/>
                <a:gd name="T4" fmla="*/ 0 w 60"/>
                <a:gd name="T5" fmla="*/ 16 h 49"/>
                <a:gd name="T6" fmla="*/ 1 w 60"/>
                <a:gd name="T7" fmla="*/ 23 h 49"/>
                <a:gd name="T8" fmla="*/ 1 w 60"/>
                <a:gd name="T9" fmla="*/ 24 h 49"/>
                <a:gd name="T10" fmla="*/ 2 w 60"/>
                <a:gd name="T11" fmla="*/ 29 h 49"/>
                <a:gd name="T12" fmla="*/ 4 w 60"/>
                <a:gd name="T13" fmla="*/ 43 h 49"/>
                <a:gd name="T14" fmla="*/ 34 w 60"/>
                <a:gd name="T15" fmla="*/ 47 h 49"/>
                <a:gd name="T16" fmla="*/ 54 w 60"/>
                <a:gd name="T17" fmla="*/ 43 h 49"/>
                <a:gd name="T18" fmla="*/ 59 w 60"/>
                <a:gd name="T19" fmla="*/ 33 h 49"/>
                <a:gd name="T20" fmla="*/ 57 w 60"/>
                <a:gd name="T21" fmla="*/ 21 h 49"/>
                <a:gd name="T22" fmla="*/ 56 w 60"/>
                <a:gd name="T23" fmla="*/ 15 h 49"/>
                <a:gd name="T24" fmla="*/ 55 w 60"/>
                <a:gd name="T25" fmla="*/ 8 h 49"/>
                <a:gd name="T26" fmla="*/ 48 w 60"/>
                <a:gd name="T27" fmla="*/ 1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49">
                  <a:moveTo>
                    <a:pt x="48" y="1"/>
                  </a:moveTo>
                  <a:cubicBezTo>
                    <a:pt x="41" y="0"/>
                    <a:pt x="31" y="2"/>
                    <a:pt x="27" y="3"/>
                  </a:cubicBezTo>
                  <a:cubicBezTo>
                    <a:pt x="15" y="4"/>
                    <a:pt x="0" y="14"/>
                    <a:pt x="0" y="16"/>
                  </a:cubicBezTo>
                  <a:cubicBezTo>
                    <a:pt x="1" y="18"/>
                    <a:pt x="1" y="21"/>
                    <a:pt x="1" y="23"/>
                  </a:cubicBezTo>
                  <a:cubicBezTo>
                    <a:pt x="1" y="24"/>
                    <a:pt x="1" y="24"/>
                    <a:pt x="1" y="24"/>
                  </a:cubicBezTo>
                  <a:cubicBezTo>
                    <a:pt x="2" y="26"/>
                    <a:pt x="2" y="28"/>
                    <a:pt x="2" y="29"/>
                  </a:cubicBezTo>
                  <a:cubicBezTo>
                    <a:pt x="3" y="33"/>
                    <a:pt x="4" y="38"/>
                    <a:pt x="4" y="43"/>
                  </a:cubicBezTo>
                  <a:cubicBezTo>
                    <a:pt x="5" y="45"/>
                    <a:pt x="22" y="49"/>
                    <a:pt x="34" y="47"/>
                  </a:cubicBezTo>
                  <a:cubicBezTo>
                    <a:pt x="38" y="47"/>
                    <a:pt x="49" y="46"/>
                    <a:pt x="54" y="43"/>
                  </a:cubicBezTo>
                  <a:cubicBezTo>
                    <a:pt x="59" y="40"/>
                    <a:pt x="60" y="37"/>
                    <a:pt x="59" y="33"/>
                  </a:cubicBezTo>
                  <a:cubicBezTo>
                    <a:pt x="59" y="29"/>
                    <a:pt x="58" y="24"/>
                    <a:pt x="57" y="21"/>
                  </a:cubicBezTo>
                  <a:cubicBezTo>
                    <a:pt x="57" y="19"/>
                    <a:pt x="57" y="17"/>
                    <a:pt x="56" y="15"/>
                  </a:cubicBezTo>
                  <a:cubicBezTo>
                    <a:pt x="56" y="12"/>
                    <a:pt x="56" y="10"/>
                    <a:pt x="55" y="8"/>
                  </a:cubicBezTo>
                  <a:cubicBezTo>
                    <a:pt x="55" y="4"/>
                    <a:pt x="54" y="2"/>
                    <a:pt x="48" y="1"/>
                  </a:cubicBezTo>
                  <a:close/>
                </a:path>
              </a:pathLst>
            </a:custGeom>
            <a:solidFill>
              <a:srgbClr val="82E1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353" name="Freeform 331">
              <a:extLst>
                <a:ext uri="{FF2B5EF4-FFF2-40B4-BE49-F238E27FC236}">
                  <a16:creationId xmlns:a16="http://schemas.microsoft.com/office/drawing/2014/main" id="{988D2965-8F4B-3351-4B74-1860C1CD19A6}"/>
                </a:ext>
              </a:extLst>
            </p:cNvPr>
            <p:cNvSpPr>
              <a:spLocks/>
            </p:cNvSpPr>
            <p:nvPr/>
          </p:nvSpPr>
          <p:spPr bwMode="auto">
            <a:xfrm>
              <a:off x="7906113" y="5680518"/>
              <a:ext cx="60736" cy="19805"/>
            </a:xfrm>
            <a:custGeom>
              <a:avLst/>
              <a:gdLst>
                <a:gd name="T0" fmla="*/ 0 w 56"/>
                <a:gd name="T1" fmla="*/ 8 h 18"/>
                <a:gd name="T2" fmla="*/ 0 w 56"/>
                <a:gd name="T3" fmla="*/ 12 h 18"/>
                <a:gd name="T4" fmla="*/ 29 w 56"/>
                <a:gd name="T5" fmla="*/ 16 h 18"/>
                <a:gd name="T6" fmla="*/ 50 w 56"/>
                <a:gd name="T7" fmla="*/ 12 h 18"/>
                <a:gd name="T8" fmla="*/ 55 w 56"/>
                <a:gd name="T9" fmla="*/ 2 h 18"/>
                <a:gd name="T10" fmla="*/ 55 w 56"/>
                <a:gd name="T11" fmla="*/ 0 h 18"/>
                <a:gd name="T12" fmla="*/ 0 w 56"/>
                <a:gd name="T13" fmla="*/ 8 h 18"/>
              </a:gdLst>
              <a:ahLst/>
              <a:cxnLst>
                <a:cxn ang="0">
                  <a:pos x="T0" y="T1"/>
                </a:cxn>
                <a:cxn ang="0">
                  <a:pos x="T2" y="T3"/>
                </a:cxn>
                <a:cxn ang="0">
                  <a:pos x="T4" y="T5"/>
                </a:cxn>
                <a:cxn ang="0">
                  <a:pos x="T6" y="T7"/>
                </a:cxn>
                <a:cxn ang="0">
                  <a:pos x="T8" y="T9"/>
                </a:cxn>
                <a:cxn ang="0">
                  <a:pos x="T10" y="T11"/>
                </a:cxn>
                <a:cxn ang="0">
                  <a:pos x="T12" y="T13"/>
                </a:cxn>
              </a:cxnLst>
              <a:rect l="0" t="0" r="r" b="b"/>
              <a:pathLst>
                <a:path w="56" h="18">
                  <a:moveTo>
                    <a:pt x="0" y="8"/>
                  </a:moveTo>
                  <a:cubicBezTo>
                    <a:pt x="0" y="9"/>
                    <a:pt x="0" y="11"/>
                    <a:pt x="0" y="12"/>
                  </a:cubicBezTo>
                  <a:cubicBezTo>
                    <a:pt x="1" y="14"/>
                    <a:pt x="18" y="18"/>
                    <a:pt x="29" y="16"/>
                  </a:cubicBezTo>
                  <a:cubicBezTo>
                    <a:pt x="34" y="16"/>
                    <a:pt x="44" y="15"/>
                    <a:pt x="50" y="12"/>
                  </a:cubicBezTo>
                  <a:cubicBezTo>
                    <a:pt x="55" y="9"/>
                    <a:pt x="56" y="6"/>
                    <a:pt x="55" y="2"/>
                  </a:cubicBezTo>
                  <a:cubicBezTo>
                    <a:pt x="55" y="1"/>
                    <a:pt x="55" y="0"/>
                    <a:pt x="55" y="0"/>
                  </a:cubicBezTo>
                  <a:lnTo>
                    <a:pt x="0" y="8"/>
                  </a:lnTo>
                  <a:close/>
                </a:path>
              </a:pathLst>
            </a:custGeom>
            <a:solidFill>
              <a:srgbClr val="3ECC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354" name="Freeform 332">
              <a:extLst>
                <a:ext uri="{FF2B5EF4-FFF2-40B4-BE49-F238E27FC236}">
                  <a16:creationId xmlns:a16="http://schemas.microsoft.com/office/drawing/2014/main" id="{2D96A483-BD39-23FE-7CAB-30D88D831444}"/>
                </a:ext>
              </a:extLst>
            </p:cNvPr>
            <p:cNvSpPr>
              <a:spLocks/>
            </p:cNvSpPr>
            <p:nvPr/>
          </p:nvSpPr>
          <p:spPr bwMode="auto">
            <a:xfrm>
              <a:off x="7903472" y="5668635"/>
              <a:ext cx="62056" cy="19805"/>
            </a:xfrm>
            <a:custGeom>
              <a:avLst/>
              <a:gdLst>
                <a:gd name="T0" fmla="*/ 0 w 56"/>
                <a:gd name="T1" fmla="*/ 9 h 17"/>
                <a:gd name="T2" fmla="*/ 1 w 56"/>
                <a:gd name="T3" fmla="*/ 17 h 17"/>
                <a:gd name="T4" fmla="*/ 1 w 56"/>
                <a:gd name="T5" fmla="*/ 17 h 17"/>
                <a:gd name="T6" fmla="*/ 56 w 56"/>
                <a:gd name="T7" fmla="*/ 8 h 17"/>
                <a:gd name="T8" fmla="*/ 56 w 56"/>
                <a:gd name="T9" fmla="*/ 6 h 17"/>
                <a:gd name="T10" fmla="*/ 55 w 56"/>
                <a:gd name="T11" fmla="*/ 0 h 17"/>
                <a:gd name="T12" fmla="*/ 0 w 56"/>
                <a:gd name="T13" fmla="*/ 9 h 17"/>
              </a:gdLst>
              <a:ahLst/>
              <a:cxnLst>
                <a:cxn ang="0">
                  <a:pos x="T0" y="T1"/>
                </a:cxn>
                <a:cxn ang="0">
                  <a:pos x="T2" y="T3"/>
                </a:cxn>
                <a:cxn ang="0">
                  <a:pos x="T4" y="T5"/>
                </a:cxn>
                <a:cxn ang="0">
                  <a:pos x="T6" y="T7"/>
                </a:cxn>
                <a:cxn ang="0">
                  <a:pos x="T8" y="T9"/>
                </a:cxn>
                <a:cxn ang="0">
                  <a:pos x="T10" y="T11"/>
                </a:cxn>
                <a:cxn ang="0">
                  <a:pos x="T12" y="T13"/>
                </a:cxn>
              </a:cxnLst>
              <a:rect l="0" t="0" r="r" b="b"/>
              <a:pathLst>
                <a:path w="56" h="17">
                  <a:moveTo>
                    <a:pt x="0" y="9"/>
                  </a:moveTo>
                  <a:cubicBezTo>
                    <a:pt x="1" y="12"/>
                    <a:pt x="1" y="14"/>
                    <a:pt x="1" y="17"/>
                  </a:cubicBezTo>
                  <a:cubicBezTo>
                    <a:pt x="1" y="17"/>
                    <a:pt x="1" y="17"/>
                    <a:pt x="1" y="17"/>
                  </a:cubicBezTo>
                  <a:cubicBezTo>
                    <a:pt x="56" y="8"/>
                    <a:pt x="56" y="8"/>
                    <a:pt x="56" y="8"/>
                  </a:cubicBezTo>
                  <a:cubicBezTo>
                    <a:pt x="56" y="7"/>
                    <a:pt x="56" y="7"/>
                    <a:pt x="56" y="6"/>
                  </a:cubicBezTo>
                  <a:cubicBezTo>
                    <a:pt x="56" y="4"/>
                    <a:pt x="56" y="2"/>
                    <a:pt x="55" y="0"/>
                  </a:cubicBezTo>
                  <a:lnTo>
                    <a:pt x="0" y="9"/>
                  </a:lnTo>
                  <a:close/>
                </a:path>
              </a:pathLst>
            </a:custGeom>
            <a:solidFill>
              <a:srgbClr val="3ECC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355" name="Freeform 334">
              <a:extLst>
                <a:ext uri="{FF2B5EF4-FFF2-40B4-BE49-F238E27FC236}">
                  <a16:creationId xmlns:a16="http://schemas.microsoft.com/office/drawing/2014/main" id="{7CB0A79C-689A-E584-4FDC-3B17365E1FE9}"/>
                </a:ext>
              </a:extLst>
            </p:cNvPr>
            <p:cNvSpPr>
              <a:spLocks/>
            </p:cNvSpPr>
            <p:nvPr/>
          </p:nvSpPr>
          <p:spPr bwMode="auto">
            <a:xfrm>
              <a:off x="7947043" y="5647509"/>
              <a:ext cx="18485" cy="47533"/>
            </a:xfrm>
            <a:custGeom>
              <a:avLst/>
              <a:gdLst>
                <a:gd name="T0" fmla="*/ 5 w 17"/>
                <a:gd name="T1" fmla="*/ 0 h 43"/>
                <a:gd name="T2" fmla="*/ 4 w 17"/>
                <a:gd name="T3" fmla="*/ 1 h 43"/>
                <a:gd name="T4" fmla="*/ 11 w 17"/>
                <a:gd name="T5" fmla="*/ 8 h 43"/>
                <a:gd name="T6" fmla="*/ 12 w 17"/>
                <a:gd name="T7" fmla="*/ 15 h 43"/>
                <a:gd name="T8" fmla="*/ 13 w 17"/>
                <a:gd name="T9" fmla="*/ 20 h 43"/>
                <a:gd name="T10" fmla="*/ 15 w 17"/>
                <a:gd name="T11" fmla="*/ 32 h 43"/>
                <a:gd name="T12" fmla="*/ 10 w 17"/>
                <a:gd name="T13" fmla="*/ 41 h 43"/>
                <a:gd name="T14" fmla="*/ 12 w 17"/>
                <a:gd name="T15" fmla="*/ 41 h 43"/>
                <a:gd name="T16" fmla="*/ 16 w 17"/>
                <a:gd name="T17" fmla="*/ 32 h 43"/>
                <a:gd name="T18" fmla="*/ 14 w 17"/>
                <a:gd name="T19" fmla="*/ 20 h 43"/>
                <a:gd name="T20" fmla="*/ 13 w 17"/>
                <a:gd name="T21" fmla="*/ 15 h 43"/>
                <a:gd name="T22" fmla="*/ 12 w 17"/>
                <a:gd name="T23" fmla="*/ 8 h 43"/>
                <a:gd name="T24" fmla="*/ 5 w 17"/>
                <a:gd name="T25"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 h="43">
                  <a:moveTo>
                    <a:pt x="5" y="0"/>
                  </a:moveTo>
                  <a:cubicBezTo>
                    <a:pt x="1" y="0"/>
                    <a:pt x="0" y="0"/>
                    <a:pt x="4" y="1"/>
                  </a:cubicBezTo>
                  <a:cubicBezTo>
                    <a:pt x="10" y="2"/>
                    <a:pt x="11" y="4"/>
                    <a:pt x="11" y="8"/>
                  </a:cubicBezTo>
                  <a:cubicBezTo>
                    <a:pt x="11" y="9"/>
                    <a:pt x="12" y="12"/>
                    <a:pt x="12" y="15"/>
                  </a:cubicBezTo>
                  <a:cubicBezTo>
                    <a:pt x="13" y="16"/>
                    <a:pt x="13" y="18"/>
                    <a:pt x="13" y="20"/>
                  </a:cubicBezTo>
                  <a:cubicBezTo>
                    <a:pt x="14" y="24"/>
                    <a:pt x="14" y="28"/>
                    <a:pt x="15" y="32"/>
                  </a:cubicBezTo>
                  <a:cubicBezTo>
                    <a:pt x="16" y="36"/>
                    <a:pt x="15" y="39"/>
                    <a:pt x="10" y="41"/>
                  </a:cubicBezTo>
                  <a:cubicBezTo>
                    <a:pt x="7" y="43"/>
                    <a:pt x="8" y="43"/>
                    <a:pt x="12" y="41"/>
                  </a:cubicBezTo>
                  <a:cubicBezTo>
                    <a:pt x="16" y="38"/>
                    <a:pt x="17" y="36"/>
                    <a:pt x="16" y="32"/>
                  </a:cubicBezTo>
                  <a:cubicBezTo>
                    <a:pt x="16" y="28"/>
                    <a:pt x="15" y="23"/>
                    <a:pt x="14" y="20"/>
                  </a:cubicBezTo>
                  <a:cubicBezTo>
                    <a:pt x="14" y="18"/>
                    <a:pt x="14" y="16"/>
                    <a:pt x="13" y="15"/>
                  </a:cubicBezTo>
                  <a:cubicBezTo>
                    <a:pt x="13" y="11"/>
                    <a:pt x="13" y="9"/>
                    <a:pt x="12" y="8"/>
                  </a:cubicBezTo>
                  <a:cubicBezTo>
                    <a:pt x="12" y="4"/>
                    <a:pt x="11" y="2"/>
                    <a:pt x="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98" name="Rectangle 7">
              <a:extLst>
                <a:ext uri="{FF2B5EF4-FFF2-40B4-BE49-F238E27FC236}">
                  <a16:creationId xmlns:a16="http://schemas.microsoft.com/office/drawing/2014/main" id="{361395E6-4C14-D731-9820-F62B04AE26D6}"/>
                </a:ext>
              </a:extLst>
            </p:cNvPr>
            <p:cNvSpPr>
              <a:spLocks noChangeArrowheads="1"/>
            </p:cNvSpPr>
            <p:nvPr/>
          </p:nvSpPr>
          <p:spPr bwMode="auto">
            <a:xfrm>
              <a:off x="6427605" y="6373813"/>
              <a:ext cx="1325296" cy="45719"/>
            </a:xfrm>
            <a:prstGeom prst="rect">
              <a:avLst/>
            </a:prstGeom>
            <a:solidFill>
              <a:srgbClr val="3E414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99" name="Rectangle 8">
              <a:extLst>
                <a:ext uri="{FF2B5EF4-FFF2-40B4-BE49-F238E27FC236}">
                  <a16:creationId xmlns:a16="http://schemas.microsoft.com/office/drawing/2014/main" id="{0BB17F05-2A2B-C2E0-54D6-CE85978CAB03}"/>
                </a:ext>
              </a:extLst>
            </p:cNvPr>
            <p:cNvSpPr>
              <a:spLocks noChangeArrowheads="1"/>
            </p:cNvSpPr>
            <p:nvPr/>
          </p:nvSpPr>
          <p:spPr bwMode="auto">
            <a:xfrm>
              <a:off x="6442207" y="6278192"/>
              <a:ext cx="396473" cy="95621"/>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00" name="Rectangle 9">
              <a:extLst>
                <a:ext uri="{FF2B5EF4-FFF2-40B4-BE49-F238E27FC236}">
                  <a16:creationId xmlns:a16="http://schemas.microsoft.com/office/drawing/2014/main" id="{86AA3652-FAAA-5990-0074-4634F6A7F3B1}"/>
                </a:ext>
              </a:extLst>
            </p:cNvPr>
            <p:cNvSpPr>
              <a:spLocks noChangeArrowheads="1"/>
            </p:cNvSpPr>
            <p:nvPr/>
          </p:nvSpPr>
          <p:spPr bwMode="auto">
            <a:xfrm>
              <a:off x="6456080" y="6296326"/>
              <a:ext cx="382600" cy="9892"/>
            </a:xfrm>
            <a:prstGeom prst="rect">
              <a:avLst/>
            </a:prstGeom>
            <a:solidFill>
              <a:srgbClr val="2E66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01" name="Rectangle 10">
              <a:extLst>
                <a:ext uri="{FF2B5EF4-FFF2-40B4-BE49-F238E27FC236}">
                  <a16:creationId xmlns:a16="http://schemas.microsoft.com/office/drawing/2014/main" id="{B082B40F-41DC-BF7F-EA09-2D0EEB887EA2}"/>
                </a:ext>
              </a:extLst>
            </p:cNvPr>
            <p:cNvSpPr>
              <a:spLocks noChangeArrowheads="1"/>
            </p:cNvSpPr>
            <p:nvPr/>
          </p:nvSpPr>
          <p:spPr bwMode="auto">
            <a:xfrm>
              <a:off x="6456080" y="6313637"/>
              <a:ext cx="382600" cy="10716"/>
            </a:xfrm>
            <a:prstGeom prst="rect">
              <a:avLst/>
            </a:prstGeom>
            <a:solidFill>
              <a:srgbClr val="2E66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02" name="Rectangle 11">
              <a:extLst>
                <a:ext uri="{FF2B5EF4-FFF2-40B4-BE49-F238E27FC236}">
                  <a16:creationId xmlns:a16="http://schemas.microsoft.com/office/drawing/2014/main" id="{C7E24D00-0B7A-DDB3-0BDF-B6C9C4651062}"/>
                </a:ext>
              </a:extLst>
            </p:cNvPr>
            <p:cNvSpPr>
              <a:spLocks noChangeArrowheads="1"/>
            </p:cNvSpPr>
            <p:nvPr/>
          </p:nvSpPr>
          <p:spPr bwMode="auto">
            <a:xfrm>
              <a:off x="6456080" y="6331772"/>
              <a:ext cx="382600" cy="9892"/>
            </a:xfrm>
            <a:prstGeom prst="rect">
              <a:avLst/>
            </a:prstGeom>
            <a:solidFill>
              <a:srgbClr val="2E66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03" name="Rectangle 12">
              <a:extLst>
                <a:ext uri="{FF2B5EF4-FFF2-40B4-BE49-F238E27FC236}">
                  <a16:creationId xmlns:a16="http://schemas.microsoft.com/office/drawing/2014/main" id="{E6623876-B7E1-CF8D-7648-FE3EC4782876}"/>
                </a:ext>
              </a:extLst>
            </p:cNvPr>
            <p:cNvSpPr>
              <a:spLocks noChangeArrowheads="1"/>
            </p:cNvSpPr>
            <p:nvPr/>
          </p:nvSpPr>
          <p:spPr bwMode="auto">
            <a:xfrm>
              <a:off x="6456080" y="6349907"/>
              <a:ext cx="382600" cy="9892"/>
            </a:xfrm>
            <a:prstGeom prst="rect">
              <a:avLst/>
            </a:prstGeom>
            <a:solidFill>
              <a:srgbClr val="2E66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04" name="Freeform 13">
              <a:extLst>
                <a:ext uri="{FF2B5EF4-FFF2-40B4-BE49-F238E27FC236}">
                  <a16:creationId xmlns:a16="http://schemas.microsoft.com/office/drawing/2014/main" id="{6E4C2510-30A4-175B-31D3-EAE32C039C7C}"/>
                </a:ext>
              </a:extLst>
            </p:cNvPr>
            <p:cNvSpPr>
              <a:spLocks/>
            </p:cNvSpPr>
            <p:nvPr/>
          </p:nvSpPr>
          <p:spPr bwMode="auto">
            <a:xfrm>
              <a:off x="6456080" y="6296326"/>
              <a:ext cx="382600" cy="9892"/>
            </a:xfrm>
            <a:custGeom>
              <a:avLst/>
              <a:gdLst>
                <a:gd name="T0" fmla="*/ 524 w 524"/>
                <a:gd name="T1" fmla="*/ 3 h 12"/>
                <a:gd name="T2" fmla="*/ 0 w 524"/>
                <a:gd name="T3" fmla="*/ 3 h 12"/>
                <a:gd name="T4" fmla="*/ 0 w 524"/>
                <a:gd name="T5" fmla="*/ 0 h 12"/>
                <a:gd name="T6" fmla="*/ 524 w 524"/>
                <a:gd name="T7" fmla="*/ 0 h 12"/>
                <a:gd name="T8" fmla="*/ 524 w 524"/>
                <a:gd name="T9" fmla="*/ 12 h 12"/>
                <a:gd name="T10" fmla="*/ 524 w 524"/>
                <a:gd name="T11" fmla="*/ 12 h 12"/>
                <a:gd name="T12" fmla="*/ 524 w 524"/>
                <a:gd name="T13" fmla="*/ 3 h 12"/>
              </a:gdLst>
              <a:ahLst/>
              <a:cxnLst>
                <a:cxn ang="0">
                  <a:pos x="T0" y="T1"/>
                </a:cxn>
                <a:cxn ang="0">
                  <a:pos x="T2" y="T3"/>
                </a:cxn>
                <a:cxn ang="0">
                  <a:pos x="T4" y="T5"/>
                </a:cxn>
                <a:cxn ang="0">
                  <a:pos x="T6" y="T7"/>
                </a:cxn>
                <a:cxn ang="0">
                  <a:pos x="T8" y="T9"/>
                </a:cxn>
                <a:cxn ang="0">
                  <a:pos x="T10" y="T11"/>
                </a:cxn>
                <a:cxn ang="0">
                  <a:pos x="T12" y="T13"/>
                </a:cxn>
              </a:cxnLst>
              <a:rect l="0" t="0" r="r" b="b"/>
              <a:pathLst>
                <a:path w="524" h="12">
                  <a:moveTo>
                    <a:pt x="524" y="3"/>
                  </a:moveTo>
                  <a:lnTo>
                    <a:pt x="0" y="3"/>
                  </a:lnTo>
                  <a:lnTo>
                    <a:pt x="0" y="0"/>
                  </a:lnTo>
                  <a:lnTo>
                    <a:pt x="524" y="0"/>
                  </a:lnTo>
                  <a:lnTo>
                    <a:pt x="524" y="12"/>
                  </a:lnTo>
                  <a:lnTo>
                    <a:pt x="524" y="12"/>
                  </a:lnTo>
                  <a:lnTo>
                    <a:pt x="524" y="3"/>
                  </a:lnTo>
                  <a:close/>
                </a:path>
              </a:pathLst>
            </a:custGeom>
            <a:solidFill>
              <a:srgbClr val="224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05" name="Freeform 14">
              <a:extLst>
                <a:ext uri="{FF2B5EF4-FFF2-40B4-BE49-F238E27FC236}">
                  <a16:creationId xmlns:a16="http://schemas.microsoft.com/office/drawing/2014/main" id="{39BB0E71-19F8-BF05-5E08-2E228B723117}"/>
                </a:ext>
              </a:extLst>
            </p:cNvPr>
            <p:cNvSpPr>
              <a:spLocks/>
            </p:cNvSpPr>
            <p:nvPr/>
          </p:nvSpPr>
          <p:spPr bwMode="auto">
            <a:xfrm>
              <a:off x="6456080" y="6313637"/>
              <a:ext cx="382600" cy="10716"/>
            </a:xfrm>
            <a:custGeom>
              <a:avLst/>
              <a:gdLst>
                <a:gd name="T0" fmla="*/ 524 w 524"/>
                <a:gd name="T1" fmla="*/ 3 h 13"/>
                <a:gd name="T2" fmla="*/ 0 w 524"/>
                <a:gd name="T3" fmla="*/ 3 h 13"/>
                <a:gd name="T4" fmla="*/ 0 w 524"/>
                <a:gd name="T5" fmla="*/ 0 h 13"/>
                <a:gd name="T6" fmla="*/ 524 w 524"/>
                <a:gd name="T7" fmla="*/ 0 h 13"/>
                <a:gd name="T8" fmla="*/ 524 w 524"/>
                <a:gd name="T9" fmla="*/ 13 h 13"/>
                <a:gd name="T10" fmla="*/ 524 w 524"/>
                <a:gd name="T11" fmla="*/ 13 h 13"/>
                <a:gd name="T12" fmla="*/ 524 w 524"/>
                <a:gd name="T13" fmla="*/ 3 h 13"/>
              </a:gdLst>
              <a:ahLst/>
              <a:cxnLst>
                <a:cxn ang="0">
                  <a:pos x="T0" y="T1"/>
                </a:cxn>
                <a:cxn ang="0">
                  <a:pos x="T2" y="T3"/>
                </a:cxn>
                <a:cxn ang="0">
                  <a:pos x="T4" y="T5"/>
                </a:cxn>
                <a:cxn ang="0">
                  <a:pos x="T6" y="T7"/>
                </a:cxn>
                <a:cxn ang="0">
                  <a:pos x="T8" y="T9"/>
                </a:cxn>
                <a:cxn ang="0">
                  <a:pos x="T10" y="T11"/>
                </a:cxn>
                <a:cxn ang="0">
                  <a:pos x="T12" y="T13"/>
                </a:cxn>
              </a:cxnLst>
              <a:rect l="0" t="0" r="r" b="b"/>
              <a:pathLst>
                <a:path w="524" h="13">
                  <a:moveTo>
                    <a:pt x="524" y="3"/>
                  </a:moveTo>
                  <a:lnTo>
                    <a:pt x="0" y="3"/>
                  </a:lnTo>
                  <a:lnTo>
                    <a:pt x="0" y="0"/>
                  </a:lnTo>
                  <a:lnTo>
                    <a:pt x="524" y="0"/>
                  </a:lnTo>
                  <a:lnTo>
                    <a:pt x="524" y="13"/>
                  </a:lnTo>
                  <a:lnTo>
                    <a:pt x="524" y="13"/>
                  </a:lnTo>
                  <a:lnTo>
                    <a:pt x="524" y="3"/>
                  </a:lnTo>
                  <a:close/>
                </a:path>
              </a:pathLst>
            </a:custGeom>
            <a:solidFill>
              <a:srgbClr val="224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06" name="Freeform 15">
              <a:extLst>
                <a:ext uri="{FF2B5EF4-FFF2-40B4-BE49-F238E27FC236}">
                  <a16:creationId xmlns:a16="http://schemas.microsoft.com/office/drawing/2014/main" id="{186D5FE1-A70C-3613-5705-AC7129A4DF12}"/>
                </a:ext>
              </a:extLst>
            </p:cNvPr>
            <p:cNvSpPr>
              <a:spLocks/>
            </p:cNvSpPr>
            <p:nvPr/>
          </p:nvSpPr>
          <p:spPr bwMode="auto">
            <a:xfrm>
              <a:off x="6456080" y="6331772"/>
              <a:ext cx="382600" cy="9892"/>
            </a:xfrm>
            <a:custGeom>
              <a:avLst/>
              <a:gdLst>
                <a:gd name="T0" fmla="*/ 524 w 524"/>
                <a:gd name="T1" fmla="*/ 3 h 12"/>
                <a:gd name="T2" fmla="*/ 0 w 524"/>
                <a:gd name="T3" fmla="*/ 3 h 12"/>
                <a:gd name="T4" fmla="*/ 0 w 524"/>
                <a:gd name="T5" fmla="*/ 0 h 12"/>
                <a:gd name="T6" fmla="*/ 524 w 524"/>
                <a:gd name="T7" fmla="*/ 0 h 12"/>
                <a:gd name="T8" fmla="*/ 524 w 524"/>
                <a:gd name="T9" fmla="*/ 12 h 12"/>
                <a:gd name="T10" fmla="*/ 524 w 524"/>
                <a:gd name="T11" fmla="*/ 12 h 12"/>
                <a:gd name="T12" fmla="*/ 524 w 524"/>
                <a:gd name="T13" fmla="*/ 3 h 12"/>
              </a:gdLst>
              <a:ahLst/>
              <a:cxnLst>
                <a:cxn ang="0">
                  <a:pos x="T0" y="T1"/>
                </a:cxn>
                <a:cxn ang="0">
                  <a:pos x="T2" y="T3"/>
                </a:cxn>
                <a:cxn ang="0">
                  <a:pos x="T4" y="T5"/>
                </a:cxn>
                <a:cxn ang="0">
                  <a:pos x="T6" y="T7"/>
                </a:cxn>
                <a:cxn ang="0">
                  <a:pos x="T8" y="T9"/>
                </a:cxn>
                <a:cxn ang="0">
                  <a:pos x="T10" y="T11"/>
                </a:cxn>
                <a:cxn ang="0">
                  <a:pos x="T12" y="T13"/>
                </a:cxn>
              </a:cxnLst>
              <a:rect l="0" t="0" r="r" b="b"/>
              <a:pathLst>
                <a:path w="524" h="12">
                  <a:moveTo>
                    <a:pt x="524" y="3"/>
                  </a:moveTo>
                  <a:lnTo>
                    <a:pt x="0" y="3"/>
                  </a:lnTo>
                  <a:lnTo>
                    <a:pt x="0" y="0"/>
                  </a:lnTo>
                  <a:lnTo>
                    <a:pt x="524" y="0"/>
                  </a:lnTo>
                  <a:lnTo>
                    <a:pt x="524" y="12"/>
                  </a:lnTo>
                  <a:lnTo>
                    <a:pt x="524" y="12"/>
                  </a:lnTo>
                  <a:lnTo>
                    <a:pt x="524" y="3"/>
                  </a:lnTo>
                  <a:close/>
                </a:path>
              </a:pathLst>
            </a:custGeom>
            <a:solidFill>
              <a:srgbClr val="224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07" name="Freeform 16">
              <a:extLst>
                <a:ext uri="{FF2B5EF4-FFF2-40B4-BE49-F238E27FC236}">
                  <a16:creationId xmlns:a16="http://schemas.microsoft.com/office/drawing/2014/main" id="{2C2EDABD-3CEF-0E9F-DF43-7886F356F6C6}"/>
                </a:ext>
              </a:extLst>
            </p:cNvPr>
            <p:cNvSpPr>
              <a:spLocks/>
            </p:cNvSpPr>
            <p:nvPr/>
          </p:nvSpPr>
          <p:spPr bwMode="auto">
            <a:xfrm>
              <a:off x="6456080" y="6349907"/>
              <a:ext cx="382600" cy="9892"/>
            </a:xfrm>
            <a:custGeom>
              <a:avLst/>
              <a:gdLst>
                <a:gd name="T0" fmla="*/ 524 w 524"/>
                <a:gd name="T1" fmla="*/ 4 h 12"/>
                <a:gd name="T2" fmla="*/ 0 w 524"/>
                <a:gd name="T3" fmla="*/ 4 h 12"/>
                <a:gd name="T4" fmla="*/ 0 w 524"/>
                <a:gd name="T5" fmla="*/ 0 h 12"/>
                <a:gd name="T6" fmla="*/ 524 w 524"/>
                <a:gd name="T7" fmla="*/ 0 h 12"/>
                <a:gd name="T8" fmla="*/ 524 w 524"/>
                <a:gd name="T9" fmla="*/ 12 h 12"/>
                <a:gd name="T10" fmla="*/ 524 w 524"/>
                <a:gd name="T11" fmla="*/ 12 h 12"/>
                <a:gd name="T12" fmla="*/ 524 w 524"/>
                <a:gd name="T13" fmla="*/ 4 h 12"/>
              </a:gdLst>
              <a:ahLst/>
              <a:cxnLst>
                <a:cxn ang="0">
                  <a:pos x="T0" y="T1"/>
                </a:cxn>
                <a:cxn ang="0">
                  <a:pos x="T2" y="T3"/>
                </a:cxn>
                <a:cxn ang="0">
                  <a:pos x="T4" y="T5"/>
                </a:cxn>
                <a:cxn ang="0">
                  <a:pos x="T6" y="T7"/>
                </a:cxn>
                <a:cxn ang="0">
                  <a:pos x="T8" y="T9"/>
                </a:cxn>
                <a:cxn ang="0">
                  <a:pos x="T10" y="T11"/>
                </a:cxn>
                <a:cxn ang="0">
                  <a:pos x="T12" y="T13"/>
                </a:cxn>
              </a:cxnLst>
              <a:rect l="0" t="0" r="r" b="b"/>
              <a:pathLst>
                <a:path w="524" h="12">
                  <a:moveTo>
                    <a:pt x="524" y="4"/>
                  </a:moveTo>
                  <a:lnTo>
                    <a:pt x="0" y="4"/>
                  </a:lnTo>
                  <a:lnTo>
                    <a:pt x="0" y="0"/>
                  </a:lnTo>
                  <a:lnTo>
                    <a:pt x="524" y="0"/>
                  </a:lnTo>
                  <a:lnTo>
                    <a:pt x="524" y="12"/>
                  </a:lnTo>
                  <a:lnTo>
                    <a:pt x="524" y="12"/>
                  </a:lnTo>
                  <a:lnTo>
                    <a:pt x="524" y="4"/>
                  </a:lnTo>
                  <a:close/>
                </a:path>
              </a:pathLst>
            </a:custGeom>
            <a:solidFill>
              <a:srgbClr val="224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10" name="Rectangle 19">
              <a:extLst>
                <a:ext uri="{FF2B5EF4-FFF2-40B4-BE49-F238E27FC236}">
                  <a16:creationId xmlns:a16="http://schemas.microsoft.com/office/drawing/2014/main" id="{C074AA92-3E70-98E4-DB50-86169844795D}"/>
                </a:ext>
              </a:extLst>
            </p:cNvPr>
            <p:cNvSpPr>
              <a:spLocks noChangeArrowheads="1"/>
            </p:cNvSpPr>
            <p:nvPr/>
          </p:nvSpPr>
          <p:spPr bwMode="auto">
            <a:xfrm>
              <a:off x="6826267" y="6157841"/>
              <a:ext cx="528631" cy="215971"/>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11" name="Freeform 20">
              <a:extLst>
                <a:ext uri="{FF2B5EF4-FFF2-40B4-BE49-F238E27FC236}">
                  <a16:creationId xmlns:a16="http://schemas.microsoft.com/office/drawing/2014/main" id="{C00FEC8D-2F12-F2C6-D06D-75D909785B2C}"/>
                </a:ext>
              </a:extLst>
            </p:cNvPr>
            <p:cNvSpPr>
              <a:spLocks/>
            </p:cNvSpPr>
            <p:nvPr/>
          </p:nvSpPr>
          <p:spPr bwMode="auto">
            <a:xfrm>
              <a:off x="6805093" y="6143828"/>
              <a:ext cx="570979" cy="16486"/>
            </a:xfrm>
            <a:custGeom>
              <a:avLst/>
              <a:gdLst>
                <a:gd name="T0" fmla="*/ 5 w 782"/>
                <a:gd name="T1" fmla="*/ 20 h 20"/>
                <a:gd name="T2" fmla="*/ 775 w 782"/>
                <a:gd name="T3" fmla="*/ 20 h 20"/>
                <a:gd name="T4" fmla="*/ 782 w 782"/>
                <a:gd name="T5" fmla="*/ 0 h 20"/>
                <a:gd name="T6" fmla="*/ 0 w 782"/>
                <a:gd name="T7" fmla="*/ 0 h 20"/>
                <a:gd name="T8" fmla="*/ 5 w 782"/>
                <a:gd name="T9" fmla="*/ 20 h 20"/>
              </a:gdLst>
              <a:ahLst/>
              <a:cxnLst>
                <a:cxn ang="0">
                  <a:pos x="T0" y="T1"/>
                </a:cxn>
                <a:cxn ang="0">
                  <a:pos x="T2" y="T3"/>
                </a:cxn>
                <a:cxn ang="0">
                  <a:pos x="T4" y="T5"/>
                </a:cxn>
                <a:cxn ang="0">
                  <a:pos x="T6" y="T7"/>
                </a:cxn>
                <a:cxn ang="0">
                  <a:pos x="T8" y="T9"/>
                </a:cxn>
              </a:cxnLst>
              <a:rect l="0" t="0" r="r" b="b"/>
              <a:pathLst>
                <a:path w="782" h="20">
                  <a:moveTo>
                    <a:pt x="5" y="20"/>
                  </a:moveTo>
                  <a:lnTo>
                    <a:pt x="775" y="20"/>
                  </a:lnTo>
                  <a:lnTo>
                    <a:pt x="782" y="0"/>
                  </a:lnTo>
                  <a:lnTo>
                    <a:pt x="0" y="0"/>
                  </a:lnTo>
                  <a:lnTo>
                    <a:pt x="5" y="2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12" name="Rectangle 21">
              <a:extLst>
                <a:ext uri="{FF2B5EF4-FFF2-40B4-BE49-F238E27FC236}">
                  <a16:creationId xmlns:a16="http://schemas.microsoft.com/office/drawing/2014/main" id="{D4776044-EE62-F2E3-5BCE-63830009166D}"/>
                </a:ext>
              </a:extLst>
            </p:cNvPr>
            <p:cNvSpPr>
              <a:spLocks noChangeArrowheads="1"/>
            </p:cNvSpPr>
            <p:nvPr/>
          </p:nvSpPr>
          <p:spPr bwMode="auto">
            <a:xfrm>
              <a:off x="7040202" y="6307867"/>
              <a:ext cx="487012" cy="6594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13" name="Rectangle 22">
              <a:extLst>
                <a:ext uri="{FF2B5EF4-FFF2-40B4-BE49-F238E27FC236}">
                  <a16:creationId xmlns:a16="http://schemas.microsoft.com/office/drawing/2014/main" id="{C491569E-559C-98D7-041E-07B3308BC5FE}"/>
                </a:ext>
              </a:extLst>
            </p:cNvPr>
            <p:cNvSpPr>
              <a:spLocks noChangeArrowheads="1"/>
            </p:cNvSpPr>
            <p:nvPr/>
          </p:nvSpPr>
          <p:spPr bwMode="auto">
            <a:xfrm>
              <a:off x="6751062" y="6330124"/>
              <a:ext cx="178887" cy="43689"/>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14" name="Rectangle 24">
              <a:extLst>
                <a:ext uri="{FF2B5EF4-FFF2-40B4-BE49-F238E27FC236}">
                  <a16:creationId xmlns:a16="http://schemas.microsoft.com/office/drawing/2014/main" id="{A57A0FA8-55E9-A780-C696-966AE88080E6}"/>
                </a:ext>
              </a:extLst>
            </p:cNvPr>
            <p:cNvSpPr>
              <a:spLocks noChangeArrowheads="1"/>
            </p:cNvSpPr>
            <p:nvPr/>
          </p:nvSpPr>
          <p:spPr bwMode="auto">
            <a:xfrm>
              <a:off x="7319851" y="6222963"/>
              <a:ext cx="13873" cy="75013"/>
            </a:xfrm>
            <a:prstGeom prst="rect">
              <a:avLst/>
            </a:prstGeom>
            <a:solidFill>
              <a:srgbClr val="2E66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15" name="Rectangle 25">
              <a:extLst>
                <a:ext uri="{FF2B5EF4-FFF2-40B4-BE49-F238E27FC236}">
                  <a16:creationId xmlns:a16="http://schemas.microsoft.com/office/drawing/2014/main" id="{0EE2DCEF-DE44-D212-93C0-5A85B18F8F55}"/>
                </a:ext>
              </a:extLst>
            </p:cNvPr>
            <p:cNvSpPr>
              <a:spLocks noChangeArrowheads="1"/>
            </p:cNvSpPr>
            <p:nvPr/>
          </p:nvSpPr>
          <p:spPr bwMode="auto">
            <a:xfrm>
              <a:off x="7296486" y="6222963"/>
              <a:ext cx="13873" cy="75013"/>
            </a:xfrm>
            <a:prstGeom prst="rect">
              <a:avLst/>
            </a:prstGeom>
            <a:solidFill>
              <a:srgbClr val="2E66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16" name="Rectangle 26">
              <a:extLst>
                <a:ext uri="{FF2B5EF4-FFF2-40B4-BE49-F238E27FC236}">
                  <a16:creationId xmlns:a16="http://schemas.microsoft.com/office/drawing/2014/main" id="{354BCDD3-0C1A-9DDD-ED29-F123AAF7A0C3}"/>
                </a:ext>
              </a:extLst>
            </p:cNvPr>
            <p:cNvSpPr>
              <a:spLocks noChangeArrowheads="1"/>
            </p:cNvSpPr>
            <p:nvPr/>
          </p:nvSpPr>
          <p:spPr bwMode="auto">
            <a:xfrm>
              <a:off x="7270931" y="6222963"/>
              <a:ext cx="15333" cy="75013"/>
            </a:xfrm>
            <a:prstGeom prst="rect">
              <a:avLst/>
            </a:prstGeom>
            <a:solidFill>
              <a:srgbClr val="2E66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17" name="Rectangle 27">
              <a:extLst>
                <a:ext uri="{FF2B5EF4-FFF2-40B4-BE49-F238E27FC236}">
                  <a16:creationId xmlns:a16="http://schemas.microsoft.com/office/drawing/2014/main" id="{51E61B00-4F6C-EA5C-3CD9-BFBEE035EEE7}"/>
                </a:ext>
              </a:extLst>
            </p:cNvPr>
            <p:cNvSpPr>
              <a:spLocks noChangeArrowheads="1"/>
            </p:cNvSpPr>
            <p:nvPr/>
          </p:nvSpPr>
          <p:spPr bwMode="auto">
            <a:xfrm>
              <a:off x="7247565" y="6222963"/>
              <a:ext cx="15333" cy="75013"/>
            </a:xfrm>
            <a:prstGeom prst="rect">
              <a:avLst/>
            </a:prstGeom>
            <a:solidFill>
              <a:srgbClr val="2E66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18" name="Rectangle 28">
              <a:extLst>
                <a:ext uri="{FF2B5EF4-FFF2-40B4-BE49-F238E27FC236}">
                  <a16:creationId xmlns:a16="http://schemas.microsoft.com/office/drawing/2014/main" id="{2E40EA95-4A4A-ED6B-7620-28D2F6822EF5}"/>
                </a:ext>
              </a:extLst>
            </p:cNvPr>
            <p:cNvSpPr>
              <a:spLocks noChangeArrowheads="1"/>
            </p:cNvSpPr>
            <p:nvPr/>
          </p:nvSpPr>
          <p:spPr bwMode="auto">
            <a:xfrm>
              <a:off x="7223471" y="6222963"/>
              <a:ext cx="15333" cy="75013"/>
            </a:xfrm>
            <a:prstGeom prst="rect">
              <a:avLst/>
            </a:prstGeom>
            <a:solidFill>
              <a:srgbClr val="2E66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19" name="Rectangle 29">
              <a:extLst>
                <a:ext uri="{FF2B5EF4-FFF2-40B4-BE49-F238E27FC236}">
                  <a16:creationId xmlns:a16="http://schemas.microsoft.com/office/drawing/2014/main" id="{B2ED0F98-0B8C-EF0B-3B25-197163C099CC}"/>
                </a:ext>
              </a:extLst>
            </p:cNvPr>
            <p:cNvSpPr>
              <a:spLocks noChangeArrowheads="1"/>
            </p:cNvSpPr>
            <p:nvPr/>
          </p:nvSpPr>
          <p:spPr bwMode="auto">
            <a:xfrm>
              <a:off x="7200106" y="6222963"/>
              <a:ext cx="14603" cy="75013"/>
            </a:xfrm>
            <a:prstGeom prst="rect">
              <a:avLst/>
            </a:prstGeom>
            <a:solidFill>
              <a:srgbClr val="2E66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20" name="Rectangle 30">
              <a:extLst>
                <a:ext uri="{FF2B5EF4-FFF2-40B4-BE49-F238E27FC236}">
                  <a16:creationId xmlns:a16="http://schemas.microsoft.com/office/drawing/2014/main" id="{6607E2C6-FEE8-5E54-AEAF-A32D3C3DD33E}"/>
                </a:ext>
              </a:extLst>
            </p:cNvPr>
            <p:cNvSpPr>
              <a:spLocks noChangeArrowheads="1"/>
            </p:cNvSpPr>
            <p:nvPr/>
          </p:nvSpPr>
          <p:spPr bwMode="auto">
            <a:xfrm>
              <a:off x="7176011" y="6222963"/>
              <a:ext cx="15333" cy="75013"/>
            </a:xfrm>
            <a:prstGeom prst="rect">
              <a:avLst/>
            </a:prstGeom>
            <a:solidFill>
              <a:srgbClr val="2E66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21" name="Rectangle 31">
              <a:extLst>
                <a:ext uri="{FF2B5EF4-FFF2-40B4-BE49-F238E27FC236}">
                  <a16:creationId xmlns:a16="http://schemas.microsoft.com/office/drawing/2014/main" id="{05C85A6F-D858-951D-F90F-8CFB81F12F81}"/>
                </a:ext>
              </a:extLst>
            </p:cNvPr>
            <p:cNvSpPr>
              <a:spLocks noChangeArrowheads="1"/>
            </p:cNvSpPr>
            <p:nvPr/>
          </p:nvSpPr>
          <p:spPr bwMode="auto">
            <a:xfrm>
              <a:off x="7152646" y="6222963"/>
              <a:ext cx="14603" cy="75013"/>
            </a:xfrm>
            <a:prstGeom prst="rect">
              <a:avLst/>
            </a:prstGeom>
            <a:solidFill>
              <a:srgbClr val="2E66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22" name="Rectangle 32">
              <a:extLst>
                <a:ext uri="{FF2B5EF4-FFF2-40B4-BE49-F238E27FC236}">
                  <a16:creationId xmlns:a16="http://schemas.microsoft.com/office/drawing/2014/main" id="{2F6C8B50-1714-0AB8-08C2-1802513EDA9B}"/>
                </a:ext>
              </a:extLst>
            </p:cNvPr>
            <p:cNvSpPr>
              <a:spLocks noChangeArrowheads="1"/>
            </p:cNvSpPr>
            <p:nvPr/>
          </p:nvSpPr>
          <p:spPr bwMode="auto">
            <a:xfrm>
              <a:off x="7128551" y="6222963"/>
              <a:ext cx="15333" cy="75013"/>
            </a:xfrm>
            <a:prstGeom prst="rect">
              <a:avLst/>
            </a:prstGeom>
            <a:solidFill>
              <a:srgbClr val="2E66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23" name="Rectangle 33">
              <a:extLst>
                <a:ext uri="{FF2B5EF4-FFF2-40B4-BE49-F238E27FC236}">
                  <a16:creationId xmlns:a16="http://schemas.microsoft.com/office/drawing/2014/main" id="{AA209158-DC7D-EA69-AE90-1AA6661E81E4}"/>
                </a:ext>
              </a:extLst>
            </p:cNvPr>
            <p:cNvSpPr>
              <a:spLocks noChangeArrowheads="1"/>
            </p:cNvSpPr>
            <p:nvPr/>
          </p:nvSpPr>
          <p:spPr bwMode="auto">
            <a:xfrm>
              <a:off x="7105186" y="6222963"/>
              <a:ext cx="14603" cy="75013"/>
            </a:xfrm>
            <a:prstGeom prst="rect">
              <a:avLst/>
            </a:prstGeom>
            <a:solidFill>
              <a:srgbClr val="2E66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24" name="Rectangle 34">
              <a:extLst>
                <a:ext uri="{FF2B5EF4-FFF2-40B4-BE49-F238E27FC236}">
                  <a16:creationId xmlns:a16="http://schemas.microsoft.com/office/drawing/2014/main" id="{48C77B9C-725E-3C41-CA60-B15502AAAD25}"/>
                </a:ext>
              </a:extLst>
            </p:cNvPr>
            <p:cNvSpPr>
              <a:spLocks noChangeArrowheads="1"/>
            </p:cNvSpPr>
            <p:nvPr/>
          </p:nvSpPr>
          <p:spPr bwMode="auto">
            <a:xfrm>
              <a:off x="7081091" y="6222963"/>
              <a:ext cx="15333" cy="75013"/>
            </a:xfrm>
            <a:prstGeom prst="rect">
              <a:avLst/>
            </a:prstGeom>
            <a:solidFill>
              <a:srgbClr val="2E66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25" name="Rectangle 35">
              <a:extLst>
                <a:ext uri="{FF2B5EF4-FFF2-40B4-BE49-F238E27FC236}">
                  <a16:creationId xmlns:a16="http://schemas.microsoft.com/office/drawing/2014/main" id="{28442C80-E870-F305-B6DD-470E5548CE00}"/>
                </a:ext>
              </a:extLst>
            </p:cNvPr>
            <p:cNvSpPr>
              <a:spLocks noChangeArrowheads="1"/>
            </p:cNvSpPr>
            <p:nvPr/>
          </p:nvSpPr>
          <p:spPr bwMode="auto">
            <a:xfrm>
              <a:off x="7057726" y="6222963"/>
              <a:ext cx="14603" cy="75013"/>
            </a:xfrm>
            <a:prstGeom prst="rect">
              <a:avLst/>
            </a:prstGeom>
            <a:solidFill>
              <a:srgbClr val="2E66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26" name="Rectangle 36">
              <a:extLst>
                <a:ext uri="{FF2B5EF4-FFF2-40B4-BE49-F238E27FC236}">
                  <a16:creationId xmlns:a16="http://schemas.microsoft.com/office/drawing/2014/main" id="{758CEE24-66BD-3D2E-5969-F3A20FA83F8B}"/>
                </a:ext>
              </a:extLst>
            </p:cNvPr>
            <p:cNvSpPr>
              <a:spLocks noChangeArrowheads="1"/>
            </p:cNvSpPr>
            <p:nvPr/>
          </p:nvSpPr>
          <p:spPr bwMode="auto">
            <a:xfrm>
              <a:off x="6915346" y="6222963"/>
              <a:ext cx="14603" cy="75013"/>
            </a:xfrm>
            <a:prstGeom prst="rect">
              <a:avLst/>
            </a:prstGeom>
            <a:solidFill>
              <a:srgbClr val="2E66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27" name="Rectangle 37">
              <a:extLst>
                <a:ext uri="{FF2B5EF4-FFF2-40B4-BE49-F238E27FC236}">
                  <a16:creationId xmlns:a16="http://schemas.microsoft.com/office/drawing/2014/main" id="{B9A2068A-BE51-D625-B614-84E09D3EB9C5}"/>
                </a:ext>
              </a:extLst>
            </p:cNvPr>
            <p:cNvSpPr>
              <a:spLocks noChangeArrowheads="1"/>
            </p:cNvSpPr>
            <p:nvPr/>
          </p:nvSpPr>
          <p:spPr bwMode="auto">
            <a:xfrm>
              <a:off x="6891251" y="6222963"/>
              <a:ext cx="15333" cy="75013"/>
            </a:xfrm>
            <a:prstGeom prst="rect">
              <a:avLst/>
            </a:prstGeom>
            <a:solidFill>
              <a:srgbClr val="2E66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28" name="Rectangle 38">
              <a:extLst>
                <a:ext uri="{FF2B5EF4-FFF2-40B4-BE49-F238E27FC236}">
                  <a16:creationId xmlns:a16="http://schemas.microsoft.com/office/drawing/2014/main" id="{F21E4802-10A7-82D3-C605-78004955DAB0}"/>
                </a:ext>
              </a:extLst>
            </p:cNvPr>
            <p:cNvSpPr>
              <a:spLocks noChangeArrowheads="1"/>
            </p:cNvSpPr>
            <p:nvPr/>
          </p:nvSpPr>
          <p:spPr bwMode="auto">
            <a:xfrm>
              <a:off x="6867156" y="6222963"/>
              <a:ext cx="13873" cy="75013"/>
            </a:xfrm>
            <a:prstGeom prst="rect">
              <a:avLst/>
            </a:prstGeom>
            <a:solidFill>
              <a:srgbClr val="2E66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29" name="Rectangle 39">
              <a:extLst>
                <a:ext uri="{FF2B5EF4-FFF2-40B4-BE49-F238E27FC236}">
                  <a16:creationId xmlns:a16="http://schemas.microsoft.com/office/drawing/2014/main" id="{1065ABFE-06AD-5CF1-9977-BA19AA96B2D4}"/>
                </a:ext>
              </a:extLst>
            </p:cNvPr>
            <p:cNvSpPr>
              <a:spLocks noChangeArrowheads="1"/>
            </p:cNvSpPr>
            <p:nvPr/>
          </p:nvSpPr>
          <p:spPr bwMode="auto">
            <a:xfrm>
              <a:off x="6843791" y="6222963"/>
              <a:ext cx="13873" cy="75013"/>
            </a:xfrm>
            <a:prstGeom prst="rect">
              <a:avLst/>
            </a:prstGeom>
            <a:solidFill>
              <a:srgbClr val="2E66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30" name="Rectangle 40">
              <a:extLst>
                <a:ext uri="{FF2B5EF4-FFF2-40B4-BE49-F238E27FC236}">
                  <a16:creationId xmlns:a16="http://schemas.microsoft.com/office/drawing/2014/main" id="{CCCB0968-0B43-DF34-D725-7D371462C9B7}"/>
                </a:ext>
              </a:extLst>
            </p:cNvPr>
            <p:cNvSpPr>
              <a:spLocks noChangeArrowheads="1"/>
            </p:cNvSpPr>
            <p:nvPr/>
          </p:nvSpPr>
          <p:spPr bwMode="auto">
            <a:xfrm>
              <a:off x="6843791" y="6302921"/>
              <a:ext cx="93460" cy="21432"/>
            </a:xfrm>
            <a:prstGeom prst="rect">
              <a:avLst/>
            </a:prstGeom>
            <a:solidFill>
              <a:srgbClr val="2E66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31" name="Freeform 41">
              <a:extLst>
                <a:ext uri="{FF2B5EF4-FFF2-40B4-BE49-F238E27FC236}">
                  <a16:creationId xmlns:a16="http://schemas.microsoft.com/office/drawing/2014/main" id="{F8D48137-3FEA-0633-5246-A8B578A1FF2F}"/>
                </a:ext>
              </a:extLst>
            </p:cNvPr>
            <p:cNvSpPr>
              <a:spLocks/>
            </p:cNvSpPr>
            <p:nvPr/>
          </p:nvSpPr>
          <p:spPr bwMode="auto">
            <a:xfrm>
              <a:off x="7247565" y="6222963"/>
              <a:ext cx="15333" cy="75013"/>
            </a:xfrm>
            <a:custGeom>
              <a:avLst/>
              <a:gdLst>
                <a:gd name="T0" fmla="*/ 19 w 21"/>
                <a:gd name="T1" fmla="*/ 3 h 91"/>
                <a:gd name="T2" fmla="*/ 0 w 21"/>
                <a:gd name="T3" fmla="*/ 3 h 91"/>
                <a:gd name="T4" fmla="*/ 0 w 21"/>
                <a:gd name="T5" fmla="*/ 0 h 91"/>
                <a:gd name="T6" fmla="*/ 21 w 21"/>
                <a:gd name="T7" fmla="*/ 0 h 91"/>
                <a:gd name="T8" fmla="*/ 21 w 21"/>
                <a:gd name="T9" fmla="*/ 91 h 91"/>
                <a:gd name="T10" fmla="*/ 19 w 21"/>
                <a:gd name="T11" fmla="*/ 91 h 91"/>
                <a:gd name="T12" fmla="*/ 19 w 21"/>
                <a:gd name="T13" fmla="*/ 3 h 91"/>
              </a:gdLst>
              <a:ahLst/>
              <a:cxnLst>
                <a:cxn ang="0">
                  <a:pos x="T0" y="T1"/>
                </a:cxn>
                <a:cxn ang="0">
                  <a:pos x="T2" y="T3"/>
                </a:cxn>
                <a:cxn ang="0">
                  <a:pos x="T4" y="T5"/>
                </a:cxn>
                <a:cxn ang="0">
                  <a:pos x="T6" y="T7"/>
                </a:cxn>
                <a:cxn ang="0">
                  <a:pos x="T8" y="T9"/>
                </a:cxn>
                <a:cxn ang="0">
                  <a:pos x="T10" y="T11"/>
                </a:cxn>
                <a:cxn ang="0">
                  <a:pos x="T12" y="T13"/>
                </a:cxn>
              </a:cxnLst>
              <a:rect l="0" t="0" r="r" b="b"/>
              <a:pathLst>
                <a:path w="21" h="91">
                  <a:moveTo>
                    <a:pt x="19" y="3"/>
                  </a:moveTo>
                  <a:lnTo>
                    <a:pt x="0" y="3"/>
                  </a:lnTo>
                  <a:lnTo>
                    <a:pt x="0" y="0"/>
                  </a:lnTo>
                  <a:lnTo>
                    <a:pt x="21" y="0"/>
                  </a:lnTo>
                  <a:lnTo>
                    <a:pt x="21" y="91"/>
                  </a:lnTo>
                  <a:lnTo>
                    <a:pt x="19" y="91"/>
                  </a:lnTo>
                  <a:lnTo>
                    <a:pt x="19" y="3"/>
                  </a:lnTo>
                  <a:close/>
                </a:path>
              </a:pathLst>
            </a:custGeom>
            <a:solidFill>
              <a:srgbClr val="224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32" name="Freeform 42">
              <a:extLst>
                <a:ext uri="{FF2B5EF4-FFF2-40B4-BE49-F238E27FC236}">
                  <a16:creationId xmlns:a16="http://schemas.microsoft.com/office/drawing/2014/main" id="{E27B32CD-58F5-2C9C-331A-E9A7528D4D23}"/>
                </a:ext>
              </a:extLst>
            </p:cNvPr>
            <p:cNvSpPr>
              <a:spLocks/>
            </p:cNvSpPr>
            <p:nvPr/>
          </p:nvSpPr>
          <p:spPr bwMode="auto">
            <a:xfrm>
              <a:off x="7296486" y="6222963"/>
              <a:ext cx="13873" cy="75013"/>
            </a:xfrm>
            <a:custGeom>
              <a:avLst/>
              <a:gdLst>
                <a:gd name="T0" fmla="*/ 17 w 19"/>
                <a:gd name="T1" fmla="*/ 3 h 91"/>
                <a:gd name="T2" fmla="*/ 0 w 19"/>
                <a:gd name="T3" fmla="*/ 3 h 91"/>
                <a:gd name="T4" fmla="*/ 0 w 19"/>
                <a:gd name="T5" fmla="*/ 0 h 91"/>
                <a:gd name="T6" fmla="*/ 19 w 19"/>
                <a:gd name="T7" fmla="*/ 0 h 91"/>
                <a:gd name="T8" fmla="*/ 19 w 19"/>
                <a:gd name="T9" fmla="*/ 91 h 91"/>
                <a:gd name="T10" fmla="*/ 17 w 19"/>
                <a:gd name="T11" fmla="*/ 91 h 91"/>
                <a:gd name="T12" fmla="*/ 17 w 19"/>
                <a:gd name="T13" fmla="*/ 3 h 91"/>
              </a:gdLst>
              <a:ahLst/>
              <a:cxnLst>
                <a:cxn ang="0">
                  <a:pos x="T0" y="T1"/>
                </a:cxn>
                <a:cxn ang="0">
                  <a:pos x="T2" y="T3"/>
                </a:cxn>
                <a:cxn ang="0">
                  <a:pos x="T4" y="T5"/>
                </a:cxn>
                <a:cxn ang="0">
                  <a:pos x="T6" y="T7"/>
                </a:cxn>
                <a:cxn ang="0">
                  <a:pos x="T8" y="T9"/>
                </a:cxn>
                <a:cxn ang="0">
                  <a:pos x="T10" y="T11"/>
                </a:cxn>
                <a:cxn ang="0">
                  <a:pos x="T12" y="T13"/>
                </a:cxn>
              </a:cxnLst>
              <a:rect l="0" t="0" r="r" b="b"/>
              <a:pathLst>
                <a:path w="19" h="91">
                  <a:moveTo>
                    <a:pt x="17" y="3"/>
                  </a:moveTo>
                  <a:lnTo>
                    <a:pt x="0" y="3"/>
                  </a:lnTo>
                  <a:lnTo>
                    <a:pt x="0" y="0"/>
                  </a:lnTo>
                  <a:lnTo>
                    <a:pt x="19" y="0"/>
                  </a:lnTo>
                  <a:lnTo>
                    <a:pt x="19" y="91"/>
                  </a:lnTo>
                  <a:lnTo>
                    <a:pt x="17" y="91"/>
                  </a:lnTo>
                  <a:lnTo>
                    <a:pt x="17" y="3"/>
                  </a:lnTo>
                  <a:close/>
                </a:path>
              </a:pathLst>
            </a:custGeom>
            <a:solidFill>
              <a:srgbClr val="224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33" name="Freeform 43">
              <a:extLst>
                <a:ext uri="{FF2B5EF4-FFF2-40B4-BE49-F238E27FC236}">
                  <a16:creationId xmlns:a16="http://schemas.microsoft.com/office/drawing/2014/main" id="{CCB44040-E97A-8A53-64C1-30C485ACA158}"/>
                </a:ext>
              </a:extLst>
            </p:cNvPr>
            <p:cNvSpPr>
              <a:spLocks/>
            </p:cNvSpPr>
            <p:nvPr/>
          </p:nvSpPr>
          <p:spPr bwMode="auto">
            <a:xfrm>
              <a:off x="7319851" y="6222963"/>
              <a:ext cx="13873" cy="75013"/>
            </a:xfrm>
            <a:custGeom>
              <a:avLst/>
              <a:gdLst>
                <a:gd name="T0" fmla="*/ 17 w 19"/>
                <a:gd name="T1" fmla="*/ 3 h 91"/>
                <a:gd name="T2" fmla="*/ 0 w 19"/>
                <a:gd name="T3" fmla="*/ 3 h 91"/>
                <a:gd name="T4" fmla="*/ 0 w 19"/>
                <a:gd name="T5" fmla="*/ 0 h 91"/>
                <a:gd name="T6" fmla="*/ 19 w 19"/>
                <a:gd name="T7" fmla="*/ 0 h 91"/>
                <a:gd name="T8" fmla="*/ 19 w 19"/>
                <a:gd name="T9" fmla="*/ 91 h 91"/>
                <a:gd name="T10" fmla="*/ 17 w 19"/>
                <a:gd name="T11" fmla="*/ 91 h 91"/>
                <a:gd name="T12" fmla="*/ 17 w 19"/>
                <a:gd name="T13" fmla="*/ 3 h 91"/>
              </a:gdLst>
              <a:ahLst/>
              <a:cxnLst>
                <a:cxn ang="0">
                  <a:pos x="T0" y="T1"/>
                </a:cxn>
                <a:cxn ang="0">
                  <a:pos x="T2" y="T3"/>
                </a:cxn>
                <a:cxn ang="0">
                  <a:pos x="T4" y="T5"/>
                </a:cxn>
                <a:cxn ang="0">
                  <a:pos x="T6" y="T7"/>
                </a:cxn>
                <a:cxn ang="0">
                  <a:pos x="T8" y="T9"/>
                </a:cxn>
                <a:cxn ang="0">
                  <a:pos x="T10" y="T11"/>
                </a:cxn>
                <a:cxn ang="0">
                  <a:pos x="T12" y="T13"/>
                </a:cxn>
              </a:cxnLst>
              <a:rect l="0" t="0" r="r" b="b"/>
              <a:pathLst>
                <a:path w="19" h="91">
                  <a:moveTo>
                    <a:pt x="17" y="3"/>
                  </a:moveTo>
                  <a:lnTo>
                    <a:pt x="0" y="3"/>
                  </a:lnTo>
                  <a:lnTo>
                    <a:pt x="0" y="0"/>
                  </a:lnTo>
                  <a:lnTo>
                    <a:pt x="19" y="0"/>
                  </a:lnTo>
                  <a:lnTo>
                    <a:pt x="19" y="91"/>
                  </a:lnTo>
                  <a:lnTo>
                    <a:pt x="17" y="91"/>
                  </a:lnTo>
                  <a:lnTo>
                    <a:pt x="17" y="3"/>
                  </a:lnTo>
                  <a:close/>
                </a:path>
              </a:pathLst>
            </a:custGeom>
            <a:solidFill>
              <a:srgbClr val="224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34" name="Freeform 44">
              <a:extLst>
                <a:ext uri="{FF2B5EF4-FFF2-40B4-BE49-F238E27FC236}">
                  <a16:creationId xmlns:a16="http://schemas.microsoft.com/office/drawing/2014/main" id="{C55EEDD7-0895-AB9C-8658-82AAEE5A940E}"/>
                </a:ext>
              </a:extLst>
            </p:cNvPr>
            <p:cNvSpPr>
              <a:spLocks/>
            </p:cNvSpPr>
            <p:nvPr/>
          </p:nvSpPr>
          <p:spPr bwMode="auto">
            <a:xfrm>
              <a:off x="7270931" y="6222963"/>
              <a:ext cx="15333" cy="75013"/>
            </a:xfrm>
            <a:custGeom>
              <a:avLst/>
              <a:gdLst>
                <a:gd name="T0" fmla="*/ 19 w 21"/>
                <a:gd name="T1" fmla="*/ 3 h 91"/>
                <a:gd name="T2" fmla="*/ 0 w 21"/>
                <a:gd name="T3" fmla="*/ 3 h 91"/>
                <a:gd name="T4" fmla="*/ 0 w 21"/>
                <a:gd name="T5" fmla="*/ 0 h 91"/>
                <a:gd name="T6" fmla="*/ 21 w 21"/>
                <a:gd name="T7" fmla="*/ 0 h 91"/>
                <a:gd name="T8" fmla="*/ 21 w 21"/>
                <a:gd name="T9" fmla="*/ 91 h 91"/>
                <a:gd name="T10" fmla="*/ 19 w 21"/>
                <a:gd name="T11" fmla="*/ 91 h 91"/>
                <a:gd name="T12" fmla="*/ 19 w 21"/>
                <a:gd name="T13" fmla="*/ 3 h 91"/>
              </a:gdLst>
              <a:ahLst/>
              <a:cxnLst>
                <a:cxn ang="0">
                  <a:pos x="T0" y="T1"/>
                </a:cxn>
                <a:cxn ang="0">
                  <a:pos x="T2" y="T3"/>
                </a:cxn>
                <a:cxn ang="0">
                  <a:pos x="T4" y="T5"/>
                </a:cxn>
                <a:cxn ang="0">
                  <a:pos x="T6" y="T7"/>
                </a:cxn>
                <a:cxn ang="0">
                  <a:pos x="T8" y="T9"/>
                </a:cxn>
                <a:cxn ang="0">
                  <a:pos x="T10" y="T11"/>
                </a:cxn>
                <a:cxn ang="0">
                  <a:pos x="T12" y="T13"/>
                </a:cxn>
              </a:cxnLst>
              <a:rect l="0" t="0" r="r" b="b"/>
              <a:pathLst>
                <a:path w="21" h="91">
                  <a:moveTo>
                    <a:pt x="19" y="3"/>
                  </a:moveTo>
                  <a:lnTo>
                    <a:pt x="0" y="3"/>
                  </a:lnTo>
                  <a:lnTo>
                    <a:pt x="0" y="0"/>
                  </a:lnTo>
                  <a:lnTo>
                    <a:pt x="21" y="0"/>
                  </a:lnTo>
                  <a:lnTo>
                    <a:pt x="21" y="91"/>
                  </a:lnTo>
                  <a:lnTo>
                    <a:pt x="19" y="91"/>
                  </a:lnTo>
                  <a:lnTo>
                    <a:pt x="19" y="3"/>
                  </a:lnTo>
                  <a:close/>
                </a:path>
              </a:pathLst>
            </a:custGeom>
            <a:solidFill>
              <a:srgbClr val="224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35" name="Freeform 45">
              <a:extLst>
                <a:ext uri="{FF2B5EF4-FFF2-40B4-BE49-F238E27FC236}">
                  <a16:creationId xmlns:a16="http://schemas.microsoft.com/office/drawing/2014/main" id="{0FFF8BB0-06A9-A053-0DED-CFEFF72762F7}"/>
                </a:ext>
              </a:extLst>
            </p:cNvPr>
            <p:cNvSpPr>
              <a:spLocks/>
            </p:cNvSpPr>
            <p:nvPr/>
          </p:nvSpPr>
          <p:spPr bwMode="auto">
            <a:xfrm>
              <a:off x="6891251" y="6222963"/>
              <a:ext cx="15333" cy="75013"/>
            </a:xfrm>
            <a:custGeom>
              <a:avLst/>
              <a:gdLst>
                <a:gd name="T0" fmla="*/ 17 w 21"/>
                <a:gd name="T1" fmla="*/ 3 h 91"/>
                <a:gd name="T2" fmla="*/ 0 w 21"/>
                <a:gd name="T3" fmla="*/ 3 h 91"/>
                <a:gd name="T4" fmla="*/ 0 w 21"/>
                <a:gd name="T5" fmla="*/ 0 h 91"/>
                <a:gd name="T6" fmla="*/ 21 w 21"/>
                <a:gd name="T7" fmla="*/ 0 h 91"/>
                <a:gd name="T8" fmla="*/ 21 w 21"/>
                <a:gd name="T9" fmla="*/ 91 h 91"/>
                <a:gd name="T10" fmla="*/ 17 w 21"/>
                <a:gd name="T11" fmla="*/ 91 h 91"/>
                <a:gd name="T12" fmla="*/ 17 w 21"/>
                <a:gd name="T13" fmla="*/ 3 h 91"/>
              </a:gdLst>
              <a:ahLst/>
              <a:cxnLst>
                <a:cxn ang="0">
                  <a:pos x="T0" y="T1"/>
                </a:cxn>
                <a:cxn ang="0">
                  <a:pos x="T2" y="T3"/>
                </a:cxn>
                <a:cxn ang="0">
                  <a:pos x="T4" y="T5"/>
                </a:cxn>
                <a:cxn ang="0">
                  <a:pos x="T6" y="T7"/>
                </a:cxn>
                <a:cxn ang="0">
                  <a:pos x="T8" y="T9"/>
                </a:cxn>
                <a:cxn ang="0">
                  <a:pos x="T10" y="T11"/>
                </a:cxn>
                <a:cxn ang="0">
                  <a:pos x="T12" y="T13"/>
                </a:cxn>
              </a:cxnLst>
              <a:rect l="0" t="0" r="r" b="b"/>
              <a:pathLst>
                <a:path w="21" h="91">
                  <a:moveTo>
                    <a:pt x="17" y="3"/>
                  </a:moveTo>
                  <a:lnTo>
                    <a:pt x="0" y="3"/>
                  </a:lnTo>
                  <a:lnTo>
                    <a:pt x="0" y="0"/>
                  </a:lnTo>
                  <a:lnTo>
                    <a:pt x="21" y="0"/>
                  </a:lnTo>
                  <a:lnTo>
                    <a:pt x="21" y="91"/>
                  </a:lnTo>
                  <a:lnTo>
                    <a:pt x="17" y="91"/>
                  </a:lnTo>
                  <a:lnTo>
                    <a:pt x="17" y="3"/>
                  </a:lnTo>
                  <a:close/>
                </a:path>
              </a:pathLst>
            </a:custGeom>
            <a:solidFill>
              <a:srgbClr val="224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36" name="Freeform 46">
              <a:extLst>
                <a:ext uri="{FF2B5EF4-FFF2-40B4-BE49-F238E27FC236}">
                  <a16:creationId xmlns:a16="http://schemas.microsoft.com/office/drawing/2014/main" id="{A6DD2E3D-8CD6-A99D-954D-57246A691D99}"/>
                </a:ext>
              </a:extLst>
            </p:cNvPr>
            <p:cNvSpPr>
              <a:spLocks/>
            </p:cNvSpPr>
            <p:nvPr/>
          </p:nvSpPr>
          <p:spPr bwMode="auto">
            <a:xfrm>
              <a:off x="6915346" y="6222963"/>
              <a:ext cx="14603" cy="75013"/>
            </a:xfrm>
            <a:custGeom>
              <a:avLst/>
              <a:gdLst>
                <a:gd name="T0" fmla="*/ 17 w 20"/>
                <a:gd name="T1" fmla="*/ 3 h 91"/>
                <a:gd name="T2" fmla="*/ 0 w 20"/>
                <a:gd name="T3" fmla="*/ 3 h 91"/>
                <a:gd name="T4" fmla="*/ 0 w 20"/>
                <a:gd name="T5" fmla="*/ 0 h 91"/>
                <a:gd name="T6" fmla="*/ 20 w 20"/>
                <a:gd name="T7" fmla="*/ 0 h 91"/>
                <a:gd name="T8" fmla="*/ 20 w 20"/>
                <a:gd name="T9" fmla="*/ 91 h 91"/>
                <a:gd name="T10" fmla="*/ 17 w 20"/>
                <a:gd name="T11" fmla="*/ 91 h 91"/>
                <a:gd name="T12" fmla="*/ 17 w 20"/>
                <a:gd name="T13" fmla="*/ 3 h 91"/>
              </a:gdLst>
              <a:ahLst/>
              <a:cxnLst>
                <a:cxn ang="0">
                  <a:pos x="T0" y="T1"/>
                </a:cxn>
                <a:cxn ang="0">
                  <a:pos x="T2" y="T3"/>
                </a:cxn>
                <a:cxn ang="0">
                  <a:pos x="T4" y="T5"/>
                </a:cxn>
                <a:cxn ang="0">
                  <a:pos x="T6" y="T7"/>
                </a:cxn>
                <a:cxn ang="0">
                  <a:pos x="T8" y="T9"/>
                </a:cxn>
                <a:cxn ang="0">
                  <a:pos x="T10" y="T11"/>
                </a:cxn>
                <a:cxn ang="0">
                  <a:pos x="T12" y="T13"/>
                </a:cxn>
              </a:cxnLst>
              <a:rect l="0" t="0" r="r" b="b"/>
              <a:pathLst>
                <a:path w="20" h="91">
                  <a:moveTo>
                    <a:pt x="17" y="3"/>
                  </a:moveTo>
                  <a:lnTo>
                    <a:pt x="0" y="3"/>
                  </a:lnTo>
                  <a:lnTo>
                    <a:pt x="0" y="0"/>
                  </a:lnTo>
                  <a:lnTo>
                    <a:pt x="20" y="0"/>
                  </a:lnTo>
                  <a:lnTo>
                    <a:pt x="20" y="91"/>
                  </a:lnTo>
                  <a:lnTo>
                    <a:pt x="17" y="91"/>
                  </a:lnTo>
                  <a:lnTo>
                    <a:pt x="17" y="3"/>
                  </a:lnTo>
                  <a:close/>
                </a:path>
              </a:pathLst>
            </a:custGeom>
            <a:solidFill>
              <a:srgbClr val="224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37" name="Freeform 47">
              <a:extLst>
                <a:ext uri="{FF2B5EF4-FFF2-40B4-BE49-F238E27FC236}">
                  <a16:creationId xmlns:a16="http://schemas.microsoft.com/office/drawing/2014/main" id="{1D7A7718-FBB4-01B7-8FD1-13C02C1059C0}"/>
                </a:ext>
              </a:extLst>
            </p:cNvPr>
            <p:cNvSpPr>
              <a:spLocks/>
            </p:cNvSpPr>
            <p:nvPr/>
          </p:nvSpPr>
          <p:spPr bwMode="auto">
            <a:xfrm>
              <a:off x="6843791" y="6222963"/>
              <a:ext cx="13873" cy="75013"/>
            </a:xfrm>
            <a:custGeom>
              <a:avLst/>
              <a:gdLst>
                <a:gd name="T0" fmla="*/ 17 w 19"/>
                <a:gd name="T1" fmla="*/ 3 h 91"/>
                <a:gd name="T2" fmla="*/ 0 w 19"/>
                <a:gd name="T3" fmla="*/ 3 h 91"/>
                <a:gd name="T4" fmla="*/ 0 w 19"/>
                <a:gd name="T5" fmla="*/ 0 h 91"/>
                <a:gd name="T6" fmla="*/ 19 w 19"/>
                <a:gd name="T7" fmla="*/ 0 h 91"/>
                <a:gd name="T8" fmla="*/ 19 w 19"/>
                <a:gd name="T9" fmla="*/ 91 h 91"/>
                <a:gd name="T10" fmla="*/ 17 w 19"/>
                <a:gd name="T11" fmla="*/ 91 h 91"/>
                <a:gd name="T12" fmla="*/ 17 w 19"/>
                <a:gd name="T13" fmla="*/ 3 h 91"/>
              </a:gdLst>
              <a:ahLst/>
              <a:cxnLst>
                <a:cxn ang="0">
                  <a:pos x="T0" y="T1"/>
                </a:cxn>
                <a:cxn ang="0">
                  <a:pos x="T2" y="T3"/>
                </a:cxn>
                <a:cxn ang="0">
                  <a:pos x="T4" y="T5"/>
                </a:cxn>
                <a:cxn ang="0">
                  <a:pos x="T6" y="T7"/>
                </a:cxn>
                <a:cxn ang="0">
                  <a:pos x="T8" y="T9"/>
                </a:cxn>
                <a:cxn ang="0">
                  <a:pos x="T10" y="T11"/>
                </a:cxn>
                <a:cxn ang="0">
                  <a:pos x="T12" y="T13"/>
                </a:cxn>
              </a:cxnLst>
              <a:rect l="0" t="0" r="r" b="b"/>
              <a:pathLst>
                <a:path w="19" h="91">
                  <a:moveTo>
                    <a:pt x="17" y="3"/>
                  </a:moveTo>
                  <a:lnTo>
                    <a:pt x="0" y="3"/>
                  </a:lnTo>
                  <a:lnTo>
                    <a:pt x="0" y="0"/>
                  </a:lnTo>
                  <a:lnTo>
                    <a:pt x="19" y="0"/>
                  </a:lnTo>
                  <a:lnTo>
                    <a:pt x="19" y="91"/>
                  </a:lnTo>
                  <a:lnTo>
                    <a:pt x="17" y="91"/>
                  </a:lnTo>
                  <a:lnTo>
                    <a:pt x="17" y="3"/>
                  </a:lnTo>
                  <a:close/>
                </a:path>
              </a:pathLst>
            </a:custGeom>
            <a:solidFill>
              <a:srgbClr val="224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38" name="Freeform 48">
              <a:extLst>
                <a:ext uri="{FF2B5EF4-FFF2-40B4-BE49-F238E27FC236}">
                  <a16:creationId xmlns:a16="http://schemas.microsoft.com/office/drawing/2014/main" id="{2C1399FA-535E-F238-5C47-9678004496AD}"/>
                </a:ext>
              </a:extLst>
            </p:cNvPr>
            <p:cNvSpPr>
              <a:spLocks/>
            </p:cNvSpPr>
            <p:nvPr/>
          </p:nvSpPr>
          <p:spPr bwMode="auto">
            <a:xfrm>
              <a:off x="6867156" y="6222963"/>
              <a:ext cx="13873" cy="75013"/>
            </a:xfrm>
            <a:custGeom>
              <a:avLst/>
              <a:gdLst>
                <a:gd name="T0" fmla="*/ 18 w 19"/>
                <a:gd name="T1" fmla="*/ 3 h 91"/>
                <a:gd name="T2" fmla="*/ 0 w 19"/>
                <a:gd name="T3" fmla="*/ 3 h 91"/>
                <a:gd name="T4" fmla="*/ 0 w 19"/>
                <a:gd name="T5" fmla="*/ 0 h 91"/>
                <a:gd name="T6" fmla="*/ 19 w 19"/>
                <a:gd name="T7" fmla="*/ 0 h 91"/>
                <a:gd name="T8" fmla="*/ 19 w 19"/>
                <a:gd name="T9" fmla="*/ 91 h 91"/>
                <a:gd name="T10" fmla="*/ 18 w 19"/>
                <a:gd name="T11" fmla="*/ 91 h 91"/>
                <a:gd name="T12" fmla="*/ 18 w 19"/>
                <a:gd name="T13" fmla="*/ 3 h 91"/>
              </a:gdLst>
              <a:ahLst/>
              <a:cxnLst>
                <a:cxn ang="0">
                  <a:pos x="T0" y="T1"/>
                </a:cxn>
                <a:cxn ang="0">
                  <a:pos x="T2" y="T3"/>
                </a:cxn>
                <a:cxn ang="0">
                  <a:pos x="T4" y="T5"/>
                </a:cxn>
                <a:cxn ang="0">
                  <a:pos x="T6" y="T7"/>
                </a:cxn>
                <a:cxn ang="0">
                  <a:pos x="T8" y="T9"/>
                </a:cxn>
                <a:cxn ang="0">
                  <a:pos x="T10" y="T11"/>
                </a:cxn>
                <a:cxn ang="0">
                  <a:pos x="T12" y="T13"/>
                </a:cxn>
              </a:cxnLst>
              <a:rect l="0" t="0" r="r" b="b"/>
              <a:pathLst>
                <a:path w="19" h="91">
                  <a:moveTo>
                    <a:pt x="18" y="3"/>
                  </a:moveTo>
                  <a:lnTo>
                    <a:pt x="0" y="3"/>
                  </a:lnTo>
                  <a:lnTo>
                    <a:pt x="0" y="0"/>
                  </a:lnTo>
                  <a:lnTo>
                    <a:pt x="19" y="0"/>
                  </a:lnTo>
                  <a:lnTo>
                    <a:pt x="19" y="91"/>
                  </a:lnTo>
                  <a:lnTo>
                    <a:pt x="18" y="91"/>
                  </a:lnTo>
                  <a:lnTo>
                    <a:pt x="18" y="3"/>
                  </a:lnTo>
                  <a:close/>
                </a:path>
              </a:pathLst>
            </a:custGeom>
            <a:solidFill>
              <a:srgbClr val="224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39" name="Freeform 49">
              <a:extLst>
                <a:ext uri="{FF2B5EF4-FFF2-40B4-BE49-F238E27FC236}">
                  <a16:creationId xmlns:a16="http://schemas.microsoft.com/office/drawing/2014/main" id="{34F5DFFB-EA54-71B5-2254-55550DDEC975}"/>
                </a:ext>
              </a:extLst>
            </p:cNvPr>
            <p:cNvSpPr>
              <a:spLocks/>
            </p:cNvSpPr>
            <p:nvPr/>
          </p:nvSpPr>
          <p:spPr bwMode="auto">
            <a:xfrm>
              <a:off x="7152646" y="6222963"/>
              <a:ext cx="14603" cy="75013"/>
            </a:xfrm>
            <a:custGeom>
              <a:avLst/>
              <a:gdLst>
                <a:gd name="T0" fmla="*/ 17 w 20"/>
                <a:gd name="T1" fmla="*/ 3 h 91"/>
                <a:gd name="T2" fmla="*/ 0 w 20"/>
                <a:gd name="T3" fmla="*/ 3 h 91"/>
                <a:gd name="T4" fmla="*/ 0 w 20"/>
                <a:gd name="T5" fmla="*/ 0 h 91"/>
                <a:gd name="T6" fmla="*/ 20 w 20"/>
                <a:gd name="T7" fmla="*/ 0 h 91"/>
                <a:gd name="T8" fmla="*/ 20 w 20"/>
                <a:gd name="T9" fmla="*/ 91 h 91"/>
                <a:gd name="T10" fmla="*/ 17 w 20"/>
                <a:gd name="T11" fmla="*/ 91 h 91"/>
                <a:gd name="T12" fmla="*/ 17 w 20"/>
                <a:gd name="T13" fmla="*/ 3 h 91"/>
              </a:gdLst>
              <a:ahLst/>
              <a:cxnLst>
                <a:cxn ang="0">
                  <a:pos x="T0" y="T1"/>
                </a:cxn>
                <a:cxn ang="0">
                  <a:pos x="T2" y="T3"/>
                </a:cxn>
                <a:cxn ang="0">
                  <a:pos x="T4" y="T5"/>
                </a:cxn>
                <a:cxn ang="0">
                  <a:pos x="T6" y="T7"/>
                </a:cxn>
                <a:cxn ang="0">
                  <a:pos x="T8" y="T9"/>
                </a:cxn>
                <a:cxn ang="0">
                  <a:pos x="T10" y="T11"/>
                </a:cxn>
                <a:cxn ang="0">
                  <a:pos x="T12" y="T13"/>
                </a:cxn>
              </a:cxnLst>
              <a:rect l="0" t="0" r="r" b="b"/>
              <a:pathLst>
                <a:path w="20" h="91">
                  <a:moveTo>
                    <a:pt x="17" y="3"/>
                  </a:moveTo>
                  <a:lnTo>
                    <a:pt x="0" y="3"/>
                  </a:lnTo>
                  <a:lnTo>
                    <a:pt x="0" y="0"/>
                  </a:lnTo>
                  <a:lnTo>
                    <a:pt x="20" y="0"/>
                  </a:lnTo>
                  <a:lnTo>
                    <a:pt x="20" y="91"/>
                  </a:lnTo>
                  <a:lnTo>
                    <a:pt x="17" y="91"/>
                  </a:lnTo>
                  <a:lnTo>
                    <a:pt x="17" y="3"/>
                  </a:lnTo>
                  <a:close/>
                </a:path>
              </a:pathLst>
            </a:custGeom>
            <a:solidFill>
              <a:srgbClr val="224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40" name="Freeform 50">
              <a:extLst>
                <a:ext uri="{FF2B5EF4-FFF2-40B4-BE49-F238E27FC236}">
                  <a16:creationId xmlns:a16="http://schemas.microsoft.com/office/drawing/2014/main" id="{832AD325-E421-1227-5BCF-425872E4F487}"/>
                </a:ext>
              </a:extLst>
            </p:cNvPr>
            <p:cNvSpPr>
              <a:spLocks/>
            </p:cNvSpPr>
            <p:nvPr/>
          </p:nvSpPr>
          <p:spPr bwMode="auto">
            <a:xfrm>
              <a:off x="7223471" y="6222963"/>
              <a:ext cx="15333" cy="75013"/>
            </a:xfrm>
            <a:custGeom>
              <a:avLst/>
              <a:gdLst>
                <a:gd name="T0" fmla="*/ 18 w 21"/>
                <a:gd name="T1" fmla="*/ 3 h 91"/>
                <a:gd name="T2" fmla="*/ 0 w 21"/>
                <a:gd name="T3" fmla="*/ 3 h 91"/>
                <a:gd name="T4" fmla="*/ 0 w 21"/>
                <a:gd name="T5" fmla="*/ 0 h 91"/>
                <a:gd name="T6" fmla="*/ 21 w 21"/>
                <a:gd name="T7" fmla="*/ 0 h 91"/>
                <a:gd name="T8" fmla="*/ 21 w 21"/>
                <a:gd name="T9" fmla="*/ 91 h 91"/>
                <a:gd name="T10" fmla="*/ 18 w 21"/>
                <a:gd name="T11" fmla="*/ 91 h 91"/>
                <a:gd name="T12" fmla="*/ 18 w 21"/>
                <a:gd name="T13" fmla="*/ 3 h 91"/>
              </a:gdLst>
              <a:ahLst/>
              <a:cxnLst>
                <a:cxn ang="0">
                  <a:pos x="T0" y="T1"/>
                </a:cxn>
                <a:cxn ang="0">
                  <a:pos x="T2" y="T3"/>
                </a:cxn>
                <a:cxn ang="0">
                  <a:pos x="T4" y="T5"/>
                </a:cxn>
                <a:cxn ang="0">
                  <a:pos x="T6" y="T7"/>
                </a:cxn>
                <a:cxn ang="0">
                  <a:pos x="T8" y="T9"/>
                </a:cxn>
                <a:cxn ang="0">
                  <a:pos x="T10" y="T11"/>
                </a:cxn>
                <a:cxn ang="0">
                  <a:pos x="T12" y="T13"/>
                </a:cxn>
              </a:cxnLst>
              <a:rect l="0" t="0" r="r" b="b"/>
              <a:pathLst>
                <a:path w="21" h="91">
                  <a:moveTo>
                    <a:pt x="18" y="3"/>
                  </a:moveTo>
                  <a:lnTo>
                    <a:pt x="0" y="3"/>
                  </a:lnTo>
                  <a:lnTo>
                    <a:pt x="0" y="0"/>
                  </a:lnTo>
                  <a:lnTo>
                    <a:pt x="21" y="0"/>
                  </a:lnTo>
                  <a:lnTo>
                    <a:pt x="21" y="91"/>
                  </a:lnTo>
                  <a:lnTo>
                    <a:pt x="18" y="91"/>
                  </a:lnTo>
                  <a:lnTo>
                    <a:pt x="18" y="3"/>
                  </a:lnTo>
                  <a:close/>
                </a:path>
              </a:pathLst>
            </a:custGeom>
            <a:solidFill>
              <a:srgbClr val="224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41" name="Freeform 51">
              <a:extLst>
                <a:ext uri="{FF2B5EF4-FFF2-40B4-BE49-F238E27FC236}">
                  <a16:creationId xmlns:a16="http://schemas.microsoft.com/office/drawing/2014/main" id="{1BF62F87-62FF-AFF9-350B-E9515EC508F3}"/>
                </a:ext>
              </a:extLst>
            </p:cNvPr>
            <p:cNvSpPr>
              <a:spLocks/>
            </p:cNvSpPr>
            <p:nvPr/>
          </p:nvSpPr>
          <p:spPr bwMode="auto">
            <a:xfrm>
              <a:off x="7081091" y="6222963"/>
              <a:ext cx="15333" cy="75013"/>
            </a:xfrm>
            <a:custGeom>
              <a:avLst/>
              <a:gdLst>
                <a:gd name="T0" fmla="*/ 17 w 21"/>
                <a:gd name="T1" fmla="*/ 3 h 91"/>
                <a:gd name="T2" fmla="*/ 0 w 21"/>
                <a:gd name="T3" fmla="*/ 3 h 91"/>
                <a:gd name="T4" fmla="*/ 0 w 21"/>
                <a:gd name="T5" fmla="*/ 0 h 91"/>
                <a:gd name="T6" fmla="*/ 21 w 21"/>
                <a:gd name="T7" fmla="*/ 0 h 91"/>
                <a:gd name="T8" fmla="*/ 21 w 21"/>
                <a:gd name="T9" fmla="*/ 91 h 91"/>
                <a:gd name="T10" fmla="*/ 17 w 21"/>
                <a:gd name="T11" fmla="*/ 91 h 91"/>
                <a:gd name="T12" fmla="*/ 17 w 21"/>
                <a:gd name="T13" fmla="*/ 3 h 91"/>
              </a:gdLst>
              <a:ahLst/>
              <a:cxnLst>
                <a:cxn ang="0">
                  <a:pos x="T0" y="T1"/>
                </a:cxn>
                <a:cxn ang="0">
                  <a:pos x="T2" y="T3"/>
                </a:cxn>
                <a:cxn ang="0">
                  <a:pos x="T4" y="T5"/>
                </a:cxn>
                <a:cxn ang="0">
                  <a:pos x="T6" y="T7"/>
                </a:cxn>
                <a:cxn ang="0">
                  <a:pos x="T8" y="T9"/>
                </a:cxn>
                <a:cxn ang="0">
                  <a:pos x="T10" y="T11"/>
                </a:cxn>
                <a:cxn ang="0">
                  <a:pos x="T12" y="T13"/>
                </a:cxn>
              </a:cxnLst>
              <a:rect l="0" t="0" r="r" b="b"/>
              <a:pathLst>
                <a:path w="21" h="91">
                  <a:moveTo>
                    <a:pt x="17" y="3"/>
                  </a:moveTo>
                  <a:lnTo>
                    <a:pt x="0" y="3"/>
                  </a:lnTo>
                  <a:lnTo>
                    <a:pt x="0" y="0"/>
                  </a:lnTo>
                  <a:lnTo>
                    <a:pt x="21" y="0"/>
                  </a:lnTo>
                  <a:lnTo>
                    <a:pt x="21" y="91"/>
                  </a:lnTo>
                  <a:lnTo>
                    <a:pt x="17" y="91"/>
                  </a:lnTo>
                  <a:lnTo>
                    <a:pt x="17" y="3"/>
                  </a:lnTo>
                  <a:close/>
                </a:path>
              </a:pathLst>
            </a:custGeom>
            <a:solidFill>
              <a:srgbClr val="224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42" name="Freeform 52">
              <a:extLst>
                <a:ext uri="{FF2B5EF4-FFF2-40B4-BE49-F238E27FC236}">
                  <a16:creationId xmlns:a16="http://schemas.microsoft.com/office/drawing/2014/main" id="{33663A3C-8674-77F8-7EE3-FCE6E8AABDB7}"/>
                </a:ext>
              </a:extLst>
            </p:cNvPr>
            <p:cNvSpPr>
              <a:spLocks/>
            </p:cNvSpPr>
            <p:nvPr/>
          </p:nvSpPr>
          <p:spPr bwMode="auto">
            <a:xfrm>
              <a:off x="7105186" y="6222963"/>
              <a:ext cx="14603" cy="75013"/>
            </a:xfrm>
            <a:custGeom>
              <a:avLst/>
              <a:gdLst>
                <a:gd name="T0" fmla="*/ 17 w 20"/>
                <a:gd name="T1" fmla="*/ 3 h 91"/>
                <a:gd name="T2" fmla="*/ 0 w 20"/>
                <a:gd name="T3" fmla="*/ 3 h 91"/>
                <a:gd name="T4" fmla="*/ 0 w 20"/>
                <a:gd name="T5" fmla="*/ 0 h 91"/>
                <a:gd name="T6" fmla="*/ 20 w 20"/>
                <a:gd name="T7" fmla="*/ 0 h 91"/>
                <a:gd name="T8" fmla="*/ 20 w 20"/>
                <a:gd name="T9" fmla="*/ 91 h 91"/>
                <a:gd name="T10" fmla="*/ 17 w 20"/>
                <a:gd name="T11" fmla="*/ 91 h 91"/>
                <a:gd name="T12" fmla="*/ 17 w 20"/>
                <a:gd name="T13" fmla="*/ 3 h 91"/>
              </a:gdLst>
              <a:ahLst/>
              <a:cxnLst>
                <a:cxn ang="0">
                  <a:pos x="T0" y="T1"/>
                </a:cxn>
                <a:cxn ang="0">
                  <a:pos x="T2" y="T3"/>
                </a:cxn>
                <a:cxn ang="0">
                  <a:pos x="T4" y="T5"/>
                </a:cxn>
                <a:cxn ang="0">
                  <a:pos x="T6" y="T7"/>
                </a:cxn>
                <a:cxn ang="0">
                  <a:pos x="T8" y="T9"/>
                </a:cxn>
                <a:cxn ang="0">
                  <a:pos x="T10" y="T11"/>
                </a:cxn>
                <a:cxn ang="0">
                  <a:pos x="T12" y="T13"/>
                </a:cxn>
              </a:cxnLst>
              <a:rect l="0" t="0" r="r" b="b"/>
              <a:pathLst>
                <a:path w="20" h="91">
                  <a:moveTo>
                    <a:pt x="17" y="3"/>
                  </a:moveTo>
                  <a:lnTo>
                    <a:pt x="0" y="3"/>
                  </a:lnTo>
                  <a:lnTo>
                    <a:pt x="0" y="0"/>
                  </a:lnTo>
                  <a:lnTo>
                    <a:pt x="20" y="0"/>
                  </a:lnTo>
                  <a:lnTo>
                    <a:pt x="20" y="91"/>
                  </a:lnTo>
                  <a:lnTo>
                    <a:pt x="17" y="91"/>
                  </a:lnTo>
                  <a:lnTo>
                    <a:pt x="17" y="3"/>
                  </a:lnTo>
                  <a:close/>
                </a:path>
              </a:pathLst>
            </a:custGeom>
            <a:solidFill>
              <a:srgbClr val="224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43" name="Freeform 53">
              <a:extLst>
                <a:ext uri="{FF2B5EF4-FFF2-40B4-BE49-F238E27FC236}">
                  <a16:creationId xmlns:a16="http://schemas.microsoft.com/office/drawing/2014/main" id="{A28C80D7-5091-2432-D318-36BABCAE8A43}"/>
                </a:ext>
              </a:extLst>
            </p:cNvPr>
            <p:cNvSpPr>
              <a:spLocks/>
            </p:cNvSpPr>
            <p:nvPr/>
          </p:nvSpPr>
          <p:spPr bwMode="auto">
            <a:xfrm>
              <a:off x="6843791" y="6302921"/>
              <a:ext cx="93460" cy="21432"/>
            </a:xfrm>
            <a:custGeom>
              <a:avLst/>
              <a:gdLst>
                <a:gd name="T0" fmla="*/ 125 w 128"/>
                <a:gd name="T1" fmla="*/ 4 h 26"/>
                <a:gd name="T2" fmla="*/ 0 w 128"/>
                <a:gd name="T3" fmla="*/ 4 h 26"/>
                <a:gd name="T4" fmla="*/ 0 w 128"/>
                <a:gd name="T5" fmla="*/ 0 h 26"/>
                <a:gd name="T6" fmla="*/ 128 w 128"/>
                <a:gd name="T7" fmla="*/ 0 h 26"/>
                <a:gd name="T8" fmla="*/ 128 w 128"/>
                <a:gd name="T9" fmla="*/ 26 h 26"/>
                <a:gd name="T10" fmla="*/ 125 w 128"/>
                <a:gd name="T11" fmla="*/ 26 h 26"/>
                <a:gd name="T12" fmla="*/ 125 w 128"/>
                <a:gd name="T13" fmla="*/ 4 h 26"/>
              </a:gdLst>
              <a:ahLst/>
              <a:cxnLst>
                <a:cxn ang="0">
                  <a:pos x="T0" y="T1"/>
                </a:cxn>
                <a:cxn ang="0">
                  <a:pos x="T2" y="T3"/>
                </a:cxn>
                <a:cxn ang="0">
                  <a:pos x="T4" y="T5"/>
                </a:cxn>
                <a:cxn ang="0">
                  <a:pos x="T6" y="T7"/>
                </a:cxn>
                <a:cxn ang="0">
                  <a:pos x="T8" y="T9"/>
                </a:cxn>
                <a:cxn ang="0">
                  <a:pos x="T10" y="T11"/>
                </a:cxn>
                <a:cxn ang="0">
                  <a:pos x="T12" y="T13"/>
                </a:cxn>
              </a:cxnLst>
              <a:rect l="0" t="0" r="r" b="b"/>
              <a:pathLst>
                <a:path w="128" h="26">
                  <a:moveTo>
                    <a:pt x="125" y="4"/>
                  </a:moveTo>
                  <a:lnTo>
                    <a:pt x="0" y="4"/>
                  </a:lnTo>
                  <a:lnTo>
                    <a:pt x="0" y="0"/>
                  </a:lnTo>
                  <a:lnTo>
                    <a:pt x="128" y="0"/>
                  </a:lnTo>
                  <a:lnTo>
                    <a:pt x="128" y="26"/>
                  </a:lnTo>
                  <a:lnTo>
                    <a:pt x="125" y="26"/>
                  </a:lnTo>
                  <a:lnTo>
                    <a:pt x="125" y="4"/>
                  </a:lnTo>
                  <a:close/>
                </a:path>
              </a:pathLst>
            </a:custGeom>
            <a:solidFill>
              <a:srgbClr val="224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44" name="Freeform 54">
              <a:extLst>
                <a:ext uri="{FF2B5EF4-FFF2-40B4-BE49-F238E27FC236}">
                  <a16:creationId xmlns:a16="http://schemas.microsoft.com/office/drawing/2014/main" id="{5DBE7D43-01B7-8031-0C46-B528008E108D}"/>
                </a:ext>
              </a:extLst>
            </p:cNvPr>
            <p:cNvSpPr>
              <a:spLocks/>
            </p:cNvSpPr>
            <p:nvPr/>
          </p:nvSpPr>
          <p:spPr bwMode="auto">
            <a:xfrm>
              <a:off x="7057726" y="6222963"/>
              <a:ext cx="14603" cy="75013"/>
            </a:xfrm>
            <a:custGeom>
              <a:avLst/>
              <a:gdLst>
                <a:gd name="T0" fmla="*/ 17 w 20"/>
                <a:gd name="T1" fmla="*/ 3 h 91"/>
                <a:gd name="T2" fmla="*/ 0 w 20"/>
                <a:gd name="T3" fmla="*/ 3 h 91"/>
                <a:gd name="T4" fmla="*/ 0 w 20"/>
                <a:gd name="T5" fmla="*/ 0 h 91"/>
                <a:gd name="T6" fmla="*/ 20 w 20"/>
                <a:gd name="T7" fmla="*/ 0 h 91"/>
                <a:gd name="T8" fmla="*/ 20 w 20"/>
                <a:gd name="T9" fmla="*/ 91 h 91"/>
                <a:gd name="T10" fmla="*/ 17 w 20"/>
                <a:gd name="T11" fmla="*/ 91 h 91"/>
                <a:gd name="T12" fmla="*/ 17 w 20"/>
                <a:gd name="T13" fmla="*/ 3 h 91"/>
              </a:gdLst>
              <a:ahLst/>
              <a:cxnLst>
                <a:cxn ang="0">
                  <a:pos x="T0" y="T1"/>
                </a:cxn>
                <a:cxn ang="0">
                  <a:pos x="T2" y="T3"/>
                </a:cxn>
                <a:cxn ang="0">
                  <a:pos x="T4" y="T5"/>
                </a:cxn>
                <a:cxn ang="0">
                  <a:pos x="T6" y="T7"/>
                </a:cxn>
                <a:cxn ang="0">
                  <a:pos x="T8" y="T9"/>
                </a:cxn>
                <a:cxn ang="0">
                  <a:pos x="T10" y="T11"/>
                </a:cxn>
                <a:cxn ang="0">
                  <a:pos x="T12" y="T13"/>
                </a:cxn>
              </a:cxnLst>
              <a:rect l="0" t="0" r="r" b="b"/>
              <a:pathLst>
                <a:path w="20" h="91">
                  <a:moveTo>
                    <a:pt x="17" y="3"/>
                  </a:moveTo>
                  <a:lnTo>
                    <a:pt x="0" y="3"/>
                  </a:lnTo>
                  <a:lnTo>
                    <a:pt x="0" y="0"/>
                  </a:lnTo>
                  <a:lnTo>
                    <a:pt x="20" y="0"/>
                  </a:lnTo>
                  <a:lnTo>
                    <a:pt x="20" y="91"/>
                  </a:lnTo>
                  <a:lnTo>
                    <a:pt x="17" y="91"/>
                  </a:lnTo>
                  <a:lnTo>
                    <a:pt x="17" y="3"/>
                  </a:lnTo>
                  <a:close/>
                </a:path>
              </a:pathLst>
            </a:custGeom>
            <a:solidFill>
              <a:srgbClr val="224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45" name="Freeform 55">
              <a:extLst>
                <a:ext uri="{FF2B5EF4-FFF2-40B4-BE49-F238E27FC236}">
                  <a16:creationId xmlns:a16="http://schemas.microsoft.com/office/drawing/2014/main" id="{8B84A8DE-5481-14C8-6C9C-0F362432EEE4}"/>
                </a:ext>
              </a:extLst>
            </p:cNvPr>
            <p:cNvSpPr>
              <a:spLocks/>
            </p:cNvSpPr>
            <p:nvPr/>
          </p:nvSpPr>
          <p:spPr bwMode="auto">
            <a:xfrm>
              <a:off x="7200106" y="6222963"/>
              <a:ext cx="14603" cy="75013"/>
            </a:xfrm>
            <a:custGeom>
              <a:avLst/>
              <a:gdLst>
                <a:gd name="T0" fmla="*/ 17 w 20"/>
                <a:gd name="T1" fmla="*/ 3 h 91"/>
                <a:gd name="T2" fmla="*/ 0 w 20"/>
                <a:gd name="T3" fmla="*/ 3 h 91"/>
                <a:gd name="T4" fmla="*/ 0 w 20"/>
                <a:gd name="T5" fmla="*/ 0 h 91"/>
                <a:gd name="T6" fmla="*/ 20 w 20"/>
                <a:gd name="T7" fmla="*/ 0 h 91"/>
                <a:gd name="T8" fmla="*/ 20 w 20"/>
                <a:gd name="T9" fmla="*/ 91 h 91"/>
                <a:gd name="T10" fmla="*/ 17 w 20"/>
                <a:gd name="T11" fmla="*/ 91 h 91"/>
                <a:gd name="T12" fmla="*/ 17 w 20"/>
                <a:gd name="T13" fmla="*/ 3 h 91"/>
              </a:gdLst>
              <a:ahLst/>
              <a:cxnLst>
                <a:cxn ang="0">
                  <a:pos x="T0" y="T1"/>
                </a:cxn>
                <a:cxn ang="0">
                  <a:pos x="T2" y="T3"/>
                </a:cxn>
                <a:cxn ang="0">
                  <a:pos x="T4" y="T5"/>
                </a:cxn>
                <a:cxn ang="0">
                  <a:pos x="T6" y="T7"/>
                </a:cxn>
                <a:cxn ang="0">
                  <a:pos x="T8" y="T9"/>
                </a:cxn>
                <a:cxn ang="0">
                  <a:pos x="T10" y="T11"/>
                </a:cxn>
                <a:cxn ang="0">
                  <a:pos x="T12" y="T13"/>
                </a:cxn>
              </a:cxnLst>
              <a:rect l="0" t="0" r="r" b="b"/>
              <a:pathLst>
                <a:path w="20" h="91">
                  <a:moveTo>
                    <a:pt x="17" y="3"/>
                  </a:moveTo>
                  <a:lnTo>
                    <a:pt x="0" y="3"/>
                  </a:lnTo>
                  <a:lnTo>
                    <a:pt x="0" y="0"/>
                  </a:lnTo>
                  <a:lnTo>
                    <a:pt x="20" y="0"/>
                  </a:lnTo>
                  <a:lnTo>
                    <a:pt x="20" y="91"/>
                  </a:lnTo>
                  <a:lnTo>
                    <a:pt x="17" y="91"/>
                  </a:lnTo>
                  <a:lnTo>
                    <a:pt x="17" y="3"/>
                  </a:lnTo>
                  <a:close/>
                </a:path>
              </a:pathLst>
            </a:custGeom>
            <a:solidFill>
              <a:srgbClr val="224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46" name="Freeform 56">
              <a:extLst>
                <a:ext uri="{FF2B5EF4-FFF2-40B4-BE49-F238E27FC236}">
                  <a16:creationId xmlns:a16="http://schemas.microsoft.com/office/drawing/2014/main" id="{B4B644C4-A1C7-3EAA-C413-2962BB9C01E0}"/>
                </a:ext>
              </a:extLst>
            </p:cNvPr>
            <p:cNvSpPr>
              <a:spLocks/>
            </p:cNvSpPr>
            <p:nvPr/>
          </p:nvSpPr>
          <p:spPr bwMode="auto">
            <a:xfrm>
              <a:off x="7128551" y="6222963"/>
              <a:ext cx="15333" cy="75013"/>
            </a:xfrm>
            <a:custGeom>
              <a:avLst/>
              <a:gdLst>
                <a:gd name="T0" fmla="*/ 17 w 21"/>
                <a:gd name="T1" fmla="*/ 3 h 91"/>
                <a:gd name="T2" fmla="*/ 0 w 21"/>
                <a:gd name="T3" fmla="*/ 3 h 91"/>
                <a:gd name="T4" fmla="*/ 0 w 21"/>
                <a:gd name="T5" fmla="*/ 0 h 91"/>
                <a:gd name="T6" fmla="*/ 21 w 21"/>
                <a:gd name="T7" fmla="*/ 0 h 91"/>
                <a:gd name="T8" fmla="*/ 21 w 21"/>
                <a:gd name="T9" fmla="*/ 91 h 91"/>
                <a:gd name="T10" fmla="*/ 17 w 21"/>
                <a:gd name="T11" fmla="*/ 91 h 91"/>
                <a:gd name="T12" fmla="*/ 17 w 21"/>
                <a:gd name="T13" fmla="*/ 3 h 91"/>
              </a:gdLst>
              <a:ahLst/>
              <a:cxnLst>
                <a:cxn ang="0">
                  <a:pos x="T0" y="T1"/>
                </a:cxn>
                <a:cxn ang="0">
                  <a:pos x="T2" y="T3"/>
                </a:cxn>
                <a:cxn ang="0">
                  <a:pos x="T4" y="T5"/>
                </a:cxn>
                <a:cxn ang="0">
                  <a:pos x="T6" y="T7"/>
                </a:cxn>
                <a:cxn ang="0">
                  <a:pos x="T8" y="T9"/>
                </a:cxn>
                <a:cxn ang="0">
                  <a:pos x="T10" y="T11"/>
                </a:cxn>
                <a:cxn ang="0">
                  <a:pos x="T12" y="T13"/>
                </a:cxn>
              </a:cxnLst>
              <a:rect l="0" t="0" r="r" b="b"/>
              <a:pathLst>
                <a:path w="21" h="91">
                  <a:moveTo>
                    <a:pt x="17" y="3"/>
                  </a:moveTo>
                  <a:lnTo>
                    <a:pt x="0" y="3"/>
                  </a:lnTo>
                  <a:lnTo>
                    <a:pt x="0" y="0"/>
                  </a:lnTo>
                  <a:lnTo>
                    <a:pt x="21" y="0"/>
                  </a:lnTo>
                  <a:lnTo>
                    <a:pt x="21" y="91"/>
                  </a:lnTo>
                  <a:lnTo>
                    <a:pt x="17" y="91"/>
                  </a:lnTo>
                  <a:lnTo>
                    <a:pt x="17" y="3"/>
                  </a:lnTo>
                  <a:close/>
                </a:path>
              </a:pathLst>
            </a:custGeom>
            <a:solidFill>
              <a:srgbClr val="224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47" name="Freeform 57">
              <a:extLst>
                <a:ext uri="{FF2B5EF4-FFF2-40B4-BE49-F238E27FC236}">
                  <a16:creationId xmlns:a16="http://schemas.microsoft.com/office/drawing/2014/main" id="{5914F07E-9CC8-0520-B9BD-12D0B310DA52}"/>
                </a:ext>
              </a:extLst>
            </p:cNvPr>
            <p:cNvSpPr>
              <a:spLocks/>
            </p:cNvSpPr>
            <p:nvPr/>
          </p:nvSpPr>
          <p:spPr bwMode="auto">
            <a:xfrm>
              <a:off x="7176011" y="6222963"/>
              <a:ext cx="15333" cy="75013"/>
            </a:xfrm>
            <a:custGeom>
              <a:avLst/>
              <a:gdLst>
                <a:gd name="T0" fmla="*/ 17 w 21"/>
                <a:gd name="T1" fmla="*/ 3 h 91"/>
                <a:gd name="T2" fmla="*/ 0 w 21"/>
                <a:gd name="T3" fmla="*/ 3 h 91"/>
                <a:gd name="T4" fmla="*/ 0 w 21"/>
                <a:gd name="T5" fmla="*/ 0 h 91"/>
                <a:gd name="T6" fmla="*/ 21 w 21"/>
                <a:gd name="T7" fmla="*/ 0 h 91"/>
                <a:gd name="T8" fmla="*/ 21 w 21"/>
                <a:gd name="T9" fmla="*/ 91 h 91"/>
                <a:gd name="T10" fmla="*/ 17 w 21"/>
                <a:gd name="T11" fmla="*/ 91 h 91"/>
                <a:gd name="T12" fmla="*/ 17 w 21"/>
                <a:gd name="T13" fmla="*/ 3 h 91"/>
              </a:gdLst>
              <a:ahLst/>
              <a:cxnLst>
                <a:cxn ang="0">
                  <a:pos x="T0" y="T1"/>
                </a:cxn>
                <a:cxn ang="0">
                  <a:pos x="T2" y="T3"/>
                </a:cxn>
                <a:cxn ang="0">
                  <a:pos x="T4" y="T5"/>
                </a:cxn>
                <a:cxn ang="0">
                  <a:pos x="T6" y="T7"/>
                </a:cxn>
                <a:cxn ang="0">
                  <a:pos x="T8" y="T9"/>
                </a:cxn>
                <a:cxn ang="0">
                  <a:pos x="T10" y="T11"/>
                </a:cxn>
                <a:cxn ang="0">
                  <a:pos x="T12" y="T13"/>
                </a:cxn>
              </a:cxnLst>
              <a:rect l="0" t="0" r="r" b="b"/>
              <a:pathLst>
                <a:path w="21" h="91">
                  <a:moveTo>
                    <a:pt x="17" y="3"/>
                  </a:moveTo>
                  <a:lnTo>
                    <a:pt x="0" y="3"/>
                  </a:lnTo>
                  <a:lnTo>
                    <a:pt x="0" y="0"/>
                  </a:lnTo>
                  <a:lnTo>
                    <a:pt x="21" y="0"/>
                  </a:lnTo>
                  <a:lnTo>
                    <a:pt x="21" y="91"/>
                  </a:lnTo>
                  <a:lnTo>
                    <a:pt x="17" y="91"/>
                  </a:lnTo>
                  <a:lnTo>
                    <a:pt x="17" y="3"/>
                  </a:lnTo>
                  <a:close/>
                </a:path>
              </a:pathLst>
            </a:custGeom>
            <a:solidFill>
              <a:srgbClr val="224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48" name="Rectangle 58">
              <a:extLst>
                <a:ext uri="{FF2B5EF4-FFF2-40B4-BE49-F238E27FC236}">
                  <a16:creationId xmlns:a16="http://schemas.microsoft.com/office/drawing/2014/main" id="{DA240D3B-D40B-9230-C233-C999DF8DD988}"/>
                </a:ext>
              </a:extLst>
            </p:cNvPr>
            <p:cNvSpPr>
              <a:spLocks noChangeArrowheads="1"/>
            </p:cNvSpPr>
            <p:nvPr/>
          </p:nvSpPr>
          <p:spPr bwMode="auto">
            <a:xfrm>
              <a:off x="6881029" y="6258408"/>
              <a:ext cx="59873" cy="11540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49" name="Freeform 59">
              <a:extLst>
                <a:ext uri="{FF2B5EF4-FFF2-40B4-BE49-F238E27FC236}">
                  <a16:creationId xmlns:a16="http://schemas.microsoft.com/office/drawing/2014/main" id="{ED30F0A0-6BCF-2416-4B5F-640C07A98D60}"/>
                </a:ext>
              </a:extLst>
            </p:cNvPr>
            <p:cNvSpPr>
              <a:spLocks/>
            </p:cNvSpPr>
            <p:nvPr/>
          </p:nvSpPr>
          <p:spPr bwMode="auto">
            <a:xfrm>
              <a:off x="6919727" y="6258408"/>
              <a:ext cx="13873" cy="115404"/>
            </a:xfrm>
            <a:custGeom>
              <a:avLst/>
              <a:gdLst>
                <a:gd name="T0" fmla="*/ 0 w 19"/>
                <a:gd name="T1" fmla="*/ 140 h 140"/>
                <a:gd name="T2" fmla="*/ 19 w 19"/>
                <a:gd name="T3" fmla="*/ 140 h 140"/>
                <a:gd name="T4" fmla="*/ 19 w 19"/>
                <a:gd name="T5" fmla="*/ 0 h 140"/>
                <a:gd name="T6" fmla="*/ 0 w 19"/>
                <a:gd name="T7" fmla="*/ 32 h 140"/>
                <a:gd name="T8" fmla="*/ 0 w 19"/>
                <a:gd name="T9" fmla="*/ 140 h 140"/>
              </a:gdLst>
              <a:ahLst/>
              <a:cxnLst>
                <a:cxn ang="0">
                  <a:pos x="T0" y="T1"/>
                </a:cxn>
                <a:cxn ang="0">
                  <a:pos x="T2" y="T3"/>
                </a:cxn>
                <a:cxn ang="0">
                  <a:pos x="T4" y="T5"/>
                </a:cxn>
                <a:cxn ang="0">
                  <a:pos x="T6" y="T7"/>
                </a:cxn>
                <a:cxn ang="0">
                  <a:pos x="T8" y="T9"/>
                </a:cxn>
              </a:cxnLst>
              <a:rect l="0" t="0" r="r" b="b"/>
              <a:pathLst>
                <a:path w="19" h="140">
                  <a:moveTo>
                    <a:pt x="0" y="140"/>
                  </a:moveTo>
                  <a:lnTo>
                    <a:pt x="19" y="140"/>
                  </a:lnTo>
                  <a:lnTo>
                    <a:pt x="19" y="0"/>
                  </a:lnTo>
                  <a:lnTo>
                    <a:pt x="0" y="32"/>
                  </a:lnTo>
                  <a:lnTo>
                    <a:pt x="0" y="14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50" name="Rectangle 60">
              <a:extLst>
                <a:ext uri="{FF2B5EF4-FFF2-40B4-BE49-F238E27FC236}">
                  <a16:creationId xmlns:a16="http://schemas.microsoft.com/office/drawing/2014/main" id="{9F57AA52-7A34-9790-310E-829469BC0BBC}"/>
                </a:ext>
              </a:extLst>
            </p:cNvPr>
            <p:cNvSpPr>
              <a:spLocks noChangeArrowheads="1"/>
            </p:cNvSpPr>
            <p:nvPr/>
          </p:nvSpPr>
          <p:spPr bwMode="auto">
            <a:xfrm>
              <a:off x="6499889" y="6229557"/>
              <a:ext cx="89809" cy="144255"/>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51" name="Rectangle 61">
              <a:extLst>
                <a:ext uri="{FF2B5EF4-FFF2-40B4-BE49-F238E27FC236}">
                  <a16:creationId xmlns:a16="http://schemas.microsoft.com/office/drawing/2014/main" id="{8BDB3B5C-EAB8-9A09-C7DE-561BFDE98AFA}"/>
                </a:ext>
              </a:extLst>
            </p:cNvPr>
            <p:cNvSpPr>
              <a:spLocks noChangeArrowheads="1"/>
            </p:cNvSpPr>
            <p:nvPr/>
          </p:nvSpPr>
          <p:spPr bwMode="auto">
            <a:xfrm>
              <a:off x="6499889" y="6229557"/>
              <a:ext cx="89809" cy="7419"/>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52" name="Rectangle 62">
              <a:extLst>
                <a:ext uri="{FF2B5EF4-FFF2-40B4-BE49-F238E27FC236}">
                  <a16:creationId xmlns:a16="http://schemas.microsoft.com/office/drawing/2014/main" id="{9C7A5F7F-92EA-AEFF-B6EA-ACCB993A8349}"/>
                </a:ext>
              </a:extLst>
            </p:cNvPr>
            <p:cNvSpPr>
              <a:spLocks noChangeArrowheads="1"/>
            </p:cNvSpPr>
            <p:nvPr/>
          </p:nvSpPr>
          <p:spPr bwMode="auto">
            <a:xfrm>
              <a:off x="6494778" y="6221314"/>
              <a:ext cx="101491" cy="1154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53" name="Rectangle 63">
              <a:extLst>
                <a:ext uri="{FF2B5EF4-FFF2-40B4-BE49-F238E27FC236}">
                  <a16:creationId xmlns:a16="http://schemas.microsoft.com/office/drawing/2014/main" id="{3B7D8C62-6F2E-72DB-C9C6-55378B2A502D}"/>
                </a:ext>
              </a:extLst>
            </p:cNvPr>
            <p:cNvSpPr>
              <a:spLocks noChangeArrowheads="1"/>
            </p:cNvSpPr>
            <p:nvPr/>
          </p:nvSpPr>
          <p:spPr bwMode="auto">
            <a:xfrm>
              <a:off x="6506460" y="6242746"/>
              <a:ext cx="78856" cy="26378"/>
            </a:xfrm>
            <a:prstGeom prst="rect">
              <a:avLst/>
            </a:prstGeom>
            <a:solidFill>
              <a:srgbClr val="2E66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54" name="Rectangle 64">
              <a:extLst>
                <a:ext uri="{FF2B5EF4-FFF2-40B4-BE49-F238E27FC236}">
                  <a16:creationId xmlns:a16="http://schemas.microsoft.com/office/drawing/2014/main" id="{9097574C-140B-8779-C59C-1D0BE10ADAA2}"/>
                </a:ext>
              </a:extLst>
            </p:cNvPr>
            <p:cNvSpPr>
              <a:spLocks noChangeArrowheads="1"/>
            </p:cNvSpPr>
            <p:nvPr/>
          </p:nvSpPr>
          <p:spPr bwMode="auto">
            <a:xfrm>
              <a:off x="6506460" y="6242746"/>
              <a:ext cx="78856" cy="4121"/>
            </a:xfrm>
            <a:prstGeom prst="rect">
              <a:avLst/>
            </a:prstGeom>
            <a:solidFill>
              <a:srgbClr val="224A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55" name="Rectangle 65">
              <a:extLst>
                <a:ext uri="{FF2B5EF4-FFF2-40B4-BE49-F238E27FC236}">
                  <a16:creationId xmlns:a16="http://schemas.microsoft.com/office/drawing/2014/main" id="{EA024BD9-A65D-4A72-8324-BB7B80619AD4}"/>
                </a:ext>
              </a:extLst>
            </p:cNvPr>
            <p:cNvSpPr>
              <a:spLocks noChangeArrowheads="1"/>
            </p:cNvSpPr>
            <p:nvPr/>
          </p:nvSpPr>
          <p:spPr bwMode="auto">
            <a:xfrm>
              <a:off x="6506460" y="6279016"/>
              <a:ext cx="78856" cy="89026"/>
            </a:xfrm>
            <a:prstGeom prst="rect">
              <a:avLst/>
            </a:prstGeom>
            <a:solidFill>
              <a:srgbClr val="2E66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56" name="Rectangle 66">
              <a:extLst>
                <a:ext uri="{FF2B5EF4-FFF2-40B4-BE49-F238E27FC236}">
                  <a16:creationId xmlns:a16="http://schemas.microsoft.com/office/drawing/2014/main" id="{3D2BAF95-28CF-E7EF-196E-56EF77E09515}"/>
                </a:ext>
              </a:extLst>
            </p:cNvPr>
            <p:cNvSpPr>
              <a:spLocks noChangeArrowheads="1"/>
            </p:cNvSpPr>
            <p:nvPr/>
          </p:nvSpPr>
          <p:spPr bwMode="auto">
            <a:xfrm>
              <a:off x="6506460" y="6279016"/>
              <a:ext cx="78856" cy="7419"/>
            </a:xfrm>
            <a:prstGeom prst="rect">
              <a:avLst/>
            </a:prstGeom>
            <a:solidFill>
              <a:srgbClr val="224A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57" name="Rectangle 67">
              <a:extLst>
                <a:ext uri="{FF2B5EF4-FFF2-40B4-BE49-F238E27FC236}">
                  <a16:creationId xmlns:a16="http://schemas.microsoft.com/office/drawing/2014/main" id="{63F82AB0-0276-F882-C421-F92B80AF1995}"/>
                </a:ext>
              </a:extLst>
            </p:cNvPr>
            <p:cNvSpPr>
              <a:spLocks noChangeArrowheads="1"/>
            </p:cNvSpPr>
            <p:nvPr/>
          </p:nvSpPr>
          <p:spPr bwMode="auto">
            <a:xfrm>
              <a:off x="6545159" y="6279016"/>
              <a:ext cx="730" cy="89026"/>
            </a:xfrm>
            <a:prstGeom prst="rect">
              <a:avLst/>
            </a:prstGeom>
            <a:solidFill>
              <a:srgbClr val="2085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58" name="Rectangle 68">
              <a:extLst>
                <a:ext uri="{FF2B5EF4-FFF2-40B4-BE49-F238E27FC236}">
                  <a16:creationId xmlns:a16="http://schemas.microsoft.com/office/drawing/2014/main" id="{6958613A-7778-6F74-17AE-22C8B9F1C1A1}"/>
                </a:ext>
              </a:extLst>
            </p:cNvPr>
            <p:cNvSpPr>
              <a:spLocks noChangeArrowheads="1"/>
            </p:cNvSpPr>
            <p:nvPr/>
          </p:nvSpPr>
          <p:spPr bwMode="auto">
            <a:xfrm>
              <a:off x="6552460" y="6279016"/>
              <a:ext cx="1460" cy="89026"/>
            </a:xfrm>
            <a:prstGeom prst="rect">
              <a:avLst/>
            </a:prstGeom>
            <a:solidFill>
              <a:srgbClr val="2085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59" name="Rectangle 69">
              <a:extLst>
                <a:ext uri="{FF2B5EF4-FFF2-40B4-BE49-F238E27FC236}">
                  <a16:creationId xmlns:a16="http://schemas.microsoft.com/office/drawing/2014/main" id="{FAB3A852-4D85-1CC9-9A7C-92AA0A1DAD33}"/>
                </a:ext>
              </a:extLst>
            </p:cNvPr>
            <p:cNvSpPr>
              <a:spLocks noChangeArrowheads="1"/>
            </p:cNvSpPr>
            <p:nvPr/>
          </p:nvSpPr>
          <p:spPr bwMode="auto">
            <a:xfrm>
              <a:off x="6561222" y="6279016"/>
              <a:ext cx="1460" cy="89026"/>
            </a:xfrm>
            <a:prstGeom prst="rect">
              <a:avLst/>
            </a:prstGeom>
            <a:solidFill>
              <a:srgbClr val="2085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60" name="Rectangle 70">
              <a:extLst>
                <a:ext uri="{FF2B5EF4-FFF2-40B4-BE49-F238E27FC236}">
                  <a16:creationId xmlns:a16="http://schemas.microsoft.com/office/drawing/2014/main" id="{CEB369C8-C4E5-D648-7241-8F64CA1CBA2E}"/>
                </a:ext>
              </a:extLst>
            </p:cNvPr>
            <p:cNvSpPr>
              <a:spLocks noChangeArrowheads="1"/>
            </p:cNvSpPr>
            <p:nvPr/>
          </p:nvSpPr>
          <p:spPr bwMode="auto">
            <a:xfrm>
              <a:off x="6568523" y="6279016"/>
              <a:ext cx="1460" cy="89026"/>
            </a:xfrm>
            <a:prstGeom prst="rect">
              <a:avLst/>
            </a:prstGeom>
            <a:solidFill>
              <a:srgbClr val="2085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61" name="Rectangle 71">
              <a:extLst>
                <a:ext uri="{FF2B5EF4-FFF2-40B4-BE49-F238E27FC236}">
                  <a16:creationId xmlns:a16="http://schemas.microsoft.com/office/drawing/2014/main" id="{97CA230D-8479-898B-1E05-C5F4F9C38183}"/>
                </a:ext>
              </a:extLst>
            </p:cNvPr>
            <p:cNvSpPr>
              <a:spLocks noChangeArrowheads="1"/>
            </p:cNvSpPr>
            <p:nvPr/>
          </p:nvSpPr>
          <p:spPr bwMode="auto">
            <a:xfrm>
              <a:off x="6576555" y="6279016"/>
              <a:ext cx="730" cy="89026"/>
            </a:xfrm>
            <a:prstGeom prst="rect">
              <a:avLst/>
            </a:prstGeom>
            <a:solidFill>
              <a:srgbClr val="2085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62" name="Rectangle 72">
              <a:extLst>
                <a:ext uri="{FF2B5EF4-FFF2-40B4-BE49-F238E27FC236}">
                  <a16:creationId xmlns:a16="http://schemas.microsoft.com/office/drawing/2014/main" id="{B756B075-59F7-E1E3-75B9-400ADBBD5B73}"/>
                </a:ext>
              </a:extLst>
            </p:cNvPr>
            <p:cNvSpPr>
              <a:spLocks noChangeArrowheads="1"/>
            </p:cNvSpPr>
            <p:nvPr/>
          </p:nvSpPr>
          <p:spPr bwMode="auto">
            <a:xfrm>
              <a:off x="6536397" y="6279016"/>
              <a:ext cx="2190" cy="89026"/>
            </a:xfrm>
            <a:prstGeom prst="rect">
              <a:avLst/>
            </a:prstGeom>
            <a:solidFill>
              <a:srgbClr val="2085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63" name="Rectangle 73">
              <a:extLst>
                <a:ext uri="{FF2B5EF4-FFF2-40B4-BE49-F238E27FC236}">
                  <a16:creationId xmlns:a16="http://schemas.microsoft.com/office/drawing/2014/main" id="{15D9143D-06D1-88EA-1D87-5A17C65CBC03}"/>
                </a:ext>
              </a:extLst>
            </p:cNvPr>
            <p:cNvSpPr>
              <a:spLocks noChangeArrowheads="1"/>
            </p:cNvSpPr>
            <p:nvPr/>
          </p:nvSpPr>
          <p:spPr bwMode="auto">
            <a:xfrm>
              <a:off x="6528365" y="6279016"/>
              <a:ext cx="1460" cy="89026"/>
            </a:xfrm>
            <a:prstGeom prst="rect">
              <a:avLst/>
            </a:prstGeom>
            <a:solidFill>
              <a:srgbClr val="2085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64" name="Rectangle 74">
              <a:extLst>
                <a:ext uri="{FF2B5EF4-FFF2-40B4-BE49-F238E27FC236}">
                  <a16:creationId xmlns:a16="http://schemas.microsoft.com/office/drawing/2014/main" id="{C83A0762-5711-31D8-71E2-63DE5E7571CD}"/>
                </a:ext>
              </a:extLst>
            </p:cNvPr>
            <p:cNvSpPr>
              <a:spLocks noChangeArrowheads="1"/>
            </p:cNvSpPr>
            <p:nvPr/>
          </p:nvSpPr>
          <p:spPr bwMode="auto">
            <a:xfrm>
              <a:off x="6521064" y="6279016"/>
              <a:ext cx="1460" cy="89026"/>
            </a:xfrm>
            <a:prstGeom prst="rect">
              <a:avLst/>
            </a:prstGeom>
            <a:solidFill>
              <a:srgbClr val="2085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65" name="Rectangle 75">
              <a:extLst>
                <a:ext uri="{FF2B5EF4-FFF2-40B4-BE49-F238E27FC236}">
                  <a16:creationId xmlns:a16="http://schemas.microsoft.com/office/drawing/2014/main" id="{F7864FF2-258F-3BA4-C1F2-07272F527012}"/>
                </a:ext>
              </a:extLst>
            </p:cNvPr>
            <p:cNvSpPr>
              <a:spLocks noChangeArrowheads="1"/>
            </p:cNvSpPr>
            <p:nvPr/>
          </p:nvSpPr>
          <p:spPr bwMode="auto">
            <a:xfrm>
              <a:off x="6512302" y="6279016"/>
              <a:ext cx="2920" cy="89026"/>
            </a:xfrm>
            <a:prstGeom prst="rect">
              <a:avLst/>
            </a:prstGeom>
            <a:solidFill>
              <a:srgbClr val="2085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66" name="Rectangle 76">
              <a:extLst>
                <a:ext uri="{FF2B5EF4-FFF2-40B4-BE49-F238E27FC236}">
                  <a16:creationId xmlns:a16="http://schemas.microsoft.com/office/drawing/2014/main" id="{70D4DDE9-4971-08D2-232D-8FED7E889832}"/>
                </a:ext>
              </a:extLst>
            </p:cNvPr>
            <p:cNvSpPr>
              <a:spLocks noChangeArrowheads="1"/>
            </p:cNvSpPr>
            <p:nvPr/>
          </p:nvSpPr>
          <p:spPr bwMode="auto">
            <a:xfrm>
              <a:off x="6576555" y="6242746"/>
              <a:ext cx="2190" cy="263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67" name="Rectangle 77">
              <a:extLst>
                <a:ext uri="{FF2B5EF4-FFF2-40B4-BE49-F238E27FC236}">
                  <a16:creationId xmlns:a16="http://schemas.microsoft.com/office/drawing/2014/main" id="{ADDD0BFB-4755-C2B0-851B-5A9675638677}"/>
                </a:ext>
              </a:extLst>
            </p:cNvPr>
            <p:cNvSpPr>
              <a:spLocks noChangeArrowheads="1"/>
            </p:cNvSpPr>
            <p:nvPr/>
          </p:nvSpPr>
          <p:spPr bwMode="auto">
            <a:xfrm>
              <a:off x="6567794" y="6242746"/>
              <a:ext cx="3651" cy="263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68" name="Rectangle 78">
              <a:extLst>
                <a:ext uri="{FF2B5EF4-FFF2-40B4-BE49-F238E27FC236}">
                  <a16:creationId xmlns:a16="http://schemas.microsoft.com/office/drawing/2014/main" id="{1F9E64DD-F24E-ACE3-AA79-A4C2512D5872}"/>
                </a:ext>
              </a:extLst>
            </p:cNvPr>
            <p:cNvSpPr>
              <a:spLocks noChangeArrowheads="1"/>
            </p:cNvSpPr>
            <p:nvPr/>
          </p:nvSpPr>
          <p:spPr bwMode="auto">
            <a:xfrm>
              <a:off x="6559762" y="6242746"/>
              <a:ext cx="2920" cy="263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69" name="Rectangle 79">
              <a:extLst>
                <a:ext uri="{FF2B5EF4-FFF2-40B4-BE49-F238E27FC236}">
                  <a16:creationId xmlns:a16="http://schemas.microsoft.com/office/drawing/2014/main" id="{5D4AAE6E-CDBB-4B62-20D3-1C0E7E79FCA0}"/>
                </a:ext>
              </a:extLst>
            </p:cNvPr>
            <p:cNvSpPr>
              <a:spLocks noChangeArrowheads="1"/>
            </p:cNvSpPr>
            <p:nvPr/>
          </p:nvSpPr>
          <p:spPr bwMode="auto">
            <a:xfrm>
              <a:off x="6552460" y="6242746"/>
              <a:ext cx="2190" cy="263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70" name="Rectangle 80">
              <a:extLst>
                <a:ext uri="{FF2B5EF4-FFF2-40B4-BE49-F238E27FC236}">
                  <a16:creationId xmlns:a16="http://schemas.microsoft.com/office/drawing/2014/main" id="{9B12E63F-7760-A664-94DD-9724DEB32178}"/>
                </a:ext>
              </a:extLst>
            </p:cNvPr>
            <p:cNvSpPr>
              <a:spLocks noChangeArrowheads="1"/>
            </p:cNvSpPr>
            <p:nvPr/>
          </p:nvSpPr>
          <p:spPr bwMode="auto">
            <a:xfrm>
              <a:off x="6543698" y="6242746"/>
              <a:ext cx="3651" cy="263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71" name="Rectangle 81">
              <a:extLst>
                <a:ext uri="{FF2B5EF4-FFF2-40B4-BE49-F238E27FC236}">
                  <a16:creationId xmlns:a16="http://schemas.microsoft.com/office/drawing/2014/main" id="{95086C3E-39AA-6358-C49D-5CDC459191D6}"/>
                </a:ext>
              </a:extLst>
            </p:cNvPr>
            <p:cNvSpPr>
              <a:spLocks noChangeArrowheads="1"/>
            </p:cNvSpPr>
            <p:nvPr/>
          </p:nvSpPr>
          <p:spPr bwMode="auto">
            <a:xfrm>
              <a:off x="6536397" y="6242746"/>
              <a:ext cx="2190" cy="263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72" name="Rectangle 82">
              <a:extLst>
                <a:ext uri="{FF2B5EF4-FFF2-40B4-BE49-F238E27FC236}">
                  <a16:creationId xmlns:a16="http://schemas.microsoft.com/office/drawing/2014/main" id="{AA3796A7-C556-4901-8E85-468AAF0F92AB}"/>
                </a:ext>
              </a:extLst>
            </p:cNvPr>
            <p:cNvSpPr>
              <a:spLocks noChangeArrowheads="1"/>
            </p:cNvSpPr>
            <p:nvPr/>
          </p:nvSpPr>
          <p:spPr bwMode="auto">
            <a:xfrm>
              <a:off x="6527635" y="6242746"/>
              <a:ext cx="3651" cy="263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73" name="Rectangle 83">
              <a:extLst>
                <a:ext uri="{FF2B5EF4-FFF2-40B4-BE49-F238E27FC236}">
                  <a16:creationId xmlns:a16="http://schemas.microsoft.com/office/drawing/2014/main" id="{00BD973A-975D-0D7A-13D5-2E9311B95F85}"/>
                </a:ext>
              </a:extLst>
            </p:cNvPr>
            <p:cNvSpPr>
              <a:spLocks noChangeArrowheads="1"/>
            </p:cNvSpPr>
            <p:nvPr/>
          </p:nvSpPr>
          <p:spPr bwMode="auto">
            <a:xfrm>
              <a:off x="6520333" y="6242746"/>
              <a:ext cx="3651" cy="263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74" name="Rectangle 84">
              <a:extLst>
                <a:ext uri="{FF2B5EF4-FFF2-40B4-BE49-F238E27FC236}">
                  <a16:creationId xmlns:a16="http://schemas.microsoft.com/office/drawing/2014/main" id="{40BCCE8A-B9F5-034F-05F7-48DD12F4E884}"/>
                </a:ext>
              </a:extLst>
            </p:cNvPr>
            <p:cNvSpPr>
              <a:spLocks noChangeArrowheads="1"/>
            </p:cNvSpPr>
            <p:nvPr/>
          </p:nvSpPr>
          <p:spPr bwMode="auto">
            <a:xfrm>
              <a:off x="6512302" y="6242746"/>
              <a:ext cx="2920" cy="263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75" name="Freeform 85">
              <a:extLst>
                <a:ext uri="{FF2B5EF4-FFF2-40B4-BE49-F238E27FC236}">
                  <a16:creationId xmlns:a16="http://schemas.microsoft.com/office/drawing/2014/main" id="{31A8E306-A211-6298-F760-86BE248C0FB2}"/>
                </a:ext>
              </a:extLst>
            </p:cNvPr>
            <p:cNvSpPr>
              <a:spLocks/>
            </p:cNvSpPr>
            <p:nvPr/>
          </p:nvSpPr>
          <p:spPr bwMode="auto">
            <a:xfrm>
              <a:off x="7049694" y="6307867"/>
              <a:ext cx="39428" cy="65945"/>
            </a:xfrm>
            <a:custGeom>
              <a:avLst/>
              <a:gdLst>
                <a:gd name="T0" fmla="*/ 0 w 54"/>
                <a:gd name="T1" fmla="*/ 80 h 80"/>
                <a:gd name="T2" fmla="*/ 54 w 54"/>
                <a:gd name="T3" fmla="*/ 80 h 80"/>
                <a:gd name="T4" fmla="*/ 0 w 54"/>
                <a:gd name="T5" fmla="*/ 0 h 80"/>
                <a:gd name="T6" fmla="*/ 0 w 54"/>
                <a:gd name="T7" fmla="*/ 80 h 80"/>
              </a:gdLst>
              <a:ahLst/>
              <a:cxnLst>
                <a:cxn ang="0">
                  <a:pos x="T0" y="T1"/>
                </a:cxn>
                <a:cxn ang="0">
                  <a:pos x="T2" y="T3"/>
                </a:cxn>
                <a:cxn ang="0">
                  <a:pos x="T4" y="T5"/>
                </a:cxn>
                <a:cxn ang="0">
                  <a:pos x="T6" y="T7"/>
                </a:cxn>
              </a:cxnLst>
              <a:rect l="0" t="0" r="r" b="b"/>
              <a:pathLst>
                <a:path w="54" h="80">
                  <a:moveTo>
                    <a:pt x="0" y="80"/>
                  </a:moveTo>
                  <a:lnTo>
                    <a:pt x="54" y="80"/>
                  </a:lnTo>
                  <a:lnTo>
                    <a:pt x="0" y="0"/>
                  </a:lnTo>
                  <a:lnTo>
                    <a:pt x="0" y="8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76" name="Rectangle 86">
              <a:extLst>
                <a:ext uri="{FF2B5EF4-FFF2-40B4-BE49-F238E27FC236}">
                  <a16:creationId xmlns:a16="http://schemas.microsoft.com/office/drawing/2014/main" id="{893E60C7-8EF8-487C-28AE-4985CA897694}"/>
                </a:ext>
              </a:extLst>
            </p:cNvPr>
            <p:cNvSpPr>
              <a:spLocks noChangeArrowheads="1"/>
            </p:cNvSpPr>
            <p:nvPr/>
          </p:nvSpPr>
          <p:spPr bwMode="auto">
            <a:xfrm>
              <a:off x="6931409" y="5547847"/>
              <a:ext cx="118285" cy="82596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77" name="Rectangle 87">
              <a:extLst>
                <a:ext uri="{FF2B5EF4-FFF2-40B4-BE49-F238E27FC236}">
                  <a16:creationId xmlns:a16="http://schemas.microsoft.com/office/drawing/2014/main" id="{574426A1-03E4-616B-0CA9-F6620F1E2056}"/>
                </a:ext>
              </a:extLst>
            </p:cNvPr>
            <p:cNvSpPr>
              <a:spLocks noChangeArrowheads="1"/>
            </p:cNvSpPr>
            <p:nvPr/>
          </p:nvSpPr>
          <p:spPr bwMode="auto">
            <a:xfrm>
              <a:off x="6946013" y="5547847"/>
              <a:ext cx="40158" cy="825965"/>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78" name="Rectangle 88">
              <a:extLst>
                <a:ext uri="{FF2B5EF4-FFF2-40B4-BE49-F238E27FC236}">
                  <a16:creationId xmlns:a16="http://schemas.microsoft.com/office/drawing/2014/main" id="{54D5AF35-0788-6499-9974-243D907D6111}"/>
                </a:ext>
              </a:extLst>
            </p:cNvPr>
            <p:cNvSpPr>
              <a:spLocks noChangeArrowheads="1"/>
            </p:cNvSpPr>
            <p:nvPr/>
          </p:nvSpPr>
          <p:spPr bwMode="auto">
            <a:xfrm>
              <a:off x="6931409" y="6256759"/>
              <a:ext cx="118285" cy="53580"/>
            </a:xfrm>
            <a:prstGeom prst="rect">
              <a:avLst/>
            </a:prstGeom>
            <a:solidFill>
              <a:srgbClr val="05C3A7">
                <a:alpha val="5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79" name="Rectangle 89">
              <a:extLst>
                <a:ext uri="{FF2B5EF4-FFF2-40B4-BE49-F238E27FC236}">
                  <a16:creationId xmlns:a16="http://schemas.microsoft.com/office/drawing/2014/main" id="{25B376B4-5E00-CB5E-00E8-D4AE274753DE}"/>
                </a:ext>
              </a:extLst>
            </p:cNvPr>
            <p:cNvSpPr>
              <a:spLocks noChangeArrowheads="1"/>
            </p:cNvSpPr>
            <p:nvPr/>
          </p:nvSpPr>
          <p:spPr bwMode="auto">
            <a:xfrm>
              <a:off x="6931409" y="6167733"/>
              <a:ext cx="118285" cy="53580"/>
            </a:xfrm>
            <a:prstGeom prst="rect">
              <a:avLst/>
            </a:prstGeom>
            <a:solidFill>
              <a:srgbClr val="05C3A7">
                <a:alpha val="5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80" name="Rectangle 90">
              <a:extLst>
                <a:ext uri="{FF2B5EF4-FFF2-40B4-BE49-F238E27FC236}">
                  <a16:creationId xmlns:a16="http://schemas.microsoft.com/office/drawing/2014/main" id="{F640E459-982D-2907-4395-C0596BAAB8DD}"/>
                </a:ext>
              </a:extLst>
            </p:cNvPr>
            <p:cNvSpPr>
              <a:spLocks noChangeArrowheads="1"/>
            </p:cNvSpPr>
            <p:nvPr/>
          </p:nvSpPr>
          <p:spPr bwMode="auto">
            <a:xfrm>
              <a:off x="6931409" y="6077058"/>
              <a:ext cx="118285" cy="53580"/>
            </a:xfrm>
            <a:prstGeom prst="rect">
              <a:avLst/>
            </a:prstGeom>
            <a:solidFill>
              <a:srgbClr val="05C3A7">
                <a:alpha val="5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81" name="Rectangle 91">
              <a:extLst>
                <a:ext uri="{FF2B5EF4-FFF2-40B4-BE49-F238E27FC236}">
                  <a16:creationId xmlns:a16="http://schemas.microsoft.com/office/drawing/2014/main" id="{BB2DA793-DE57-F8D5-59DC-7B21F9A66E61}"/>
                </a:ext>
              </a:extLst>
            </p:cNvPr>
            <p:cNvSpPr>
              <a:spLocks noChangeArrowheads="1"/>
            </p:cNvSpPr>
            <p:nvPr/>
          </p:nvSpPr>
          <p:spPr bwMode="auto">
            <a:xfrm>
              <a:off x="6946013" y="6256759"/>
              <a:ext cx="40158" cy="53580"/>
            </a:xfrm>
            <a:prstGeom prst="rect">
              <a:avLst/>
            </a:prstGeom>
            <a:solidFill>
              <a:srgbClr val="05C3A7">
                <a:alpha val="5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82" name="Rectangle 92">
              <a:extLst>
                <a:ext uri="{FF2B5EF4-FFF2-40B4-BE49-F238E27FC236}">
                  <a16:creationId xmlns:a16="http://schemas.microsoft.com/office/drawing/2014/main" id="{5B5F85B7-3C6D-C1D0-E53F-D2BBB5C981F8}"/>
                </a:ext>
              </a:extLst>
            </p:cNvPr>
            <p:cNvSpPr>
              <a:spLocks noChangeArrowheads="1"/>
            </p:cNvSpPr>
            <p:nvPr/>
          </p:nvSpPr>
          <p:spPr bwMode="auto">
            <a:xfrm>
              <a:off x="6946013" y="6167733"/>
              <a:ext cx="40158" cy="53580"/>
            </a:xfrm>
            <a:prstGeom prst="rect">
              <a:avLst/>
            </a:prstGeom>
            <a:solidFill>
              <a:srgbClr val="05C3A7">
                <a:alpha val="5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83" name="Rectangle 93">
              <a:extLst>
                <a:ext uri="{FF2B5EF4-FFF2-40B4-BE49-F238E27FC236}">
                  <a16:creationId xmlns:a16="http://schemas.microsoft.com/office/drawing/2014/main" id="{12514305-FD8C-5070-9EBF-9CCCF66F9ED1}"/>
                </a:ext>
              </a:extLst>
            </p:cNvPr>
            <p:cNvSpPr>
              <a:spLocks noChangeArrowheads="1"/>
            </p:cNvSpPr>
            <p:nvPr/>
          </p:nvSpPr>
          <p:spPr bwMode="auto">
            <a:xfrm>
              <a:off x="6946013" y="6077058"/>
              <a:ext cx="40158" cy="53580"/>
            </a:xfrm>
            <a:prstGeom prst="rect">
              <a:avLst/>
            </a:prstGeom>
            <a:solidFill>
              <a:srgbClr val="05C3A7">
                <a:alpha val="5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84" name="Rectangle 94">
              <a:extLst>
                <a:ext uri="{FF2B5EF4-FFF2-40B4-BE49-F238E27FC236}">
                  <a16:creationId xmlns:a16="http://schemas.microsoft.com/office/drawing/2014/main" id="{408A0432-9774-48D3-4D8E-3CBBCDBB40B3}"/>
                </a:ext>
              </a:extLst>
            </p:cNvPr>
            <p:cNvSpPr>
              <a:spLocks noChangeArrowheads="1"/>
            </p:cNvSpPr>
            <p:nvPr/>
          </p:nvSpPr>
          <p:spPr bwMode="auto">
            <a:xfrm>
              <a:off x="6910965" y="5880046"/>
              <a:ext cx="159173" cy="65121"/>
            </a:xfrm>
            <a:prstGeom prst="rect">
              <a:avLst/>
            </a:prstGeom>
            <a:solidFill>
              <a:srgbClr val="2E66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85" name="Rectangle 95">
              <a:extLst>
                <a:ext uri="{FF2B5EF4-FFF2-40B4-BE49-F238E27FC236}">
                  <a16:creationId xmlns:a16="http://schemas.microsoft.com/office/drawing/2014/main" id="{C810C958-6135-6EFD-1D85-EC108DEFF863}"/>
                </a:ext>
              </a:extLst>
            </p:cNvPr>
            <p:cNvSpPr>
              <a:spLocks noChangeArrowheads="1"/>
            </p:cNvSpPr>
            <p:nvPr/>
          </p:nvSpPr>
          <p:spPr bwMode="auto">
            <a:xfrm>
              <a:off x="6919727" y="5880046"/>
              <a:ext cx="43809" cy="65121"/>
            </a:xfrm>
            <a:prstGeom prst="rect">
              <a:avLst/>
            </a:prstGeom>
            <a:solidFill>
              <a:srgbClr val="21537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86" name="Rectangle 96">
              <a:extLst>
                <a:ext uri="{FF2B5EF4-FFF2-40B4-BE49-F238E27FC236}">
                  <a16:creationId xmlns:a16="http://schemas.microsoft.com/office/drawing/2014/main" id="{D1666B34-BDC3-C639-505B-E3B03F096E81}"/>
                </a:ext>
              </a:extLst>
            </p:cNvPr>
            <p:cNvSpPr>
              <a:spLocks noChangeArrowheads="1"/>
            </p:cNvSpPr>
            <p:nvPr/>
          </p:nvSpPr>
          <p:spPr bwMode="auto">
            <a:xfrm>
              <a:off x="7026330" y="5880046"/>
              <a:ext cx="16063" cy="65121"/>
            </a:xfrm>
            <a:prstGeom prst="rect">
              <a:avLst/>
            </a:prstGeom>
            <a:solidFill>
              <a:srgbClr val="5994B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87" name="Rectangle 97">
              <a:extLst>
                <a:ext uri="{FF2B5EF4-FFF2-40B4-BE49-F238E27FC236}">
                  <a16:creationId xmlns:a16="http://schemas.microsoft.com/office/drawing/2014/main" id="{FEB451F8-30BC-51C3-9963-9F4680F5A417}"/>
                </a:ext>
              </a:extLst>
            </p:cNvPr>
            <p:cNvSpPr>
              <a:spLocks noChangeArrowheads="1"/>
            </p:cNvSpPr>
            <p:nvPr/>
          </p:nvSpPr>
          <p:spPr bwMode="auto">
            <a:xfrm>
              <a:off x="7047504" y="5880046"/>
              <a:ext cx="5111" cy="65121"/>
            </a:xfrm>
            <a:prstGeom prst="rect">
              <a:avLst/>
            </a:prstGeom>
            <a:solidFill>
              <a:srgbClr val="719EB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88" name="Rectangle 98">
              <a:extLst>
                <a:ext uri="{FF2B5EF4-FFF2-40B4-BE49-F238E27FC236}">
                  <a16:creationId xmlns:a16="http://schemas.microsoft.com/office/drawing/2014/main" id="{87708738-2C9E-5610-FF21-06FF30CE70AC}"/>
                </a:ext>
              </a:extLst>
            </p:cNvPr>
            <p:cNvSpPr>
              <a:spLocks noChangeArrowheads="1"/>
            </p:cNvSpPr>
            <p:nvPr/>
          </p:nvSpPr>
          <p:spPr bwMode="auto">
            <a:xfrm>
              <a:off x="6910965" y="5880046"/>
              <a:ext cx="159173" cy="9892"/>
            </a:xfrm>
            <a:prstGeom prst="rect">
              <a:avLst/>
            </a:prstGeom>
            <a:solidFill>
              <a:srgbClr val="224A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89" name="Rectangle 99">
              <a:extLst>
                <a:ext uri="{FF2B5EF4-FFF2-40B4-BE49-F238E27FC236}">
                  <a16:creationId xmlns:a16="http://schemas.microsoft.com/office/drawing/2014/main" id="{B5B5D3EE-9492-56C7-CC1C-66E3DD2C53F9}"/>
                </a:ext>
              </a:extLst>
            </p:cNvPr>
            <p:cNvSpPr>
              <a:spLocks noChangeArrowheads="1"/>
            </p:cNvSpPr>
            <p:nvPr/>
          </p:nvSpPr>
          <p:spPr bwMode="auto">
            <a:xfrm>
              <a:off x="6989822" y="5880046"/>
              <a:ext cx="2920" cy="6512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90" name="Rectangle 100">
              <a:extLst>
                <a:ext uri="{FF2B5EF4-FFF2-40B4-BE49-F238E27FC236}">
                  <a16:creationId xmlns:a16="http://schemas.microsoft.com/office/drawing/2014/main" id="{69193C17-7AD0-3FA0-96D1-09E77D3EFC2F}"/>
                </a:ext>
              </a:extLst>
            </p:cNvPr>
            <p:cNvSpPr>
              <a:spLocks noChangeArrowheads="1"/>
            </p:cNvSpPr>
            <p:nvPr/>
          </p:nvSpPr>
          <p:spPr bwMode="auto">
            <a:xfrm>
              <a:off x="7028520" y="5880046"/>
              <a:ext cx="3651" cy="6512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91" name="Rectangle 101">
              <a:extLst>
                <a:ext uri="{FF2B5EF4-FFF2-40B4-BE49-F238E27FC236}">
                  <a16:creationId xmlns:a16="http://schemas.microsoft.com/office/drawing/2014/main" id="{6E8B00A2-8C31-1D7C-B839-A6DAE29968B4}"/>
                </a:ext>
              </a:extLst>
            </p:cNvPr>
            <p:cNvSpPr>
              <a:spLocks noChangeArrowheads="1"/>
            </p:cNvSpPr>
            <p:nvPr/>
          </p:nvSpPr>
          <p:spPr bwMode="auto">
            <a:xfrm>
              <a:off x="7061377" y="5880046"/>
              <a:ext cx="2190" cy="6512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92" name="Rectangle 102">
              <a:extLst>
                <a:ext uri="{FF2B5EF4-FFF2-40B4-BE49-F238E27FC236}">
                  <a16:creationId xmlns:a16="http://schemas.microsoft.com/office/drawing/2014/main" id="{8B70B5E4-B9EE-11CE-A3E6-9589B957FB5F}"/>
                </a:ext>
              </a:extLst>
            </p:cNvPr>
            <p:cNvSpPr>
              <a:spLocks noChangeArrowheads="1"/>
            </p:cNvSpPr>
            <p:nvPr/>
          </p:nvSpPr>
          <p:spPr bwMode="auto">
            <a:xfrm>
              <a:off x="6949663" y="5880046"/>
              <a:ext cx="2920" cy="6512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93" name="Rectangle 103">
              <a:extLst>
                <a:ext uri="{FF2B5EF4-FFF2-40B4-BE49-F238E27FC236}">
                  <a16:creationId xmlns:a16="http://schemas.microsoft.com/office/drawing/2014/main" id="{1AF5FDD6-E164-C14E-2788-70B182C30FD5}"/>
                </a:ext>
              </a:extLst>
            </p:cNvPr>
            <p:cNvSpPr>
              <a:spLocks noChangeArrowheads="1"/>
            </p:cNvSpPr>
            <p:nvPr/>
          </p:nvSpPr>
          <p:spPr bwMode="auto">
            <a:xfrm>
              <a:off x="6917537" y="5880046"/>
              <a:ext cx="3651" cy="6512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94" name="Rectangle 104">
              <a:extLst>
                <a:ext uri="{FF2B5EF4-FFF2-40B4-BE49-F238E27FC236}">
                  <a16:creationId xmlns:a16="http://schemas.microsoft.com/office/drawing/2014/main" id="{16D3AA12-F688-F002-9B6D-8409D5392850}"/>
                </a:ext>
              </a:extLst>
            </p:cNvPr>
            <p:cNvSpPr>
              <a:spLocks noChangeArrowheads="1"/>
            </p:cNvSpPr>
            <p:nvPr/>
          </p:nvSpPr>
          <p:spPr bwMode="auto">
            <a:xfrm>
              <a:off x="6902203" y="5873452"/>
              <a:ext cx="178158" cy="6594"/>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95" name="Freeform 105">
              <a:extLst>
                <a:ext uri="{FF2B5EF4-FFF2-40B4-BE49-F238E27FC236}">
                  <a16:creationId xmlns:a16="http://schemas.microsoft.com/office/drawing/2014/main" id="{AF780396-ED3F-8864-9A30-3428BFD55708}"/>
                </a:ext>
              </a:extLst>
            </p:cNvPr>
            <p:cNvSpPr>
              <a:spLocks/>
            </p:cNvSpPr>
            <p:nvPr/>
          </p:nvSpPr>
          <p:spPr bwMode="auto">
            <a:xfrm>
              <a:off x="6913886" y="5945167"/>
              <a:ext cx="153332" cy="15662"/>
            </a:xfrm>
            <a:custGeom>
              <a:avLst/>
              <a:gdLst>
                <a:gd name="T0" fmla="*/ 210 w 210"/>
                <a:gd name="T1" fmla="*/ 0 h 19"/>
                <a:gd name="T2" fmla="*/ 200 w 210"/>
                <a:gd name="T3" fmla="*/ 19 h 19"/>
                <a:gd name="T4" fmla="*/ 12 w 210"/>
                <a:gd name="T5" fmla="*/ 19 h 19"/>
                <a:gd name="T6" fmla="*/ 0 w 210"/>
                <a:gd name="T7" fmla="*/ 0 h 19"/>
                <a:gd name="T8" fmla="*/ 210 w 210"/>
                <a:gd name="T9" fmla="*/ 0 h 19"/>
              </a:gdLst>
              <a:ahLst/>
              <a:cxnLst>
                <a:cxn ang="0">
                  <a:pos x="T0" y="T1"/>
                </a:cxn>
                <a:cxn ang="0">
                  <a:pos x="T2" y="T3"/>
                </a:cxn>
                <a:cxn ang="0">
                  <a:pos x="T4" y="T5"/>
                </a:cxn>
                <a:cxn ang="0">
                  <a:pos x="T6" y="T7"/>
                </a:cxn>
                <a:cxn ang="0">
                  <a:pos x="T8" y="T9"/>
                </a:cxn>
              </a:cxnLst>
              <a:rect l="0" t="0" r="r" b="b"/>
              <a:pathLst>
                <a:path w="210" h="19">
                  <a:moveTo>
                    <a:pt x="210" y="0"/>
                  </a:moveTo>
                  <a:lnTo>
                    <a:pt x="200" y="19"/>
                  </a:lnTo>
                  <a:lnTo>
                    <a:pt x="12" y="19"/>
                  </a:lnTo>
                  <a:lnTo>
                    <a:pt x="0" y="0"/>
                  </a:lnTo>
                  <a:lnTo>
                    <a:pt x="210"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96" name="Freeform 106">
              <a:extLst>
                <a:ext uri="{FF2B5EF4-FFF2-40B4-BE49-F238E27FC236}">
                  <a16:creationId xmlns:a16="http://schemas.microsoft.com/office/drawing/2014/main" id="{189BE410-5F1E-2EF7-5595-731910A246E9}"/>
                </a:ext>
              </a:extLst>
            </p:cNvPr>
            <p:cNvSpPr>
              <a:spLocks/>
            </p:cNvSpPr>
            <p:nvPr/>
          </p:nvSpPr>
          <p:spPr bwMode="auto">
            <a:xfrm>
              <a:off x="6919727" y="5945167"/>
              <a:ext cx="59142" cy="15662"/>
            </a:xfrm>
            <a:custGeom>
              <a:avLst/>
              <a:gdLst>
                <a:gd name="T0" fmla="*/ 81 w 81"/>
                <a:gd name="T1" fmla="*/ 0 h 19"/>
                <a:gd name="T2" fmla="*/ 81 w 81"/>
                <a:gd name="T3" fmla="*/ 19 h 19"/>
                <a:gd name="T4" fmla="*/ 11 w 81"/>
                <a:gd name="T5" fmla="*/ 19 h 19"/>
                <a:gd name="T6" fmla="*/ 0 w 81"/>
                <a:gd name="T7" fmla="*/ 0 h 19"/>
                <a:gd name="T8" fmla="*/ 81 w 81"/>
                <a:gd name="T9" fmla="*/ 0 h 19"/>
              </a:gdLst>
              <a:ahLst/>
              <a:cxnLst>
                <a:cxn ang="0">
                  <a:pos x="T0" y="T1"/>
                </a:cxn>
                <a:cxn ang="0">
                  <a:pos x="T2" y="T3"/>
                </a:cxn>
                <a:cxn ang="0">
                  <a:pos x="T4" y="T5"/>
                </a:cxn>
                <a:cxn ang="0">
                  <a:pos x="T6" y="T7"/>
                </a:cxn>
                <a:cxn ang="0">
                  <a:pos x="T8" y="T9"/>
                </a:cxn>
              </a:cxnLst>
              <a:rect l="0" t="0" r="r" b="b"/>
              <a:pathLst>
                <a:path w="81" h="19">
                  <a:moveTo>
                    <a:pt x="81" y="0"/>
                  </a:moveTo>
                  <a:lnTo>
                    <a:pt x="81" y="19"/>
                  </a:lnTo>
                  <a:lnTo>
                    <a:pt x="11" y="19"/>
                  </a:lnTo>
                  <a:lnTo>
                    <a:pt x="0" y="0"/>
                  </a:lnTo>
                  <a:lnTo>
                    <a:pt x="81" y="0"/>
                  </a:lnTo>
                  <a:close/>
                </a:path>
              </a:pathLst>
            </a:custGeom>
            <a:solidFill>
              <a:srgbClr val="B8B8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97" name="Rectangle 107">
              <a:extLst>
                <a:ext uri="{FF2B5EF4-FFF2-40B4-BE49-F238E27FC236}">
                  <a16:creationId xmlns:a16="http://schemas.microsoft.com/office/drawing/2014/main" id="{3EF9E6B5-2013-18FC-01F0-5E23A986D00C}"/>
                </a:ext>
              </a:extLst>
            </p:cNvPr>
            <p:cNvSpPr>
              <a:spLocks noChangeArrowheads="1"/>
            </p:cNvSpPr>
            <p:nvPr/>
          </p:nvSpPr>
          <p:spPr bwMode="auto">
            <a:xfrm>
              <a:off x="6903664" y="5666548"/>
              <a:ext cx="175237" cy="35446"/>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98" name="Rectangle 108">
              <a:extLst>
                <a:ext uri="{FF2B5EF4-FFF2-40B4-BE49-F238E27FC236}">
                  <a16:creationId xmlns:a16="http://schemas.microsoft.com/office/drawing/2014/main" id="{9C0CB508-D9EC-C2F7-EC63-97D43C85F98E}"/>
                </a:ext>
              </a:extLst>
            </p:cNvPr>
            <p:cNvSpPr>
              <a:spLocks noChangeArrowheads="1"/>
            </p:cNvSpPr>
            <p:nvPr/>
          </p:nvSpPr>
          <p:spPr bwMode="auto">
            <a:xfrm>
              <a:off x="6903664" y="5559387"/>
              <a:ext cx="175237" cy="35446"/>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99" name="Rectangle 109">
              <a:extLst>
                <a:ext uri="{FF2B5EF4-FFF2-40B4-BE49-F238E27FC236}">
                  <a16:creationId xmlns:a16="http://schemas.microsoft.com/office/drawing/2014/main" id="{93840C0E-73F4-3E24-3E16-1E5122C7901B}"/>
                </a:ext>
              </a:extLst>
            </p:cNvPr>
            <p:cNvSpPr>
              <a:spLocks noChangeArrowheads="1"/>
            </p:cNvSpPr>
            <p:nvPr/>
          </p:nvSpPr>
          <p:spPr bwMode="auto">
            <a:xfrm>
              <a:off x="6987631" y="5392051"/>
              <a:ext cx="7301" cy="3709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201" name="Rectangle 111">
              <a:extLst>
                <a:ext uri="{FF2B5EF4-FFF2-40B4-BE49-F238E27FC236}">
                  <a16:creationId xmlns:a16="http://schemas.microsoft.com/office/drawing/2014/main" id="{1D3BDC69-2E10-0FA0-669B-3799728F0DF7}"/>
                </a:ext>
              </a:extLst>
            </p:cNvPr>
            <p:cNvSpPr>
              <a:spLocks noChangeArrowheads="1"/>
            </p:cNvSpPr>
            <p:nvPr/>
          </p:nvSpPr>
          <p:spPr bwMode="auto">
            <a:xfrm>
              <a:off x="6962806" y="5448929"/>
              <a:ext cx="2190" cy="3956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202" name="Rectangle 113">
              <a:extLst>
                <a:ext uri="{FF2B5EF4-FFF2-40B4-BE49-F238E27FC236}">
                  <a16:creationId xmlns:a16="http://schemas.microsoft.com/office/drawing/2014/main" id="{F370938A-0EF8-76ED-302D-3E38DF94939C}"/>
                </a:ext>
              </a:extLst>
            </p:cNvPr>
            <p:cNvSpPr>
              <a:spLocks noChangeArrowheads="1"/>
            </p:cNvSpPr>
            <p:nvPr/>
          </p:nvSpPr>
          <p:spPr bwMode="auto">
            <a:xfrm>
              <a:off x="6977409" y="5417605"/>
              <a:ext cx="27746" cy="96445"/>
            </a:xfrm>
            <a:prstGeom prst="rect">
              <a:avLst/>
            </a:prstGeom>
            <a:solidFill>
              <a:srgbClr val="05C3A7">
                <a:alpha val="5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203" name="Rectangle 118">
              <a:extLst>
                <a:ext uri="{FF2B5EF4-FFF2-40B4-BE49-F238E27FC236}">
                  <a16:creationId xmlns:a16="http://schemas.microsoft.com/office/drawing/2014/main" id="{C4419B81-6A74-BC25-01A9-92A9AFAB704D}"/>
                </a:ext>
              </a:extLst>
            </p:cNvPr>
            <p:cNvSpPr>
              <a:spLocks noChangeArrowheads="1"/>
            </p:cNvSpPr>
            <p:nvPr/>
          </p:nvSpPr>
          <p:spPr bwMode="auto">
            <a:xfrm>
              <a:off x="6947473" y="5486847"/>
              <a:ext cx="87618" cy="35446"/>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204" name="Rectangle 119">
              <a:extLst>
                <a:ext uri="{FF2B5EF4-FFF2-40B4-BE49-F238E27FC236}">
                  <a16:creationId xmlns:a16="http://schemas.microsoft.com/office/drawing/2014/main" id="{C81FD360-3EC9-29B1-44EB-F70749998E23}"/>
                </a:ext>
              </a:extLst>
            </p:cNvPr>
            <p:cNvSpPr>
              <a:spLocks noChangeArrowheads="1"/>
            </p:cNvSpPr>
            <p:nvPr/>
          </p:nvSpPr>
          <p:spPr bwMode="auto">
            <a:xfrm>
              <a:off x="6954775" y="5486847"/>
              <a:ext cx="29936" cy="35446"/>
            </a:xfrm>
            <a:prstGeom prst="rect">
              <a:avLst/>
            </a:prstGeom>
            <a:solidFill>
              <a:srgbClr val="B3B3B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205" name="Rectangle 120">
              <a:extLst>
                <a:ext uri="{FF2B5EF4-FFF2-40B4-BE49-F238E27FC236}">
                  <a16:creationId xmlns:a16="http://schemas.microsoft.com/office/drawing/2014/main" id="{48BB52E1-1748-7A85-C6EE-4B329FF9668B}"/>
                </a:ext>
              </a:extLst>
            </p:cNvPr>
            <p:cNvSpPr>
              <a:spLocks noChangeArrowheads="1"/>
            </p:cNvSpPr>
            <p:nvPr/>
          </p:nvSpPr>
          <p:spPr bwMode="auto">
            <a:xfrm>
              <a:off x="7016107" y="5486847"/>
              <a:ext cx="11682" cy="35446"/>
            </a:xfrm>
            <a:prstGeom prst="rect">
              <a:avLst/>
            </a:prstGeom>
            <a:solidFill>
              <a:srgbClr val="BFBF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206" name="Rectangle 121">
              <a:extLst>
                <a:ext uri="{FF2B5EF4-FFF2-40B4-BE49-F238E27FC236}">
                  <a16:creationId xmlns:a16="http://schemas.microsoft.com/office/drawing/2014/main" id="{976FA5CC-2E71-E83D-5224-D342C637B3EE}"/>
                </a:ext>
              </a:extLst>
            </p:cNvPr>
            <p:cNvSpPr>
              <a:spLocks noChangeArrowheads="1"/>
            </p:cNvSpPr>
            <p:nvPr/>
          </p:nvSpPr>
          <p:spPr bwMode="auto">
            <a:xfrm>
              <a:off x="6862775" y="5500861"/>
              <a:ext cx="3651" cy="2143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207" name="Rectangle 122">
              <a:extLst>
                <a:ext uri="{FF2B5EF4-FFF2-40B4-BE49-F238E27FC236}">
                  <a16:creationId xmlns:a16="http://schemas.microsoft.com/office/drawing/2014/main" id="{B6B286F8-D439-ABBA-0F69-DB68DB047D24}"/>
                </a:ext>
              </a:extLst>
            </p:cNvPr>
            <p:cNvSpPr>
              <a:spLocks noChangeArrowheads="1"/>
            </p:cNvSpPr>
            <p:nvPr/>
          </p:nvSpPr>
          <p:spPr bwMode="auto">
            <a:xfrm>
              <a:off x="6893441" y="5500861"/>
              <a:ext cx="4381" cy="2143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208" name="Rectangle 123">
              <a:extLst>
                <a:ext uri="{FF2B5EF4-FFF2-40B4-BE49-F238E27FC236}">
                  <a16:creationId xmlns:a16="http://schemas.microsoft.com/office/drawing/2014/main" id="{7389F4CE-B414-C350-920A-E00FBF49CAB5}"/>
                </a:ext>
              </a:extLst>
            </p:cNvPr>
            <p:cNvSpPr>
              <a:spLocks noChangeArrowheads="1"/>
            </p:cNvSpPr>
            <p:nvPr/>
          </p:nvSpPr>
          <p:spPr bwMode="auto">
            <a:xfrm>
              <a:off x="6942362" y="5500861"/>
              <a:ext cx="2920" cy="2143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209" name="Rectangle 124">
              <a:extLst>
                <a:ext uri="{FF2B5EF4-FFF2-40B4-BE49-F238E27FC236}">
                  <a16:creationId xmlns:a16="http://schemas.microsoft.com/office/drawing/2014/main" id="{BDD6B5E6-C0CA-F621-2E97-6697CB4A1A42}"/>
                </a:ext>
              </a:extLst>
            </p:cNvPr>
            <p:cNvSpPr>
              <a:spLocks noChangeArrowheads="1"/>
            </p:cNvSpPr>
            <p:nvPr/>
          </p:nvSpPr>
          <p:spPr bwMode="auto">
            <a:xfrm>
              <a:off x="6989822" y="5500861"/>
              <a:ext cx="2920" cy="2143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210" name="Rectangle 125">
              <a:extLst>
                <a:ext uri="{FF2B5EF4-FFF2-40B4-BE49-F238E27FC236}">
                  <a16:creationId xmlns:a16="http://schemas.microsoft.com/office/drawing/2014/main" id="{14D3FEC6-0E1F-3F51-5590-599421C51AF8}"/>
                </a:ext>
              </a:extLst>
            </p:cNvPr>
            <p:cNvSpPr>
              <a:spLocks noChangeArrowheads="1"/>
            </p:cNvSpPr>
            <p:nvPr/>
          </p:nvSpPr>
          <p:spPr bwMode="auto">
            <a:xfrm>
              <a:off x="7116138" y="5500861"/>
              <a:ext cx="3651" cy="2143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211" name="Rectangle 126">
              <a:extLst>
                <a:ext uri="{FF2B5EF4-FFF2-40B4-BE49-F238E27FC236}">
                  <a16:creationId xmlns:a16="http://schemas.microsoft.com/office/drawing/2014/main" id="{162B7E29-0C35-40C5-C7C2-0A70DB2E83AC}"/>
                </a:ext>
              </a:extLst>
            </p:cNvPr>
            <p:cNvSpPr>
              <a:spLocks noChangeArrowheads="1"/>
            </p:cNvSpPr>
            <p:nvPr/>
          </p:nvSpPr>
          <p:spPr bwMode="auto">
            <a:xfrm>
              <a:off x="7084742" y="5500861"/>
              <a:ext cx="2920" cy="2143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212" name="Rectangle 127">
              <a:extLst>
                <a:ext uri="{FF2B5EF4-FFF2-40B4-BE49-F238E27FC236}">
                  <a16:creationId xmlns:a16="http://schemas.microsoft.com/office/drawing/2014/main" id="{3DF58224-8532-2D10-C3C4-3BEE93A479FB}"/>
                </a:ext>
              </a:extLst>
            </p:cNvPr>
            <p:cNvSpPr>
              <a:spLocks noChangeArrowheads="1"/>
            </p:cNvSpPr>
            <p:nvPr/>
          </p:nvSpPr>
          <p:spPr bwMode="auto">
            <a:xfrm>
              <a:off x="7037282" y="5500861"/>
              <a:ext cx="2920" cy="2143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213" name="Rectangle 128">
              <a:extLst>
                <a:ext uri="{FF2B5EF4-FFF2-40B4-BE49-F238E27FC236}">
                  <a16:creationId xmlns:a16="http://schemas.microsoft.com/office/drawing/2014/main" id="{3F35F756-C7F4-50CC-D6F5-DD99356319AB}"/>
                </a:ext>
              </a:extLst>
            </p:cNvPr>
            <p:cNvSpPr>
              <a:spLocks noChangeArrowheads="1"/>
            </p:cNvSpPr>
            <p:nvPr/>
          </p:nvSpPr>
          <p:spPr bwMode="auto">
            <a:xfrm>
              <a:off x="6862775" y="5500861"/>
              <a:ext cx="257014" cy="412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214" name="Freeform 129">
              <a:extLst>
                <a:ext uri="{FF2B5EF4-FFF2-40B4-BE49-F238E27FC236}">
                  <a16:creationId xmlns:a16="http://schemas.microsoft.com/office/drawing/2014/main" id="{C6EBDAD8-388B-C206-E763-80981703A442}"/>
                </a:ext>
              </a:extLst>
            </p:cNvPr>
            <p:cNvSpPr>
              <a:spLocks/>
            </p:cNvSpPr>
            <p:nvPr/>
          </p:nvSpPr>
          <p:spPr bwMode="auto">
            <a:xfrm>
              <a:off x="6875918" y="5585765"/>
              <a:ext cx="229998" cy="107985"/>
            </a:xfrm>
            <a:custGeom>
              <a:avLst/>
              <a:gdLst>
                <a:gd name="T0" fmla="*/ 23 w 315"/>
                <a:gd name="T1" fmla="*/ 131 h 131"/>
                <a:gd name="T2" fmla="*/ 293 w 315"/>
                <a:gd name="T3" fmla="*/ 131 h 131"/>
                <a:gd name="T4" fmla="*/ 315 w 315"/>
                <a:gd name="T5" fmla="*/ 0 h 131"/>
                <a:gd name="T6" fmla="*/ 0 w 315"/>
                <a:gd name="T7" fmla="*/ 0 h 131"/>
                <a:gd name="T8" fmla="*/ 23 w 315"/>
                <a:gd name="T9" fmla="*/ 131 h 131"/>
              </a:gdLst>
              <a:ahLst/>
              <a:cxnLst>
                <a:cxn ang="0">
                  <a:pos x="T0" y="T1"/>
                </a:cxn>
                <a:cxn ang="0">
                  <a:pos x="T2" y="T3"/>
                </a:cxn>
                <a:cxn ang="0">
                  <a:pos x="T4" y="T5"/>
                </a:cxn>
                <a:cxn ang="0">
                  <a:pos x="T6" y="T7"/>
                </a:cxn>
                <a:cxn ang="0">
                  <a:pos x="T8" y="T9"/>
                </a:cxn>
              </a:cxnLst>
              <a:rect l="0" t="0" r="r" b="b"/>
              <a:pathLst>
                <a:path w="315" h="131">
                  <a:moveTo>
                    <a:pt x="23" y="131"/>
                  </a:moveTo>
                  <a:lnTo>
                    <a:pt x="293" y="131"/>
                  </a:lnTo>
                  <a:lnTo>
                    <a:pt x="315" y="0"/>
                  </a:lnTo>
                  <a:lnTo>
                    <a:pt x="0" y="0"/>
                  </a:lnTo>
                  <a:lnTo>
                    <a:pt x="23" y="13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215" name="Freeform 130">
              <a:extLst>
                <a:ext uri="{FF2B5EF4-FFF2-40B4-BE49-F238E27FC236}">
                  <a16:creationId xmlns:a16="http://schemas.microsoft.com/office/drawing/2014/main" id="{9995DC8F-689E-DB4E-6651-31B6DCECC080}"/>
                </a:ext>
              </a:extLst>
            </p:cNvPr>
            <p:cNvSpPr>
              <a:spLocks/>
            </p:cNvSpPr>
            <p:nvPr/>
          </p:nvSpPr>
          <p:spPr bwMode="auto">
            <a:xfrm>
              <a:off x="6842331" y="5516523"/>
              <a:ext cx="297902" cy="55229"/>
            </a:xfrm>
            <a:custGeom>
              <a:avLst/>
              <a:gdLst>
                <a:gd name="T0" fmla="*/ 22 w 408"/>
                <a:gd name="T1" fmla="*/ 0 h 67"/>
                <a:gd name="T2" fmla="*/ 385 w 408"/>
                <a:gd name="T3" fmla="*/ 0 h 67"/>
                <a:gd name="T4" fmla="*/ 408 w 408"/>
                <a:gd name="T5" fmla="*/ 67 h 67"/>
                <a:gd name="T6" fmla="*/ 0 w 408"/>
                <a:gd name="T7" fmla="*/ 67 h 67"/>
                <a:gd name="T8" fmla="*/ 22 w 408"/>
                <a:gd name="T9" fmla="*/ 0 h 67"/>
              </a:gdLst>
              <a:ahLst/>
              <a:cxnLst>
                <a:cxn ang="0">
                  <a:pos x="T0" y="T1"/>
                </a:cxn>
                <a:cxn ang="0">
                  <a:pos x="T2" y="T3"/>
                </a:cxn>
                <a:cxn ang="0">
                  <a:pos x="T4" y="T5"/>
                </a:cxn>
                <a:cxn ang="0">
                  <a:pos x="T6" y="T7"/>
                </a:cxn>
                <a:cxn ang="0">
                  <a:pos x="T8" y="T9"/>
                </a:cxn>
              </a:cxnLst>
              <a:rect l="0" t="0" r="r" b="b"/>
              <a:pathLst>
                <a:path w="408" h="67">
                  <a:moveTo>
                    <a:pt x="22" y="0"/>
                  </a:moveTo>
                  <a:lnTo>
                    <a:pt x="385" y="0"/>
                  </a:lnTo>
                  <a:lnTo>
                    <a:pt x="408" y="67"/>
                  </a:lnTo>
                  <a:lnTo>
                    <a:pt x="0" y="67"/>
                  </a:lnTo>
                  <a:lnTo>
                    <a:pt x="2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216" name="Freeform 131">
              <a:extLst>
                <a:ext uri="{FF2B5EF4-FFF2-40B4-BE49-F238E27FC236}">
                  <a16:creationId xmlns:a16="http://schemas.microsoft.com/office/drawing/2014/main" id="{391E82D5-9989-8B54-7B86-FBA83F771937}"/>
                </a:ext>
              </a:extLst>
            </p:cNvPr>
            <p:cNvSpPr>
              <a:spLocks/>
            </p:cNvSpPr>
            <p:nvPr/>
          </p:nvSpPr>
          <p:spPr bwMode="auto">
            <a:xfrm>
              <a:off x="6850363" y="5516523"/>
              <a:ext cx="113174" cy="55229"/>
            </a:xfrm>
            <a:custGeom>
              <a:avLst/>
              <a:gdLst>
                <a:gd name="T0" fmla="*/ 22 w 155"/>
                <a:gd name="T1" fmla="*/ 0 h 67"/>
                <a:gd name="T2" fmla="*/ 155 w 155"/>
                <a:gd name="T3" fmla="*/ 0 h 67"/>
                <a:gd name="T4" fmla="*/ 155 w 155"/>
                <a:gd name="T5" fmla="*/ 67 h 67"/>
                <a:gd name="T6" fmla="*/ 0 w 155"/>
                <a:gd name="T7" fmla="*/ 67 h 67"/>
                <a:gd name="T8" fmla="*/ 22 w 155"/>
                <a:gd name="T9" fmla="*/ 0 h 67"/>
              </a:gdLst>
              <a:ahLst/>
              <a:cxnLst>
                <a:cxn ang="0">
                  <a:pos x="T0" y="T1"/>
                </a:cxn>
                <a:cxn ang="0">
                  <a:pos x="T2" y="T3"/>
                </a:cxn>
                <a:cxn ang="0">
                  <a:pos x="T4" y="T5"/>
                </a:cxn>
                <a:cxn ang="0">
                  <a:pos x="T6" y="T7"/>
                </a:cxn>
                <a:cxn ang="0">
                  <a:pos x="T8" y="T9"/>
                </a:cxn>
              </a:cxnLst>
              <a:rect l="0" t="0" r="r" b="b"/>
              <a:pathLst>
                <a:path w="155" h="67">
                  <a:moveTo>
                    <a:pt x="22" y="0"/>
                  </a:moveTo>
                  <a:lnTo>
                    <a:pt x="155" y="0"/>
                  </a:lnTo>
                  <a:lnTo>
                    <a:pt x="155" y="67"/>
                  </a:lnTo>
                  <a:lnTo>
                    <a:pt x="0" y="67"/>
                  </a:lnTo>
                  <a:lnTo>
                    <a:pt x="22"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217" name="Freeform 132">
              <a:extLst>
                <a:ext uri="{FF2B5EF4-FFF2-40B4-BE49-F238E27FC236}">
                  <a16:creationId xmlns:a16="http://schemas.microsoft.com/office/drawing/2014/main" id="{1DCD3C4D-1AF2-DEB0-A1AC-035A97D2FE31}"/>
                </a:ext>
              </a:extLst>
            </p:cNvPr>
            <p:cNvSpPr>
              <a:spLocks/>
            </p:cNvSpPr>
            <p:nvPr/>
          </p:nvSpPr>
          <p:spPr bwMode="auto">
            <a:xfrm>
              <a:off x="7094964" y="5516523"/>
              <a:ext cx="32857" cy="55229"/>
            </a:xfrm>
            <a:custGeom>
              <a:avLst/>
              <a:gdLst>
                <a:gd name="T0" fmla="*/ 24 w 45"/>
                <a:gd name="T1" fmla="*/ 0 h 67"/>
                <a:gd name="T2" fmla="*/ 0 w 45"/>
                <a:gd name="T3" fmla="*/ 0 h 67"/>
                <a:gd name="T4" fmla="*/ 0 w 45"/>
                <a:gd name="T5" fmla="*/ 67 h 67"/>
                <a:gd name="T6" fmla="*/ 45 w 45"/>
                <a:gd name="T7" fmla="*/ 67 h 67"/>
                <a:gd name="T8" fmla="*/ 24 w 45"/>
                <a:gd name="T9" fmla="*/ 0 h 67"/>
              </a:gdLst>
              <a:ahLst/>
              <a:cxnLst>
                <a:cxn ang="0">
                  <a:pos x="T0" y="T1"/>
                </a:cxn>
                <a:cxn ang="0">
                  <a:pos x="T2" y="T3"/>
                </a:cxn>
                <a:cxn ang="0">
                  <a:pos x="T4" y="T5"/>
                </a:cxn>
                <a:cxn ang="0">
                  <a:pos x="T6" y="T7"/>
                </a:cxn>
                <a:cxn ang="0">
                  <a:pos x="T8" y="T9"/>
                </a:cxn>
              </a:cxnLst>
              <a:rect l="0" t="0" r="r" b="b"/>
              <a:pathLst>
                <a:path w="45" h="67">
                  <a:moveTo>
                    <a:pt x="24" y="0"/>
                  </a:moveTo>
                  <a:lnTo>
                    <a:pt x="0" y="0"/>
                  </a:lnTo>
                  <a:lnTo>
                    <a:pt x="0" y="67"/>
                  </a:lnTo>
                  <a:lnTo>
                    <a:pt x="45" y="67"/>
                  </a:lnTo>
                  <a:lnTo>
                    <a:pt x="24"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218" name="Freeform 133">
              <a:extLst>
                <a:ext uri="{FF2B5EF4-FFF2-40B4-BE49-F238E27FC236}">
                  <a16:creationId xmlns:a16="http://schemas.microsoft.com/office/drawing/2014/main" id="{399D6100-0FEA-21A7-AC82-D57CD227D128}"/>
                </a:ext>
              </a:extLst>
            </p:cNvPr>
            <p:cNvSpPr>
              <a:spLocks/>
            </p:cNvSpPr>
            <p:nvPr/>
          </p:nvSpPr>
          <p:spPr bwMode="auto">
            <a:xfrm>
              <a:off x="6877378" y="5597306"/>
              <a:ext cx="226347" cy="72540"/>
            </a:xfrm>
            <a:custGeom>
              <a:avLst/>
              <a:gdLst>
                <a:gd name="T0" fmla="*/ 16 w 310"/>
                <a:gd name="T1" fmla="*/ 88 h 88"/>
                <a:gd name="T2" fmla="*/ 0 w 310"/>
                <a:gd name="T3" fmla="*/ 0 h 88"/>
                <a:gd name="T4" fmla="*/ 310 w 310"/>
                <a:gd name="T5" fmla="*/ 0 h 88"/>
                <a:gd name="T6" fmla="*/ 296 w 310"/>
                <a:gd name="T7" fmla="*/ 88 h 88"/>
                <a:gd name="T8" fmla="*/ 16 w 310"/>
                <a:gd name="T9" fmla="*/ 88 h 88"/>
              </a:gdLst>
              <a:ahLst/>
              <a:cxnLst>
                <a:cxn ang="0">
                  <a:pos x="T0" y="T1"/>
                </a:cxn>
                <a:cxn ang="0">
                  <a:pos x="T2" y="T3"/>
                </a:cxn>
                <a:cxn ang="0">
                  <a:pos x="T4" y="T5"/>
                </a:cxn>
                <a:cxn ang="0">
                  <a:pos x="T6" y="T7"/>
                </a:cxn>
                <a:cxn ang="0">
                  <a:pos x="T8" y="T9"/>
                </a:cxn>
              </a:cxnLst>
              <a:rect l="0" t="0" r="r" b="b"/>
              <a:pathLst>
                <a:path w="310" h="88">
                  <a:moveTo>
                    <a:pt x="16" y="88"/>
                  </a:moveTo>
                  <a:lnTo>
                    <a:pt x="0" y="0"/>
                  </a:lnTo>
                  <a:lnTo>
                    <a:pt x="310" y="0"/>
                  </a:lnTo>
                  <a:lnTo>
                    <a:pt x="296" y="88"/>
                  </a:lnTo>
                  <a:lnTo>
                    <a:pt x="16" y="88"/>
                  </a:lnTo>
                  <a:close/>
                </a:path>
              </a:pathLst>
            </a:custGeom>
            <a:solidFill>
              <a:srgbClr val="2E66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219" name="Freeform 134">
              <a:extLst>
                <a:ext uri="{FF2B5EF4-FFF2-40B4-BE49-F238E27FC236}">
                  <a16:creationId xmlns:a16="http://schemas.microsoft.com/office/drawing/2014/main" id="{3A89FF55-231E-00F1-1E7E-FAEA92D999F9}"/>
                </a:ext>
              </a:extLst>
            </p:cNvPr>
            <p:cNvSpPr>
              <a:spLocks/>
            </p:cNvSpPr>
            <p:nvPr/>
          </p:nvSpPr>
          <p:spPr bwMode="auto">
            <a:xfrm>
              <a:off x="6886140" y="5597306"/>
              <a:ext cx="85428" cy="72540"/>
            </a:xfrm>
            <a:custGeom>
              <a:avLst/>
              <a:gdLst>
                <a:gd name="T0" fmla="*/ 14 w 117"/>
                <a:gd name="T1" fmla="*/ 88 h 88"/>
                <a:gd name="T2" fmla="*/ 0 w 117"/>
                <a:gd name="T3" fmla="*/ 0 h 88"/>
                <a:gd name="T4" fmla="*/ 117 w 117"/>
                <a:gd name="T5" fmla="*/ 0 h 88"/>
                <a:gd name="T6" fmla="*/ 117 w 117"/>
                <a:gd name="T7" fmla="*/ 88 h 88"/>
                <a:gd name="T8" fmla="*/ 14 w 117"/>
                <a:gd name="T9" fmla="*/ 88 h 88"/>
              </a:gdLst>
              <a:ahLst/>
              <a:cxnLst>
                <a:cxn ang="0">
                  <a:pos x="T0" y="T1"/>
                </a:cxn>
                <a:cxn ang="0">
                  <a:pos x="T2" y="T3"/>
                </a:cxn>
                <a:cxn ang="0">
                  <a:pos x="T4" y="T5"/>
                </a:cxn>
                <a:cxn ang="0">
                  <a:pos x="T6" y="T7"/>
                </a:cxn>
                <a:cxn ang="0">
                  <a:pos x="T8" y="T9"/>
                </a:cxn>
              </a:cxnLst>
              <a:rect l="0" t="0" r="r" b="b"/>
              <a:pathLst>
                <a:path w="117" h="88">
                  <a:moveTo>
                    <a:pt x="14" y="88"/>
                  </a:moveTo>
                  <a:lnTo>
                    <a:pt x="0" y="0"/>
                  </a:lnTo>
                  <a:lnTo>
                    <a:pt x="117" y="0"/>
                  </a:lnTo>
                  <a:lnTo>
                    <a:pt x="117" y="88"/>
                  </a:lnTo>
                  <a:lnTo>
                    <a:pt x="14" y="88"/>
                  </a:lnTo>
                  <a:close/>
                </a:path>
              </a:pathLst>
            </a:custGeom>
            <a:solidFill>
              <a:srgbClr val="21537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220" name="Freeform 135">
              <a:extLst>
                <a:ext uri="{FF2B5EF4-FFF2-40B4-BE49-F238E27FC236}">
                  <a16:creationId xmlns:a16="http://schemas.microsoft.com/office/drawing/2014/main" id="{7DA3B06F-6FCA-A01C-1DAB-0340A780AEAE}"/>
                </a:ext>
              </a:extLst>
            </p:cNvPr>
            <p:cNvSpPr>
              <a:spLocks/>
            </p:cNvSpPr>
            <p:nvPr/>
          </p:nvSpPr>
          <p:spPr bwMode="auto">
            <a:xfrm>
              <a:off x="7040202" y="5599779"/>
              <a:ext cx="23365" cy="66770"/>
            </a:xfrm>
            <a:custGeom>
              <a:avLst/>
              <a:gdLst>
                <a:gd name="T0" fmla="*/ 0 w 32"/>
                <a:gd name="T1" fmla="*/ 81 h 81"/>
                <a:gd name="T2" fmla="*/ 24 w 32"/>
                <a:gd name="T3" fmla="*/ 81 h 81"/>
                <a:gd name="T4" fmla="*/ 32 w 32"/>
                <a:gd name="T5" fmla="*/ 0 h 81"/>
                <a:gd name="T6" fmla="*/ 7 w 32"/>
                <a:gd name="T7" fmla="*/ 2 h 81"/>
                <a:gd name="T8" fmla="*/ 0 w 32"/>
                <a:gd name="T9" fmla="*/ 81 h 81"/>
              </a:gdLst>
              <a:ahLst/>
              <a:cxnLst>
                <a:cxn ang="0">
                  <a:pos x="T0" y="T1"/>
                </a:cxn>
                <a:cxn ang="0">
                  <a:pos x="T2" y="T3"/>
                </a:cxn>
                <a:cxn ang="0">
                  <a:pos x="T4" y="T5"/>
                </a:cxn>
                <a:cxn ang="0">
                  <a:pos x="T6" y="T7"/>
                </a:cxn>
                <a:cxn ang="0">
                  <a:pos x="T8" y="T9"/>
                </a:cxn>
              </a:cxnLst>
              <a:rect l="0" t="0" r="r" b="b"/>
              <a:pathLst>
                <a:path w="32" h="81">
                  <a:moveTo>
                    <a:pt x="0" y="81"/>
                  </a:moveTo>
                  <a:lnTo>
                    <a:pt x="24" y="81"/>
                  </a:lnTo>
                  <a:lnTo>
                    <a:pt x="32" y="0"/>
                  </a:lnTo>
                  <a:lnTo>
                    <a:pt x="7" y="2"/>
                  </a:lnTo>
                  <a:lnTo>
                    <a:pt x="0" y="81"/>
                  </a:lnTo>
                  <a:close/>
                </a:path>
              </a:pathLst>
            </a:custGeom>
            <a:solidFill>
              <a:srgbClr val="5994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221" name="Freeform 136">
              <a:extLst>
                <a:ext uri="{FF2B5EF4-FFF2-40B4-BE49-F238E27FC236}">
                  <a16:creationId xmlns:a16="http://schemas.microsoft.com/office/drawing/2014/main" id="{931D88E2-F4F2-F8E3-08A9-DB2668FC3A34}"/>
                </a:ext>
              </a:extLst>
            </p:cNvPr>
            <p:cNvSpPr>
              <a:spLocks/>
            </p:cNvSpPr>
            <p:nvPr/>
          </p:nvSpPr>
          <p:spPr bwMode="auto">
            <a:xfrm>
              <a:off x="7059917" y="5599779"/>
              <a:ext cx="11682" cy="66770"/>
            </a:xfrm>
            <a:custGeom>
              <a:avLst/>
              <a:gdLst>
                <a:gd name="T0" fmla="*/ 0 w 16"/>
                <a:gd name="T1" fmla="*/ 81 h 81"/>
                <a:gd name="T2" fmla="*/ 5 w 16"/>
                <a:gd name="T3" fmla="*/ 81 h 81"/>
                <a:gd name="T4" fmla="*/ 16 w 16"/>
                <a:gd name="T5" fmla="*/ 0 h 81"/>
                <a:gd name="T6" fmla="*/ 10 w 16"/>
                <a:gd name="T7" fmla="*/ 0 h 81"/>
                <a:gd name="T8" fmla="*/ 0 w 16"/>
                <a:gd name="T9" fmla="*/ 81 h 81"/>
              </a:gdLst>
              <a:ahLst/>
              <a:cxnLst>
                <a:cxn ang="0">
                  <a:pos x="T0" y="T1"/>
                </a:cxn>
                <a:cxn ang="0">
                  <a:pos x="T2" y="T3"/>
                </a:cxn>
                <a:cxn ang="0">
                  <a:pos x="T4" y="T5"/>
                </a:cxn>
                <a:cxn ang="0">
                  <a:pos x="T6" y="T7"/>
                </a:cxn>
                <a:cxn ang="0">
                  <a:pos x="T8" y="T9"/>
                </a:cxn>
              </a:cxnLst>
              <a:rect l="0" t="0" r="r" b="b"/>
              <a:pathLst>
                <a:path w="16" h="81">
                  <a:moveTo>
                    <a:pt x="0" y="81"/>
                  </a:moveTo>
                  <a:lnTo>
                    <a:pt x="5" y="81"/>
                  </a:lnTo>
                  <a:lnTo>
                    <a:pt x="16" y="0"/>
                  </a:lnTo>
                  <a:lnTo>
                    <a:pt x="10" y="0"/>
                  </a:lnTo>
                  <a:lnTo>
                    <a:pt x="0" y="81"/>
                  </a:lnTo>
                  <a:close/>
                </a:path>
              </a:pathLst>
            </a:custGeom>
            <a:solidFill>
              <a:srgbClr val="719E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222" name="Freeform 137">
              <a:extLst>
                <a:ext uri="{FF2B5EF4-FFF2-40B4-BE49-F238E27FC236}">
                  <a16:creationId xmlns:a16="http://schemas.microsoft.com/office/drawing/2014/main" id="{7986B7E0-1AA7-E36B-4A28-52DB75301988}"/>
                </a:ext>
              </a:extLst>
            </p:cNvPr>
            <p:cNvSpPr>
              <a:spLocks/>
            </p:cNvSpPr>
            <p:nvPr/>
          </p:nvSpPr>
          <p:spPr bwMode="auto">
            <a:xfrm>
              <a:off x="6877378" y="5597306"/>
              <a:ext cx="226347" cy="8243"/>
            </a:xfrm>
            <a:custGeom>
              <a:avLst/>
              <a:gdLst>
                <a:gd name="T0" fmla="*/ 2 w 310"/>
                <a:gd name="T1" fmla="*/ 10 h 10"/>
                <a:gd name="T2" fmla="*/ 0 w 310"/>
                <a:gd name="T3" fmla="*/ 0 h 10"/>
                <a:gd name="T4" fmla="*/ 310 w 310"/>
                <a:gd name="T5" fmla="*/ 0 h 10"/>
                <a:gd name="T6" fmla="*/ 308 w 310"/>
                <a:gd name="T7" fmla="*/ 10 h 10"/>
                <a:gd name="T8" fmla="*/ 2 w 310"/>
                <a:gd name="T9" fmla="*/ 10 h 10"/>
              </a:gdLst>
              <a:ahLst/>
              <a:cxnLst>
                <a:cxn ang="0">
                  <a:pos x="T0" y="T1"/>
                </a:cxn>
                <a:cxn ang="0">
                  <a:pos x="T2" y="T3"/>
                </a:cxn>
                <a:cxn ang="0">
                  <a:pos x="T4" y="T5"/>
                </a:cxn>
                <a:cxn ang="0">
                  <a:pos x="T6" y="T7"/>
                </a:cxn>
                <a:cxn ang="0">
                  <a:pos x="T8" y="T9"/>
                </a:cxn>
              </a:cxnLst>
              <a:rect l="0" t="0" r="r" b="b"/>
              <a:pathLst>
                <a:path w="310" h="10">
                  <a:moveTo>
                    <a:pt x="2" y="10"/>
                  </a:moveTo>
                  <a:lnTo>
                    <a:pt x="0" y="0"/>
                  </a:lnTo>
                  <a:lnTo>
                    <a:pt x="310" y="0"/>
                  </a:lnTo>
                  <a:lnTo>
                    <a:pt x="308" y="10"/>
                  </a:lnTo>
                  <a:lnTo>
                    <a:pt x="2" y="10"/>
                  </a:lnTo>
                  <a:close/>
                </a:path>
              </a:pathLst>
            </a:custGeom>
            <a:solidFill>
              <a:srgbClr val="224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223" name="Freeform 138">
              <a:extLst>
                <a:ext uri="{FF2B5EF4-FFF2-40B4-BE49-F238E27FC236}">
                  <a16:creationId xmlns:a16="http://schemas.microsoft.com/office/drawing/2014/main" id="{12478FF2-37AD-8CD9-5249-F095F3BA28E9}"/>
                </a:ext>
              </a:extLst>
            </p:cNvPr>
            <p:cNvSpPr>
              <a:spLocks/>
            </p:cNvSpPr>
            <p:nvPr/>
          </p:nvSpPr>
          <p:spPr bwMode="auto">
            <a:xfrm>
              <a:off x="7066488" y="5589887"/>
              <a:ext cx="13873" cy="100566"/>
            </a:xfrm>
            <a:custGeom>
              <a:avLst/>
              <a:gdLst>
                <a:gd name="T0" fmla="*/ 19 w 19"/>
                <a:gd name="T1" fmla="*/ 0 h 122"/>
                <a:gd name="T2" fmla="*/ 15 w 19"/>
                <a:gd name="T3" fmla="*/ 0 h 122"/>
                <a:gd name="T4" fmla="*/ 8 w 19"/>
                <a:gd name="T5" fmla="*/ 57 h 122"/>
                <a:gd name="T6" fmla="*/ 7 w 19"/>
                <a:gd name="T7" fmla="*/ 62 h 122"/>
                <a:gd name="T8" fmla="*/ 0 w 19"/>
                <a:gd name="T9" fmla="*/ 119 h 122"/>
                <a:gd name="T10" fmla="*/ 0 w 19"/>
                <a:gd name="T11" fmla="*/ 122 h 122"/>
                <a:gd name="T12" fmla="*/ 3 w 19"/>
                <a:gd name="T13" fmla="*/ 122 h 122"/>
                <a:gd name="T14" fmla="*/ 12 w 19"/>
                <a:gd name="T15" fmla="*/ 66 h 122"/>
                <a:gd name="T16" fmla="*/ 12 w 19"/>
                <a:gd name="T17" fmla="*/ 60 h 122"/>
                <a:gd name="T18" fmla="*/ 19 w 19"/>
                <a:gd name="T19" fmla="*/ 4 h 122"/>
                <a:gd name="T20" fmla="*/ 19 w 19"/>
                <a:gd name="T21" fmla="*/ 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122">
                  <a:moveTo>
                    <a:pt x="19" y="0"/>
                  </a:moveTo>
                  <a:lnTo>
                    <a:pt x="15" y="0"/>
                  </a:lnTo>
                  <a:lnTo>
                    <a:pt x="8" y="57"/>
                  </a:lnTo>
                  <a:lnTo>
                    <a:pt x="7" y="62"/>
                  </a:lnTo>
                  <a:lnTo>
                    <a:pt x="0" y="119"/>
                  </a:lnTo>
                  <a:lnTo>
                    <a:pt x="0" y="122"/>
                  </a:lnTo>
                  <a:lnTo>
                    <a:pt x="3" y="122"/>
                  </a:lnTo>
                  <a:lnTo>
                    <a:pt x="12" y="66"/>
                  </a:lnTo>
                  <a:lnTo>
                    <a:pt x="12" y="60"/>
                  </a:lnTo>
                  <a:lnTo>
                    <a:pt x="19" y="4"/>
                  </a:lnTo>
                  <a:lnTo>
                    <a:pt x="1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224" name="Freeform 139">
              <a:extLst>
                <a:ext uri="{FF2B5EF4-FFF2-40B4-BE49-F238E27FC236}">
                  <a16:creationId xmlns:a16="http://schemas.microsoft.com/office/drawing/2014/main" id="{6DA8BD8B-0B8D-DB40-5076-90C9EC006D6D}"/>
                </a:ext>
              </a:extLst>
            </p:cNvPr>
            <p:cNvSpPr>
              <a:spLocks/>
            </p:cNvSpPr>
            <p:nvPr/>
          </p:nvSpPr>
          <p:spPr bwMode="auto">
            <a:xfrm>
              <a:off x="7040202" y="5589887"/>
              <a:ext cx="10952" cy="100566"/>
            </a:xfrm>
            <a:custGeom>
              <a:avLst/>
              <a:gdLst>
                <a:gd name="T0" fmla="*/ 13 w 15"/>
                <a:gd name="T1" fmla="*/ 0 h 122"/>
                <a:gd name="T2" fmla="*/ 12 w 15"/>
                <a:gd name="T3" fmla="*/ 2 h 122"/>
                <a:gd name="T4" fmla="*/ 7 w 15"/>
                <a:gd name="T5" fmla="*/ 59 h 122"/>
                <a:gd name="T6" fmla="*/ 5 w 15"/>
                <a:gd name="T7" fmla="*/ 62 h 122"/>
                <a:gd name="T8" fmla="*/ 0 w 15"/>
                <a:gd name="T9" fmla="*/ 119 h 122"/>
                <a:gd name="T10" fmla="*/ 1 w 15"/>
                <a:gd name="T11" fmla="*/ 122 h 122"/>
                <a:gd name="T12" fmla="*/ 5 w 15"/>
                <a:gd name="T13" fmla="*/ 121 h 122"/>
                <a:gd name="T14" fmla="*/ 10 w 15"/>
                <a:gd name="T15" fmla="*/ 64 h 122"/>
                <a:gd name="T16" fmla="*/ 10 w 15"/>
                <a:gd name="T17" fmla="*/ 60 h 122"/>
                <a:gd name="T18" fmla="*/ 15 w 15"/>
                <a:gd name="T19" fmla="*/ 4 h 122"/>
                <a:gd name="T20" fmla="*/ 13 w 15"/>
                <a:gd name="T21" fmla="*/ 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 h="122">
                  <a:moveTo>
                    <a:pt x="13" y="0"/>
                  </a:moveTo>
                  <a:lnTo>
                    <a:pt x="12" y="2"/>
                  </a:lnTo>
                  <a:lnTo>
                    <a:pt x="7" y="59"/>
                  </a:lnTo>
                  <a:lnTo>
                    <a:pt x="5" y="62"/>
                  </a:lnTo>
                  <a:lnTo>
                    <a:pt x="0" y="119"/>
                  </a:lnTo>
                  <a:lnTo>
                    <a:pt x="1" y="122"/>
                  </a:lnTo>
                  <a:lnTo>
                    <a:pt x="5" y="121"/>
                  </a:lnTo>
                  <a:lnTo>
                    <a:pt x="10" y="64"/>
                  </a:lnTo>
                  <a:lnTo>
                    <a:pt x="10" y="60"/>
                  </a:lnTo>
                  <a:lnTo>
                    <a:pt x="15" y="4"/>
                  </a:lnTo>
                  <a:lnTo>
                    <a:pt x="1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225" name="Freeform 140">
              <a:extLst>
                <a:ext uri="{FF2B5EF4-FFF2-40B4-BE49-F238E27FC236}">
                  <a16:creationId xmlns:a16="http://schemas.microsoft.com/office/drawing/2014/main" id="{20FE1A5C-B2DE-125C-BE9F-A13A4F0A1BC1}"/>
                </a:ext>
              </a:extLst>
            </p:cNvPr>
            <p:cNvSpPr>
              <a:spLocks/>
            </p:cNvSpPr>
            <p:nvPr/>
          </p:nvSpPr>
          <p:spPr bwMode="auto">
            <a:xfrm>
              <a:off x="7015377" y="5589887"/>
              <a:ext cx="5841" cy="100566"/>
            </a:xfrm>
            <a:custGeom>
              <a:avLst/>
              <a:gdLst>
                <a:gd name="T0" fmla="*/ 8 w 8"/>
                <a:gd name="T1" fmla="*/ 0 h 122"/>
                <a:gd name="T2" fmla="*/ 5 w 8"/>
                <a:gd name="T3" fmla="*/ 2 h 122"/>
                <a:gd name="T4" fmla="*/ 3 w 8"/>
                <a:gd name="T5" fmla="*/ 59 h 122"/>
                <a:gd name="T6" fmla="*/ 1 w 8"/>
                <a:gd name="T7" fmla="*/ 62 h 122"/>
                <a:gd name="T8" fmla="*/ 0 w 8"/>
                <a:gd name="T9" fmla="*/ 119 h 122"/>
                <a:gd name="T10" fmla="*/ 1 w 8"/>
                <a:gd name="T11" fmla="*/ 122 h 122"/>
                <a:gd name="T12" fmla="*/ 3 w 8"/>
                <a:gd name="T13" fmla="*/ 121 h 122"/>
                <a:gd name="T14" fmla="*/ 6 w 8"/>
                <a:gd name="T15" fmla="*/ 64 h 122"/>
                <a:gd name="T16" fmla="*/ 6 w 8"/>
                <a:gd name="T17" fmla="*/ 60 h 122"/>
                <a:gd name="T18" fmla="*/ 8 w 8"/>
                <a:gd name="T19" fmla="*/ 4 h 122"/>
                <a:gd name="T20" fmla="*/ 8 w 8"/>
                <a:gd name="T21" fmla="*/ 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 h="122">
                  <a:moveTo>
                    <a:pt x="8" y="0"/>
                  </a:moveTo>
                  <a:lnTo>
                    <a:pt x="5" y="2"/>
                  </a:lnTo>
                  <a:lnTo>
                    <a:pt x="3" y="59"/>
                  </a:lnTo>
                  <a:lnTo>
                    <a:pt x="1" y="62"/>
                  </a:lnTo>
                  <a:lnTo>
                    <a:pt x="0" y="119"/>
                  </a:lnTo>
                  <a:lnTo>
                    <a:pt x="1" y="122"/>
                  </a:lnTo>
                  <a:lnTo>
                    <a:pt x="3" y="121"/>
                  </a:lnTo>
                  <a:lnTo>
                    <a:pt x="6" y="64"/>
                  </a:lnTo>
                  <a:lnTo>
                    <a:pt x="6" y="60"/>
                  </a:lnTo>
                  <a:lnTo>
                    <a:pt x="8" y="4"/>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226" name="Freeform 141">
              <a:extLst>
                <a:ext uri="{FF2B5EF4-FFF2-40B4-BE49-F238E27FC236}">
                  <a16:creationId xmlns:a16="http://schemas.microsoft.com/office/drawing/2014/main" id="{AE06E697-50B2-52D2-7EA2-C0D4A273CBE3}"/>
                </a:ext>
              </a:extLst>
            </p:cNvPr>
            <p:cNvSpPr>
              <a:spLocks/>
            </p:cNvSpPr>
            <p:nvPr/>
          </p:nvSpPr>
          <p:spPr bwMode="auto">
            <a:xfrm>
              <a:off x="6989822" y="5589887"/>
              <a:ext cx="2920" cy="100566"/>
            </a:xfrm>
            <a:custGeom>
              <a:avLst/>
              <a:gdLst>
                <a:gd name="T0" fmla="*/ 2 w 4"/>
                <a:gd name="T1" fmla="*/ 0 h 122"/>
                <a:gd name="T2" fmla="*/ 0 w 4"/>
                <a:gd name="T3" fmla="*/ 2 h 122"/>
                <a:gd name="T4" fmla="*/ 0 w 4"/>
                <a:gd name="T5" fmla="*/ 59 h 122"/>
                <a:gd name="T6" fmla="*/ 0 w 4"/>
                <a:gd name="T7" fmla="*/ 64 h 122"/>
                <a:gd name="T8" fmla="*/ 0 w 4"/>
                <a:gd name="T9" fmla="*/ 121 h 122"/>
                <a:gd name="T10" fmla="*/ 2 w 4"/>
                <a:gd name="T11" fmla="*/ 122 h 122"/>
                <a:gd name="T12" fmla="*/ 4 w 4"/>
                <a:gd name="T13" fmla="*/ 121 h 122"/>
                <a:gd name="T14" fmla="*/ 4 w 4"/>
                <a:gd name="T15" fmla="*/ 64 h 122"/>
                <a:gd name="T16" fmla="*/ 4 w 4"/>
                <a:gd name="T17" fmla="*/ 59 h 122"/>
                <a:gd name="T18" fmla="*/ 4 w 4"/>
                <a:gd name="T19" fmla="*/ 2 h 122"/>
                <a:gd name="T20" fmla="*/ 2 w 4"/>
                <a:gd name="T21" fmla="*/ 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 h="122">
                  <a:moveTo>
                    <a:pt x="2" y="0"/>
                  </a:moveTo>
                  <a:lnTo>
                    <a:pt x="0" y="2"/>
                  </a:lnTo>
                  <a:lnTo>
                    <a:pt x="0" y="59"/>
                  </a:lnTo>
                  <a:lnTo>
                    <a:pt x="0" y="64"/>
                  </a:lnTo>
                  <a:lnTo>
                    <a:pt x="0" y="121"/>
                  </a:lnTo>
                  <a:lnTo>
                    <a:pt x="2" y="122"/>
                  </a:lnTo>
                  <a:lnTo>
                    <a:pt x="4" y="121"/>
                  </a:lnTo>
                  <a:lnTo>
                    <a:pt x="4" y="64"/>
                  </a:lnTo>
                  <a:lnTo>
                    <a:pt x="4" y="59"/>
                  </a:lnTo>
                  <a:lnTo>
                    <a:pt x="4" y="2"/>
                  </a:ln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227" name="Freeform 142">
              <a:extLst>
                <a:ext uri="{FF2B5EF4-FFF2-40B4-BE49-F238E27FC236}">
                  <a16:creationId xmlns:a16="http://schemas.microsoft.com/office/drawing/2014/main" id="{24F7E1C6-0127-55BF-1A82-F2A3B3096C9A}"/>
                </a:ext>
              </a:extLst>
            </p:cNvPr>
            <p:cNvSpPr>
              <a:spLocks/>
            </p:cNvSpPr>
            <p:nvPr/>
          </p:nvSpPr>
          <p:spPr bwMode="auto">
            <a:xfrm>
              <a:off x="6959885" y="5589887"/>
              <a:ext cx="6571" cy="100566"/>
            </a:xfrm>
            <a:custGeom>
              <a:avLst/>
              <a:gdLst>
                <a:gd name="T0" fmla="*/ 2 w 9"/>
                <a:gd name="T1" fmla="*/ 0 h 122"/>
                <a:gd name="T2" fmla="*/ 0 w 9"/>
                <a:gd name="T3" fmla="*/ 4 h 122"/>
                <a:gd name="T4" fmla="*/ 4 w 9"/>
                <a:gd name="T5" fmla="*/ 60 h 122"/>
                <a:gd name="T6" fmla="*/ 4 w 9"/>
                <a:gd name="T7" fmla="*/ 64 h 122"/>
                <a:gd name="T8" fmla="*/ 5 w 9"/>
                <a:gd name="T9" fmla="*/ 121 h 122"/>
                <a:gd name="T10" fmla="*/ 9 w 9"/>
                <a:gd name="T11" fmla="*/ 122 h 122"/>
                <a:gd name="T12" fmla="*/ 9 w 9"/>
                <a:gd name="T13" fmla="*/ 119 h 122"/>
                <a:gd name="T14" fmla="*/ 7 w 9"/>
                <a:gd name="T15" fmla="*/ 62 h 122"/>
                <a:gd name="T16" fmla="*/ 7 w 9"/>
                <a:gd name="T17" fmla="*/ 59 h 122"/>
                <a:gd name="T18" fmla="*/ 4 w 9"/>
                <a:gd name="T19" fmla="*/ 2 h 122"/>
                <a:gd name="T20" fmla="*/ 2 w 9"/>
                <a:gd name="T21" fmla="*/ 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 h="122">
                  <a:moveTo>
                    <a:pt x="2" y="0"/>
                  </a:moveTo>
                  <a:lnTo>
                    <a:pt x="0" y="4"/>
                  </a:lnTo>
                  <a:lnTo>
                    <a:pt x="4" y="60"/>
                  </a:lnTo>
                  <a:lnTo>
                    <a:pt x="4" y="64"/>
                  </a:lnTo>
                  <a:lnTo>
                    <a:pt x="5" y="121"/>
                  </a:lnTo>
                  <a:lnTo>
                    <a:pt x="9" y="122"/>
                  </a:lnTo>
                  <a:lnTo>
                    <a:pt x="9" y="119"/>
                  </a:lnTo>
                  <a:lnTo>
                    <a:pt x="7" y="62"/>
                  </a:lnTo>
                  <a:lnTo>
                    <a:pt x="7" y="59"/>
                  </a:lnTo>
                  <a:lnTo>
                    <a:pt x="4" y="2"/>
                  </a:ln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228" name="Freeform 143">
              <a:extLst>
                <a:ext uri="{FF2B5EF4-FFF2-40B4-BE49-F238E27FC236}">
                  <a16:creationId xmlns:a16="http://schemas.microsoft.com/office/drawing/2014/main" id="{635820B4-FA38-FB30-DA26-66DBE0BF88B4}"/>
                </a:ext>
              </a:extLst>
            </p:cNvPr>
            <p:cNvSpPr>
              <a:spLocks/>
            </p:cNvSpPr>
            <p:nvPr/>
          </p:nvSpPr>
          <p:spPr bwMode="auto">
            <a:xfrm>
              <a:off x="6931409" y="5589887"/>
              <a:ext cx="9492" cy="100566"/>
            </a:xfrm>
            <a:custGeom>
              <a:avLst/>
              <a:gdLst>
                <a:gd name="T0" fmla="*/ 0 w 13"/>
                <a:gd name="T1" fmla="*/ 0 h 122"/>
                <a:gd name="T2" fmla="*/ 0 w 13"/>
                <a:gd name="T3" fmla="*/ 4 h 122"/>
                <a:gd name="T4" fmla="*/ 5 w 13"/>
                <a:gd name="T5" fmla="*/ 60 h 122"/>
                <a:gd name="T6" fmla="*/ 5 w 13"/>
                <a:gd name="T7" fmla="*/ 64 h 122"/>
                <a:gd name="T8" fmla="*/ 10 w 13"/>
                <a:gd name="T9" fmla="*/ 121 h 122"/>
                <a:gd name="T10" fmla="*/ 13 w 13"/>
                <a:gd name="T11" fmla="*/ 122 h 122"/>
                <a:gd name="T12" fmla="*/ 13 w 13"/>
                <a:gd name="T13" fmla="*/ 119 h 122"/>
                <a:gd name="T14" fmla="*/ 8 w 13"/>
                <a:gd name="T15" fmla="*/ 62 h 122"/>
                <a:gd name="T16" fmla="*/ 8 w 13"/>
                <a:gd name="T17" fmla="*/ 59 h 122"/>
                <a:gd name="T18" fmla="*/ 3 w 13"/>
                <a:gd name="T19" fmla="*/ 2 h 122"/>
                <a:gd name="T20" fmla="*/ 0 w 13"/>
                <a:gd name="T21" fmla="*/ 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 h="122">
                  <a:moveTo>
                    <a:pt x="0" y="0"/>
                  </a:moveTo>
                  <a:lnTo>
                    <a:pt x="0" y="4"/>
                  </a:lnTo>
                  <a:lnTo>
                    <a:pt x="5" y="60"/>
                  </a:lnTo>
                  <a:lnTo>
                    <a:pt x="5" y="64"/>
                  </a:lnTo>
                  <a:lnTo>
                    <a:pt x="10" y="121"/>
                  </a:lnTo>
                  <a:lnTo>
                    <a:pt x="13" y="122"/>
                  </a:lnTo>
                  <a:lnTo>
                    <a:pt x="13" y="119"/>
                  </a:lnTo>
                  <a:lnTo>
                    <a:pt x="8" y="62"/>
                  </a:lnTo>
                  <a:lnTo>
                    <a:pt x="8" y="59"/>
                  </a:lnTo>
                  <a:lnTo>
                    <a:pt x="3" y="2"/>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229" name="Freeform 144">
              <a:extLst>
                <a:ext uri="{FF2B5EF4-FFF2-40B4-BE49-F238E27FC236}">
                  <a16:creationId xmlns:a16="http://schemas.microsoft.com/office/drawing/2014/main" id="{36F52D8D-6E35-BD80-D0DD-0790288A6D93}"/>
                </a:ext>
              </a:extLst>
            </p:cNvPr>
            <p:cNvSpPr>
              <a:spLocks/>
            </p:cNvSpPr>
            <p:nvPr/>
          </p:nvSpPr>
          <p:spPr bwMode="auto">
            <a:xfrm>
              <a:off x="6901473" y="5589887"/>
              <a:ext cx="13873" cy="100566"/>
            </a:xfrm>
            <a:custGeom>
              <a:avLst/>
              <a:gdLst>
                <a:gd name="T0" fmla="*/ 0 w 19"/>
                <a:gd name="T1" fmla="*/ 0 h 122"/>
                <a:gd name="T2" fmla="*/ 0 w 19"/>
                <a:gd name="T3" fmla="*/ 4 h 122"/>
                <a:gd name="T4" fmla="*/ 8 w 19"/>
                <a:gd name="T5" fmla="*/ 60 h 122"/>
                <a:gd name="T6" fmla="*/ 8 w 19"/>
                <a:gd name="T7" fmla="*/ 66 h 122"/>
                <a:gd name="T8" fmla="*/ 15 w 19"/>
                <a:gd name="T9" fmla="*/ 122 h 122"/>
                <a:gd name="T10" fmla="*/ 19 w 19"/>
                <a:gd name="T11" fmla="*/ 122 h 122"/>
                <a:gd name="T12" fmla="*/ 19 w 19"/>
                <a:gd name="T13" fmla="*/ 119 h 122"/>
                <a:gd name="T14" fmla="*/ 12 w 19"/>
                <a:gd name="T15" fmla="*/ 62 h 122"/>
                <a:gd name="T16" fmla="*/ 12 w 19"/>
                <a:gd name="T17" fmla="*/ 57 h 122"/>
                <a:gd name="T18" fmla="*/ 3 w 19"/>
                <a:gd name="T19" fmla="*/ 0 h 122"/>
                <a:gd name="T20" fmla="*/ 0 w 19"/>
                <a:gd name="T21" fmla="*/ 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122">
                  <a:moveTo>
                    <a:pt x="0" y="0"/>
                  </a:moveTo>
                  <a:lnTo>
                    <a:pt x="0" y="4"/>
                  </a:lnTo>
                  <a:lnTo>
                    <a:pt x="8" y="60"/>
                  </a:lnTo>
                  <a:lnTo>
                    <a:pt x="8" y="66"/>
                  </a:lnTo>
                  <a:lnTo>
                    <a:pt x="15" y="122"/>
                  </a:lnTo>
                  <a:lnTo>
                    <a:pt x="19" y="122"/>
                  </a:lnTo>
                  <a:lnTo>
                    <a:pt x="19" y="119"/>
                  </a:lnTo>
                  <a:lnTo>
                    <a:pt x="12" y="62"/>
                  </a:lnTo>
                  <a:lnTo>
                    <a:pt x="12" y="57"/>
                  </a:lnTo>
                  <a:lnTo>
                    <a:pt x="3"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230" name="Rectangle 150">
              <a:extLst>
                <a:ext uri="{FF2B5EF4-FFF2-40B4-BE49-F238E27FC236}">
                  <a16:creationId xmlns:a16="http://schemas.microsoft.com/office/drawing/2014/main" id="{B377B680-4015-25BF-BFA5-672CA9355AE0}"/>
                </a:ext>
              </a:extLst>
            </p:cNvPr>
            <p:cNvSpPr>
              <a:spLocks noChangeArrowheads="1"/>
            </p:cNvSpPr>
            <p:nvPr/>
          </p:nvSpPr>
          <p:spPr bwMode="auto">
            <a:xfrm>
              <a:off x="7375343" y="6328475"/>
              <a:ext cx="135078" cy="45337"/>
            </a:xfrm>
            <a:prstGeom prst="rect">
              <a:avLst/>
            </a:prstGeom>
            <a:solidFill>
              <a:srgbClr val="2E66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231" name="Rectangle 151">
              <a:extLst>
                <a:ext uri="{FF2B5EF4-FFF2-40B4-BE49-F238E27FC236}">
                  <a16:creationId xmlns:a16="http://schemas.microsoft.com/office/drawing/2014/main" id="{7B07B4C4-BD40-2845-7713-EE715A07EEAD}"/>
                </a:ext>
              </a:extLst>
            </p:cNvPr>
            <p:cNvSpPr>
              <a:spLocks noChangeArrowheads="1"/>
            </p:cNvSpPr>
            <p:nvPr/>
          </p:nvSpPr>
          <p:spPr bwMode="auto">
            <a:xfrm>
              <a:off x="7232233" y="6328475"/>
              <a:ext cx="135078" cy="45337"/>
            </a:xfrm>
            <a:prstGeom prst="rect">
              <a:avLst/>
            </a:prstGeom>
            <a:solidFill>
              <a:srgbClr val="2E66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232" name="Rectangle 152">
              <a:extLst>
                <a:ext uri="{FF2B5EF4-FFF2-40B4-BE49-F238E27FC236}">
                  <a16:creationId xmlns:a16="http://schemas.microsoft.com/office/drawing/2014/main" id="{43411D5B-6AA2-7EBB-F645-1C0C189DD726}"/>
                </a:ext>
              </a:extLst>
            </p:cNvPr>
            <p:cNvSpPr>
              <a:spLocks noChangeArrowheads="1"/>
            </p:cNvSpPr>
            <p:nvPr/>
          </p:nvSpPr>
          <p:spPr bwMode="auto">
            <a:xfrm>
              <a:off x="7089853" y="6328475"/>
              <a:ext cx="135078" cy="45337"/>
            </a:xfrm>
            <a:prstGeom prst="rect">
              <a:avLst/>
            </a:prstGeom>
            <a:solidFill>
              <a:srgbClr val="2E66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233" name="Rectangle 157">
              <a:extLst>
                <a:ext uri="{FF2B5EF4-FFF2-40B4-BE49-F238E27FC236}">
                  <a16:creationId xmlns:a16="http://schemas.microsoft.com/office/drawing/2014/main" id="{71B3252C-AAB2-4FE4-208D-D9D88C7B6B66}"/>
                </a:ext>
              </a:extLst>
            </p:cNvPr>
            <p:cNvSpPr>
              <a:spLocks noChangeArrowheads="1"/>
            </p:cNvSpPr>
            <p:nvPr/>
          </p:nvSpPr>
          <p:spPr bwMode="auto">
            <a:xfrm>
              <a:off x="7232233" y="6328475"/>
              <a:ext cx="135078" cy="9067"/>
            </a:xfrm>
            <a:prstGeom prst="rect">
              <a:avLst/>
            </a:prstGeom>
            <a:solidFill>
              <a:srgbClr val="224A66">
                <a:alpha val="7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234" name="Rectangle 158">
              <a:extLst>
                <a:ext uri="{FF2B5EF4-FFF2-40B4-BE49-F238E27FC236}">
                  <a16:creationId xmlns:a16="http://schemas.microsoft.com/office/drawing/2014/main" id="{1E596FBA-5752-DC0C-C078-506BDA72D9EA}"/>
                </a:ext>
              </a:extLst>
            </p:cNvPr>
            <p:cNvSpPr>
              <a:spLocks noChangeArrowheads="1"/>
            </p:cNvSpPr>
            <p:nvPr/>
          </p:nvSpPr>
          <p:spPr bwMode="auto">
            <a:xfrm>
              <a:off x="7089853" y="6328475"/>
              <a:ext cx="135078" cy="9067"/>
            </a:xfrm>
            <a:prstGeom prst="rect">
              <a:avLst/>
            </a:prstGeom>
            <a:solidFill>
              <a:srgbClr val="224A66">
                <a:alpha val="7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235" name="Rectangle 160">
              <a:extLst>
                <a:ext uri="{FF2B5EF4-FFF2-40B4-BE49-F238E27FC236}">
                  <a16:creationId xmlns:a16="http://schemas.microsoft.com/office/drawing/2014/main" id="{8CA68531-CB4E-160C-2DBC-89884E2621C2}"/>
                </a:ext>
              </a:extLst>
            </p:cNvPr>
            <p:cNvSpPr>
              <a:spLocks noChangeArrowheads="1"/>
            </p:cNvSpPr>
            <p:nvPr/>
          </p:nvSpPr>
          <p:spPr bwMode="auto">
            <a:xfrm>
              <a:off x="7375343" y="6328475"/>
              <a:ext cx="135078" cy="9067"/>
            </a:xfrm>
            <a:prstGeom prst="rect">
              <a:avLst/>
            </a:prstGeom>
            <a:solidFill>
              <a:srgbClr val="224A66">
                <a:alpha val="7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262" name="Rectangle 187">
              <a:extLst>
                <a:ext uri="{FF2B5EF4-FFF2-40B4-BE49-F238E27FC236}">
                  <a16:creationId xmlns:a16="http://schemas.microsoft.com/office/drawing/2014/main" id="{3DFF6F25-6032-5ED5-EB74-53B890C0DD05}"/>
                </a:ext>
              </a:extLst>
            </p:cNvPr>
            <p:cNvSpPr>
              <a:spLocks noChangeArrowheads="1"/>
            </p:cNvSpPr>
            <p:nvPr/>
          </p:nvSpPr>
          <p:spPr bwMode="auto">
            <a:xfrm>
              <a:off x="6859854" y="6343312"/>
              <a:ext cx="13873" cy="18135"/>
            </a:xfrm>
            <a:prstGeom prst="rect">
              <a:avLst/>
            </a:prstGeom>
            <a:solidFill>
              <a:srgbClr val="2E66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263" name="Freeform 188">
              <a:extLst>
                <a:ext uri="{FF2B5EF4-FFF2-40B4-BE49-F238E27FC236}">
                  <a16:creationId xmlns:a16="http://schemas.microsoft.com/office/drawing/2014/main" id="{3447B75D-EAA7-F30E-9DBB-6570995C6675}"/>
                </a:ext>
              </a:extLst>
            </p:cNvPr>
            <p:cNvSpPr>
              <a:spLocks/>
            </p:cNvSpPr>
            <p:nvPr/>
          </p:nvSpPr>
          <p:spPr bwMode="auto">
            <a:xfrm>
              <a:off x="6859854" y="6343312"/>
              <a:ext cx="13873" cy="18135"/>
            </a:xfrm>
            <a:custGeom>
              <a:avLst/>
              <a:gdLst>
                <a:gd name="T0" fmla="*/ 17 w 19"/>
                <a:gd name="T1" fmla="*/ 1 h 22"/>
                <a:gd name="T2" fmla="*/ 0 w 19"/>
                <a:gd name="T3" fmla="*/ 1 h 22"/>
                <a:gd name="T4" fmla="*/ 0 w 19"/>
                <a:gd name="T5" fmla="*/ 0 h 22"/>
                <a:gd name="T6" fmla="*/ 19 w 19"/>
                <a:gd name="T7" fmla="*/ 0 h 22"/>
                <a:gd name="T8" fmla="*/ 19 w 19"/>
                <a:gd name="T9" fmla="*/ 22 h 22"/>
                <a:gd name="T10" fmla="*/ 17 w 19"/>
                <a:gd name="T11" fmla="*/ 22 h 22"/>
                <a:gd name="T12" fmla="*/ 17 w 19"/>
                <a:gd name="T13" fmla="*/ 1 h 22"/>
              </a:gdLst>
              <a:ahLst/>
              <a:cxnLst>
                <a:cxn ang="0">
                  <a:pos x="T0" y="T1"/>
                </a:cxn>
                <a:cxn ang="0">
                  <a:pos x="T2" y="T3"/>
                </a:cxn>
                <a:cxn ang="0">
                  <a:pos x="T4" y="T5"/>
                </a:cxn>
                <a:cxn ang="0">
                  <a:pos x="T6" y="T7"/>
                </a:cxn>
                <a:cxn ang="0">
                  <a:pos x="T8" y="T9"/>
                </a:cxn>
                <a:cxn ang="0">
                  <a:pos x="T10" y="T11"/>
                </a:cxn>
                <a:cxn ang="0">
                  <a:pos x="T12" y="T13"/>
                </a:cxn>
              </a:cxnLst>
              <a:rect l="0" t="0" r="r" b="b"/>
              <a:pathLst>
                <a:path w="19" h="22">
                  <a:moveTo>
                    <a:pt x="17" y="1"/>
                  </a:moveTo>
                  <a:lnTo>
                    <a:pt x="0" y="1"/>
                  </a:lnTo>
                  <a:lnTo>
                    <a:pt x="0" y="0"/>
                  </a:lnTo>
                  <a:lnTo>
                    <a:pt x="19" y="0"/>
                  </a:lnTo>
                  <a:lnTo>
                    <a:pt x="19" y="22"/>
                  </a:lnTo>
                  <a:lnTo>
                    <a:pt x="17" y="22"/>
                  </a:lnTo>
                  <a:lnTo>
                    <a:pt x="17" y="1"/>
                  </a:lnTo>
                  <a:close/>
                </a:path>
              </a:pathLst>
            </a:custGeom>
            <a:solidFill>
              <a:srgbClr val="224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264" name="Rectangle 189">
              <a:extLst>
                <a:ext uri="{FF2B5EF4-FFF2-40B4-BE49-F238E27FC236}">
                  <a16:creationId xmlns:a16="http://schemas.microsoft.com/office/drawing/2014/main" id="{B998E25A-7CE7-CBD4-59A2-A9433C2B656A}"/>
                </a:ext>
              </a:extLst>
            </p:cNvPr>
            <p:cNvSpPr>
              <a:spLocks noChangeArrowheads="1"/>
            </p:cNvSpPr>
            <p:nvPr/>
          </p:nvSpPr>
          <p:spPr bwMode="auto">
            <a:xfrm>
              <a:off x="6787569" y="6343312"/>
              <a:ext cx="14603" cy="18135"/>
            </a:xfrm>
            <a:prstGeom prst="rect">
              <a:avLst/>
            </a:prstGeom>
            <a:solidFill>
              <a:srgbClr val="2E66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265" name="Rectangle 190">
              <a:extLst>
                <a:ext uri="{FF2B5EF4-FFF2-40B4-BE49-F238E27FC236}">
                  <a16:creationId xmlns:a16="http://schemas.microsoft.com/office/drawing/2014/main" id="{7E501736-7B30-0C56-2C52-2AEC81394328}"/>
                </a:ext>
              </a:extLst>
            </p:cNvPr>
            <p:cNvSpPr>
              <a:spLocks noChangeArrowheads="1"/>
            </p:cNvSpPr>
            <p:nvPr/>
          </p:nvSpPr>
          <p:spPr bwMode="auto">
            <a:xfrm>
              <a:off x="6763474" y="6343312"/>
              <a:ext cx="15333" cy="30500"/>
            </a:xfrm>
            <a:prstGeom prst="rect">
              <a:avLst/>
            </a:prstGeom>
            <a:solidFill>
              <a:srgbClr val="2E66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266" name="Rectangle 191">
              <a:extLst>
                <a:ext uri="{FF2B5EF4-FFF2-40B4-BE49-F238E27FC236}">
                  <a16:creationId xmlns:a16="http://schemas.microsoft.com/office/drawing/2014/main" id="{4D6E76DB-3A8B-703F-287D-8698C9982E14}"/>
                </a:ext>
              </a:extLst>
            </p:cNvPr>
            <p:cNvSpPr>
              <a:spLocks noChangeArrowheads="1"/>
            </p:cNvSpPr>
            <p:nvPr/>
          </p:nvSpPr>
          <p:spPr bwMode="auto">
            <a:xfrm>
              <a:off x="6810934" y="6343312"/>
              <a:ext cx="15333" cy="30500"/>
            </a:xfrm>
            <a:prstGeom prst="rect">
              <a:avLst/>
            </a:prstGeom>
            <a:solidFill>
              <a:srgbClr val="2E66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267" name="Rectangle 192">
              <a:extLst>
                <a:ext uri="{FF2B5EF4-FFF2-40B4-BE49-F238E27FC236}">
                  <a16:creationId xmlns:a16="http://schemas.microsoft.com/office/drawing/2014/main" id="{9B2513AB-24BA-D420-E7E3-BFC869FB24FE}"/>
                </a:ext>
              </a:extLst>
            </p:cNvPr>
            <p:cNvSpPr>
              <a:spLocks noChangeArrowheads="1"/>
            </p:cNvSpPr>
            <p:nvPr/>
          </p:nvSpPr>
          <p:spPr bwMode="auto">
            <a:xfrm>
              <a:off x="6835029" y="6343312"/>
              <a:ext cx="15333" cy="30500"/>
            </a:xfrm>
            <a:prstGeom prst="rect">
              <a:avLst/>
            </a:prstGeom>
            <a:solidFill>
              <a:srgbClr val="2E66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268" name="Freeform 193">
              <a:extLst>
                <a:ext uri="{FF2B5EF4-FFF2-40B4-BE49-F238E27FC236}">
                  <a16:creationId xmlns:a16="http://schemas.microsoft.com/office/drawing/2014/main" id="{98066EF1-3CA9-F255-5EFE-595F8BE8A876}"/>
                </a:ext>
              </a:extLst>
            </p:cNvPr>
            <p:cNvSpPr>
              <a:spLocks/>
            </p:cNvSpPr>
            <p:nvPr/>
          </p:nvSpPr>
          <p:spPr bwMode="auto">
            <a:xfrm>
              <a:off x="6835029" y="6343312"/>
              <a:ext cx="15333" cy="30500"/>
            </a:xfrm>
            <a:custGeom>
              <a:avLst/>
              <a:gdLst>
                <a:gd name="T0" fmla="*/ 19 w 21"/>
                <a:gd name="T1" fmla="*/ 1 h 37"/>
                <a:gd name="T2" fmla="*/ 0 w 21"/>
                <a:gd name="T3" fmla="*/ 1 h 37"/>
                <a:gd name="T4" fmla="*/ 0 w 21"/>
                <a:gd name="T5" fmla="*/ 0 h 37"/>
                <a:gd name="T6" fmla="*/ 21 w 21"/>
                <a:gd name="T7" fmla="*/ 0 h 37"/>
                <a:gd name="T8" fmla="*/ 21 w 21"/>
                <a:gd name="T9" fmla="*/ 37 h 37"/>
                <a:gd name="T10" fmla="*/ 19 w 21"/>
                <a:gd name="T11" fmla="*/ 37 h 37"/>
                <a:gd name="T12" fmla="*/ 19 w 21"/>
                <a:gd name="T13" fmla="*/ 1 h 37"/>
              </a:gdLst>
              <a:ahLst/>
              <a:cxnLst>
                <a:cxn ang="0">
                  <a:pos x="T0" y="T1"/>
                </a:cxn>
                <a:cxn ang="0">
                  <a:pos x="T2" y="T3"/>
                </a:cxn>
                <a:cxn ang="0">
                  <a:pos x="T4" y="T5"/>
                </a:cxn>
                <a:cxn ang="0">
                  <a:pos x="T6" y="T7"/>
                </a:cxn>
                <a:cxn ang="0">
                  <a:pos x="T8" y="T9"/>
                </a:cxn>
                <a:cxn ang="0">
                  <a:pos x="T10" y="T11"/>
                </a:cxn>
                <a:cxn ang="0">
                  <a:pos x="T12" y="T13"/>
                </a:cxn>
              </a:cxnLst>
              <a:rect l="0" t="0" r="r" b="b"/>
              <a:pathLst>
                <a:path w="21" h="37">
                  <a:moveTo>
                    <a:pt x="19" y="1"/>
                  </a:moveTo>
                  <a:lnTo>
                    <a:pt x="0" y="1"/>
                  </a:lnTo>
                  <a:lnTo>
                    <a:pt x="0" y="0"/>
                  </a:lnTo>
                  <a:lnTo>
                    <a:pt x="21" y="0"/>
                  </a:lnTo>
                  <a:lnTo>
                    <a:pt x="21" y="37"/>
                  </a:lnTo>
                  <a:lnTo>
                    <a:pt x="19" y="37"/>
                  </a:lnTo>
                  <a:lnTo>
                    <a:pt x="19" y="1"/>
                  </a:lnTo>
                  <a:close/>
                </a:path>
              </a:pathLst>
            </a:custGeom>
            <a:solidFill>
              <a:srgbClr val="224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269" name="Freeform 194">
              <a:extLst>
                <a:ext uri="{FF2B5EF4-FFF2-40B4-BE49-F238E27FC236}">
                  <a16:creationId xmlns:a16="http://schemas.microsoft.com/office/drawing/2014/main" id="{3684E983-F0B7-776D-D1CE-ADEA98E6F10D}"/>
                </a:ext>
              </a:extLst>
            </p:cNvPr>
            <p:cNvSpPr>
              <a:spLocks/>
            </p:cNvSpPr>
            <p:nvPr/>
          </p:nvSpPr>
          <p:spPr bwMode="auto">
            <a:xfrm>
              <a:off x="6810934" y="6343312"/>
              <a:ext cx="15333" cy="30500"/>
            </a:xfrm>
            <a:custGeom>
              <a:avLst/>
              <a:gdLst>
                <a:gd name="T0" fmla="*/ 19 w 21"/>
                <a:gd name="T1" fmla="*/ 1 h 37"/>
                <a:gd name="T2" fmla="*/ 0 w 21"/>
                <a:gd name="T3" fmla="*/ 1 h 37"/>
                <a:gd name="T4" fmla="*/ 0 w 21"/>
                <a:gd name="T5" fmla="*/ 0 h 37"/>
                <a:gd name="T6" fmla="*/ 21 w 21"/>
                <a:gd name="T7" fmla="*/ 0 h 37"/>
                <a:gd name="T8" fmla="*/ 21 w 21"/>
                <a:gd name="T9" fmla="*/ 37 h 37"/>
                <a:gd name="T10" fmla="*/ 19 w 21"/>
                <a:gd name="T11" fmla="*/ 37 h 37"/>
                <a:gd name="T12" fmla="*/ 19 w 21"/>
                <a:gd name="T13" fmla="*/ 1 h 37"/>
              </a:gdLst>
              <a:ahLst/>
              <a:cxnLst>
                <a:cxn ang="0">
                  <a:pos x="T0" y="T1"/>
                </a:cxn>
                <a:cxn ang="0">
                  <a:pos x="T2" y="T3"/>
                </a:cxn>
                <a:cxn ang="0">
                  <a:pos x="T4" y="T5"/>
                </a:cxn>
                <a:cxn ang="0">
                  <a:pos x="T6" y="T7"/>
                </a:cxn>
                <a:cxn ang="0">
                  <a:pos x="T8" y="T9"/>
                </a:cxn>
                <a:cxn ang="0">
                  <a:pos x="T10" y="T11"/>
                </a:cxn>
                <a:cxn ang="0">
                  <a:pos x="T12" y="T13"/>
                </a:cxn>
              </a:cxnLst>
              <a:rect l="0" t="0" r="r" b="b"/>
              <a:pathLst>
                <a:path w="21" h="37">
                  <a:moveTo>
                    <a:pt x="19" y="1"/>
                  </a:moveTo>
                  <a:lnTo>
                    <a:pt x="0" y="1"/>
                  </a:lnTo>
                  <a:lnTo>
                    <a:pt x="0" y="0"/>
                  </a:lnTo>
                  <a:lnTo>
                    <a:pt x="21" y="0"/>
                  </a:lnTo>
                  <a:lnTo>
                    <a:pt x="21" y="37"/>
                  </a:lnTo>
                  <a:lnTo>
                    <a:pt x="19" y="37"/>
                  </a:lnTo>
                  <a:lnTo>
                    <a:pt x="19" y="1"/>
                  </a:lnTo>
                  <a:close/>
                </a:path>
              </a:pathLst>
            </a:custGeom>
            <a:solidFill>
              <a:srgbClr val="224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270" name="Freeform 195">
              <a:extLst>
                <a:ext uri="{FF2B5EF4-FFF2-40B4-BE49-F238E27FC236}">
                  <a16:creationId xmlns:a16="http://schemas.microsoft.com/office/drawing/2014/main" id="{0FA412D2-B1B5-C392-D2CC-6B14C4DB547B}"/>
                </a:ext>
              </a:extLst>
            </p:cNvPr>
            <p:cNvSpPr>
              <a:spLocks/>
            </p:cNvSpPr>
            <p:nvPr/>
          </p:nvSpPr>
          <p:spPr bwMode="auto">
            <a:xfrm>
              <a:off x="6787569" y="6343312"/>
              <a:ext cx="14603" cy="18135"/>
            </a:xfrm>
            <a:custGeom>
              <a:avLst/>
              <a:gdLst>
                <a:gd name="T0" fmla="*/ 19 w 20"/>
                <a:gd name="T1" fmla="*/ 1 h 22"/>
                <a:gd name="T2" fmla="*/ 0 w 20"/>
                <a:gd name="T3" fmla="*/ 1 h 22"/>
                <a:gd name="T4" fmla="*/ 0 w 20"/>
                <a:gd name="T5" fmla="*/ 0 h 22"/>
                <a:gd name="T6" fmla="*/ 20 w 20"/>
                <a:gd name="T7" fmla="*/ 0 h 22"/>
                <a:gd name="T8" fmla="*/ 20 w 20"/>
                <a:gd name="T9" fmla="*/ 22 h 22"/>
                <a:gd name="T10" fmla="*/ 19 w 20"/>
                <a:gd name="T11" fmla="*/ 22 h 22"/>
                <a:gd name="T12" fmla="*/ 19 w 20"/>
                <a:gd name="T13" fmla="*/ 1 h 22"/>
              </a:gdLst>
              <a:ahLst/>
              <a:cxnLst>
                <a:cxn ang="0">
                  <a:pos x="T0" y="T1"/>
                </a:cxn>
                <a:cxn ang="0">
                  <a:pos x="T2" y="T3"/>
                </a:cxn>
                <a:cxn ang="0">
                  <a:pos x="T4" y="T5"/>
                </a:cxn>
                <a:cxn ang="0">
                  <a:pos x="T6" y="T7"/>
                </a:cxn>
                <a:cxn ang="0">
                  <a:pos x="T8" y="T9"/>
                </a:cxn>
                <a:cxn ang="0">
                  <a:pos x="T10" y="T11"/>
                </a:cxn>
                <a:cxn ang="0">
                  <a:pos x="T12" y="T13"/>
                </a:cxn>
              </a:cxnLst>
              <a:rect l="0" t="0" r="r" b="b"/>
              <a:pathLst>
                <a:path w="20" h="22">
                  <a:moveTo>
                    <a:pt x="19" y="1"/>
                  </a:moveTo>
                  <a:lnTo>
                    <a:pt x="0" y="1"/>
                  </a:lnTo>
                  <a:lnTo>
                    <a:pt x="0" y="0"/>
                  </a:lnTo>
                  <a:lnTo>
                    <a:pt x="20" y="0"/>
                  </a:lnTo>
                  <a:lnTo>
                    <a:pt x="20" y="22"/>
                  </a:lnTo>
                  <a:lnTo>
                    <a:pt x="19" y="22"/>
                  </a:lnTo>
                  <a:lnTo>
                    <a:pt x="19" y="1"/>
                  </a:lnTo>
                  <a:close/>
                </a:path>
              </a:pathLst>
            </a:custGeom>
            <a:solidFill>
              <a:srgbClr val="224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271" name="Freeform 196">
              <a:extLst>
                <a:ext uri="{FF2B5EF4-FFF2-40B4-BE49-F238E27FC236}">
                  <a16:creationId xmlns:a16="http://schemas.microsoft.com/office/drawing/2014/main" id="{2E34CE13-C131-BC29-2175-79F74BC03D01}"/>
                </a:ext>
              </a:extLst>
            </p:cNvPr>
            <p:cNvSpPr>
              <a:spLocks/>
            </p:cNvSpPr>
            <p:nvPr/>
          </p:nvSpPr>
          <p:spPr bwMode="auto">
            <a:xfrm>
              <a:off x="6763474" y="6343312"/>
              <a:ext cx="15333" cy="30500"/>
            </a:xfrm>
            <a:custGeom>
              <a:avLst/>
              <a:gdLst>
                <a:gd name="T0" fmla="*/ 19 w 21"/>
                <a:gd name="T1" fmla="*/ 1 h 37"/>
                <a:gd name="T2" fmla="*/ 0 w 21"/>
                <a:gd name="T3" fmla="*/ 1 h 37"/>
                <a:gd name="T4" fmla="*/ 0 w 21"/>
                <a:gd name="T5" fmla="*/ 0 h 37"/>
                <a:gd name="T6" fmla="*/ 21 w 21"/>
                <a:gd name="T7" fmla="*/ 0 h 37"/>
                <a:gd name="T8" fmla="*/ 21 w 21"/>
                <a:gd name="T9" fmla="*/ 37 h 37"/>
                <a:gd name="T10" fmla="*/ 19 w 21"/>
                <a:gd name="T11" fmla="*/ 37 h 37"/>
                <a:gd name="T12" fmla="*/ 19 w 21"/>
                <a:gd name="T13" fmla="*/ 1 h 37"/>
              </a:gdLst>
              <a:ahLst/>
              <a:cxnLst>
                <a:cxn ang="0">
                  <a:pos x="T0" y="T1"/>
                </a:cxn>
                <a:cxn ang="0">
                  <a:pos x="T2" y="T3"/>
                </a:cxn>
                <a:cxn ang="0">
                  <a:pos x="T4" y="T5"/>
                </a:cxn>
                <a:cxn ang="0">
                  <a:pos x="T6" y="T7"/>
                </a:cxn>
                <a:cxn ang="0">
                  <a:pos x="T8" y="T9"/>
                </a:cxn>
                <a:cxn ang="0">
                  <a:pos x="T10" y="T11"/>
                </a:cxn>
                <a:cxn ang="0">
                  <a:pos x="T12" y="T13"/>
                </a:cxn>
              </a:cxnLst>
              <a:rect l="0" t="0" r="r" b="b"/>
              <a:pathLst>
                <a:path w="21" h="37">
                  <a:moveTo>
                    <a:pt x="19" y="1"/>
                  </a:moveTo>
                  <a:lnTo>
                    <a:pt x="0" y="1"/>
                  </a:lnTo>
                  <a:lnTo>
                    <a:pt x="0" y="0"/>
                  </a:lnTo>
                  <a:lnTo>
                    <a:pt x="21" y="0"/>
                  </a:lnTo>
                  <a:lnTo>
                    <a:pt x="21" y="37"/>
                  </a:lnTo>
                  <a:lnTo>
                    <a:pt x="19" y="37"/>
                  </a:lnTo>
                  <a:lnTo>
                    <a:pt x="19" y="1"/>
                  </a:lnTo>
                  <a:close/>
                </a:path>
              </a:pathLst>
            </a:custGeom>
            <a:solidFill>
              <a:srgbClr val="224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272" name="Rectangle 197">
              <a:extLst>
                <a:ext uri="{FF2B5EF4-FFF2-40B4-BE49-F238E27FC236}">
                  <a16:creationId xmlns:a16="http://schemas.microsoft.com/office/drawing/2014/main" id="{BC3E00A7-B574-12C7-B5D4-1E0F9AA21044}"/>
                </a:ext>
              </a:extLst>
            </p:cNvPr>
            <p:cNvSpPr>
              <a:spLocks noChangeArrowheads="1"/>
            </p:cNvSpPr>
            <p:nvPr/>
          </p:nvSpPr>
          <p:spPr bwMode="auto">
            <a:xfrm>
              <a:off x="7319851" y="6185868"/>
              <a:ext cx="13873" cy="19784"/>
            </a:xfrm>
            <a:prstGeom prst="rect">
              <a:avLst/>
            </a:prstGeom>
            <a:solidFill>
              <a:srgbClr val="2E66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273" name="Rectangle 198">
              <a:extLst>
                <a:ext uri="{FF2B5EF4-FFF2-40B4-BE49-F238E27FC236}">
                  <a16:creationId xmlns:a16="http://schemas.microsoft.com/office/drawing/2014/main" id="{638EEE43-17C1-65C8-9051-02E75691DC92}"/>
                </a:ext>
              </a:extLst>
            </p:cNvPr>
            <p:cNvSpPr>
              <a:spLocks noChangeArrowheads="1"/>
            </p:cNvSpPr>
            <p:nvPr/>
          </p:nvSpPr>
          <p:spPr bwMode="auto">
            <a:xfrm>
              <a:off x="7296486" y="6185868"/>
              <a:ext cx="13873" cy="19784"/>
            </a:xfrm>
            <a:prstGeom prst="rect">
              <a:avLst/>
            </a:prstGeom>
            <a:solidFill>
              <a:srgbClr val="2E66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274" name="Rectangle 199">
              <a:extLst>
                <a:ext uri="{FF2B5EF4-FFF2-40B4-BE49-F238E27FC236}">
                  <a16:creationId xmlns:a16="http://schemas.microsoft.com/office/drawing/2014/main" id="{52676D7B-F6D8-DCC1-478C-0EFDCB051F4C}"/>
                </a:ext>
              </a:extLst>
            </p:cNvPr>
            <p:cNvSpPr>
              <a:spLocks noChangeArrowheads="1"/>
            </p:cNvSpPr>
            <p:nvPr/>
          </p:nvSpPr>
          <p:spPr bwMode="auto">
            <a:xfrm>
              <a:off x="7270931" y="6185868"/>
              <a:ext cx="15333" cy="19784"/>
            </a:xfrm>
            <a:prstGeom prst="rect">
              <a:avLst/>
            </a:prstGeom>
            <a:solidFill>
              <a:srgbClr val="2E66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275" name="Rectangle 200">
              <a:extLst>
                <a:ext uri="{FF2B5EF4-FFF2-40B4-BE49-F238E27FC236}">
                  <a16:creationId xmlns:a16="http://schemas.microsoft.com/office/drawing/2014/main" id="{D8D829B9-C6AC-964C-83D7-F89BF5E83C3F}"/>
                </a:ext>
              </a:extLst>
            </p:cNvPr>
            <p:cNvSpPr>
              <a:spLocks noChangeArrowheads="1"/>
            </p:cNvSpPr>
            <p:nvPr/>
          </p:nvSpPr>
          <p:spPr bwMode="auto">
            <a:xfrm>
              <a:off x="7247565" y="6185868"/>
              <a:ext cx="15333" cy="19784"/>
            </a:xfrm>
            <a:prstGeom prst="rect">
              <a:avLst/>
            </a:prstGeom>
            <a:solidFill>
              <a:srgbClr val="2E66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276" name="Rectangle 201">
              <a:extLst>
                <a:ext uri="{FF2B5EF4-FFF2-40B4-BE49-F238E27FC236}">
                  <a16:creationId xmlns:a16="http://schemas.microsoft.com/office/drawing/2014/main" id="{6136D75A-874C-72B6-DB9C-19D879D6A851}"/>
                </a:ext>
              </a:extLst>
            </p:cNvPr>
            <p:cNvSpPr>
              <a:spLocks noChangeArrowheads="1"/>
            </p:cNvSpPr>
            <p:nvPr/>
          </p:nvSpPr>
          <p:spPr bwMode="auto">
            <a:xfrm>
              <a:off x="7223471" y="6185868"/>
              <a:ext cx="15333" cy="19784"/>
            </a:xfrm>
            <a:prstGeom prst="rect">
              <a:avLst/>
            </a:prstGeom>
            <a:solidFill>
              <a:srgbClr val="2E66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277" name="Rectangle 202">
              <a:extLst>
                <a:ext uri="{FF2B5EF4-FFF2-40B4-BE49-F238E27FC236}">
                  <a16:creationId xmlns:a16="http://schemas.microsoft.com/office/drawing/2014/main" id="{E46DE578-21FF-651D-7523-C58A7908993C}"/>
                </a:ext>
              </a:extLst>
            </p:cNvPr>
            <p:cNvSpPr>
              <a:spLocks noChangeArrowheads="1"/>
            </p:cNvSpPr>
            <p:nvPr/>
          </p:nvSpPr>
          <p:spPr bwMode="auto">
            <a:xfrm>
              <a:off x="7200106" y="6185868"/>
              <a:ext cx="14603" cy="19784"/>
            </a:xfrm>
            <a:prstGeom prst="rect">
              <a:avLst/>
            </a:prstGeom>
            <a:solidFill>
              <a:srgbClr val="2E66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278" name="Rectangle 203">
              <a:extLst>
                <a:ext uri="{FF2B5EF4-FFF2-40B4-BE49-F238E27FC236}">
                  <a16:creationId xmlns:a16="http://schemas.microsoft.com/office/drawing/2014/main" id="{268F5656-B1B2-708A-906C-1EDAC69962BA}"/>
                </a:ext>
              </a:extLst>
            </p:cNvPr>
            <p:cNvSpPr>
              <a:spLocks noChangeArrowheads="1"/>
            </p:cNvSpPr>
            <p:nvPr/>
          </p:nvSpPr>
          <p:spPr bwMode="auto">
            <a:xfrm>
              <a:off x="7176011" y="6185868"/>
              <a:ext cx="15333" cy="19784"/>
            </a:xfrm>
            <a:prstGeom prst="rect">
              <a:avLst/>
            </a:prstGeom>
            <a:solidFill>
              <a:srgbClr val="2E66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279" name="Rectangle 204">
              <a:extLst>
                <a:ext uri="{FF2B5EF4-FFF2-40B4-BE49-F238E27FC236}">
                  <a16:creationId xmlns:a16="http://schemas.microsoft.com/office/drawing/2014/main" id="{9D0D1A5F-2A71-2E13-53CE-BDD49AEC806C}"/>
                </a:ext>
              </a:extLst>
            </p:cNvPr>
            <p:cNvSpPr>
              <a:spLocks noChangeArrowheads="1"/>
            </p:cNvSpPr>
            <p:nvPr/>
          </p:nvSpPr>
          <p:spPr bwMode="auto">
            <a:xfrm>
              <a:off x="7152646" y="6185868"/>
              <a:ext cx="14603" cy="19784"/>
            </a:xfrm>
            <a:prstGeom prst="rect">
              <a:avLst/>
            </a:prstGeom>
            <a:solidFill>
              <a:srgbClr val="2E66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64" name="Rectangle 206">
              <a:extLst>
                <a:ext uri="{FF2B5EF4-FFF2-40B4-BE49-F238E27FC236}">
                  <a16:creationId xmlns:a16="http://schemas.microsoft.com/office/drawing/2014/main" id="{B6E71F03-0D77-B4EB-0489-C593137C1D70}"/>
                </a:ext>
              </a:extLst>
            </p:cNvPr>
            <p:cNvSpPr>
              <a:spLocks noChangeArrowheads="1"/>
            </p:cNvSpPr>
            <p:nvPr/>
          </p:nvSpPr>
          <p:spPr bwMode="auto">
            <a:xfrm>
              <a:off x="7128551" y="6185868"/>
              <a:ext cx="15333" cy="19784"/>
            </a:xfrm>
            <a:prstGeom prst="rect">
              <a:avLst/>
            </a:prstGeom>
            <a:solidFill>
              <a:srgbClr val="2E66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65" name="Rectangle 207">
              <a:extLst>
                <a:ext uri="{FF2B5EF4-FFF2-40B4-BE49-F238E27FC236}">
                  <a16:creationId xmlns:a16="http://schemas.microsoft.com/office/drawing/2014/main" id="{6D8B4DDD-B355-6B27-61E0-741650649836}"/>
                </a:ext>
              </a:extLst>
            </p:cNvPr>
            <p:cNvSpPr>
              <a:spLocks noChangeArrowheads="1"/>
            </p:cNvSpPr>
            <p:nvPr/>
          </p:nvSpPr>
          <p:spPr bwMode="auto">
            <a:xfrm>
              <a:off x="7105186" y="6185868"/>
              <a:ext cx="14603" cy="19784"/>
            </a:xfrm>
            <a:prstGeom prst="rect">
              <a:avLst/>
            </a:prstGeom>
            <a:solidFill>
              <a:srgbClr val="2E66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66" name="Rectangle 208">
              <a:extLst>
                <a:ext uri="{FF2B5EF4-FFF2-40B4-BE49-F238E27FC236}">
                  <a16:creationId xmlns:a16="http://schemas.microsoft.com/office/drawing/2014/main" id="{4FF17537-8CBC-EA66-DFB1-7C89E2E0486E}"/>
                </a:ext>
              </a:extLst>
            </p:cNvPr>
            <p:cNvSpPr>
              <a:spLocks noChangeArrowheads="1"/>
            </p:cNvSpPr>
            <p:nvPr/>
          </p:nvSpPr>
          <p:spPr bwMode="auto">
            <a:xfrm>
              <a:off x="7081091" y="6185868"/>
              <a:ext cx="15333" cy="19784"/>
            </a:xfrm>
            <a:prstGeom prst="rect">
              <a:avLst/>
            </a:prstGeom>
            <a:solidFill>
              <a:srgbClr val="2E66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67" name="Rectangle 209">
              <a:extLst>
                <a:ext uri="{FF2B5EF4-FFF2-40B4-BE49-F238E27FC236}">
                  <a16:creationId xmlns:a16="http://schemas.microsoft.com/office/drawing/2014/main" id="{75774DDC-AF81-31A5-B44B-21F048D3C685}"/>
                </a:ext>
              </a:extLst>
            </p:cNvPr>
            <p:cNvSpPr>
              <a:spLocks noChangeArrowheads="1"/>
            </p:cNvSpPr>
            <p:nvPr/>
          </p:nvSpPr>
          <p:spPr bwMode="auto">
            <a:xfrm>
              <a:off x="7057726" y="6185868"/>
              <a:ext cx="14603" cy="19784"/>
            </a:xfrm>
            <a:prstGeom prst="rect">
              <a:avLst/>
            </a:prstGeom>
            <a:solidFill>
              <a:srgbClr val="2E66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68" name="Rectangle 210">
              <a:extLst>
                <a:ext uri="{FF2B5EF4-FFF2-40B4-BE49-F238E27FC236}">
                  <a16:creationId xmlns:a16="http://schemas.microsoft.com/office/drawing/2014/main" id="{16253137-C297-2361-285E-36DD4311A4C9}"/>
                </a:ext>
              </a:extLst>
            </p:cNvPr>
            <p:cNvSpPr>
              <a:spLocks noChangeArrowheads="1"/>
            </p:cNvSpPr>
            <p:nvPr/>
          </p:nvSpPr>
          <p:spPr bwMode="auto">
            <a:xfrm>
              <a:off x="6915346" y="6185868"/>
              <a:ext cx="14603" cy="19784"/>
            </a:xfrm>
            <a:prstGeom prst="rect">
              <a:avLst/>
            </a:prstGeom>
            <a:solidFill>
              <a:srgbClr val="2E66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69" name="Rectangle 211">
              <a:extLst>
                <a:ext uri="{FF2B5EF4-FFF2-40B4-BE49-F238E27FC236}">
                  <a16:creationId xmlns:a16="http://schemas.microsoft.com/office/drawing/2014/main" id="{E3E01CC2-B66C-ADA2-BDA6-2076414F77F8}"/>
                </a:ext>
              </a:extLst>
            </p:cNvPr>
            <p:cNvSpPr>
              <a:spLocks noChangeArrowheads="1"/>
            </p:cNvSpPr>
            <p:nvPr/>
          </p:nvSpPr>
          <p:spPr bwMode="auto">
            <a:xfrm>
              <a:off x="6891251" y="6185868"/>
              <a:ext cx="15333" cy="19784"/>
            </a:xfrm>
            <a:prstGeom prst="rect">
              <a:avLst/>
            </a:prstGeom>
            <a:solidFill>
              <a:srgbClr val="2E66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70" name="Rectangle 212">
              <a:extLst>
                <a:ext uri="{FF2B5EF4-FFF2-40B4-BE49-F238E27FC236}">
                  <a16:creationId xmlns:a16="http://schemas.microsoft.com/office/drawing/2014/main" id="{66FF83AF-ED8D-48E0-4F6E-6B4F40B7CCA3}"/>
                </a:ext>
              </a:extLst>
            </p:cNvPr>
            <p:cNvSpPr>
              <a:spLocks noChangeArrowheads="1"/>
            </p:cNvSpPr>
            <p:nvPr/>
          </p:nvSpPr>
          <p:spPr bwMode="auto">
            <a:xfrm>
              <a:off x="6867156" y="6185868"/>
              <a:ext cx="13873" cy="19784"/>
            </a:xfrm>
            <a:prstGeom prst="rect">
              <a:avLst/>
            </a:prstGeom>
            <a:solidFill>
              <a:srgbClr val="2E66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71" name="Rectangle 213">
              <a:extLst>
                <a:ext uri="{FF2B5EF4-FFF2-40B4-BE49-F238E27FC236}">
                  <a16:creationId xmlns:a16="http://schemas.microsoft.com/office/drawing/2014/main" id="{31E43926-9230-6451-04D4-8532E55230AD}"/>
                </a:ext>
              </a:extLst>
            </p:cNvPr>
            <p:cNvSpPr>
              <a:spLocks noChangeArrowheads="1"/>
            </p:cNvSpPr>
            <p:nvPr/>
          </p:nvSpPr>
          <p:spPr bwMode="auto">
            <a:xfrm>
              <a:off x="6843791" y="6185868"/>
              <a:ext cx="13873" cy="19784"/>
            </a:xfrm>
            <a:prstGeom prst="rect">
              <a:avLst/>
            </a:prstGeom>
            <a:solidFill>
              <a:srgbClr val="2E66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72" name="Freeform 214">
              <a:extLst>
                <a:ext uri="{FF2B5EF4-FFF2-40B4-BE49-F238E27FC236}">
                  <a16:creationId xmlns:a16="http://schemas.microsoft.com/office/drawing/2014/main" id="{871AC4C8-3497-2853-86A3-B6B5D878168E}"/>
                </a:ext>
              </a:extLst>
            </p:cNvPr>
            <p:cNvSpPr>
              <a:spLocks/>
            </p:cNvSpPr>
            <p:nvPr/>
          </p:nvSpPr>
          <p:spPr bwMode="auto">
            <a:xfrm>
              <a:off x="7247565" y="6185868"/>
              <a:ext cx="15333" cy="19784"/>
            </a:xfrm>
            <a:custGeom>
              <a:avLst/>
              <a:gdLst>
                <a:gd name="T0" fmla="*/ 19 w 21"/>
                <a:gd name="T1" fmla="*/ 3 h 24"/>
                <a:gd name="T2" fmla="*/ 0 w 21"/>
                <a:gd name="T3" fmla="*/ 3 h 24"/>
                <a:gd name="T4" fmla="*/ 0 w 21"/>
                <a:gd name="T5" fmla="*/ 0 h 24"/>
                <a:gd name="T6" fmla="*/ 21 w 21"/>
                <a:gd name="T7" fmla="*/ 0 h 24"/>
                <a:gd name="T8" fmla="*/ 21 w 21"/>
                <a:gd name="T9" fmla="*/ 24 h 24"/>
                <a:gd name="T10" fmla="*/ 19 w 21"/>
                <a:gd name="T11" fmla="*/ 24 h 24"/>
                <a:gd name="T12" fmla="*/ 19 w 21"/>
                <a:gd name="T13" fmla="*/ 3 h 24"/>
              </a:gdLst>
              <a:ahLst/>
              <a:cxnLst>
                <a:cxn ang="0">
                  <a:pos x="T0" y="T1"/>
                </a:cxn>
                <a:cxn ang="0">
                  <a:pos x="T2" y="T3"/>
                </a:cxn>
                <a:cxn ang="0">
                  <a:pos x="T4" y="T5"/>
                </a:cxn>
                <a:cxn ang="0">
                  <a:pos x="T6" y="T7"/>
                </a:cxn>
                <a:cxn ang="0">
                  <a:pos x="T8" y="T9"/>
                </a:cxn>
                <a:cxn ang="0">
                  <a:pos x="T10" y="T11"/>
                </a:cxn>
                <a:cxn ang="0">
                  <a:pos x="T12" y="T13"/>
                </a:cxn>
              </a:cxnLst>
              <a:rect l="0" t="0" r="r" b="b"/>
              <a:pathLst>
                <a:path w="21" h="24">
                  <a:moveTo>
                    <a:pt x="19" y="3"/>
                  </a:moveTo>
                  <a:lnTo>
                    <a:pt x="0" y="3"/>
                  </a:lnTo>
                  <a:lnTo>
                    <a:pt x="0" y="0"/>
                  </a:lnTo>
                  <a:lnTo>
                    <a:pt x="21" y="0"/>
                  </a:lnTo>
                  <a:lnTo>
                    <a:pt x="21" y="24"/>
                  </a:lnTo>
                  <a:lnTo>
                    <a:pt x="19" y="24"/>
                  </a:lnTo>
                  <a:lnTo>
                    <a:pt x="19" y="3"/>
                  </a:lnTo>
                  <a:close/>
                </a:path>
              </a:pathLst>
            </a:custGeom>
            <a:solidFill>
              <a:srgbClr val="224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73" name="Freeform 215">
              <a:extLst>
                <a:ext uri="{FF2B5EF4-FFF2-40B4-BE49-F238E27FC236}">
                  <a16:creationId xmlns:a16="http://schemas.microsoft.com/office/drawing/2014/main" id="{7BCBA69C-816B-3D05-E7F0-C7F22632B69C}"/>
                </a:ext>
              </a:extLst>
            </p:cNvPr>
            <p:cNvSpPr>
              <a:spLocks/>
            </p:cNvSpPr>
            <p:nvPr/>
          </p:nvSpPr>
          <p:spPr bwMode="auto">
            <a:xfrm>
              <a:off x="7200106" y="6185868"/>
              <a:ext cx="14603" cy="19784"/>
            </a:xfrm>
            <a:custGeom>
              <a:avLst/>
              <a:gdLst>
                <a:gd name="T0" fmla="*/ 19 w 20"/>
                <a:gd name="T1" fmla="*/ 3 h 24"/>
                <a:gd name="T2" fmla="*/ 0 w 20"/>
                <a:gd name="T3" fmla="*/ 3 h 24"/>
                <a:gd name="T4" fmla="*/ 0 w 20"/>
                <a:gd name="T5" fmla="*/ 0 h 24"/>
                <a:gd name="T6" fmla="*/ 20 w 20"/>
                <a:gd name="T7" fmla="*/ 0 h 24"/>
                <a:gd name="T8" fmla="*/ 20 w 20"/>
                <a:gd name="T9" fmla="*/ 24 h 24"/>
                <a:gd name="T10" fmla="*/ 19 w 20"/>
                <a:gd name="T11" fmla="*/ 24 h 24"/>
                <a:gd name="T12" fmla="*/ 19 w 20"/>
                <a:gd name="T13" fmla="*/ 3 h 24"/>
              </a:gdLst>
              <a:ahLst/>
              <a:cxnLst>
                <a:cxn ang="0">
                  <a:pos x="T0" y="T1"/>
                </a:cxn>
                <a:cxn ang="0">
                  <a:pos x="T2" y="T3"/>
                </a:cxn>
                <a:cxn ang="0">
                  <a:pos x="T4" y="T5"/>
                </a:cxn>
                <a:cxn ang="0">
                  <a:pos x="T6" y="T7"/>
                </a:cxn>
                <a:cxn ang="0">
                  <a:pos x="T8" y="T9"/>
                </a:cxn>
                <a:cxn ang="0">
                  <a:pos x="T10" y="T11"/>
                </a:cxn>
                <a:cxn ang="0">
                  <a:pos x="T12" y="T13"/>
                </a:cxn>
              </a:cxnLst>
              <a:rect l="0" t="0" r="r" b="b"/>
              <a:pathLst>
                <a:path w="20" h="24">
                  <a:moveTo>
                    <a:pt x="19" y="3"/>
                  </a:moveTo>
                  <a:lnTo>
                    <a:pt x="0" y="3"/>
                  </a:lnTo>
                  <a:lnTo>
                    <a:pt x="0" y="0"/>
                  </a:lnTo>
                  <a:lnTo>
                    <a:pt x="20" y="0"/>
                  </a:lnTo>
                  <a:lnTo>
                    <a:pt x="20" y="24"/>
                  </a:lnTo>
                  <a:lnTo>
                    <a:pt x="19" y="24"/>
                  </a:lnTo>
                  <a:lnTo>
                    <a:pt x="19" y="3"/>
                  </a:lnTo>
                  <a:close/>
                </a:path>
              </a:pathLst>
            </a:custGeom>
            <a:solidFill>
              <a:srgbClr val="224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74" name="Freeform 216">
              <a:extLst>
                <a:ext uri="{FF2B5EF4-FFF2-40B4-BE49-F238E27FC236}">
                  <a16:creationId xmlns:a16="http://schemas.microsoft.com/office/drawing/2014/main" id="{3E1E7899-D2F4-C334-5AE7-2AD4B2053D50}"/>
                </a:ext>
              </a:extLst>
            </p:cNvPr>
            <p:cNvSpPr>
              <a:spLocks/>
            </p:cNvSpPr>
            <p:nvPr/>
          </p:nvSpPr>
          <p:spPr bwMode="auto">
            <a:xfrm>
              <a:off x="7176011" y="6185868"/>
              <a:ext cx="15333" cy="19784"/>
            </a:xfrm>
            <a:custGeom>
              <a:avLst/>
              <a:gdLst>
                <a:gd name="T0" fmla="*/ 19 w 21"/>
                <a:gd name="T1" fmla="*/ 3 h 24"/>
                <a:gd name="T2" fmla="*/ 0 w 21"/>
                <a:gd name="T3" fmla="*/ 3 h 24"/>
                <a:gd name="T4" fmla="*/ 0 w 21"/>
                <a:gd name="T5" fmla="*/ 0 h 24"/>
                <a:gd name="T6" fmla="*/ 21 w 21"/>
                <a:gd name="T7" fmla="*/ 0 h 24"/>
                <a:gd name="T8" fmla="*/ 21 w 21"/>
                <a:gd name="T9" fmla="*/ 24 h 24"/>
                <a:gd name="T10" fmla="*/ 19 w 21"/>
                <a:gd name="T11" fmla="*/ 24 h 24"/>
                <a:gd name="T12" fmla="*/ 19 w 21"/>
                <a:gd name="T13" fmla="*/ 3 h 24"/>
              </a:gdLst>
              <a:ahLst/>
              <a:cxnLst>
                <a:cxn ang="0">
                  <a:pos x="T0" y="T1"/>
                </a:cxn>
                <a:cxn ang="0">
                  <a:pos x="T2" y="T3"/>
                </a:cxn>
                <a:cxn ang="0">
                  <a:pos x="T4" y="T5"/>
                </a:cxn>
                <a:cxn ang="0">
                  <a:pos x="T6" y="T7"/>
                </a:cxn>
                <a:cxn ang="0">
                  <a:pos x="T8" y="T9"/>
                </a:cxn>
                <a:cxn ang="0">
                  <a:pos x="T10" y="T11"/>
                </a:cxn>
                <a:cxn ang="0">
                  <a:pos x="T12" y="T13"/>
                </a:cxn>
              </a:cxnLst>
              <a:rect l="0" t="0" r="r" b="b"/>
              <a:pathLst>
                <a:path w="21" h="24">
                  <a:moveTo>
                    <a:pt x="19" y="3"/>
                  </a:moveTo>
                  <a:lnTo>
                    <a:pt x="0" y="3"/>
                  </a:lnTo>
                  <a:lnTo>
                    <a:pt x="0" y="0"/>
                  </a:lnTo>
                  <a:lnTo>
                    <a:pt x="21" y="0"/>
                  </a:lnTo>
                  <a:lnTo>
                    <a:pt x="21" y="24"/>
                  </a:lnTo>
                  <a:lnTo>
                    <a:pt x="19" y="24"/>
                  </a:lnTo>
                  <a:lnTo>
                    <a:pt x="19" y="3"/>
                  </a:lnTo>
                  <a:close/>
                </a:path>
              </a:pathLst>
            </a:custGeom>
            <a:solidFill>
              <a:srgbClr val="224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75" name="Freeform 217">
              <a:extLst>
                <a:ext uri="{FF2B5EF4-FFF2-40B4-BE49-F238E27FC236}">
                  <a16:creationId xmlns:a16="http://schemas.microsoft.com/office/drawing/2014/main" id="{1014D5EF-42B6-DAFE-A92B-62A90B083847}"/>
                </a:ext>
              </a:extLst>
            </p:cNvPr>
            <p:cNvSpPr>
              <a:spLocks/>
            </p:cNvSpPr>
            <p:nvPr/>
          </p:nvSpPr>
          <p:spPr bwMode="auto">
            <a:xfrm>
              <a:off x="7152646" y="6185868"/>
              <a:ext cx="14603" cy="19784"/>
            </a:xfrm>
            <a:custGeom>
              <a:avLst/>
              <a:gdLst>
                <a:gd name="T0" fmla="*/ 19 w 20"/>
                <a:gd name="T1" fmla="*/ 3 h 24"/>
                <a:gd name="T2" fmla="*/ 0 w 20"/>
                <a:gd name="T3" fmla="*/ 3 h 24"/>
                <a:gd name="T4" fmla="*/ 0 w 20"/>
                <a:gd name="T5" fmla="*/ 0 h 24"/>
                <a:gd name="T6" fmla="*/ 20 w 20"/>
                <a:gd name="T7" fmla="*/ 0 h 24"/>
                <a:gd name="T8" fmla="*/ 20 w 20"/>
                <a:gd name="T9" fmla="*/ 24 h 24"/>
                <a:gd name="T10" fmla="*/ 19 w 20"/>
                <a:gd name="T11" fmla="*/ 24 h 24"/>
                <a:gd name="T12" fmla="*/ 19 w 20"/>
                <a:gd name="T13" fmla="*/ 3 h 24"/>
              </a:gdLst>
              <a:ahLst/>
              <a:cxnLst>
                <a:cxn ang="0">
                  <a:pos x="T0" y="T1"/>
                </a:cxn>
                <a:cxn ang="0">
                  <a:pos x="T2" y="T3"/>
                </a:cxn>
                <a:cxn ang="0">
                  <a:pos x="T4" y="T5"/>
                </a:cxn>
                <a:cxn ang="0">
                  <a:pos x="T6" y="T7"/>
                </a:cxn>
                <a:cxn ang="0">
                  <a:pos x="T8" y="T9"/>
                </a:cxn>
                <a:cxn ang="0">
                  <a:pos x="T10" y="T11"/>
                </a:cxn>
                <a:cxn ang="0">
                  <a:pos x="T12" y="T13"/>
                </a:cxn>
              </a:cxnLst>
              <a:rect l="0" t="0" r="r" b="b"/>
              <a:pathLst>
                <a:path w="20" h="24">
                  <a:moveTo>
                    <a:pt x="19" y="3"/>
                  </a:moveTo>
                  <a:lnTo>
                    <a:pt x="0" y="3"/>
                  </a:lnTo>
                  <a:lnTo>
                    <a:pt x="0" y="0"/>
                  </a:lnTo>
                  <a:lnTo>
                    <a:pt x="20" y="0"/>
                  </a:lnTo>
                  <a:lnTo>
                    <a:pt x="20" y="24"/>
                  </a:lnTo>
                  <a:lnTo>
                    <a:pt x="19" y="24"/>
                  </a:lnTo>
                  <a:lnTo>
                    <a:pt x="19" y="3"/>
                  </a:lnTo>
                  <a:close/>
                </a:path>
              </a:pathLst>
            </a:custGeom>
            <a:solidFill>
              <a:srgbClr val="224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76" name="Freeform 218">
              <a:extLst>
                <a:ext uri="{FF2B5EF4-FFF2-40B4-BE49-F238E27FC236}">
                  <a16:creationId xmlns:a16="http://schemas.microsoft.com/office/drawing/2014/main" id="{AAEBFD12-A6E4-2817-6BEE-CA414E3ACF15}"/>
                </a:ext>
              </a:extLst>
            </p:cNvPr>
            <p:cNvSpPr>
              <a:spLocks/>
            </p:cNvSpPr>
            <p:nvPr/>
          </p:nvSpPr>
          <p:spPr bwMode="auto">
            <a:xfrm>
              <a:off x="7319851" y="6185868"/>
              <a:ext cx="13873" cy="19784"/>
            </a:xfrm>
            <a:custGeom>
              <a:avLst/>
              <a:gdLst>
                <a:gd name="T0" fmla="*/ 17 w 19"/>
                <a:gd name="T1" fmla="*/ 3 h 24"/>
                <a:gd name="T2" fmla="*/ 0 w 19"/>
                <a:gd name="T3" fmla="*/ 3 h 24"/>
                <a:gd name="T4" fmla="*/ 0 w 19"/>
                <a:gd name="T5" fmla="*/ 0 h 24"/>
                <a:gd name="T6" fmla="*/ 19 w 19"/>
                <a:gd name="T7" fmla="*/ 0 h 24"/>
                <a:gd name="T8" fmla="*/ 19 w 19"/>
                <a:gd name="T9" fmla="*/ 24 h 24"/>
                <a:gd name="T10" fmla="*/ 17 w 19"/>
                <a:gd name="T11" fmla="*/ 24 h 24"/>
                <a:gd name="T12" fmla="*/ 17 w 19"/>
                <a:gd name="T13" fmla="*/ 3 h 24"/>
              </a:gdLst>
              <a:ahLst/>
              <a:cxnLst>
                <a:cxn ang="0">
                  <a:pos x="T0" y="T1"/>
                </a:cxn>
                <a:cxn ang="0">
                  <a:pos x="T2" y="T3"/>
                </a:cxn>
                <a:cxn ang="0">
                  <a:pos x="T4" y="T5"/>
                </a:cxn>
                <a:cxn ang="0">
                  <a:pos x="T6" y="T7"/>
                </a:cxn>
                <a:cxn ang="0">
                  <a:pos x="T8" y="T9"/>
                </a:cxn>
                <a:cxn ang="0">
                  <a:pos x="T10" y="T11"/>
                </a:cxn>
                <a:cxn ang="0">
                  <a:pos x="T12" y="T13"/>
                </a:cxn>
              </a:cxnLst>
              <a:rect l="0" t="0" r="r" b="b"/>
              <a:pathLst>
                <a:path w="19" h="24">
                  <a:moveTo>
                    <a:pt x="17" y="3"/>
                  </a:moveTo>
                  <a:lnTo>
                    <a:pt x="0" y="3"/>
                  </a:lnTo>
                  <a:lnTo>
                    <a:pt x="0" y="0"/>
                  </a:lnTo>
                  <a:lnTo>
                    <a:pt x="19" y="0"/>
                  </a:lnTo>
                  <a:lnTo>
                    <a:pt x="19" y="24"/>
                  </a:lnTo>
                  <a:lnTo>
                    <a:pt x="17" y="24"/>
                  </a:lnTo>
                  <a:lnTo>
                    <a:pt x="17" y="3"/>
                  </a:lnTo>
                  <a:close/>
                </a:path>
              </a:pathLst>
            </a:custGeom>
            <a:solidFill>
              <a:srgbClr val="224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77" name="Freeform 219">
              <a:extLst>
                <a:ext uri="{FF2B5EF4-FFF2-40B4-BE49-F238E27FC236}">
                  <a16:creationId xmlns:a16="http://schemas.microsoft.com/office/drawing/2014/main" id="{AA2C8058-4755-2A45-36B2-EB99946F3FE7}"/>
                </a:ext>
              </a:extLst>
            </p:cNvPr>
            <p:cNvSpPr>
              <a:spLocks/>
            </p:cNvSpPr>
            <p:nvPr/>
          </p:nvSpPr>
          <p:spPr bwMode="auto">
            <a:xfrm>
              <a:off x="7296486" y="6185868"/>
              <a:ext cx="13873" cy="19784"/>
            </a:xfrm>
            <a:custGeom>
              <a:avLst/>
              <a:gdLst>
                <a:gd name="T0" fmla="*/ 17 w 19"/>
                <a:gd name="T1" fmla="*/ 3 h 24"/>
                <a:gd name="T2" fmla="*/ 0 w 19"/>
                <a:gd name="T3" fmla="*/ 3 h 24"/>
                <a:gd name="T4" fmla="*/ 0 w 19"/>
                <a:gd name="T5" fmla="*/ 0 h 24"/>
                <a:gd name="T6" fmla="*/ 19 w 19"/>
                <a:gd name="T7" fmla="*/ 0 h 24"/>
                <a:gd name="T8" fmla="*/ 19 w 19"/>
                <a:gd name="T9" fmla="*/ 24 h 24"/>
                <a:gd name="T10" fmla="*/ 17 w 19"/>
                <a:gd name="T11" fmla="*/ 24 h 24"/>
                <a:gd name="T12" fmla="*/ 17 w 19"/>
                <a:gd name="T13" fmla="*/ 3 h 24"/>
              </a:gdLst>
              <a:ahLst/>
              <a:cxnLst>
                <a:cxn ang="0">
                  <a:pos x="T0" y="T1"/>
                </a:cxn>
                <a:cxn ang="0">
                  <a:pos x="T2" y="T3"/>
                </a:cxn>
                <a:cxn ang="0">
                  <a:pos x="T4" y="T5"/>
                </a:cxn>
                <a:cxn ang="0">
                  <a:pos x="T6" y="T7"/>
                </a:cxn>
                <a:cxn ang="0">
                  <a:pos x="T8" y="T9"/>
                </a:cxn>
                <a:cxn ang="0">
                  <a:pos x="T10" y="T11"/>
                </a:cxn>
                <a:cxn ang="0">
                  <a:pos x="T12" y="T13"/>
                </a:cxn>
              </a:cxnLst>
              <a:rect l="0" t="0" r="r" b="b"/>
              <a:pathLst>
                <a:path w="19" h="24">
                  <a:moveTo>
                    <a:pt x="17" y="3"/>
                  </a:moveTo>
                  <a:lnTo>
                    <a:pt x="0" y="3"/>
                  </a:lnTo>
                  <a:lnTo>
                    <a:pt x="0" y="0"/>
                  </a:lnTo>
                  <a:lnTo>
                    <a:pt x="19" y="0"/>
                  </a:lnTo>
                  <a:lnTo>
                    <a:pt x="19" y="24"/>
                  </a:lnTo>
                  <a:lnTo>
                    <a:pt x="17" y="24"/>
                  </a:lnTo>
                  <a:lnTo>
                    <a:pt x="17" y="3"/>
                  </a:lnTo>
                  <a:close/>
                </a:path>
              </a:pathLst>
            </a:custGeom>
            <a:solidFill>
              <a:srgbClr val="224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78" name="Freeform 220">
              <a:extLst>
                <a:ext uri="{FF2B5EF4-FFF2-40B4-BE49-F238E27FC236}">
                  <a16:creationId xmlns:a16="http://schemas.microsoft.com/office/drawing/2014/main" id="{707A2B55-D960-94DB-072A-F20FD49AF7AF}"/>
                </a:ext>
              </a:extLst>
            </p:cNvPr>
            <p:cNvSpPr>
              <a:spLocks/>
            </p:cNvSpPr>
            <p:nvPr/>
          </p:nvSpPr>
          <p:spPr bwMode="auto">
            <a:xfrm>
              <a:off x="7270931" y="6185868"/>
              <a:ext cx="15333" cy="19784"/>
            </a:xfrm>
            <a:custGeom>
              <a:avLst/>
              <a:gdLst>
                <a:gd name="T0" fmla="*/ 19 w 21"/>
                <a:gd name="T1" fmla="*/ 3 h 24"/>
                <a:gd name="T2" fmla="*/ 0 w 21"/>
                <a:gd name="T3" fmla="*/ 3 h 24"/>
                <a:gd name="T4" fmla="*/ 0 w 21"/>
                <a:gd name="T5" fmla="*/ 0 h 24"/>
                <a:gd name="T6" fmla="*/ 21 w 21"/>
                <a:gd name="T7" fmla="*/ 0 h 24"/>
                <a:gd name="T8" fmla="*/ 21 w 21"/>
                <a:gd name="T9" fmla="*/ 24 h 24"/>
                <a:gd name="T10" fmla="*/ 19 w 21"/>
                <a:gd name="T11" fmla="*/ 24 h 24"/>
                <a:gd name="T12" fmla="*/ 19 w 21"/>
                <a:gd name="T13" fmla="*/ 3 h 24"/>
              </a:gdLst>
              <a:ahLst/>
              <a:cxnLst>
                <a:cxn ang="0">
                  <a:pos x="T0" y="T1"/>
                </a:cxn>
                <a:cxn ang="0">
                  <a:pos x="T2" y="T3"/>
                </a:cxn>
                <a:cxn ang="0">
                  <a:pos x="T4" y="T5"/>
                </a:cxn>
                <a:cxn ang="0">
                  <a:pos x="T6" y="T7"/>
                </a:cxn>
                <a:cxn ang="0">
                  <a:pos x="T8" y="T9"/>
                </a:cxn>
                <a:cxn ang="0">
                  <a:pos x="T10" y="T11"/>
                </a:cxn>
                <a:cxn ang="0">
                  <a:pos x="T12" y="T13"/>
                </a:cxn>
              </a:cxnLst>
              <a:rect l="0" t="0" r="r" b="b"/>
              <a:pathLst>
                <a:path w="21" h="24">
                  <a:moveTo>
                    <a:pt x="19" y="3"/>
                  </a:moveTo>
                  <a:lnTo>
                    <a:pt x="0" y="3"/>
                  </a:lnTo>
                  <a:lnTo>
                    <a:pt x="0" y="0"/>
                  </a:lnTo>
                  <a:lnTo>
                    <a:pt x="21" y="0"/>
                  </a:lnTo>
                  <a:lnTo>
                    <a:pt x="21" y="24"/>
                  </a:lnTo>
                  <a:lnTo>
                    <a:pt x="19" y="24"/>
                  </a:lnTo>
                  <a:lnTo>
                    <a:pt x="19" y="3"/>
                  </a:lnTo>
                  <a:close/>
                </a:path>
              </a:pathLst>
            </a:custGeom>
            <a:solidFill>
              <a:srgbClr val="224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79" name="Freeform 221">
              <a:extLst>
                <a:ext uri="{FF2B5EF4-FFF2-40B4-BE49-F238E27FC236}">
                  <a16:creationId xmlns:a16="http://schemas.microsoft.com/office/drawing/2014/main" id="{18D1B615-C474-3033-A351-FF7CABEE4E65}"/>
                </a:ext>
              </a:extLst>
            </p:cNvPr>
            <p:cNvSpPr>
              <a:spLocks/>
            </p:cNvSpPr>
            <p:nvPr/>
          </p:nvSpPr>
          <p:spPr bwMode="auto">
            <a:xfrm>
              <a:off x="7223471" y="6185868"/>
              <a:ext cx="15333" cy="19784"/>
            </a:xfrm>
            <a:custGeom>
              <a:avLst/>
              <a:gdLst>
                <a:gd name="T0" fmla="*/ 19 w 21"/>
                <a:gd name="T1" fmla="*/ 3 h 24"/>
                <a:gd name="T2" fmla="*/ 0 w 21"/>
                <a:gd name="T3" fmla="*/ 3 h 24"/>
                <a:gd name="T4" fmla="*/ 0 w 21"/>
                <a:gd name="T5" fmla="*/ 0 h 24"/>
                <a:gd name="T6" fmla="*/ 21 w 21"/>
                <a:gd name="T7" fmla="*/ 0 h 24"/>
                <a:gd name="T8" fmla="*/ 21 w 21"/>
                <a:gd name="T9" fmla="*/ 24 h 24"/>
                <a:gd name="T10" fmla="*/ 19 w 21"/>
                <a:gd name="T11" fmla="*/ 24 h 24"/>
                <a:gd name="T12" fmla="*/ 19 w 21"/>
                <a:gd name="T13" fmla="*/ 3 h 24"/>
              </a:gdLst>
              <a:ahLst/>
              <a:cxnLst>
                <a:cxn ang="0">
                  <a:pos x="T0" y="T1"/>
                </a:cxn>
                <a:cxn ang="0">
                  <a:pos x="T2" y="T3"/>
                </a:cxn>
                <a:cxn ang="0">
                  <a:pos x="T4" y="T5"/>
                </a:cxn>
                <a:cxn ang="0">
                  <a:pos x="T6" y="T7"/>
                </a:cxn>
                <a:cxn ang="0">
                  <a:pos x="T8" y="T9"/>
                </a:cxn>
                <a:cxn ang="0">
                  <a:pos x="T10" y="T11"/>
                </a:cxn>
                <a:cxn ang="0">
                  <a:pos x="T12" y="T13"/>
                </a:cxn>
              </a:cxnLst>
              <a:rect l="0" t="0" r="r" b="b"/>
              <a:pathLst>
                <a:path w="21" h="24">
                  <a:moveTo>
                    <a:pt x="19" y="3"/>
                  </a:moveTo>
                  <a:lnTo>
                    <a:pt x="0" y="3"/>
                  </a:lnTo>
                  <a:lnTo>
                    <a:pt x="0" y="0"/>
                  </a:lnTo>
                  <a:lnTo>
                    <a:pt x="21" y="0"/>
                  </a:lnTo>
                  <a:lnTo>
                    <a:pt x="21" y="24"/>
                  </a:lnTo>
                  <a:lnTo>
                    <a:pt x="19" y="24"/>
                  </a:lnTo>
                  <a:lnTo>
                    <a:pt x="19" y="3"/>
                  </a:lnTo>
                  <a:close/>
                </a:path>
              </a:pathLst>
            </a:custGeom>
            <a:solidFill>
              <a:srgbClr val="224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80" name="Freeform 222">
              <a:extLst>
                <a:ext uri="{FF2B5EF4-FFF2-40B4-BE49-F238E27FC236}">
                  <a16:creationId xmlns:a16="http://schemas.microsoft.com/office/drawing/2014/main" id="{DCF5296E-4920-0FCA-A71C-3349C74EF6AC}"/>
                </a:ext>
              </a:extLst>
            </p:cNvPr>
            <p:cNvSpPr>
              <a:spLocks/>
            </p:cNvSpPr>
            <p:nvPr/>
          </p:nvSpPr>
          <p:spPr bwMode="auto">
            <a:xfrm>
              <a:off x="6891251" y="6185868"/>
              <a:ext cx="15333" cy="19784"/>
            </a:xfrm>
            <a:custGeom>
              <a:avLst/>
              <a:gdLst>
                <a:gd name="T0" fmla="*/ 17 w 21"/>
                <a:gd name="T1" fmla="*/ 3 h 24"/>
                <a:gd name="T2" fmla="*/ 0 w 21"/>
                <a:gd name="T3" fmla="*/ 3 h 24"/>
                <a:gd name="T4" fmla="*/ 0 w 21"/>
                <a:gd name="T5" fmla="*/ 0 h 24"/>
                <a:gd name="T6" fmla="*/ 21 w 21"/>
                <a:gd name="T7" fmla="*/ 0 h 24"/>
                <a:gd name="T8" fmla="*/ 21 w 21"/>
                <a:gd name="T9" fmla="*/ 24 h 24"/>
                <a:gd name="T10" fmla="*/ 17 w 21"/>
                <a:gd name="T11" fmla="*/ 24 h 24"/>
                <a:gd name="T12" fmla="*/ 17 w 21"/>
                <a:gd name="T13" fmla="*/ 3 h 24"/>
              </a:gdLst>
              <a:ahLst/>
              <a:cxnLst>
                <a:cxn ang="0">
                  <a:pos x="T0" y="T1"/>
                </a:cxn>
                <a:cxn ang="0">
                  <a:pos x="T2" y="T3"/>
                </a:cxn>
                <a:cxn ang="0">
                  <a:pos x="T4" y="T5"/>
                </a:cxn>
                <a:cxn ang="0">
                  <a:pos x="T6" y="T7"/>
                </a:cxn>
                <a:cxn ang="0">
                  <a:pos x="T8" y="T9"/>
                </a:cxn>
                <a:cxn ang="0">
                  <a:pos x="T10" y="T11"/>
                </a:cxn>
                <a:cxn ang="0">
                  <a:pos x="T12" y="T13"/>
                </a:cxn>
              </a:cxnLst>
              <a:rect l="0" t="0" r="r" b="b"/>
              <a:pathLst>
                <a:path w="21" h="24">
                  <a:moveTo>
                    <a:pt x="17" y="3"/>
                  </a:moveTo>
                  <a:lnTo>
                    <a:pt x="0" y="3"/>
                  </a:lnTo>
                  <a:lnTo>
                    <a:pt x="0" y="0"/>
                  </a:lnTo>
                  <a:lnTo>
                    <a:pt x="21" y="0"/>
                  </a:lnTo>
                  <a:lnTo>
                    <a:pt x="21" y="24"/>
                  </a:lnTo>
                  <a:lnTo>
                    <a:pt x="17" y="24"/>
                  </a:lnTo>
                  <a:lnTo>
                    <a:pt x="17" y="3"/>
                  </a:lnTo>
                  <a:close/>
                </a:path>
              </a:pathLst>
            </a:custGeom>
            <a:solidFill>
              <a:srgbClr val="224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81" name="Freeform 223">
              <a:extLst>
                <a:ext uri="{FF2B5EF4-FFF2-40B4-BE49-F238E27FC236}">
                  <a16:creationId xmlns:a16="http://schemas.microsoft.com/office/drawing/2014/main" id="{928B02F3-FCDC-4E02-9258-4E02ABD4599A}"/>
                </a:ext>
              </a:extLst>
            </p:cNvPr>
            <p:cNvSpPr>
              <a:spLocks/>
            </p:cNvSpPr>
            <p:nvPr/>
          </p:nvSpPr>
          <p:spPr bwMode="auto">
            <a:xfrm>
              <a:off x="6867156" y="6185868"/>
              <a:ext cx="13873" cy="19784"/>
            </a:xfrm>
            <a:custGeom>
              <a:avLst/>
              <a:gdLst>
                <a:gd name="T0" fmla="*/ 18 w 19"/>
                <a:gd name="T1" fmla="*/ 3 h 24"/>
                <a:gd name="T2" fmla="*/ 0 w 19"/>
                <a:gd name="T3" fmla="*/ 3 h 24"/>
                <a:gd name="T4" fmla="*/ 0 w 19"/>
                <a:gd name="T5" fmla="*/ 0 h 24"/>
                <a:gd name="T6" fmla="*/ 19 w 19"/>
                <a:gd name="T7" fmla="*/ 0 h 24"/>
                <a:gd name="T8" fmla="*/ 19 w 19"/>
                <a:gd name="T9" fmla="*/ 24 h 24"/>
                <a:gd name="T10" fmla="*/ 18 w 19"/>
                <a:gd name="T11" fmla="*/ 24 h 24"/>
                <a:gd name="T12" fmla="*/ 18 w 19"/>
                <a:gd name="T13" fmla="*/ 3 h 24"/>
              </a:gdLst>
              <a:ahLst/>
              <a:cxnLst>
                <a:cxn ang="0">
                  <a:pos x="T0" y="T1"/>
                </a:cxn>
                <a:cxn ang="0">
                  <a:pos x="T2" y="T3"/>
                </a:cxn>
                <a:cxn ang="0">
                  <a:pos x="T4" y="T5"/>
                </a:cxn>
                <a:cxn ang="0">
                  <a:pos x="T6" y="T7"/>
                </a:cxn>
                <a:cxn ang="0">
                  <a:pos x="T8" y="T9"/>
                </a:cxn>
                <a:cxn ang="0">
                  <a:pos x="T10" y="T11"/>
                </a:cxn>
                <a:cxn ang="0">
                  <a:pos x="T12" y="T13"/>
                </a:cxn>
              </a:cxnLst>
              <a:rect l="0" t="0" r="r" b="b"/>
              <a:pathLst>
                <a:path w="19" h="24">
                  <a:moveTo>
                    <a:pt x="18" y="3"/>
                  </a:moveTo>
                  <a:lnTo>
                    <a:pt x="0" y="3"/>
                  </a:lnTo>
                  <a:lnTo>
                    <a:pt x="0" y="0"/>
                  </a:lnTo>
                  <a:lnTo>
                    <a:pt x="19" y="0"/>
                  </a:lnTo>
                  <a:lnTo>
                    <a:pt x="19" y="24"/>
                  </a:lnTo>
                  <a:lnTo>
                    <a:pt x="18" y="24"/>
                  </a:lnTo>
                  <a:lnTo>
                    <a:pt x="18" y="3"/>
                  </a:lnTo>
                  <a:close/>
                </a:path>
              </a:pathLst>
            </a:custGeom>
            <a:solidFill>
              <a:srgbClr val="224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82" name="Freeform 224">
              <a:extLst>
                <a:ext uri="{FF2B5EF4-FFF2-40B4-BE49-F238E27FC236}">
                  <a16:creationId xmlns:a16="http://schemas.microsoft.com/office/drawing/2014/main" id="{D2BEDB44-531B-83EF-77FC-2438EE046FB8}"/>
                </a:ext>
              </a:extLst>
            </p:cNvPr>
            <p:cNvSpPr>
              <a:spLocks/>
            </p:cNvSpPr>
            <p:nvPr/>
          </p:nvSpPr>
          <p:spPr bwMode="auto">
            <a:xfrm>
              <a:off x="6915346" y="6185868"/>
              <a:ext cx="14603" cy="19784"/>
            </a:xfrm>
            <a:custGeom>
              <a:avLst/>
              <a:gdLst>
                <a:gd name="T0" fmla="*/ 17 w 20"/>
                <a:gd name="T1" fmla="*/ 3 h 24"/>
                <a:gd name="T2" fmla="*/ 0 w 20"/>
                <a:gd name="T3" fmla="*/ 3 h 24"/>
                <a:gd name="T4" fmla="*/ 0 w 20"/>
                <a:gd name="T5" fmla="*/ 0 h 24"/>
                <a:gd name="T6" fmla="*/ 20 w 20"/>
                <a:gd name="T7" fmla="*/ 0 h 24"/>
                <a:gd name="T8" fmla="*/ 20 w 20"/>
                <a:gd name="T9" fmla="*/ 24 h 24"/>
                <a:gd name="T10" fmla="*/ 17 w 20"/>
                <a:gd name="T11" fmla="*/ 24 h 24"/>
                <a:gd name="T12" fmla="*/ 17 w 20"/>
                <a:gd name="T13" fmla="*/ 3 h 24"/>
              </a:gdLst>
              <a:ahLst/>
              <a:cxnLst>
                <a:cxn ang="0">
                  <a:pos x="T0" y="T1"/>
                </a:cxn>
                <a:cxn ang="0">
                  <a:pos x="T2" y="T3"/>
                </a:cxn>
                <a:cxn ang="0">
                  <a:pos x="T4" y="T5"/>
                </a:cxn>
                <a:cxn ang="0">
                  <a:pos x="T6" y="T7"/>
                </a:cxn>
                <a:cxn ang="0">
                  <a:pos x="T8" y="T9"/>
                </a:cxn>
                <a:cxn ang="0">
                  <a:pos x="T10" y="T11"/>
                </a:cxn>
                <a:cxn ang="0">
                  <a:pos x="T12" y="T13"/>
                </a:cxn>
              </a:cxnLst>
              <a:rect l="0" t="0" r="r" b="b"/>
              <a:pathLst>
                <a:path w="20" h="24">
                  <a:moveTo>
                    <a:pt x="17" y="3"/>
                  </a:moveTo>
                  <a:lnTo>
                    <a:pt x="0" y="3"/>
                  </a:lnTo>
                  <a:lnTo>
                    <a:pt x="0" y="0"/>
                  </a:lnTo>
                  <a:lnTo>
                    <a:pt x="20" y="0"/>
                  </a:lnTo>
                  <a:lnTo>
                    <a:pt x="20" y="24"/>
                  </a:lnTo>
                  <a:lnTo>
                    <a:pt x="17" y="24"/>
                  </a:lnTo>
                  <a:lnTo>
                    <a:pt x="17" y="3"/>
                  </a:lnTo>
                  <a:close/>
                </a:path>
              </a:pathLst>
            </a:custGeom>
            <a:solidFill>
              <a:srgbClr val="224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83" name="Freeform 225">
              <a:extLst>
                <a:ext uri="{FF2B5EF4-FFF2-40B4-BE49-F238E27FC236}">
                  <a16:creationId xmlns:a16="http://schemas.microsoft.com/office/drawing/2014/main" id="{2811233B-A311-1D76-FB4F-E2DA69F45823}"/>
                </a:ext>
              </a:extLst>
            </p:cNvPr>
            <p:cNvSpPr>
              <a:spLocks/>
            </p:cNvSpPr>
            <p:nvPr/>
          </p:nvSpPr>
          <p:spPr bwMode="auto">
            <a:xfrm>
              <a:off x="6843791" y="6185868"/>
              <a:ext cx="13873" cy="19784"/>
            </a:xfrm>
            <a:custGeom>
              <a:avLst/>
              <a:gdLst>
                <a:gd name="T0" fmla="*/ 17 w 19"/>
                <a:gd name="T1" fmla="*/ 3 h 24"/>
                <a:gd name="T2" fmla="*/ 0 w 19"/>
                <a:gd name="T3" fmla="*/ 3 h 24"/>
                <a:gd name="T4" fmla="*/ 0 w 19"/>
                <a:gd name="T5" fmla="*/ 0 h 24"/>
                <a:gd name="T6" fmla="*/ 19 w 19"/>
                <a:gd name="T7" fmla="*/ 0 h 24"/>
                <a:gd name="T8" fmla="*/ 19 w 19"/>
                <a:gd name="T9" fmla="*/ 24 h 24"/>
                <a:gd name="T10" fmla="*/ 17 w 19"/>
                <a:gd name="T11" fmla="*/ 24 h 24"/>
                <a:gd name="T12" fmla="*/ 17 w 19"/>
                <a:gd name="T13" fmla="*/ 3 h 24"/>
              </a:gdLst>
              <a:ahLst/>
              <a:cxnLst>
                <a:cxn ang="0">
                  <a:pos x="T0" y="T1"/>
                </a:cxn>
                <a:cxn ang="0">
                  <a:pos x="T2" y="T3"/>
                </a:cxn>
                <a:cxn ang="0">
                  <a:pos x="T4" y="T5"/>
                </a:cxn>
                <a:cxn ang="0">
                  <a:pos x="T6" y="T7"/>
                </a:cxn>
                <a:cxn ang="0">
                  <a:pos x="T8" y="T9"/>
                </a:cxn>
                <a:cxn ang="0">
                  <a:pos x="T10" y="T11"/>
                </a:cxn>
                <a:cxn ang="0">
                  <a:pos x="T12" y="T13"/>
                </a:cxn>
              </a:cxnLst>
              <a:rect l="0" t="0" r="r" b="b"/>
              <a:pathLst>
                <a:path w="19" h="24">
                  <a:moveTo>
                    <a:pt x="17" y="3"/>
                  </a:moveTo>
                  <a:lnTo>
                    <a:pt x="0" y="3"/>
                  </a:lnTo>
                  <a:lnTo>
                    <a:pt x="0" y="0"/>
                  </a:lnTo>
                  <a:lnTo>
                    <a:pt x="19" y="0"/>
                  </a:lnTo>
                  <a:lnTo>
                    <a:pt x="19" y="24"/>
                  </a:lnTo>
                  <a:lnTo>
                    <a:pt x="17" y="24"/>
                  </a:lnTo>
                  <a:lnTo>
                    <a:pt x="17" y="3"/>
                  </a:lnTo>
                  <a:close/>
                </a:path>
              </a:pathLst>
            </a:custGeom>
            <a:solidFill>
              <a:srgbClr val="224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84" name="Freeform 226">
              <a:extLst>
                <a:ext uri="{FF2B5EF4-FFF2-40B4-BE49-F238E27FC236}">
                  <a16:creationId xmlns:a16="http://schemas.microsoft.com/office/drawing/2014/main" id="{4F677A74-E366-425A-8A2F-51420C4A8F9E}"/>
                </a:ext>
              </a:extLst>
            </p:cNvPr>
            <p:cNvSpPr>
              <a:spLocks/>
            </p:cNvSpPr>
            <p:nvPr/>
          </p:nvSpPr>
          <p:spPr bwMode="auto">
            <a:xfrm>
              <a:off x="7057726" y="6185868"/>
              <a:ext cx="14603" cy="19784"/>
            </a:xfrm>
            <a:custGeom>
              <a:avLst/>
              <a:gdLst>
                <a:gd name="T0" fmla="*/ 17 w 20"/>
                <a:gd name="T1" fmla="*/ 3 h 24"/>
                <a:gd name="T2" fmla="*/ 0 w 20"/>
                <a:gd name="T3" fmla="*/ 3 h 24"/>
                <a:gd name="T4" fmla="*/ 0 w 20"/>
                <a:gd name="T5" fmla="*/ 0 h 24"/>
                <a:gd name="T6" fmla="*/ 20 w 20"/>
                <a:gd name="T7" fmla="*/ 0 h 24"/>
                <a:gd name="T8" fmla="*/ 20 w 20"/>
                <a:gd name="T9" fmla="*/ 24 h 24"/>
                <a:gd name="T10" fmla="*/ 17 w 20"/>
                <a:gd name="T11" fmla="*/ 24 h 24"/>
                <a:gd name="T12" fmla="*/ 17 w 20"/>
                <a:gd name="T13" fmla="*/ 3 h 24"/>
              </a:gdLst>
              <a:ahLst/>
              <a:cxnLst>
                <a:cxn ang="0">
                  <a:pos x="T0" y="T1"/>
                </a:cxn>
                <a:cxn ang="0">
                  <a:pos x="T2" y="T3"/>
                </a:cxn>
                <a:cxn ang="0">
                  <a:pos x="T4" y="T5"/>
                </a:cxn>
                <a:cxn ang="0">
                  <a:pos x="T6" y="T7"/>
                </a:cxn>
                <a:cxn ang="0">
                  <a:pos x="T8" y="T9"/>
                </a:cxn>
                <a:cxn ang="0">
                  <a:pos x="T10" y="T11"/>
                </a:cxn>
                <a:cxn ang="0">
                  <a:pos x="T12" y="T13"/>
                </a:cxn>
              </a:cxnLst>
              <a:rect l="0" t="0" r="r" b="b"/>
              <a:pathLst>
                <a:path w="20" h="24">
                  <a:moveTo>
                    <a:pt x="17" y="3"/>
                  </a:moveTo>
                  <a:lnTo>
                    <a:pt x="0" y="3"/>
                  </a:lnTo>
                  <a:lnTo>
                    <a:pt x="0" y="0"/>
                  </a:lnTo>
                  <a:lnTo>
                    <a:pt x="20" y="0"/>
                  </a:lnTo>
                  <a:lnTo>
                    <a:pt x="20" y="24"/>
                  </a:lnTo>
                  <a:lnTo>
                    <a:pt x="17" y="24"/>
                  </a:lnTo>
                  <a:lnTo>
                    <a:pt x="17" y="3"/>
                  </a:lnTo>
                  <a:close/>
                </a:path>
              </a:pathLst>
            </a:custGeom>
            <a:solidFill>
              <a:srgbClr val="224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85" name="Freeform 227">
              <a:extLst>
                <a:ext uri="{FF2B5EF4-FFF2-40B4-BE49-F238E27FC236}">
                  <a16:creationId xmlns:a16="http://schemas.microsoft.com/office/drawing/2014/main" id="{64893D16-E646-9F56-67D2-D9178245FA5A}"/>
                </a:ext>
              </a:extLst>
            </p:cNvPr>
            <p:cNvSpPr>
              <a:spLocks/>
            </p:cNvSpPr>
            <p:nvPr/>
          </p:nvSpPr>
          <p:spPr bwMode="auto">
            <a:xfrm>
              <a:off x="7128551" y="6185868"/>
              <a:ext cx="15333" cy="19784"/>
            </a:xfrm>
            <a:custGeom>
              <a:avLst/>
              <a:gdLst>
                <a:gd name="T0" fmla="*/ 19 w 21"/>
                <a:gd name="T1" fmla="*/ 3 h 24"/>
                <a:gd name="T2" fmla="*/ 0 w 21"/>
                <a:gd name="T3" fmla="*/ 3 h 24"/>
                <a:gd name="T4" fmla="*/ 0 w 21"/>
                <a:gd name="T5" fmla="*/ 0 h 24"/>
                <a:gd name="T6" fmla="*/ 21 w 21"/>
                <a:gd name="T7" fmla="*/ 0 h 24"/>
                <a:gd name="T8" fmla="*/ 21 w 21"/>
                <a:gd name="T9" fmla="*/ 24 h 24"/>
                <a:gd name="T10" fmla="*/ 19 w 21"/>
                <a:gd name="T11" fmla="*/ 24 h 24"/>
                <a:gd name="T12" fmla="*/ 19 w 21"/>
                <a:gd name="T13" fmla="*/ 3 h 24"/>
              </a:gdLst>
              <a:ahLst/>
              <a:cxnLst>
                <a:cxn ang="0">
                  <a:pos x="T0" y="T1"/>
                </a:cxn>
                <a:cxn ang="0">
                  <a:pos x="T2" y="T3"/>
                </a:cxn>
                <a:cxn ang="0">
                  <a:pos x="T4" y="T5"/>
                </a:cxn>
                <a:cxn ang="0">
                  <a:pos x="T6" y="T7"/>
                </a:cxn>
                <a:cxn ang="0">
                  <a:pos x="T8" y="T9"/>
                </a:cxn>
                <a:cxn ang="0">
                  <a:pos x="T10" y="T11"/>
                </a:cxn>
                <a:cxn ang="0">
                  <a:pos x="T12" y="T13"/>
                </a:cxn>
              </a:cxnLst>
              <a:rect l="0" t="0" r="r" b="b"/>
              <a:pathLst>
                <a:path w="21" h="24">
                  <a:moveTo>
                    <a:pt x="19" y="3"/>
                  </a:moveTo>
                  <a:lnTo>
                    <a:pt x="0" y="3"/>
                  </a:lnTo>
                  <a:lnTo>
                    <a:pt x="0" y="0"/>
                  </a:lnTo>
                  <a:lnTo>
                    <a:pt x="21" y="0"/>
                  </a:lnTo>
                  <a:lnTo>
                    <a:pt x="21" y="24"/>
                  </a:lnTo>
                  <a:lnTo>
                    <a:pt x="19" y="24"/>
                  </a:lnTo>
                  <a:lnTo>
                    <a:pt x="19" y="3"/>
                  </a:lnTo>
                  <a:close/>
                </a:path>
              </a:pathLst>
            </a:custGeom>
            <a:solidFill>
              <a:srgbClr val="224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86" name="Freeform 228">
              <a:extLst>
                <a:ext uri="{FF2B5EF4-FFF2-40B4-BE49-F238E27FC236}">
                  <a16:creationId xmlns:a16="http://schemas.microsoft.com/office/drawing/2014/main" id="{83B1DB1B-DACE-3949-EEF5-0D5ABDFB34FD}"/>
                </a:ext>
              </a:extLst>
            </p:cNvPr>
            <p:cNvSpPr>
              <a:spLocks/>
            </p:cNvSpPr>
            <p:nvPr/>
          </p:nvSpPr>
          <p:spPr bwMode="auto">
            <a:xfrm>
              <a:off x="7105186" y="6185868"/>
              <a:ext cx="14603" cy="19784"/>
            </a:xfrm>
            <a:custGeom>
              <a:avLst/>
              <a:gdLst>
                <a:gd name="T0" fmla="*/ 17 w 20"/>
                <a:gd name="T1" fmla="*/ 3 h 24"/>
                <a:gd name="T2" fmla="*/ 0 w 20"/>
                <a:gd name="T3" fmla="*/ 3 h 24"/>
                <a:gd name="T4" fmla="*/ 0 w 20"/>
                <a:gd name="T5" fmla="*/ 0 h 24"/>
                <a:gd name="T6" fmla="*/ 20 w 20"/>
                <a:gd name="T7" fmla="*/ 0 h 24"/>
                <a:gd name="T8" fmla="*/ 20 w 20"/>
                <a:gd name="T9" fmla="*/ 24 h 24"/>
                <a:gd name="T10" fmla="*/ 17 w 20"/>
                <a:gd name="T11" fmla="*/ 24 h 24"/>
                <a:gd name="T12" fmla="*/ 17 w 20"/>
                <a:gd name="T13" fmla="*/ 3 h 24"/>
              </a:gdLst>
              <a:ahLst/>
              <a:cxnLst>
                <a:cxn ang="0">
                  <a:pos x="T0" y="T1"/>
                </a:cxn>
                <a:cxn ang="0">
                  <a:pos x="T2" y="T3"/>
                </a:cxn>
                <a:cxn ang="0">
                  <a:pos x="T4" y="T5"/>
                </a:cxn>
                <a:cxn ang="0">
                  <a:pos x="T6" y="T7"/>
                </a:cxn>
                <a:cxn ang="0">
                  <a:pos x="T8" y="T9"/>
                </a:cxn>
                <a:cxn ang="0">
                  <a:pos x="T10" y="T11"/>
                </a:cxn>
                <a:cxn ang="0">
                  <a:pos x="T12" y="T13"/>
                </a:cxn>
              </a:cxnLst>
              <a:rect l="0" t="0" r="r" b="b"/>
              <a:pathLst>
                <a:path w="20" h="24">
                  <a:moveTo>
                    <a:pt x="17" y="3"/>
                  </a:moveTo>
                  <a:lnTo>
                    <a:pt x="0" y="3"/>
                  </a:lnTo>
                  <a:lnTo>
                    <a:pt x="0" y="0"/>
                  </a:lnTo>
                  <a:lnTo>
                    <a:pt x="20" y="0"/>
                  </a:lnTo>
                  <a:lnTo>
                    <a:pt x="20" y="24"/>
                  </a:lnTo>
                  <a:lnTo>
                    <a:pt x="17" y="24"/>
                  </a:lnTo>
                  <a:lnTo>
                    <a:pt x="17" y="3"/>
                  </a:lnTo>
                  <a:close/>
                </a:path>
              </a:pathLst>
            </a:custGeom>
            <a:solidFill>
              <a:srgbClr val="224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87" name="Freeform 229">
              <a:extLst>
                <a:ext uri="{FF2B5EF4-FFF2-40B4-BE49-F238E27FC236}">
                  <a16:creationId xmlns:a16="http://schemas.microsoft.com/office/drawing/2014/main" id="{A34DAECB-9E49-1AB1-07FD-A8E5704AC32A}"/>
                </a:ext>
              </a:extLst>
            </p:cNvPr>
            <p:cNvSpPr>
              <a:spLocks/>
            </p:cNvSpPr>
            <p:nvPr/>
          </p:nvSpPr>
          <p:spPr bwMode="auto">
            <a:xfrm>
              <a:off x="7081091" y="6185868"/>
              <a:ext cx="15333" cy="19784"/>
            </a:xfrm>
            <a:custGeom>
              <a:avLst/>
              <a:gdLst>
                <a:gd name="T0" fmla="*/ 17 w 21"/>
                <a:gd name="T1" fmla="*/ 3 h 24"/>
                <a:gd name="T2" fmla="*/ 0 w 21"/>
                <a:gd name="T3" fmla="*/ 3 h 24"/>
                <a:gd name="T4" fmla="*/ 0 w 21"/>
                <a:gd name="T5" fmla="*/ 0 h 24"/>
                <a:gd name="T6" fmla="*/ 21 w 21"/>
                <a:gd name="T7" fmla="*/ 0 h 24"/>
                <a:gd name="T8" fmla="*/ 21 w 21"/>
                <a:gd name="T9" fmla="*/ 24 h 24"/>
                <a:gd name="T10" fmla="*/ 17 w 21"/>
                <a:gd name="T11" fmla="*/ 24 h 24"/>
                <a:gd name="T12" fmla="*/ 17 w 21"/>
                <a:gd name="T13" fmla="*/ 3 h 24"/>
              </a:gdLst>
              <a:ahLst/>
              <a:cxnLst>
                <a:cxn ang="0">
                  <a:pos x="T0" y="T1"/>
                </a:cxn>
                <a:cxn ang="0">
                  <a:pos x="T2" y="T3"/>
                </a:cxn>
                <a:cxn ang="0">
                  <a:pos x="T4" y="T5"/>
                </a:cxn>
                <a:cxn ang="0">
                  <a:pos x="T6" y="T7"/>
                </a:cxn>
                <a:cxn ang="0">
                  <a:pos x="T8" y="T9"/>
                </a:cxn>
                <a:cxn ang="0">
                  <a:pos x="T10" y="T11"/>
                </a:cxn>
                <a:cxn ang="0">
                  <a:pos x="T12" y="T13"/>
                </a:cxn>
              </a:cxnLst>
              <a:rect l="0" t="0" r="r" b="b"/>
              <a:pathLst>
                <a:path w="21" h="24">
                  <a:moveTo>
                    <a:pt x="17" y="3"/>
                  </a:moveTo>
                  <a:lnTo>
                    <a:pt x="0" y="3"/>
                  </a:lnTo>
                  <a:lnTo>
                    <a:pt x="0" y="0"/>
                  </a:lnTo>
                  <a:lnTo>
                    <a:pt x="21" y="0"/>
                  </a:lnTo>
                  <a:lnTo>
                    <a:pt x="21" y="24"/>
                  </a:lnTo>
                  <a:lnTo>
                    <a:pt x="17" y="24"/>
                  </a:lnTo>
                  <a:lnTo>
                    <a:pt x="17" y="3"/>
                  </a:lnTo>
                  <a:close/>
                </a:path>
              </a:pathLst>
            </a:custGeom>
            <a:solidFill>
              <a:srgbClr val="224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88" name="Rectangle 230">
              <a:extLst>
                <a:ext uri="{FF2B5EF4-FFF2-40B4-BE49-F238E27FC236}">
                  <a16:creationId xmlns:a16="http://schemas.microsoft.com/office/drawing/2014/main" id="{B37FBC5E-1C01-5793-BB3B-B5803F1BCE85}"/>
                </a:ext>
              </a:extLst>
            </p:cNvPr>
            <p:cNvSpPr>
              <a:spLocks noChangeArrowheads="1"/>
            </p:cNvSpPr>
            <p:nvPr/>
          </p:nvSpPr>
          <p:spPr bwMode="auto">
            <a:xfrm>
              <a:off x="6891251" y="6273246"/>
              <a:ext cx="18984" cy="5770"/>
            </a:xfrm>
            <a:prstGeom prst="rect">
              <a:avLst/>
            </a:prstGeom>
            <a:solidFill>
              <a:srgbClr val="2E66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89" name="Rectangle 231">
              <a:extLst>
                <a:ext uri="{FF2B5EF4-FFF2-40B4-BE49-F238E27FC236}">
                  <a16:creationId xmlns:a16="http://schemas.microsoft.com/office/drawing/2014/main" id="{D7E973A9-2031-86FC-ABED-06DDEF11DD79}"/>
                </a:ext>
              </a:extLst>
            </p:cNvPr>
            <p:cNvSpPr>
              <a:spLocks noChangeArrowheads="1"/>
            </p:cNvSpPr>
            <p:nvPr/>
          </p:nvSpPr>
          <p:spPr bwMode="auto">
            <a:xfrm>
              <a:off x="6891251" y="6283137"/>
              <a:ext cx="18984" cy="5770"/>
            </a:xfrm>
            <a:prstGeom prst="rect">
              <a:avLst/>
            </a:prstGeom>
            <a:solidFill>
              <a:srgbClr val="2E66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90" name="Rectangle 232">
              <a:extLst>
                <a:ext uri="{FF2B5EF4-FFF2-40B4-BE49-F238E27FC236}">
                  <a16:creationId xmlns:a16="http://schemas.microsoft.com/office/drawing/2014/main" id="{1B65BC1B-1AF2-32F6-C246-1902F6B3403D}"/>
                </a:ext>
              </a:extLst>
            </p:cNvPr>
            <p:cNvSpPr>
              <a:spLocks noChangeArrowheads="1"/>
            </p:cNvSpPr>
            <p:nvPr/>
          </p:nvSpPr>
          <p:spPr bwMode="auto">
            <a:xfrm>
              <a:off x="6891251" y="6292205"/>
              <a:ext cx="18984" cy="5770"/>
            </a:xfrm>
            <a:prstGeom prst="rect">
              <a:avLst/>
            </a:prstGeom>
            <a:solidFill>
              <a:srgbClr val="2E66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91" name="Rectangle 233">
              <a:extLst>
                <a:ext uri="{FF2B5EF4-FFF2-40B4-BE49-F238E27FC236}">
                  <a16:creationId xmlns:a16="http://schemas.microsoft.com/office/drawing/2014/main" id="{21B55F8E-CFBA-B0D7-6B25-716A90B05CCF}"/>
                </a:ext>
              </a:extLst>
            </p:cNvPr>
            <p:cNvSpPr>
              <a:spLocks noChangeArrowheads="1"/>
            </p:cNvSpPr>
            <p:nvPr/>
          </p:nvSpPr>
          <p:spPr bwMode="auto">
            <a:xfrm>
              <a:off x="6891251" y="6300448"/>
              <a:ext cx="18984" cy="5770"/>
            </a:xfrm>
            <a:prstGeom prst="rect">
              <a:avLst/>
            </a:prstGeom>
            <a:solidFill>
              <a:srgbClr val="2E66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92" name="Rectangle 234">
              <a:extLst>
                <a:ext uri="{FF2B5EF4-FFF2-40B4-BE49-F238E27FC236}">
                  <a16:creationId xmlns:a16="http://schemas.microsoft.com/office/drawing/2014/main" id="{91DF7510-84A6-8655-BEAD-D30377BEE9A0}"/>
                </a:ext>
              </a:extLst>
            </p:cNvPr>
            <p:cNvSpPr>
              <a:spLocks noChangeArrowheads="1"/>
            </p:cNvSpPr>
            <p:nvPr/>
          </p:nvSpPr>
          <p:spPr bwMode="auto">
            <a:xfrm>
              <a:off x="6891251" y="6310340"/>
              <a:ext cx="18984" cy="5770"/>
            </a:xfrm>
            <a:prstGeom prst="rect">
              <a:avLst/>
            </a:prstGeom>
            <a:solidFill>
              <a:srgbClr val="2E66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93" name="Rectangle 235">
              <a:extLst>
                <a:ext uri="{FF2B5EF4-FFF2-40B4-BE49-F238E27FC236}">
                  <a16:creationId xmlns:a16="http://schemas.microsoft.com/office/drawing/2014/main" id="{9B3BD971-EE36-6B7E-7CC7-48B9B32AABB1}"/>
                </a:ext>
              </a:extLst>
            </p:cNvPr>
            <p:cNvSpPr>
              <a:spLocks noChangeArrowheads="1"/>
            </p:cNvSpPr>
            <p:nvPr/>
          </p:nvSpPr>
          <p:spPr bwMode="auto">
            <a:xfrm>
              <a:off x="6891251" y="6318583"/>
              <a:ext cx="18984" cy="5770"/>
            </a:xfrm>
            <a:prstGeom prst="rect">
              <a:avLst/>
            </a:prstGeom>
            <a:solidFill>
              <a:srgbClr val="2E66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94" name="Rectangle 236">
              <a:extLst>
                <a:ext uri="{FF2B5EF4-FFF2-40B4-BE49-F238E27FC236}">
                  <a16:creationId xmlns:a16="http://schemas.microsoft.com/office/drawing/2014/main" id="{B0F35F97-7359-0296-ADC0-B0C8076793BA}"/>
                </a:ext>
              </a:extLst>
            </p:cNvPr>
            <p:cNvSpPr>
              <a:spLocks noChangeArrowheads="1"/>
            </p:cNvSpPr>
            <p:nvPr/>
          </p:nvSpPr>
          <p:spPr bwMode="auto">
            <a:xfrm>
              <a:off x="6891251" y="6327651"/>
              <a:ext cx="18984" cy="5770"/>
            </a:xfrm>
            <a:prstGeom prst="rect">
              <a:avLst/>
            </a:prstGeom>
            <a:solidFill>
              <a:srgbClr val="2E66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95" name="Rectangle 237">
              <a:extLst>
                <a:ext uri="{FF2B5EF4-FFF2-40B4-BE49-F238E27FC236}">
                  <a16:creationId xmlns:a16="http://schemas.microsoft.com/office/drawing/2014/main" id="{91D0F893-7A5B-FAB0-01F4-DA189E8481A6}"/>
                </a:ext>
              </a:extLst>
            </p:cNvPr>
            <p:cNvSpPr>
              <a:spLocks noChangeArrowheads="1"/>
            </p:cNvSpPr>
            <p:nvPr/>
          </p:nvSpPr>
          <p:spPr bwMode="auto">
            <a:xfrm>
              <a:off x="6891251" y="6337542"/>
              <a:ext cx="18984" cy="5770"/>
            </a:xfrm>
            <a:prstGeom prst="rect">
              <a:avLst/>
            </a:prstGeom>
            <a:solidFill>
              <a:srgbClr val="2E66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96" name="Rectangle 238">
              <a:extLst>
                <a:ext uri="{FF2B5EF4-FFF2-40B4-BE49-F238E27FC236}">
                  <a16:creationId xmlns:a16="http://schemas.microsoft.com/office/drawing/2014/main" id="{BD601AB8-D113-5629-9907-FD0177520163}"/>
                </a:ext>
              </a:extLst>
            </p:cNvPr>
            <p:cNvSpPr>
              <a:spLocks noChangeArrowheads="1"/>
            </p:cNvSpPr>
            <p:nvPr/>
          </p:nvSpPr>
          <p:spPr bwMode="auto">
            <a:xfrm>
              <a:off x="6891251" y="6345785"/>
              <a:ext cx="18984" cy="5770"/>
            </a:xfrm>
            <a:prstGeom prst="rect">
              <a:avLst/>
            </a:prstGeom>
            <a:solidFill>
              <a:srgbClr val="2E66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97" name="Rectangle 239">
              <a:extLst>
                <a:ext uri="{FF2B5EF4-FFF2-40B4-BE49-F238E27FC236}">
                  <a16:creationId xmlns:a16="http://schemas.microsoft.com/office/drawing/2014/main" id="{56804CFA-B368-B542-18B4-8BE794B86D05}"/>
                </a:ext>
              </a:extLst>
            </p:cNvPr>
            <p:cNvSpPr>
              <a:spLocks noChangeArrowheads="1"/>
            </p:cNvSpPr>
            <p:nvPr/>
          </p:nvSpPr>
          <p:spPr bwMode="auto">
            <a:xfrm>
              <a:off x="6891251" y="6354029"/>
              <a:ext cx="18984" cy="5770"/>
            </a:xfrm>
            <a:prstGeom prst="rect">
              <a:avLst/>
            </a:prstGeom>
            <a:solidFill>
              <a:srgbClr val="2E66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356" name="Freeform 422">
              <a:extLst>
                <a:ext uri="{FF2B5EF4-FFF2-40B4-BE49-F238E27FC236}">
                  <a16:creationId xmlns:a16="http://schemas.microsoft.com/office/drawing/2014/main" id="{23EEFB31-8AC2-B64C-092F-B459012A0CFC}"/>
                </a:ext>
              </a:extLst>
            </p:cNvPr>
            <p:cNvSpPr>
              <a:spLocks/>
            </p:cNvSpPr>
            <p:nvPr/>
          </p:nvSpPr>
          <p:spPr bwMode="auto">
            <a:xfrm flipH="1">
              <a:off x="3355973" y="5600835"/>
              <a:ext cx="2824403" cy="800100"/>
            </a:xfrm>
            <a:custGeom>
              <a:avLst/>
              <a:gdLst>
                <a:gd name="T0" fmla="*/ 4972 w 4993"/>
                <a:gd name="T1" fmla="*/ 977 h 1412"/>
                <a:gd name="T2" fmla="*/ 4729 w 4993"/>
                <a:gd name="T3" fmla="*/ 1192 h 1412"/>
                <a:gd name="T4" fmla="*/ 4588 w 4993"/>
                <a:gd name="T5" fmla="*/ 920 h 1412"/>
                <a:gd name="T6" fmla="*/ 4368 w 4993"/>
                <a:gd name="T7" fmla="*/ 554 h 1412"/>
                <a:gd name="T8" fmla="*/ 4323 w 4993"/>
                <a:gd name="T9" fmla="*/ 236 h 1412"/>
                <a:gd name="T10" fmla="*/ 4286 w 4993"/>
                <a:gd name="T11" fmla="*/ 18 h 1412"/>
                <a:gd name="T12" fmla="*/ 4114 w 4993"/>
                <a:gd name="T13" fmla="*/ 84 h 1412"/>
                <a:gd name="T14" fmla="*/ 4042 w 4993"/>
                <a:gd name="T15" fmla="*/ 242 h 1412"/>
                <a:gd name="T16" fmla="*/ 4036 w 4993"/>
                <a:gd name="T17" fmla="*/ 853 h 1412"/>
                <a:gd name="T18" fmla="*/ 4016 w 4993"/>
                <a:gd name="T19" fmla="*/ 892 h 1412"/>
                <a:gd name="T20" fmla="*/ 4003 w 4993"/>
                <a:gd name="T21" fmla="*/ 549 h 1412"/>
                <a:gd name="T22" fmla="*/ 3846 w 4993"/>
                <a:gd name="T23" fmla="*/ 469 h 1412"/>
                <a:gd name="T24" fmla="*/ 3756 w 4993"/>
                <a:gd name="T25" fmla="*/ 543 h 1412"/>
                <a:gd name="T26" fmla="*/ 3695 w 4993"/>
                <a:gd name="T27" fmla="*/ 588 h 1412"/>
                <a:gd name="T28" fmla="*/ 3313 w 4993"/>
                <a:gd name="T29" fmla="*/ 619 h 1412"/>
                <a:gd name="T30" fmla="*/ 3304 w 4993"/>
                <a:gd name="T31" fmla="*/ 856 h 1412"/>
                <a:gd name="T32" fmla="*/ 3209 w 4993"/>
                <a:gd name="T33" fmla="*/ 764 h 1412"/>
                <a:gd name="T34" fmla="*/ 3098 w 4993"/>
                <a:gd name="T35" fmla="*/ 744 h 1412"/>
                <a:gd name="T36" fmla="*/ 3076 w 4993"/>
                <a:gd name="T37" fmla="*/ 711 h 1412"/>
                <a:gd name="T38" fmla="*/ 3065 w 4993"/>
                <a:gd name="T39" fmla="*/ 680 h 1412"/>
                <a:gd name="T40" fmla="*/ 2996 w 4993"/>
                <a:gd name="T41" fmla="*/ 664 h 1412"/>
                <a:gd name="T42" fmla="*/ 2986 w 4993"/>
                <a:gd name="T43" fmla="*/ 695 h 1412"/>
                <a:gd name="T44" fmla="*/ 2967 w 4993"/>
                <a:gd name="T45" fmla="*/ 710 h 1412"/>
                <a:gd name="T46" fmla="*/ 2953 w 4993"/>
                <a:gd name="T47" fmla="*/ 753 h 1412"/>
                <a:gd name="T48" fmla="*/ 2748 w 4993"/>
                <a:gd name="T49" fmla="*/ 702 h 1412"/>
                <a:gd name="T50" fmla="*/ 2731 w 4993"/>
                <a:gd name="T51" fmla="*/ 608 h 1412"/>
                <a:gd name="T52" fmla="*/ 2380 w 4993"/>
                <a:gd name="T53" fmla="*/ 675 h 1412"/>
                <a:gd name="T54" fmla="*/ 2364 w 4993"/>
                <a:gd name="T55" fmla="*/ 839 h 1412"/>
                <a:gd name="T56" fmla="*/ 2112 w 4993"/>
                <a:gd name="T57" fmla="*/ 645 h 1412"/>
                <a:gd name="T58" fmla="*/ 2013 w 4993"/>
                <a:gd name="T59" fmla="*/ 371 h 1412"/>
                <a:gd name="T60" fmla="*/ 1744 w 4993"/>
                <a:gd name="T61" fmla="*/ 933 h 1412"/>
                <a:gd name="T62" fmla="*/ 1657 w 4993"/>
                <a:gd name="T63" fmla="*/ 764 h 1412"/>
                <a:gd name="T64" fmla="*/ 1419 w 4993"/>
                <a:gd name="T65" fmla="*/ 770 h 1412"/>
                <a:gd name="T66" fmla="*/ 1299 w 4993"/>
                <a:gd name="T67" fmla="*/ 816 h 1412"/>
                <a:gd name="T68" fmla="*/ 1215 w 4993"/>
                <a:gd name="T69" fmla="*/ 923 h 1412"/>
                <a:gd name="T70" fmla="*/ 1034 w 4993"/>
                <a:gd name="T71" fmla="*/ 965 h 1412"/>
                <a:gd name="T72" fmla="*/ 1022 w 4993"/>
                <a:gd name="T73" fmla="*/ 866 h 1412"/>
                <a:gd name="T74" fmla="*/ 765 w 4993"/>
                <a:gd name="T75" fmla="*/ 756 h 1412"/>
                <a:gd name="T76" fmla="*/ 491 w 4993"/>
                <a:gd name="T77" fmla="*/ 613 h 1412"/>
                <a:gd name="T78" fmla="*/ 312 w 4993"/>
                <a:gd name="T79" fmla="*/ 892 h 1412"/>
                <a:gd name="T80" fmla="*/ 115 w 4993"/>
                <a:gd name="T81" fmla="*/ 793 h 1412"/>
                <a:gd name="T82" fmla="*/ 2 w 4993"/>
                <a:gd name="T83" fmla="*/ 1090 h 1412"/>
                <a:gd name="T84" fmla="*/ 0 w 4993"/>
                <a:gd name="T85" fmla="*/ 1412 h 1412"/>
                <a:gd name="T86" fmla="*/ 4860 w 4993"/>
                <a:gd name="T87" fmla="*/ 1412 h 1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993" h="1412">
                  <a:moveTo>
                    <a:pt x="4991" y="1028"/>
                  </a:moveTo>
                  <a:cubicBezTo>
                    <a:pt x="4984" y="1027"/>
                    <a:pt x="4978" y="1027"/>
                    <a:pt x="4972" y="1027"/>
                  </a:cubicBezTo>
                  <a:cubicBezTo>
                    <a:pt x="4972" y="1010"/>
                    <a:pt x="4972" y="994"/>
                    <a:pt x="4972" y="977"/>
                  </a:cubicBezTo>
                  <a:cubicBezTo>
                    <a:pt x="4947" y="970"/>
                    <a:pt x="4917" y="972"/>
                    <a:pt x="4888" y="972"/>
                  </a:cubicBezTo>
                  <a:cubicBezTo>
                    <a:pt x="4835" y="973"/>
                    <a:pt x="4781" y="973"/>
                    <a:pt x="4728" y="973"/>
                  </a:cubicBezTo>
                  <a:cubicBezTo>
                    <a:pt x="4729" y="1046"/>
                    <a:pt x="4729" y="1119"/>
                    <a:pt x="4729" y="1192"/>
                  </a:cubicBezTo>
                  <a:cubicBezTo>
                    <a:pt x="4651" y="1192"/>
                    <a:pt x="4651" y="1192"/>
                    <a:pt x="4651" y="1192"/>
                  </a:cubicBezTo>
                  <a:cubicBezTo>
                    <a:pt x="4651" y="1103"/>
                    <a:pt x="4651" y="1014"/>
                    <a:pt x="4650" y="925"/>
                  </a:cubicBezTo>
                  <a:cubicBezTo>
                    <a:pt x="4631" y="922"/>
                    <a:pt x="4611" y="920"/>
                    <a:pt x="4588" y="920"/>
                  </a:cubicBezTo>
                  <a:cubicBezTo>
                    <a:pt x="4587" y="814"/>
                    <a:pt x="4587" y="708"/>
                    <a:pt x="4586" y="603"/>
                  </a:cubicBezTo>
                  <a:cubicBezTo>
                    <a:pt x="4530" y="583"/>
                    <a:pt x="4439" y="594"/>
                    <a:pt x="4368" y="594"/>
                  </a:cubicBezTo>
                  <a:cubicBezTo>
                    <a:pt x="4368" y="581"/>
                    <a:pt x="4368" y="567"/>
                    <a:pt x="4368" y="554"/>
                  </a:cubicBezTo>
                  <a:cubicBezTo>
                    <a:pt x="4366" y="553"/>
                    <a:pt x="4363" y="552"/>
                    <a:pt x="4361" y="551"/>
                  </a:cubicBezTo>
                  <a:cubicBezTo>
                    <a:pt x="4360" y="449"/>
                    <a:pt x="4360" y="347"/>
                    <a:pt x="4360" y="245"/>
                  </a:cubicBezTo>
                  <a:cubicBezTo>
                    <a:pt x="4347" y="242"/>
                    <a:pt x="4339" y="236"/>
                    <a:pt x="4323" y="236"/>
                  </a:cubicBezTo>
                  <a:cubicBezTo>
                    <a:pt x="4323" y="189"/>
                    <a:pt x="4323" y="141"/>
                    <a:pt x="4323" y="93"/>
                  </a:cubicBezTo>
                  <a:cubicBezTo>
                    <a:pt x="4312" y="89"/>
                    <a:pt x="4301" y="83"/>
                    <a:pt x="4286" y="83"/>
                  </a:cubicBezTo>
                  <a:cubicBezTo>
                    <a:pt x="4286" y="61"/>
                    <a:pt x="4286" y="39"/>
                    <a:pt x="4286" y="18"/>
                  </a:cubicBezTo>
                  <a:cubicBezTo>
                    <a:pt x="4243" y="0"/>
                    <a:pt x="4170" y="10"/>
                    <a:pt x="4113" y="11"/>
                  </a:cubicBezTo>
                  <a:cubicBezTo>
                    <a:pt x="4113" y="35"/>
                    <a:pt x="4114" y="59"/>
                    <a:pt x="4114" y="83"/>
                  </a:cubicBezTo>
                  <a:cubicBezTo>
                    <a:pt x="4114" y="83"/>
                    <a:pt x="4114" y="84"/>
                    <a:pt x="4114" y="84"/>
                  </a:cubicBezTo>
                  <a:cubicBezTo>
                    <a:pt x="4103" y="85"/>
                    <a:pt x="4092" y="88"/>
                    <a:pt x="4077" y="87"/>
                  </a:cubicBezTo>
                  <a:cubicBezTo>
                    <a:pt x="4077" y="138"/>
                    <a:pt x="4077" y="188"/>
                    <a:pt x="4077" y="239"/>
                  </a:cubicBezTo>
                  <a:cubicBezTo>
                    <a:pt x="4066" y="240"/>
                    <a:pt x="4054" y="241"/>
                    <a:pt x="4042" y="242"/>
                  </a:cubicBezTo>
                  <a:cubicBezTo>
                    <a:pt x="4042" y="343"/>
                    <a:pt x="4043" y="445"/>
                    <a:pt x="4043" y="546"/>
                  </a:cubicBezTo>
                  <a:cubicBezTo>
                    <a:pt x="4040" y="546"/>
                    <a:pt x="4038" y="547"/>
                    <a:pt x="4035" y="547"/>
                  </a:cubicBezTo>
                  <a:cubicBezTo>
                    <a:pt x="4035" y="649"/>
                    <a:pt x="4036" y="751"/>
                    <a:pt x="4036" y="853"/>
                  </a:cubicBezTo>
                  <a:cubicBezTo>
                    <a:pt x="4033" y="853"/>
                    <a:pt x="4030" y="853"/>
                    <a:pt x="4028" y="853"/>
                  </a:cubicBezTo>
                  <a:cubicBezTo>
                    <a:pt x="4028" y="866"/>
                    <a:pt x="4028" y="880"/>
                    <a:pt x="4028" y="893"/>
                  </a:cubicBezTo>
                  <a:cubicBezTo>
                    <a:pt x="4024" y="893"/>
                    <a:pt x="4020" y="892"/>
                    <a:pt x="4016" y="892"/>
                  </a:cubicBezTo>
                  <a:cubicBezTo>
                    <a:pt x="4016" y="801"/>
                    <a:pt x="4016" y="709"/>
                    <a:pt x="4016" y="618"/>
                  </a:cubicBezTo>
                  <a:cubicBezTo>
                    <a:pt x="4012" y="617"/>
                    <a:pt x="4007" y="616"/>
                    <a:pt x="4003" y="616"/>
                  </a:cubicBezTo>
                  <a:cubicBezTo>
                    <a:pt x="4003" y="593"/>
                    <a:pt x="4003" y="571"/>
                    <a:pt x="4003" y="549"/>
                  </a:cubicBezTo>
                  <a:cubicBezTo>
                    <a:pt x="3999" y="549"/>
                    <a:pt x="3995" y="548"/>
                    <a:pt x="3991" y="547"/>
                  </a:cubicBezTo>
                  <a:cubicBezTo>
                    <a:pt x="3991" y="523"/>
                    <a:pt x="3991" y="499"/>
                    <a:pt x="3991" y="475"/>
                  </a:cubicBezTo>
                  <a:cubicBezTo>
                    <a:pt x="3952" y="462"/>
                    <a:pt x="3895" y="468"/>
                    <a:pt x="3846" y="469"/>
                  </a:cubicBezTo>
                  <a:cubicBezTo>
                    <a:pt x="3825" y="469"/>
                    <a:pt x="3803" y="470"/>
                    <a:pt x="3782" y="470"/>
                  </a:cubicBezTo>
                  <a:cubicBezTo>
                    <a:pt x="3777" y="476"/>
                    <a:pt x="3779" y="529"/>
                    <a:pt x="3780" y="542"/>
                  </a:cubicBezTo>
                  <a:cubicBezTo>
                    <a:pt x="3772" y="543"/>
                    <a:pt x="3764" y="543"/>
                    <a:pt x="3756" y="543"/>
                  </a:cubicBezTo>
                  <a:cubicBezTo>
                    <a:pt x="3756" y="574"/>
                    <a:pt x="3756" y="604"/>
                    <a:pt x="3756" y="634"/>
                  </a:cubicBezTo>
                  <a:cubicBezTo>
                    <a:pt x="3736" y="635"/>
                    <a:pt x="3715" y="635"/>
                    <a:pt x="3695" y="636"/>
                  </a:cubicBezTo>
                  <a:cubicBezTo>
                    <a:pt x="3695" y="620"/>
                    <a:pt x="3695" y="604"/>
                    <a:pt x="3695" y="588"/>
                  </a:cubicBezTo>
                  <a:cubicBezTo>
                    <a:pt x="3611" y="570"/>
                    <a:pt x="3496" y="580"/>
                    <a:pt x="3394" y="580"/>
                  </a:cubicBezTo>
                  <a:cubicBezTo>
                    <a:pt x="3394" y="593"/>
                    <a:pt x="3394" y="605"/>
                    <a:pt x="3393" y="618"/>
                  </a:cubicBezTo>
                  <a:cubicBezTo>
                    <a:pt x="3367" y="618"/>
                    <a:pt x="3340" y="619"/>
                    <a:pt x="3313" y="619"/>
                  </a:cubicBezTo>
                  <a:cubicBezTo>
                    <a:pt x="3313" y="644"/>
                    <a:pt x="3313" y="669"/>
                    <a:pt x="3313" y="693"/>
                  </a:cubicBezTo>
                  <a:cubicBezTo>
                    <a:pt x="3310" y="694"/>
                    <a:pt x="3307" y="694"/>
                    <a:pt x="3304" y="695"/>
                  </a:cubicBezTo>
                  <a:cubicBezTo>
                    <a:pt x="3304" y="748"/>
                    <a:pt x="3304" y="802"/>
                    <a:pt x="3304" y="856"/>
                  </a:cubicBezTo>
                  <a:cubicBezTo>
                    <a:pt x="3293" y="856"/>
                    <a:pt x="3293" y="856"/>
                    <a:pt x="3293" y="856"/>
                  </a:cubicBezTo>
                  <a:cubicBezTo>
                    <a:pt x="3293" y="827"/>
                    <a:pt x="3293" y="799"/>
                    <a:pt x="3293" y="770"/>
                  </a:cubicBezTo>
                  <a:cubicBezTo>
                    <a:pt x="3268" y="765"/>
                    <a:pt x="3240" y="764"/>
                    <a:pt x="3209" y="764"/>
                  </a:cubicBezTo>
                  <a:cubicBezTo>
                    <a:pt x="3197" y="765"/>
                    <a:pt x="3185" y="765"/>
                    <a:pt x="3172" y="766"/>
                  </a:cubicBezTo>
                  <a:cubicBezTo>
                    <a:pt x="3148" y="764"/>
                    <a:pt x="3123" y="762"/>
                    <a:pt x="3098" y="761"/>
                  </a:cubicBezTo>
                  <a:cubicBezTo>
                    <a:pt x="3098" y="755"/>
                    <a:pt x="3098" y="750"/>
                    <a:pt x="3098" y="744"/>
                  </a:cubicBezTo>
                  <a:cubicBezTo>
                    <a:pt x="3094" y="744"/>
                    <a:pt x="3089" y="744"/>
                    <a:pt x="3085" y="743"/>
                  </a:cubicBezTo>
                  <a:cubicBezTo>
                    <a:pt x="3085" y="733"/>
                    <a:pt x="3085" y="723"/>
                    <a:pt x="3085" y="712"/>
                  </a:cubicBezTo>
                  <a:cubicBezTo>
                    <a:pt x="3082" y="712"/>
                    <a:pt x="3079" y="712"/>
                    <a:pt x="3076" y="711"/>
                  </a:cubicBezTo>
                  <a:cubicBezTo>
                    <a:pt x="3076" y="706"/>
                    <a:pt x="3076" y="702"/>
                    <a:pt x="3076" y="697"/>
                  </a:cubicBezTo>
                  <a:cubicBezTo>
                    <a:pt x="3072" y="697"/>
                    <a:pt x="3069" y="696"/>
                    <a:pt x="3066" y="696"/>
                  </a:cubicBezTo>
                  <a:cubicBezTo>
                    <a:pt x="3066" y="691"/>
                    <a:pt x="3065" y="686"/>
                    <a:pt x="3065" y="680"/>
                  </a:cubicBezTo>
                  <a:cubicBezTo>
                    <a:pt x="3061" y="680"/>
                    <a:pt x="3058" y="680"/>
                    <a:pt x="3054" y="679"/>
                  </a:cubicBezTo>
                  <a:cubicBezTo>
                    <a:pt x="3054" y="675"/>
                    <a:pt x="3054" y="670"/>
                    <a:pt x="3054" y="665"/>
                  </a:cubicBezTo>
                  <a:cubicBezTo>
                    <a:pt x="3035" y="665"/>
                    <a:pt x="3016" y="664"/>
                    <a:pt x="2996" y="664"/>
                  </a:cubicBezTo>
                  <a:cubicBezTo>
                    <a:pt x="2996" y="669"/>
                    <a:pt x="2996" y="674"/>
                    <a:pt x="2996" y="679"/>
                  </a:cubicBezTo>
                  <a:cubicBezTo>
                    <a:pt x="2993" y="679"/>
                    <a:pt x="2989" y="679"/>
                    <a:pt x="2986" y="679"/>
                  </a:cubicBezTo>
                  <a:cubicBezTo>
                    <a:pt x="2986" y="684"/>
                    <a:pt x="2986" y="690"/>
                    <a:pt x="2986" y="695"/>
                  </a:cubicBezTo>
                  <a:cubicBezTo>
                    <a:pt x="2983" y="695"/>
                    <a:pt x="2979" y="695"/>
                    <a:pt x="2976" y="695"/>
                  </a:cubicBezTo>
                  <a:cubicBezTo>
                    <a:pt x="2976" y="700"/>
                    <a:pt x="2976" y="705"/>
                    <a:pt x="2975" y="710"/>
                  </a:cubicBezTo>
                  <a:cubicBezTo>
                    <a:pt x="2972" y="710"/>
                    <a:pt x="2970" y="710"/>
                    <a:pt x="2967" y="710"/>
                  </a:cubicBezTo>
                  <a:cubicBezTo>
                    <a:pt x="2966" y="720"/>
                    <a:pt x="2966" y="731"/>
                    <a:pt x="2966" y="741"/>
                  </a:cubicBezTo>
                  <a:cubicBezTo>
                    <a:pt x="2961" y="741"/>
                    <a:pt x="2957" y="742"/>
                    <a:pt x="2953" y="742"/>
                  </a:cubicBezTo>
                  <a:cubicBezTo>
                    <a:pt x="2953" y="745"/>
                    <a:pt x="2953" y="749"/>
                    <a:pt x="2953" y="753"/>
                  </a:cubicBezTo>
                  <a:cubicBezTo>
                    <a:pt x="2932" y="753"/>
                    <a:pt x="2911" y="753"/>
                    <a:pt x="2890" y="754"/>
                  </a:cubicBezTo>
                  <a:cubicBezTo>
                    <a:pt x="2890" y="739"/>
                    <a:pt x="2890" y="724"/>
                    <a:pt x="2890" y="709"/>
                  </a:cubicBezTo>
                  <a:cubicBezTo>
                    <a:pt x="2851" y="697"/>
                    <a:pt x="2795" y="701"/>
                    <a:pt x="2748" y="702"/>
                  </a:cubicBezTo>
                  <a:cubicBezTo>
                    <a:pt x="2748" y="692"/>
                    <a:pt x="2748" y="682"/>
                    <a:pt x="2748" y="672"/>
                  </a:cubicBezTo>
                  <a:cubicBezTo>
                    <a:pt x="2742" y="672"/>
                    <a:pt x="2736" y="672"/>
                    <a:pt x="2731" y="672"/>
                  </a:cubicBezTo>
                  <a:cubicBezTo>
                    <a:pt x="2731" y="651"/>
                    <a:pt x="2731" y="630"/>
                    <a:pt x="2731" y="608"/>
                  </a:cubicBezTo>
                  <a:cubicBezTo>
                    <a:pt x="2621" y="608"/>
                    <a:pt x="2503" y="607"/>
                    <a:pt x="2394" y="608"/>
                  </a:cubicBezTo>
                  <a:cubicBezTo>
                    <a:pt x="2394" y="630"/>
                    <a:pt x="2394" y="651"/>
                    <a:pt x="2394" y="672"/>
                  </a:cubicBezTo>
                  <a:cubicBezTo>
                    <a:pt x="2388" y="672"/>
                    <a:pt x="2383" y="672"/>
                    <a:pt x="2380" y="675"/>
                  </a:cubicBezTo>
                  <a:cubicBezTo>
                    <a:pt x="2373" y="679"/>
                    <a:pt x="2376" y="706"/>
                    <a:pt x="2376" y="717"/>
                  </a:cubicBezTo>
                  <a:cubicBezTo>
                    <a:pt x="2372" y="717"/>
                    <a:pt x="2368" y="717"/>
                    <a:pt x="2364" y="717"/>
                  </a:cubicBezTo>
                  <a:cubicBezTo>
                    <a:pt x="2364" y="758"/>
                    <a:pt x="2364" y="798"/>
                    <a:pt x="2364" y="839"/>
                  </a:cubicBezTo>
                  <a:cubicBezTo>
                    <a:pt x="2343" y="839"/>
                    <a:pt x="2321" y="840"/>
                    <a:pt x="2299" y="840"/>
                  </a:cubicBezTo>
                  <a:cubicBezTo>
                    <a:pt x="2300" y="777"/>
                    <a:pt x="2300" y="713"/>
                    <a:pt x="2301" y="650"/>
                  </a:cubicBezTo>
                  <a:cubicBezTo>
                    <a:pt x="2250" y="634"/>
                    <a:pt x="2172" y="645"/>
                    <a:pt x="2112" y="645"/>
                  </a:cubicBezTo>
                  <a:cubicBezTo>
                    <a:pt x="2112" y="723"/>
                    <a:pt x="2112" y="802"/>
                    <a:pt x="2112" y="880"/>
                  </a:cubicBezTo>
                  <a:cubicBezTo>
                    <a:pt x="2078" y="880"/>
                    <a:pt x="2045" y="879"/>
                    <a:pt x="2012" y="879"/>
                  </a:cubicBezTo>
                  <a:cubicBezTo>
                    <a:pt x="2013" y="710"/>
                    <a:pt x="2013" y="540"/>
                    <a:pt x="2013" y="371"/>
                  </a:cubicBezTo>
                  <a:cubicBezTo>
                    <a:pt x="1990" y="364"/>
                    <a:pt x="1960" y="370"/>
                    <a:pt x="1932" y="366"/>
                  </a:cubicBezTo>
                  <a:cubicBezTo>
                    <a:pt x="1870" y="357"/>
                    <a:pt x="1801" y="369"/>
                    <a:pt x="1745" y="372"/>
                  </a:cubicBezTo>
                  <a:cubicBezTo>
                    <a:pt x="1745" y="559"/>
                    <a:pt x="1745" y="746"/>
                    <a:pt x="1744" y="933"/>
                  </a:cubicBezTo>
                  <a:cubicBezTo>
                    <a:pt x="1735" y="933"/>
                    <a:pt x="1726" y="933"/>
                    <a:pt x="1717" y="933"/>
                  </a:cubicBezTo>
                  <a:cubicBezTo>
                    <a:pt x="1717" y="879"/>
                    <a:pt x="1717" y="824"/>
                    <a:pt x="1717" y="769"/>
                  </a:cubicBezTo>
                  <a:cubicBezTo>
                    <a:pt x="1697" y="768"/>
                    <a:pt x="1677" y="766"/>
                    <a:pt x="1657" y="764"/>
                  </a:cubicBezTo>
                  <a:cubicBezTo>
                    <a:pt x="1657" y="752"/>
                    <a:pt x="1657" y="739"/>
                    <a:pt x="1657" y="727"/>
                  </a:cubicBezTo>
                  <a:cubicBezTo>
                    <a:pt x="1589" y="708"/>
                    <a:pt x="1499" y="719"/>
                    <a:pt x="1419" y="719"/>
                  </a:cubicBezTo>
                  <a:cubicBezTo>
                    <a:pt x="1419" y="736"/>
                    <a:pt x="1419" y="753"/>
                    <a:pt x="1419" y="770"/>
                  </a:cubicBezTo>
                  <a:cubicBezTo>
                    <a:pt x="1409" y="770"/>
                    <a:pt x="1400" y="770"/>
                    <a:pt x="1390" y="770"/>
                  </a:cubicBezTo>
                  <a:cubicBezTo>
                    <a:pt x="1390" y="785"/>
                    <a:pt x="1390" y="800"/>
                    <a:pt x="1390" y="815"/>
                  </a:cubicBezTo>
                  <a:cubicBezTo>
                    <a:pt x="1359" y="816"/>
                    <a:pt x="1329" y="816"/>
                    <a:pt x="1299" y="816"/>
                  </a:cubicBezTo>
                  <a:cubicBezTo>
                    <a:pt x="1299" y="825"/>
                    <a:pt x="1299" y="834"/>
                    <a:pt x="1299" y="842"/>
                  </a:cubicBezTo>
                  <a:cubicBezTo>
                    <a:pt x="1271" y="842"/>
                    <a:pt x="1243" y="842"/>
                    <a:pt x="1215" y="842"/>
                  </a:cubicBezTo>
                  <a:cubicBezTo>
                    <a:pt x="1215" y="869"/>
                    <a:pt x="1215" y="896"/>
                    <a:pt x="1215" y="923"/>
                  </a:cubicBezTo>
                  <a:cubicBezTo>
                    <a:pt x="1182" y="923"/>
                    <a:pt x="1145" y="920"/>
                    <a:pt x="1117" y="925"/>
                  </a:cubicBezTo>
                  <a:cubicBezTo>
                    <a:pt x="1117" y="939"/>
                    <a:pt x="1117" y="953"/>
                    <a:pt x="1117" y="966"/>
                  </a:cubicBezTo>
                  <a:cubicBezTo>
                    <a:pt x="1089" y="966"/>
                    <a:pt x="1062" y="966"/>
                    <a:pt x="1034" y="965"/>
                  </a:cubicBezTo>
                  <a:cubicBezTo>
                    <a:pt x="1034" y="955"/>
                    <a:pt x="1034" y="944"/>
                    <a:pt x="1034" y="933"/>
                  </a:cubicBezTo>
                  <a:cubicBezTo>
                    <a:pt x="1030" y="933"/>
                    <a:pt x="1026" y="933"/>
                    <a:pt x="1022" y="933"/>
                  </a:cubicBezTo>
                  <a:cubicBezTo>
                    <a:pt x="1022" y="911"/>
                    <a:pt x="1022" y="888"/>
                    <a:pt x="1022" y="866"/>
                  </a:cubicBezTo>
                  <a:cubicBezTo>
                    <a:pt x="1018" y="866"/>
                    <a:pt x="1013" y="865"/>
                    <a:pt x="1008" y="865"/>
                  </a:cubicBezTo>
                  <a:cubicBezTo>
                    <a:pt x="1008" y="829"/>
                    <a:pt x="1008" y="794"/>
                    <a:pt x="1008" y="758"/>
                  </a:cubicBezTo>
                  <a:cubicBezTo>
                    <a:pt x="934" y="745"/>
                    <a:pt x="846" y="756"/>
                    <a:pt x="765" y="756"/>
                  </a:cubicBezTo>
                  <a:cubicBezTo>
                    <a:pt x="765" y="710"/>
                    <a:pt x="765" y="664"/>
                    <a:pt x="765" y="618"/>
                  </a:cubicBezTo>
                  <a:cubicBezTo>
                    <a:pt x="711" y="602"/>
                    <a:pt x="636" y="611"/>
                    <a:pt x="573" y="611"/>
                  </a:cubicBezTo>
                  <a:cubicBezTo>
                    <a:pt x="546" y="612"/>
                    <a:pt x="518" y="612"/>
                    <a:pt x="491" y="613"/>
                  </a:cubicBezTo>
                  <a:cubicBezTo>
                    <a:pt x="486" y="618"/>
                    <a:pt x="487" y="689"/>
                    <a:pt x="487" y="702"/>
                  </a:cubicBezTo>
                  <a:cubicBezTo>
                    <a:pt x="429" y="703"/>
                    <a:pt x="371" y="703"/>
                    <a:pt x="314" y="704"/>
                  </a:cubicBezTo>
                  <a:cubicBezTo>
                    <a:pt x="313" y="767"/>
                    <a:pt x="313" y="829"/>
                    <a:pt x="312" y="892"/>
                  </a:cubicBezTo>
                  <a:cubicBezTo>
                    <a:pt x="296" y="892"/>
                    <a:pt x="279" y="892"/>
                    <a:pt x="263" y="892"/>
                  </a:cubicBezTo>
                  <a:cubicBezTo>
                    <a:pt x="263" y="860"/>
                    <a:pt x="264" y="827"/>
                    <a:pt x="264" y="795"/>
                  </a:cubicBezTo>
                  <a:cubicBezTo>
                    <a:pt x="218" y="791"/>
                    <a:pt x="164" y="793"/>
                    <a:pt x="115" y="793"/>
                  </a:cubicBezTo>
                  <a:cubicBezTo>
                    <a:pt x="82" y="793"/>
                    <a:pt x="48" y="794"/>
                    <a:pt x="15" y="794"/>
                  </a:cubicBezTo>
                  <a:cubicBezTo>
                    <a:pt x="14" y="893"/>
                    <a:pt x="14" y="992"/>
                    <a:pt x="13" y="1090"/>
                  </a:cubicBezTo>
                  <a:cubicBezTo>
                    <a:pt x="10" y="1090"/>
                    <a:pt x="6" y="1090"/>
                    <a:pt x="2" y="1090"/>
                  </a:cubicBezTo>
                  <a:cubicBezTo>
                    <a:pt x="1" y="1124"/>
                    <a:pt x="1" y="1158"/>
                    <a:pt x="1" y="1192"/>
                  </a:cubicBezTo>
                  <a:cubicBezTo>
                    <a:pt x="0" y="1192"/>
                    <a:pt x="0" y="1192"/>
                    <a:pt x="0" y="1192"/>
                  </a:cubicBezTo>
                  <a:cubicBezTo>
                    <a:pt x="0" y="1412"/>
                    <a:pt x="0" y="1412"/>
                    <a:pt x="0" y="1412"/>
                  </a:cubicBezTo>
                  <a:cubicBezTo>
                    <a:pt x="4652" y="1412"/>
                    <a:pt x="4652" y="1412"/>
                    <a:pt x="4652" y="1412"/>
                  </a:cubicBezTo>
                  <a:cubicBezTo>
                    <a:pt x="4730" y="1412"/>
                    <a:pt x="4730" y="1412"/>
                    <a:pt x="4730" y="1412"/>
                  </a:cubicBezTo>
                  <a:cubicBezTo>
                    <a:pt x="4860" y="1412"/>
                    <a:pt x="4860" y="1412"/>
                    <a:pt x="4860" y="1412"/>
                  </a:cubicBezTo>
                  <a:cubicBezTo>
                    <a:pt x="4993" y="1412"/>
                    <a:pt x="4993" y="1412"/>
                    <a:pt x="4993" y="1412"/>
                  </a:cubicBezTo>
                  <a:cubicBezTo>
                    <a:pt x="4992" y="1284"/>
                    <a:pt x="4991" y="1156"/>
                    <a:pt x="4991" y="1028"/>
                  </a:cubicBezTo>
                  <a:close/>
                </a:path>
              </a:pathLst>
            </a:custGeom>
            <a:solidFill>
              <a:srgbClr val="049681">
                <a:alpha val="12000"/>
              </a:srgbClr>
            </a:solidFill>
            <a:ln>
              <a:noFill/>
            </a:ln>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pic>
          <p:nvPicPr>
            <p:cNvPr id="359" name="그림 358">
              <a:extLst>
                <a:ext uri="{FF2B5EF4-FFF2-40B4-BE49-F238E27FC236}">
                  <a16:creationId xmlns:a16="http://schemas.microsoft.com/office/drawing/2014/main" id="{6C47C05F-25B6-27B5-CAEF-32AC9EA54569}"/>
                </a:ext>
              </a:extLst>
            </p:cNvPr>
            <p:cNvPicPr>
              <a:picLocks noChangeAspect="1"/>
            </p:cNvPicPr>
            <p:nvPr/>
          </p:nvPicPr>
          <p:blipFill>
            <a:blip r:embed="rId6"/>
            <a:stretch>
              <a:fillRect/>
            </a:stretch>
          </p:blipFill>
          <p:spPr>
            <a:xfrm>
              <a:off x="10217679" y="5133788"/>
              <a:ext cx="835778" cy="657225"/>
            </a:xfrm>
            <a:prstGeom prst="rect">
              <a:avLst/>
            </a:prstGeom>
          </p:spPr>
        </p:pic>
      </p:grpSp>
    </p:spTree>
    <p:extLst>
      <p:ext uri="{BB962C8B-B14F-4D97-AF65-F5344CB8AC3E}">
        <p14:creationId xmlns:p14="http://schemas.microsoft.com/office/powerpoint/2010/main" val="25652986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그림 7">
            <a:extLst>
              <a:ext uri="{FF2B5EF4-FFF2-40B4-BE49-F238E27FC236}">
                <a16:creationId xmlns:a16="http://schemas.microsoft.com/office/drawing/2014/main" id="{91198C54-1C48-8992-D4FF-E11ED2A4E415}"/>
              </a:ext>
            </a:extLst>
          </p:cNvPr>
          <p:cNvPicPr>
            <a:picLocks noChangeAspect="1"/>
          </p:cNvPicPr>
          <p:nvPr/>
        </p:nvPicPr>
        <p:blipFill rotWithShape="1">
          <a:blip r:embed="rId3"/>
          <a:srcRect r="18025"/>
          <a:stretch/>
        </p:blipFill>
        <p:spPr>
          <a:xfrm>
            <a:off x="522768" y="2555057"/>
            <a:ext cx="5904241" cy="3878572"/>
          </a:xfrm>
          <a:prstGeom prst="rect">
            <a:avLst/>
          </a:prstGeom>
        </p:spPr>
      </p:pic>
      <p:sp>
        <p:nvSpPr>
          <p:cNvPr id="110" name="TextBox 109">
            <a:extLst>
              <a:ext uri="{FF2B5EF4-FFF2-40B4-BE49-F238E27FC236}">
                <a16:creationId xmlns:a16="http://schemas.microsoft.com/office/drawing/2014/main" id="{5CE3690D-10E7-4DB4-8E48-93FAE40D6ECD}"/>
              </a:ext>
            </a:extLst>
          </p:cNvPr>
          <p:cNvSpPr txBox="1"/>
          <p:nvPr/>
        </p:nvSpPr>
        <p:spPr>
          <a:xfrm>
            <a:off x="515937" y="1179617"/>
            <a:ext cx="11267746" cy="650884"/>
          </a:xfrm>
          <a:prstGeom prst="rect">
            <a:avLst/>
          </a:prstGeom>
          <a:noFill/>
        </p:spPr>
        <p:txBody>
          <a:bodyPr wrap="square" lIns="0" tIns="0" rIns="0" bIns="0" rtlCol="0" anchor="t">
            <a:spAutoFit/>
          </a:bodyPr>
          <a:lstStyle>
            <a:defPPr>
              <a:defRPr lang="ko-KR"/>
            </a:defPPr>
            <a:lvl1pPr>
              <a:defRPr sz="2600">
                <a:ln>
                  <a:solidFill>
                    <a:schemeClr val="accent1">
                      <a:alpha val="0"/>
                    </a:schemeClr>
                  </a:solidFill>
                </a:ln>
                <a:solidFill>
                  <a:schemeClr val="tx1">
                    <a:lumMod val="85000"/>
                    <a:lumOff val="15000"/>
                  </a:schemeClr>
                </a:solidFill>
                <a:latin typeface="배달의민족 도현" panose="020B0600000101010101" pitchFamily="50" charset="-127"/>
                <a:ea typeface="배달의민족 도현" panose="020B0600000101010101" pitchFamily="50" charset="-127"/>
              </a:defRPr>
            </a:lvl1pPr>
          </a:lstStyle>
          <a:p>
            <a:pPr defTabSz="957474">
              <a:lnSpc>
                <a:spcPct val="110000"/>
              </a:lnSpc>
              <a:spcBef>
                <a:spcPct val="0"/>
              </a:spcBef>
            </a:pPr>
            <a:r>
              <a:rPr lang="en-US" altLang="ko-KR" sz="2000" dirty="0">
                <a:ln>
                  <a:solidFill>
                    <a:schemeClr val="bg1">
                      <a:lumMod val="75000"/>
                      <a:alpha val="0"/>
                    </a:schemeClr>
                  </a:solidFill>
                </a:ln>
                <a:solidFill>
                  <a:schemeClr val="tx1">
                    <a:lumMod val="75000"/>
                    <a:lumOff val="25000"/>
                  </a:schemeClr>
                </a:solidFill>
                <a:latin typeface="Arial" panose="020B0604020202020204" pitchFamily="34" charset="0"/>
                <a:ea typeface="나눔스퀘어 ExtraBold" panose="020B0600000101010101" pitchFamily="50" charset="-127"/>
                <a:cs typeface="Arial" panose="020B0604020202020204" pitchFamily="34" charset="0"/>
              </a:rPr>
              <a:t>Customized reports are sent via automatic e-mail notification to provide key information to customers without logging into the system.</a:t>
            </a:r>
          </a:p>
        </p:txBody>
      </p:sp>
      <p:sp>
        <p:nvSpPr>
          <p:cNvPr id="159" name="TextBox 158">
            <a:extLst>
              <a:ext uri="{FF2B5EF4-FFF2-40B4-BE49-F238E27FC236}">
                <a16:creationId xmlns:a16="http://schemas.microsoft.com/office/drawing/2014/main" id="{5CE3690D-10E7-4DB4-8E48-93FAE40D6ECD}"/>
              </a:ext>
            </a:extLst>
          </p:cNvPr>
          <p:cNvSpPr txBox="1"/>
          <p:nvPr/>
        </p:nvSpPr>
        <p:spPr>
          <a:xfrm>
            <a:off x="515938" y="424371"/>
            <a:ext cx="11676062" cy="492443"/>
          </a:xfrm>
          <a:prstGeom prst="rect">
            <a:avLst/>
          </a:prstGeom>
          <a:noFill/>
        </p:spPr>
        <p:txBody>
          <a:bodyPr wrap="square" lIns="0" tIns="0" rIns="0" bIns="0" rtlCol="0" anchor="ctr">
            <a:spAutoFit/>
          </a:bodyPr>
          <a:lstStyle>
            <a:defPPr>
              <a:defRPr lang="ko-KR"/>
            </a:defPPr>
            <a:lvl1pPr defTabSz="957474">
              <a:spcBef>
                <a:spcPct val="0"/>
              </a:spcBef>
              <a:defRPr sz="3200" b="1">
                <a:ln>
                  <a:solidFill>
                    <a:schemeClr val="bg1">
                      <a:lumMod val="75000"/>
                      <a:alpha val="0"/>
                    </a:schemeClr>
                  </a:solidFill>
                </a:ln>
                <a:latin typeface="Arial" panose="020B0604020202020204" pitchFamily="34" charset="0"/>
                <a:ea typeface="나눔스퀘어 ExtraBold" panose="020B0600000101010101" pitchFamily="50" charset="-127"/>
                <a:cs typeface="Arial" panose="020B0604020202020204" pitchFamily="34" charset="0"/>
              </a:defRPr>
            </a:lvl1pPr>
          </a:lstStyle>
          <a:p>
            <a:r>
              <a:rPr lang="en-US" altLang="ko-KR" dirty="0"/>
              <a:t>Impact</a:t>
            </a:r>
            <a:r>
              <a:rPr lang="en-US" altLang="ko-KR" sz="2800" dirty="0"/>
              <a:t> </a:t>
            </a:r>
            <a:r>
              <a:rPr lang="en-US" altLang="ko-KR" sz="2400" dirty="0">
                <a:solidFill>
                  <a:schemeClr val="accent5">
                    <a:lumMod val="75000"/>
                  </a:schemeClr>
                </a:solidFill>
              </a:rPr>
              <a:t>⑤ Maximize Work Convenience with Automatic e-Mail setting</a:t>
            </a:r>
            <a:endParaRPr lang="en-US" altLang="ko-KR" sz="2600" dirty="0">
              <a:solidFill>
                <a:schemeClr val="accent5">
                  <a:lumMod val="75000"/>
                </a:schemeClr>
              </a:solidFill>
            </a:endParaRPr>
          </a:p>
        </p:txBody>
      </p:sp>
      <p:grpSp>
        <p:nvGrpSpPr>
          <p:cNvPr id="17" name="그룹 16">
            <a:extLst>
              <a:ext uri="{FF2B5EF4-FFF2-40B4-BE49-F238E27FC236}">
                <a16:creationId xmlns:a16="http://schemas.microsoft.com/office/drawing/2014/main" id="{02D30277-2C93-8EAC-D2E2-3B367DC3D874}"/>
              </a:ext>
            </a:extLst>
          </p:cNvPr>
          <p:cNvGrpSpPr/>
          <p:nvPr/>
        </p:nvGrpSpPr>
        <p:grpSpPr>
          <a:xfrm>
            <a:off x="10842082" y="0"/>
            <a:ext cx="1046346" cy="468463"/>
            <a:chOff x="10842082" y="0"/>
            <a:chExt cx="1046346" cy="468463"/>
          </a:xfrm>
        </p:grpSpPr>
        <p:sp>
          <p:nvSpPr>
            <p:cNvPr id="18" name="TextBox 17">
              <a:extLst>
                <a:ext uri="{FF2B5EF4-FFF2-40B4-BE49-F238E27FC236}">
                  <a16:creationId xmlns:a16="http://schemas.microsoft.com/office/drawing/2014/main" id="{B96BC84C-F7FF-3029-4B0E-0B797470DAAE}"/>
                </a:ext>
              </a:extLst>
            </p:cNvPr>
            <p:cNvSpPr txBox="1"/>
            <p:nvPr/>
          </p:nvSpPr>
          <p:spPr>
            <a:xfrm>
              <a:off x="11699274" y="222242"/>
              <a:ext cx="189154" cy="246221"/>
            </a:xfrm>
            <a:prstGeom prst="rect">
              <a:avLst/>
            </a:prstGeom>
            <a:noFill/>
          </p:spPr>
          <p:txBody>
            <a:bodyPr wrap="none" lIns="0" tIns="0" rIns="0" bIns="0" rtlCol="0" anchor="ctr" anchorCtr="0">
              <a:spAutoFit/>
            </a:bodyPr>
            <a:lstStyle>
              <a:defPPr>
                <a:defRPr lang="ko-KR"/>
              </a:defPPr>
              <a:lvl1pPr>
                <a:spcAft>
                  <a:spcPts val="300"/>
                </a:spcAft>
                <a:defRPr sz="2800" spc="-100">
                  <a:ln>
                    <a:solidFill>
                      <a:schemeClr val="bg1">
                        <a:alpha val="0"/>
                      </a:schemeClr>
                    </a:solidFill>
                  </a:ln>
                  <a:solidFill>
                    <a:srgbClr val="005B8D"/>
                  </a:solidFill>
                  <a:latin typeface="Times New Roman" panose="02020603050405020304" pitchFamily="18" charset="0"/>
                  <a:ea typeface="KoPub돋움체 Bold" panose="02020603020101020101" pitchFamily="18" charset="-127"/>
                  <a:cs typeface="Times New Roman" panose="02020603050405020304" pitchFamily="18" charset="0"/>
                </a:defRPr>
              </a:lvl1pPr>
            </a:lstStyle>
            <a:p>
              <a:pPr latinLnBrk="0"/>
              <a:r>
                <a:rPr lang="en-US" altLang="ko-KR" sz="1600" spc="0" dirty="0">
                  <a:ln>
                    <a:solidFill>
                      <a:prstClr val="white">
                        <a:alpha val="0"/>
                      </a:prstClr>
                    </a:solidFill>
                  </a:ln>
                  <a:solidFill>
                    <a:srgbClr val="05C3A7"/>
                  </a:solidFill>
                </a:rPr>
                <a:t>II.</a:t>
              </a:r>
            </a:p>
          </p:txBody>
        </p:sp>
        <p:sp>
          <p:nvSpPr>
            <p:cNvPr id="19" name="TextBox 18">
              <a:extLst>
                <a:ext uri="{FF2B5EF4-FFF2-40B4-BE49-F238E27FC236}">
                  <a16:creationId xmlns:a16="http://schemas.microsoft.com/office/drawing/2014/main" id="{2DE0C4F1-27B2-57FF-6CF0-5B40D4339243}"/>
                </a:ext>
              </a:extLst>
            </p:cNvPr>
            <p:cNvSpPr txBox="1"/>
            <p:nvPr/>
          </p:nvSpPr>
          <p:spPr>
            <a:xfrm>
              <a:off x="10842082" y="278378"/>
              <a:ext cx="737381" cy="153888"/>
            </a:xfrm>
            <a:prstGeom prst="rect">
              <a:avLst/>
            </a:prstGeom>
            <a:noFill/>
            <a:ln w="9525">
              <a:noFill/>
              <a:miter lim="800000"/>
              <a:headEnd/>
              <a:tailEnd/>
            </a:ln>
          </p:spPr>
          <p:txBody>
            <a:bodyPr wrap="none" lIns="0" tIns="0" rIns="0" bIns="0" anchor="ctr">
              <a:spAutoFit/>
            </a:bodyPr>
            <a:lstStyle>
              <a:defPPr>
                <a:defRPr lang="ko-KR"/>
              </a:defPPr>
              <a:lvl1pPr defTabSz="914125" fontAlgn="base" latinLnBrk="0">
                <a:spcBef>
                  <a:spcPct val="0"/>
                </a:spcBef>
                <a:spcAft>
                  <a:spcPts val="200"/>
                </a:spcAft>
                <a:defRPr sz="1100" spc="-20">
                  <a:ln>
                    <a:solidFill>
                      <a:prstClr val="white">
                        <a:alpha val="0"/>
                      </a:prstClr>
                    </a:solidFill>
                  </a:ln>
                  <a:solidFill>
                    <a:schemeClr val="tx1">
                      <a:lumMod val="75000"/>
                      <a:lumOff val="25000"/>
                    </a:schemeClr>
                  </a:solidFill>
                  <a:latin typeface="KoPub돋움체 Bold" panose="02020603020101020101" pitchFamily="18" charset="-127"/>
                  <a:ea typeface="KoPub돋움체 Bold" panose="02020603020101020101" pitchFamily="18" charset="-127"/>
                  <a:cs typeface="Arial" charset="0"/>
                </a:defRPr>
              </a:lvl1pPr>
            </a:lstStyle>
            <a:p>
              <a:pPr algn="r"/>
              <a:r>
                <a:rPr lang="en-US" altLang="ko-KR" sz="1000" spc="0" dirty="0">
                  <a:solidFill>
                    <a:prstClr val="black">
                      <a:lumMod val="75000"/>
                      <a:lumOff val="25000"/>
                    </a:prstClr>
                  </a:solidFill>
                  <a:latin typeface="Arial" panose="020B0604020202020204" pitchFamily="34" charset="0"/>
                  <a:cs typeface="Arial" panose="020B0604020202020204" pitchFamily="34" charset="0"/>
                </a:rPr>
                <a:t>Cello Square</a:t>
              </a:r>
            </a:p>
          </p:txBody>
        </p:sp>
        <p:cxnSp>
          <p:nvCxnSpPr>
            <p:cNvPr id="20" name="직선 연결선 19">
              <a:extLst>
                <a:ext uri="{FF2B5EF4-FFF2-40B4-BE49-F238E27FC236}">
                  <a16:creationId xmlns:a16="http://schemas.microsoft.com/office/drawing/2014/main" id="{E08BF277-8DAD-803C-AFEF-AD7E1B5EAE1A}"/>
                </a:ext>
              </a:extLst>
            </p:cNvPr>
            <p:cNvCxnSpPr/>
            <p:nvPr/>
          </p:nvCxnSpPr>
          <p:spPr>
            <a:xfrm>
              <a:off x="11640000" y="0"/>
              <a:ext cx="0" cy="432266"/>
            </a:xfrm>
            <a:prstGeom prst="line">
              <a:avLst/>
            </a:prstGeom>
            <a:ln w="9525" cap="flat">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1" name="타원 20">
              <a:extLst>
                <a:ext uri="{FF2B5EF4-FFF2-40B4-BE49-F238E27FC236}">
                  <a16:creationId xmlns:a16="http://schemas.microsoft.com/office/drawing/2014/main" id="{6FBBB8B6-2C40-8B62-3145-D72E787EE13B}"/>
                </a:ext>
              </a:extLst>
            </p:cNvPr>
            <p:cNvSpPr/>
            <p:nvPr/>
          </p:nvSpPr>
          <p:spPr>
            <a:xfrm>
              <a:off x="11076568" y="201570"/>
              <a:ext cx="57600" cy="57600"/>
            </a:xfrm>
            <a:prstGeom prst="ellipse">
              <a:avLst/>
            </a:prstGeom>
            <a:solidFill>
              <a:schemeClr val="bg1">
                <a:lumMod val="75000"/>
                <a:alpha val="8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latinLnBrk="0"/>
              <a:endParaRPr lang="ko-KR" altLang="en-US" spc="-20" dirty="0">
                <a:ln>
                  <a:solidFill>
                    <a:prstClr val="white">
                      <a:alpha val="0"/>
                    </a:prstClr>
                  </a:solidFill>
                </a:ln>
                <a:solidFill>
                  <a:prstClr val="white"/>
                </a:solidFill>
                <a:latin typeface="KoPub돋움체 Bold" panose="02020603020101020101" pitchFamily="18" charset="-127"/>
                <a:ea typeface="KoPub돋움체 Bold" panose="02020603020101020101" pitchFamily="18" charset="-127"/>
              </a:endParaRPr>
            </a:p>
          </p:txBody>
        </p:sp>
        <p:sp>
          <p:nvSpPr>
            <p:cNvPr id="22" name="타원 21">
              <a:extLst>
                <a:ext uri="{FF2B5EF4-FFF2-40B4-BE49-F238E27FC236}">
                  <a16:creationId xmlns:a16="http://schemas.microsoft.com/office/drawing/2014/main" id="{72FA5254-3FEF-A840-DED0-658B2F9F94AC}"/>
                </a:ext>
              </a:extLst>
            </p:cNvPr>
            <p:cNvSpPr/>
            <p:nvPr/>
          </p:nvSpPr>
          <p:spPr>
            <a:xfrm>
              <a:off x="11324051" y="201570"/>
              <a:ext cx="57600" cy="57600"/>
            </a:xfrm>
            <a:prstGeom prst="ellipse">
              <a:avLst/>
            </a:prstGeom>
            <a:solidFill>
              <a:schemeClr val="bg1">
                <a:lumMod val="75000"/>
                <a:alpha val="8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latinLnBrk="0"/>
              <a:endParaRPr lang="ko-KR" altLang="en-US" spc="-20" dirty="0">
                <a:ln>
                  <a:solidFill>
                    <a:prstClr val="white">
                      <a:alpha val="0"/>
                    </a:prstClr>
                  </a:solidFill>
                </a:ln>
                <a:solidFill>
                  <a:prstClr val="white"/>
                </a:solidFill>
                <a:latin typeface="KoPub돋움체 Bold" panose="02020603020101020101" pitchFamily="18" charset="-127"/>
                <a:ea typeface="KoPub돋움체 Bold" panose="02020603020101020101" pitchFamily="18" charset="-127"/>
              </a:endParaRPr>
            </a:p>
          </p:txBody>
        </p:sp>
        <p:sp>
          <p:nvSpPr>
            <p:cNvPr id="23" name="타원 22">
              <a:extLst>
                <a:ext uri="{FF2B5EF4-FFF2-40B4-BE49-F238E27FC236}">
                  <a16:creationId xmlns:a16="http://schemas.microsoft.com/office/drawing/2014/main" id="{FC059D77-D8ED-78FF-39B0-41D7677A52A0}"/>
                </a:ext>
              </a:extLst>
            </p:cNvPr>
            <p:cNvSpPr/>
            <p:nvPr/>
          </p:nvSpPr>
          <p:spPr>
            <a:xfrm>
              <a:off x="11203612" y="201570"/>
              <a:ext cx="57600" cy="57600"/>
            </a:xfrm>
            <a:prstGeom prst="ellipse">
              <a:avLst/>
            </a:prstGeom>
            <a:solidFill>
              <a:srgbClr val="05C3A7"/>
            </a:solidFill>
            <a:ln>
              <a:noFill/>
            </a:ln>
            <a:effectLst/>
          </p:spPr>
          <p:txBody>
            <a:bodyPr wrap="none" lIns="0" tIns="0" rIns="0" bIns="0" anchor="ctr">
              <a:noAutofit/>
            </a:bodyPr>
            <a:lstStyle/>
            <a:p>
              <a:pPr algn="ctr" fontAlgn="base">
                <a:buClr>
                  <a:srgbClr val="969696"/>
                </a:buClr>
              </a:pPr>
              <a:endParaRPr lang="ko-KR" altLang="en-US" sz="1400" b="1" dirty="0">
                <a:ln>
                  <a:solidFill>
                    <a:srgbClr val="C00000">
                      <a:alpha val="0"/>
                    </a:srgbClr>
                  </a:solidFill>
                </a:ln>
                <a:solidFill>
                  <a:schemeClr val="tx1"/>
                </a:solidFill>
                <a:latin typeface="Segoe UI" panose="020B0502040204020203" pitchFamily="34" charset="0"/>
                <a:ea typeface="맑은 고딕" panose="020B0503020000020004" pitchFamily="50" charset="-127"/>
                <a:cs typeface="Segoe UI" panose="020B0502040204020203" pitchFamily="34" charset="0"/>
              </a:endParaRPr>
            </a:p>
          </p:txBody>
        </p:sp>
        <p:sp>
          <p:nvSpPr>
            <p:cNvPr id="24" name="타원 23">
              <a:extLst>
                <a:ext uri="{FF2B5EF4-FFF2-40B4-BE49-F238E27FC236}">
                  <a16:creationId xmlns:a16="http://schemas.microsoft.com/office/drawing/2014/main" id="{E3ECE478-D791-F2B9-1044-72FAF7AE6C8D}"/>
                </a:ext>
              </a:extLst>
            </p:cNvPr>
            <p:cNvSpPr/>
            <p:nvPr/>
          </p:nvSpPr>
          <p:spPr>
            <a:xfrm>
              <a:off x="11461533" y="201570"/>
              <a:ext cx="57600" cy="57600"/>
            </a:xfrm>
            <a:prstGeom prst="ellipse">
              <a:avLst/>
            </a:prstGeom>
            <a:solidFill>
              <a:schemeClr val="bg1">
                <a:lumMod val="75000"/>
                <a:alpha val="8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latinLnBrk="0"/>
              <a:endParaRPr lang="ko-KR" altLang="en-US" spc="-20" dirty="0">
                <a:ln>
                  <a:solidFill>
                    <a:prstClr val="white">
                      <a:alpha val="0"/>
                    </a:prstClr>
                  </a:solidFill>
                </a:ln>
                <a:solidFill>
                  <a:prstClr val="white"/>
                </a:solidFill>
                <a:latin typeface="KoPub돋움체 Bold" panose="02020603020101020101" pitchFamily="18" charset="-127"/>
                <a:ea typeface="KoPub돋움체 Bold" panose="02020603020101020101" pitchFamily="18" charset="-127"/>
              </a:endParaRPr>
            </a:p>
          </p:txBody>
        </p:sp>
      </p:grpSp>
      <p:sp>
        <p:nvSpPr>
          <p:cNvPr id="30" name="직사각형 29">
            <a:extLst>
              <a:ext uri="{FF2B5EF4-FFF2-40B4-BE49-F238E27FC236}">
                <a16:creationId xmlns:a16="http://schemas.microsoft.com/office/drawing/2014/main" id="{24E497C9-F4BE-9EC8-9D0E-0736CA9AB9B8}"/>
              </a:ext>
            </a:extLst>
          </p:cNvPr>
          <p:cNvSpPr/>
          <p:nvPr/>
        </p:nvSpPr>
        <p:spPr>
          <a:xfrm>
            <a:off x="514301" y="2538123"/>
            <a:ext cx="5921334" cy="3895506"/>
          </a:xfrm>
          <a:prstGeom prst="rect">
            <a:avLst/>
          </a:prstGeom>
          <a:noFill/>
          <a:ln w="19050">
            <a:solidFill>
              <a:srgbClr val="2E98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n>
                <a:solidFill>
                  <a:prstClr val="white">
                    <a:alpha val="0"/>
                  </a:prstClr>
                </a:solidFill>
              </a:ln>
              <a:solidFill>
                <a:schemeClr val="tx1"/>
              </a:solidFill>
            </a:endParaRPr>
          </a:p>
        </p:txBody>
      </p:sp>
      <p:sp>
        <p:nvSpPr>
          <p:cNvPr id="102" name="직사각형 101">
            <a:extLst>
              <a:ext uri="{FF2B5EF4-FFF2-40B4-BE49-F238E27FC236}">
                <a16:creationId xmlns:a16="http://schemas.microsoft.com/office/drawing/2014/main" id="{D5CE933B-8BAC-D420-167E-886D1C22E298}"/>
              </a:ext>
            </a:extLst>
          </p:cNvPr>
          <p:cNvSpPr/>
          <p:nvPr/>
        </p:nvSpPr>
        <p:spPr>
          <a:xfrm>
            <a:off x="2641599" y="3098558"/>
            <a:ext cx="3508905" cy="315469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1" name="Picture 4">
            <a:extLst>
              <a:ext uri="{FF2B5EF4-FFF2-40B4-BE49-F238E27FC236}">
                <a16:creationId xmlns:a16="http://schemas.microsoft.com/office/drawing/2014/main" id="{CC9F8287-4795-BB53-FD0E-82349D1D7A62}"/>
              </a:ext>
            </a:extLst>
          </p:cNvPr>
          <p:cNvPicPr>
            <a:picLocks noChangeAspect="1"/>
          </p:cNvPicPr>
          <p:nvPr/>
        </p:nvPicPr>
        <p:blipFill rotWithShape="1">
          <a:blip r:embed="rId4"/>
          <a:srcRect l="2750" t="14209" r="80850" b="2695"/>
          <a:stretch/>
        </p:blipFill>
        <p:spPr>
          <a:xfrm>
            <a:off x="2777573" y="3242636"/>
            <a:ext cx="3372931" cy="3010618"/>
          </a:xfrm>
          <a:prstGeom prst="rect">
            <a:avLst/>
          </a:prstGeom>
          <a:ln>
            <a:noFill/>
          </a:ln>
        </p:spPr>
      </p:pic>
      <p:grpSp>
        <p:nvGrpSpPr>
          <p:cNvPr id="132" name="그룹 131">
            <a:extLst>
              <a:ext uri="{FF2B5EF4-FFF2-40B4-BE49-F238E27FC236}">
                <a16:creationId xmlns:a16="http://schemas.microsoft.com/office/drawing/2014/main" id="{2AE5141F-1D9F-A7E2-F131-D3D389F1D5FD}"/>
              </a:ext>
            </a:extLst>
          </p:cNvPr>
          <p:cNvGrpSpPr/>
          <p:nvPr/>
        </p:nvGrpSpPr>
        <p:grpSpPr>
          <a:xfrm>
            <a:off x="6706516" y="2552280"/>
            <a:ext cx="5203816" cy="3970302"/>
            <a:chOff x="6927351" y="2526135"/>
            <a:chExt cx="5203816" cy="3970302"/>
          </a:xfrm>
        </p:grpSpPr>
        <p:sp>
          <p:nvSpPr>
            <p:cNvPr id="103" name="직사각형 102">
              <a:extLst>
                <a:ext uri="{FF2B5EF4-FFF2-40B4-BE49-F238E27FC236}">
                  <a16:creationId xmlns:a16="http://schemas.microsoft.com/office/drawing/2014/main" id="{E5887928-B32D-DFC5-707F-73D6085D64DF}"/>
                </a:ext>
              </a:extLst>
            </p:cNvPr>
            <p:cNvSpPr/>
            <p:nvPr/>
          </p:nvSpPr>
          <p:spPr>
            <a:xfrm>
              <a:off x="7184402" y="2526135"/>
              <a:ext cx="4946765" cy="3970302"/>
            </a:xfrm>
            <a:prstGeom prst="rect">
              <a:avLst/>
            </a:prstGeom>
          </p:spPr>
          <p:txBody>
            <a:bodyPr wrap="square" lIns="91424" tIns="45712" rIns="91424" bIns="45712">
              <a:spAutoFit/>
            </a:bodyPr>
            <a:lstStyle/>
            <a:p>
              <a:pPr defTabSz="995187">
                <a:spcAft>
                  <a:spcPts val="500"/>
                </a:spcAft>
                <a:buClr>
                  <a:prstClr val="black"/>
                </a:buClr>
                <a:defRPr/>
              </a:pPr>
              <a:r>
                <a:rPr lang="en-US" altLang="ko-KR" sz="1600" b="1" kern="0" spc="-30" dirty="0">
                  <a:ln>
                    <a:solidFill>
                      <a:schemeClr val="bg1">
                        <a:alpha val="0"/>
                      </a:schemeClr>
                    </a:solidFill>
                  </a:ln>
                  <a:solidFill>
                    <a:prstClr val="black"/>
                  </a:solidFill>
                  <a:latin typeface="+mn-ea"/>
                </a:rPr>
                <a:t>ETA Schedule List of all</a:t>
              </a:r>
              <a:r>
                <a:rPr lang="ko-KR" altLang="en-US" sz="1600" b="1" kern="0" spc="-30" dirty="0">
                  <a:ln>
                    <a:solidFill>
                      <a:schemeClr val="bg1">
                        <a:alpha val="0"/>
                      </a:schemeClr>
                    </a:solidFill>
                  </a:ln>
                  <a:solidFill>
                    <a:prstClr val="black"/>
                  </a:solidFill>
                  <a:latin typeface="+mn-ea"/>
                </a:rPr>
                <a:t> </a:t>
              </a:r>
              <a:r>
                <a:rPr lang="en-US" altLang="ko-KR" sz="1600" b="1" kern="0" spc="-30" dirty="0">
                  <a:ln>
                    <a:solidFill>
                      <a:schemeClr val="bg1">
                        <a:alpha val="0"/>
                      </a:schemeClr>
                    </a:solidFill>
                  </a:ln>
                  <a:solidFill>
                    <a:prstClr val="black"/>
                  </a:solidFill>
                  <a:latin typeface="+mn-ea"/>
                </a:rPr>
                <a:t>Shipments of this month</a:t>
              </a:r>
              <a:endParaRPr lang="ko-KR" altLang="en-US" sz="1600" b="1" kern="0" spc="-30" dirty="0">
                <a:ln>
                  <a:solidFill>
                    <a:schemeClr val="bg1">
                      <a:alpha val="0"/>
                    </a:schemeClr>
                  </a:solidFill>
                </a:ln>
                <a:solidFill>
                  <a:prstClr val="black"/>
                </a:solidFill>
                <a:latin typeface="+mn-ea"/>
              </a:endParaRPr>
            </a:p>
            <a:p>
              <a:pPr marL="261938" lvl="1" indent="-171450" defTabSz="995187">
                <a:spcAft>
                  <a:spcPts val="500"/>
                </a:spcAft>
                <a:buClr>
                  <a:prstClr val="black"/>
                </a:buClr>
                <a:buFont typeface="Arial" panose="020B0604020202020204" pitchFamily="34" charset="0"/>
                <a:buChar char="•"/>
                <a:defRPr/>
              </a:pPr>
              <a:r>
                <a:rPr lang="en-US" altLang="ko-KR" sz="1400" kern="0" spc="-30" dirty="0">
                  <a:ln>
                    <a:solidFill>
                      <a:schemeClr val="bg1">
                        <a:alpha val="0"/>
                      </a:schemeClr>
                    </a:solidFill>
                  </a:ln>
                  <a:solidFill>
                    <a:prstClr val="black"/>
                  </a:solidFill>
                  <a:latin typeface="+mn-ea"/>
                </a:rPr>
                <a:t>Departure/arrival time and delay info by shipment</a:t>
              </a:r>
              <a:endParaRPr lang="ko-KR" altLang="en-US" sz="1400" kern="0" spc="-30" dirty="0">
                <a:ln>
                  <a:solidFill>
                    <a:schemeClr val="bg1">
                      <a:alpha val="0"/>
                    </a:schemeClr>
                  </a:solidFill>
                </a:ln>
                <a:solidFill>
                  <a:prstClr val="black"/>
                </a:solidFill>
                <a:latin typeface="+mn-ea"/>
              </a:endParaRPr>
            </a:p>
            <a:p>
              <a:pPr marL="90488" lvl="1" defTabSz="995187">
                <a:spcAft>
                  <a:spcPts val="500"/>
                </a:spcAft>
                <a:buClr>
                  <a:prstClr val="black"/>
                </a:buClr>
                <a:defRPr/>
              </a:pPr>
              <a:r>
                <a:rPr lang="en-US" altLang="ko-KR" sz="1400" kern="0" spc="-30" dirty="0">
                  <a:ln>
                    <a:solidFill>
                      <a:schemeClr val="bg1">
                        <a:alpha val="0"/>
                      </a:schemeClr>
                    </a:solidFill>
                  </a:ln>
                  <a:solidFill>
                    <a:prstClr val="black"/>
                  </a:solidFill>
                  <a:latin typeface="+mn-ea"/>
                </a:rPr>
                <a:t> </a:t>
              </a:r>
              <a:r>
                <a:rPr lang="ko-KR" altLang="en-US" sz="1400" kern="0" spc="-30" dirty="0">
                  <a:ln>
                    <a:solidFill>
                      <a:schemeClr val="bg1">
                        <a:alpha val="0"/>
                      </a:schemeClr>
                    </a:solidFill>
                  </a:ln>
                  <a:solidFill>
                    <a:prstClr val="black"/>
                  </a:solidFill>
                  <a:latin typeface="+mn-ea"/>
                </a:rPr>
                <a:t>→ </a:t>
              </a:r>
              <a:r>
                <a:rPr lang="en-US" altLang="ko-KR" sz="1400" kern="0" spc="-30" dirty="0">
                  <a:ln>
                    <a:solidFill>
                      <a:schemeClr val="bg1">
                        <a:alpha val="0"/>
                      </a:schemeClr>
                    </a:solidFill>
                  </a:ln>
                  <a:solidFill>
                    <a:prstClr val="black"/>
                  </a:solidFill>
                  <a:latin typeface="+mn-ea"/>
                </a:rPr>
                <a:t>System based automatic e-mail report</a:t>
              </a:r>
            </a:p>
            <a:p>
              <a:pPr marL="90488" lvl="1" defTabSz="995187">
                <a:spcAft>
                  <a:spcPts val="500"/>
                </a:spcAft>
                <a:buClr>
                  <a:prstClr val="black"/>
                </a:buClr>
                <a:defRPr/>
              </a:pPr>
              <a:r>
                <a:rPr lang="en-US" altLang="ko-KR" sz="1400" kern="0" spc="-30" dirty="0">
                  <a:ln>
                    <a:solidFill>
                      <a:schemeClr val="bg1">
                        <a:alpha val="0"/>
                      </a:schemeClr>
                    </a:solidFill>
                  </a:ln>
                  <a:solidFill>
                    <a:prstClr val="black"/>
                  </a:solidFill>
                  <a:latin typeface="+mn-ea"/>
                </a:rPr>
                <a:t>     (Possible to adjust send-out frequency)</a:t>
              </a:r>
            </a:p>
            <a:p>
              <a:pPr marL="90488" lvl="1" defTabSz="995187">
                <a:spcAft>
                  <a:spcPts val="500"/>
                </a:spcAft>
                <a:buClr>
                  <a:prstClr val="black"/>
                </a:buClr>
                <a:defRPr/>
              </a:pPr>
              <a:endParaRPr lang="en-US" altLang="ko-KR" sz="1400" kern="0" spc="-30" dirty="0">
                <a:ln>
                  <a:solidFill>
                    <a:schemeClr val="bg1">
                      <a:alpha val="0"/>
                    </a:schemeClr>
                  </a:solidFill>
                </a:ln>
                <a:solidFill>
                  <a:prstClr val="black"/>
                </a:solidFill>
                <a:latin typeface="+mn-ea"/>
              </a:endParaRPr>
            </a:p>
            <a:p>
              <a:pPr defTabSz="995187">
                <a:spcAft>
                  <a:spcPts val="500"/>
                </a:spcAft>
                <a:buClr>
                  <a:prstClr val="black"/>
                </a:buClr>
                <a:defRPr/>
              </a:pPr>
              <a:r>
                <a:rPr lang="en-US" altLang="ko-KR" sz="1600" b="1" kern="0" spc="-30" dirty="0">
                  <a:ln>
                    <a:solidFill>
                      <a:schemeClr val="bg1">
                        <a:alpha val="0"/>
                      </a:schemeClr>
                    </a:solidFill>
                  </a:ln>
                  <a:solidFill>
                    <a:prstClr val="black"/>
                  </a:solidFill>
                  <a:latin typeface="+mn-ea"/>
                </a:rPr>
                <a:t>Pre-Alert Function</a:t>
              </a:r>
              <a:r>
                <a:rPr lang="ko-KR" altLang="en-US" sz="1600" b="1" kern="0" spc="-30" dirty="0">
                  <a:ln>
                    <a:solidFill>
                      <a:schemeClr val="bg1">
                        <a:alpha val="0"/>
                      </a:schemeClr>
                    </a:solidFill>
                  </a:ln>
                  <a:solidFill>
                    <a:prstClr val="black"/>
                  </a:solidFill>
                  <a:latin typeface="+mn-ea"/>
                </a:rPr>
                <a:t> </a:t>
              </a:r>
            </a:p>
            <a:p>
              <a:pPr marL="261938" lvl="1" indent="-171450" defTabSz="995187">
                <a:spcAft>
                  <a:spcPts val="500"/>
                </a:spcAft>
                <a:buClr>
                  <a:prstClr val="black"/>
                </a:buClr>
                <a:buFont typeface="Arial" panose="020B0604020202020204" pitchFamily="34" charset="0"/>
                <a:buChar char="•"/>
                <a:defRPr/>
              </a:pPr>
              <a:r>
                <a:rPr lang="en-US" altLang="ko-KR" sz="1400" kern="0" spc="-30" dirty="0">
                  <a:ln>
                    <a:solidFill>
                      <a:schemeClr val="bg1">
                        <a:alpha val="0"/>
                      </a:schemeClr>
                    </a:solidFill>
                  </a:ln>
                  <a:solidFill>
                    <a:prstClr val="black"/>
                  </a:solidFill>
                  <a:latin typeface="+mn-ea"/>
                </a:rPr>
                <a:t>Vessel location check after departure</a:t>
              </a:r>
              <a:r>
                <a:rPr lang="ko-KR" altLang="en-US" sz="1400" kern="0" spc="-30" dirty="0">
                  <a:ln>
                    <a:solidFill>
                      <a:schemeClr val="bg1">
                        <a:alpha val="0"/>
                      </a:schemeClr>
                    </a:solidFill>
                  </a:ln>
                  <a:solidFill>
                    <a:prstClr val="black"/>
                  </a:solidFill>
                  <a:latin typeface="+mn-ea"/>
                </a:rPr>
                <a:t> </a:t>
              </a:r>
              <a:r>
                <a:rPr lang="en-US" altLang="ko-KR" sz="1400" kern="0" spc="-30" dirty="0">
                  <a:ln>
                    <a:solidFill>
                      <a:schemeClr val="bg1">
                        <a:alpha val="0"/>
                      </a:schemeClr>
                    </a:solidFill>
                  </a:ln>
                  <a:solidFill>
                    <a:prstClr val="black"/>
                  </a:solidFill>
                  <a:latin typeface="+mn-ea"/>
                </a:rPr>
                <a:t>(Visual confirmation)</a:t>
              </a:r>
            </a:p>
            <a:p>
              <a:pPr marL="90488" lvl="1" defTabSz="995187">
                <a:spcAft>
                  <a:spcPts val="500"/>
                </a:spcAft>
                <a:buClr>
                  <a:prstClr val="black"/>
                </a:buClr>
                <a:defRPr/>
              </a:pPr>
              <a:r>
                <a:rPr lang="en-US" altLang="ko-KR" sz="1400" kern="0" spc="-30" dirty="0">
                  <a:ln>
                    <a:solidFill>
                      <a:schemeClr val="bg1">
                        <a:alpha val="0"/>
                      </a:schemeClr>
                    </a:solidFill>
                  </a:ln>
                  <a:solidFill>
                    <a:prstClr val="black"/>
                  </a:solidFill>
                  <a:latin typeface="+mn-ea"/>
                </a:rPr>
                <a:t>  </a:t>
              </a:r>
              <a:r>
                <a:rPr lang="ko-KR" altLang="en-US" sz="1400" kern="0" spc="-30" dirty="0">
                  <a:ln>
                    <a:solidFill>
                      <a:schemeClr val="bg1">
                        <a:alpha val="0"/>
                      </a:schemeClr>
                    </a:solidFill>
                  </a:ln>
                  <a:solidFill>
                    <a:prstClr val="black"/>
                  </a:solidFill>
                  <a:latin typeface="+mn-ea"/>
                </a:rPr>
                <a:t>→ </a:t>
              </a:r>
              <a:r>
                <a:rPr lang="en-US" altLang="ko-KR" sz="1400" kern="0" spc="-30" dirty="0">
                  <a:ln>
                    <a:solidFill>
                      <a:schemeClr val="bg1">
                        <a:alpha val="0"/>
                      </a:schemeClr>
                    </a:solidFill>
                  </a:ln>
                  <a:solidFill>
                    <a:prstClr val="black"/>
                  </a:solidFill>
                  <a:latin typeface="+mn-ea"/>
                </a:rPr>
                <a:t>Sent 2 days in advance of ETA</a:t>
              </a:r>
              <a:r>
                <a:rPr lang="ko-KR" altLang="en-US" sz="1400" kern="0" spc="-30" dirty="0">
                  <a:ln>
                    <a:solidFill>
                      <a:schemeClr val="bg1">
                        <a:alpha val="0"/>
                      </a:schemeClr>
                    </a:solidFill>
                  </a:ln>
                  <a:solidFill>
                    <a:prstClr val="black"/>
                  </a:solidFill>
                  <a:latin typeface="+mn-ea"/>
                </a:rPr>
                <a:t> </a:t>
              </a:r>
              <a:r>
                <a:rPr lang="en-US" altLang="ko-KR" sz="1400" kern="0" spc="-30" dirty="0">
                  <a:ln>
                    <a:solidFill>
                      <a:schemeClr val="bg1">
                        <a:alpha val="0"/>
                      </a:schemeClr>
                    </a:solidFill>
                  </a:ln>
                  <a:solidFill>
                    <a:prstClr val="black"/>
                  </a:solidFill>
                  <a:latin typeface="+mn-ea"/>
                </a:rPr>
                <a:t>[Shipping Doc attached]</a:t>
              </a:r>
            </a:p>
            <a:p>
              <a:pPr marL="261938" lvl="1" indent="-171450" defTabSz="995187">
                <a:spcAft>
                  <a:spcPts val="500"/>
                </a:spcAft>
                <a:buClr>
                  <a:prstClr val="black"/>
                </a:buClr>
                <a:buFont typeface="Arial" panose="020B0604020202020204" pitchFamily="34" charset="0"/>
                <a:buChar char="•"/>
                <a:defRPr/>
              </a:pPr>
              <a:endParaRPr lang="en-US" altLang="ko-KR" sz="1400" kern="0" spc="-30" dirty="0">
                <a:ln>
                  <a:solidFill>
                    <a:schemeClr val="bg1">
                      <a:alpha val="0"/>
                    </a:schemeClr>
                  </a:solidFill>
                </a:ln>
                <a:solidFill>
                  <a:prstClr val="black"/>
                </a:solidFill>
                <a:latin typeface="+mn-ea"/>
              </a:endParaRPr>
            </a:p>
            <a:p>
              <a:pPr marL="0" lvl="1" defTabSz="995187">
                <a:spcAft>
                  <a:spcPts val="500"/>
                </a:spcAft>
                <a:buClr>
                  <a:prstClr val="black"/>
                </a:buClr>
                <a:defRPr/>
              </a:pPr>
              <a:r>
                <a:rPr lang="en-US" altLang="ko-KR" sz="1600" b="1" kern="0" spc="-30" dirty="0">
                  <a:ln>
                    <a:solidFill>
                      <a:schemeClr val="bg1">
                        <a:alpha val="0"/>
                      </a:schemeClr>
                    </a:solidFill>
                  </a:ln>
                  <a:solidFill>
                    <a:prstClr val="black"/>
                  </a:solidFill>
                  <a:latin typeface="+mn-ea"/>
                </a:rPr>
                <a:t>Intransit Inventory Information</a:t>
              </a:r>
              <a:r>
                <a:rPr lang="ko-KR" altLang="en-US" sz="1600" b="1" kern="0" spc="-30" dirty="0">
                  <a:ln>
                    <a:solidFill>
                      <a:schemeClr val="bg1">
                        <a:alpha val="0"/>
                      </a:schemeClr>
                    </a:solidFill>
                  </a:ln>
                  <a:solidFill>
                    <a:prstClr val="black"/>
                  </a:solidFill>
                  <a:latin typeface="+mn-ea"/>
                </a:rPr>
                <a:t>  </a:t>
              </a:r>
              <a:endParaRPr lang="en-US" altLang="ko-KR" sz="1600" b="1" kern="0" spc="-30" dirty="0">
                <a:ln>
                  <a:solidFill>
                    <a:schemeClr val="bg1">
                      <a:alpha val="0"/>
                    </a:schemeClr>
                  </a:solidFill>
                </a:ln>
                <a:solidFill>
                  <a:prstClr val="black"/>
                </a:solidFill>
                <a:latin typeface="+mn-ea"/>
              </a:endParaRPr>
            </a:p>
            <a:p>
              <a:pPr marL="262800" lvl="1" indent="-171450" defTabSz="995187">
                <a:spcAft>
                  <a:spcPts val="500"/>
                </a:spcAft>
                <a:buClr>
                  <a:prstClr val="black"/>
                </a:buClr>
                <a:buFont typeface="Arial" panose="020B0604020202020204" pitchFamily="34" charset="0"/>
                <a:buChar char="•"/>
                <a:defRPr/>
              </a:pPr>
              <a:r>
                <a:rPr lang="en-US" altLang="ko-KR" sz="1400" kern="0" spc="-30" dirty="0">
                  <a:ln>
                    <a:solidFill>
                      <a:schemeClr val="bg1">
                        <a:alpha val="0"/>
                      </a:schemeClr>
                    </a:solidFill>
                  </a:ln>
                  <a:solidFill>
                    <a:prstClr val="black"/>
                  </a:solidFill>
                  <a:latin typeface="+mn-ea"/>
                </a:rPr>
                <a:t>Intransit inventory by ETA</a:t>
              </a:r>
              <a:r>
                <a:rPr lang="ko-KR" altLang="en-US" sz="1400" kern="0" spc="-30" dirty="0">
                  <a:ln>
                    <a:solidFill>
                      <a:schemeClr val="bg1">
                        <a:alpha val="0"/>
                      </a:schemeClr>
                    </a:solidFill>
                  </a:ln>
                  <a:solidFill>
                    <a:prstClr val="black"/>
                  </a:solidFill>
                  <a:latin typeface="+mn-ea"/>
                </a:rPr>
                <a:t> </a:t>
              </a:r>
              <a:endParaRPr lang="en-US" altLang="ko-KR" sz="1400" kern="0" spc="-30" dirty="0">
                <a:ln>
                  <a:solidFill>
                    <a:schemeClr val="bg1">
                      <a:alpha val="0"/>
                    </a:schemeClr>
                  </a:solidFill>
                </a:ln>
                <a:solidFill>
                  <a:prstClr val="black"/>
                </a:solidFill>
                <a:latin typeface="+mn-ea"/>
              </a:endParaRPr>
            </a:p>
            <a:p>
              <a:pPr marL="262800" lvl="1" indent="-171450" defTabSz="995187">
                <a:spcAft>
                  <a:spcPts val="500"/>
                </a:spcAft>
                <a:buClr>
                  <a:prstClr val="black"/>
                </a:buClr>
                <a:buFont typeface="Arial" panose="020B0604020202020204" pitchFamily="34" charset="0"/>
                <a:buChar char="•"/>
                <a:defRPr/>
              </a:pPr>
              <a:r>
                <a:rPr lang="en-US" altLang="ko-KR" sz="1400" kern="0" spc="-30" dirty="0">
                  <a:ln>
                    <a:solidFill>
                      <a:schemeClr val="bg1">
                        <a:alpha val="0"/>
                      </a:schemeClr>
                    </a:solidFill>
                  </a:ln>
                  <a:solidFill>
                    <a:prstClr val="black"/>
                  </a:solidFill>
                  <a:latin typeface="+mn-ea"/>
                </a:rPr>
                <a:t>Risk sensing in advance by comparing inventory quantity with sales plan</a:t>
              </a:r>
            </a:p>
            <a:p>
              <a:pPr marL="90488" lvl="1" defTabSz="995187">
                <a:spcAft>
                  <a:spcPts val="500"/>
                </a:spcAft>
                <a:buClr>
                  <a:prstClr val="black"/>
                </a:buClr>
                <a:defRPr/>
              </a:pPr>
              <a:r>
                <a:rPr lang="en-US" altLang="ko-KR" sz="1400" kern="0" spc="-30" dirty="0">
                  <a:ln>
                    <a:solidFill>
                      <a:schemeClr val="bg1">
                        <a:alpha val="0"/>
                      </a:schemeClr>
                    </a:solidFill>
                  </a:ln>
                  <a:solidFill>
                    <a:prstClr val="black"/>
                  </a:solidFill>
                  <a:latin typeface="+mn-ea"/>
                </a:rPr>
                <a:t>   </a:t>
              </a:r>
              <a:r>
                <a:rPr lang="ko-KR" altLang="en-US" sz="1400" kern="0" spc="-30" dirty="0">
                  <a:ln>
                    <a:solidFill>
                      <a:schemeClr val="bg1">
                        <a:alpha val="0"/>
                      </a:schemeClr>
                    </a:solidFill>
                  </a:ln>
                  <a:solidFill>
                    <a:prstClr val="black"/>
                  </a:solidFill>
                  <a:latin typeface="+mn-ea"/>
                </a:rPr>
                <a:t>→ </a:t>
              </a:r>
              <a:r>
                <a:rPr lang="en-US" altLang="ko-KR" sz="1400" kern="0" spc="-30" dirty="0">
                  <a:ln>
                    <a:solidFill>
                      <a:schemeClr val="bg1">
                        <a:alpha val="0"/>
                      </a:schemeClr>
                    </a:solidFill>
                  </a:ln>
                  <a:solidFill>
                    <a:prstClr val="black"/>
                  </a:solidFill>
                  <a:latin typeface="+mn-ea"/>
                </a:rPr>
                <a:t>Back-up data for replenishment/order planning   </a:t>
              </a:r>
            </a:p>
          </p:txBody>
        </p:sp>
        <p:sp>
          <p:nvSpPr>
            <p:cNvPr id="104" name="Rectangle 31">
              <a:extLst>
                <a:ext uri="{FF2B5EF4-FFF2-40B4-BE49-F238E27FC236}">
                  <a16:creationId xmlns:a16="http://schemas.microsoft.com/office/drawing/2014/main" id="{9E405B00-4B94-8116-E9EE-1D7FEA96EF57}"/>
                </a:ext>
              </a:extLst>
            </p:cNvPr>
            <p:cNvSpPr/>
            <p:nvPr/>
          </p:nvSpPr>
          <p:spPr>
            <a:xfrm>
              <a:off x="6927351" y="2616079"/>
              <a:ext cx="238859" cy="166015"/>
            </a:xfrm>
            <a:prstGeom prst="rect">
              <a:avLst/>
            </a:prstGeom>
            <a:solidFill>
              <a:srgbClr val="002060"/>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latin typeface="Arial" panose="020B0604020202020204" pitchFamily="34" charset="0"/>
                  <a:cs typeface="Arial" panose="020B0604020202020204" pitchFamily="34" charset="0"/>
                </a:rPr>
                <a:t>1</a:t>
              </a:r>
            </a:p>
          </p:txBody>
        </p:sp>
        <p:sp>
          <p:nvSpPr>
            <p:cNvPr id="105" name="Rectangle 31">
              <a:extLst>
                <a:ext uri="{FF2B5EF4-FFF2-40B4-BE49-F238E27FC236}">
                  <a16:creationId xmlns:a16="http://schemas.microsoft.com/office/drawing/2014/main" id="{FB736207-CA7C-D79F-339B-2704AE222666}"/>
                </a:ext>
              </a:extLst>
            </p:cNvPr>
            <p:cNvSpPr/>
            <p:nvPr/>
          </p:nvSpPr>
          <p:spPr>
            <a:xfrm>
              <a:off x="6927351" y="4039831"/>
              <a:ext cx="238859" cy="166015"/>
            </a:xfrm>
            <a:prstGeom prst="rect">
              <a:avLst/>
            </a:prstGeom>
            <a:solidFill>
              <a:srgbClr val="002060"/>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latin typeface="Arial" panose="020B0604020202020204" pitchFamily="34" charset="0"/>
                  <a:cs typeface="Arial" panose="020B0604020202020204" pitchFamily="34" charset="0"/>
                </a:rPr>
                <a:t>2</a:t>
              </a:r>
            </a:p>
          </p:txBody>
        </p:sp>
        <p:sp>
          <p:nvSpPr>
            <p:cNvPr id="106" name="Rectangle 31">
              <a:extLst>
                <a:ext uri="{FF2B5EF4-FFF2-40B4-BE49-F238E27FC236}">
                  <a16:creationId xmlns:a16="http://schemas.microsoft.com/office/drawing/2014/main" id="{C4DBD87E-4F3B-BCFD-A4BA-E2BFF13D82DC}"/>
                </a:ext>
              </a:extLst>
            </p:cNvPr>
            <p:cNvSpPr/>
            <p:nvPr/>
          </p:nvSpPr>
          <p:spPr>
            <a:xfrm>
              <a:off x="6927351" y="5164814"/>
              <a:ext cx="238859" cy="166015"/>
            </a:xfrm>
            <a:prstGeom prst="rect">
              <a:avLst/>
            </a:prstGeom>
            <a:solidFill>
              <a:srgbClr val="002060"/>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latin typeface="Arial" panose="020B0604020202020204" pitchFamily="34" charset="0"/>
                  <a:cs typeface="Arial" panose="020B0604020202020204" pitchFamily="34" charset="0"/>
                </a:rPr>
                <a:t>3</a:t>
              </a:r>
            </a:p>
          </p:txBody>
        </p:sp>
      </p:grpSp>
      <p:sp>
        <p:nvSpPr>
          <p:cNvPr id="107" name="모서리가 둥근 직사각형 150">
            <a:extLst>
              <a:ext uri="{FF2B5EF4-FFF2-40B4-BE49-F238E27FC236}">
                <a16:creationId xmlns:a16="http://schemas.microsoft.com/office/drawing/2014/main" id="{46CF13F4-4E6C-B15B-6C76-FEC652C0EA9C}"/>
              </a:ext>
            </a:extLst>
          </p:cNvPr>
          <p:cNvSpPr/>
          <p:nvPr/>
        </p:nvSpPr>
        <p:spPr>
          <a:xfrm flipH="1">
            <a:off x="5112611" y="2957457"/>
            <a:ext cx="1169915" cy="212418"/>
          </a:xfrm>
          <a:prstGeom prst="roundRect">
            <a:avLst>
              <a:gd name="adj" fmla="val 50000"/>
            </a:avLst>
          </a:prstGeom>
          <a:solidFill>
            <a:schemeClr val="bg1"/>
          </a:solidFill>
          <a:ln w="22225">
            <a:solidFill>
              <a:srgbClr val="C00040"/>
            </a:solidFill>
          </a:ln>
        </p:spPr>
        <p:txBody>
          <a:bodyPr wrap="square" lIns="0" tIns="0" rIns="0" bIns="0" anchor="ctr" anchorCtr="0">
            <a:noAutofit/>
          </a:bodyPr>
          <a:lstStyle/>
          <a:p>
            <a:pPr lvl="0" algn="ctr" fontAlgn="base" latinLnBrk="0">
              <a:defRPr/>
            </a:pPr>
            <a:r>
              <a:rPr kumimoji="1" lang="en-US" altLang="ko-KR" sz="1200" b="1" dirty="0">
                <a:ln>
                  <a:solidFill>
                    <a:prstClr val="white">
                      <a:lumMod val="85000"/>
                      <a:alpha val="0"/>
                    </a:prstClr>
                  </a:solidFill>
                </a:ln>
                <a:solidFill>
                  <a:srgbClr val="C00040"/>
                </a:solidFill>
                <a:latin typeface="Arial" panose="020B0604020202020204" pitchFamily="34" charset="0"/>
                <a:ea typeface="KoPub돋움체 Bold" panose="00000800000000000000" pitchFamily="2" charset="-127"/>
                <a:cs typeface="Arial" panose="020B0604020202020204" pitchFamily="34" charset="0"/>
              </a:rPr>
              <a:t>Customizable</a:t>
            </a:r>
          </a:p>
        </p:txBody>
      </p:sp>
      <p:sp>
        <p:nvSpPr>
          <p:cNvPr id="108" name="직사각형 107">
            <a:extLst>
              <a:ext uri="{FF2B5EF4-FFF2-40B4-BE49-F238E27FC236}">
                <a16:creationId xmlns:a16="http://schemas.microsoft.com/office/drawing/2014/main" id="{3CA514BD-86DF-CCAF-CAE9-190995F486BC}"/>
              </a:ext>
            </a:extLst>
          </p:cNvPr>
          <p:cNvSpPr/>
          <p:nvPr/>
        </p:nvSpPr>
        <p:spPr>
          <a:xfrm>
            <a:off x="2751341" y="3095781"/>
            <a:ext cx="1644710" cy="113463"/>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9" name="Rectangle 207">
            <a:extLst>
              <a:ext uri="{FF2B5EF4-FFF2-40B4-BE49-F238E27FC236}">
                <a16:creationId xmlns:a16="http://schemas.microsoft.com/office/drawing/2014/main" id="{EAEE4B77-2015-9DF3-6AD7-BC042BC3C119}"/>
              </a:ext>
            </a:extLst>
          </p:cNvPr>
          <p:cNvSpPr/>
          <p:nvPr/>
        </p:nvSpPr>
        <p:spPr>
          <a:xfrm>
            <a:off x="2751695" y="3251262"/>
            <a:ext cx="3372931" cy="1102864"/>
          </a:xfrm>
          <a:prstGeom prst="rect">
            <a:avLst/>
          </a:prstGeom>
          <a:noFill/>
          <a:ln w="15875" cap="rnd" cmpd="sng" algn="ctr">
            <a:solidFill>
              <a:srgbClr val="FF8A32"/>
            </a:solidFill>
            <a:prstDash val="sysDot"/>
            <a:miter lim="800000"/>
            <a:tailEnd type="triangle"/>
          </a:ln>
          <a:effectLst>
            <a:glow rad="25400">
              <a:schemeClr val="bg1">
                <a:alpha val="40000"/>
              </a:schemeClr>
            </a:glo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n>
                <a:solidFill>
                  <a:schemeClr val="bg1">
                    <a:alpha val="0"/>
                  </a:schemeClr>
                </a:solidFill>
              </a:ln>
              <a:solidFill>
                <a:prstClr val="white"/>
              </a:solidFill>
              <a:latin typeface="Arial" panose="020B0604020202020204" pitchFamily="34" charset="0"/>
              <a:ea typeface="나눔스퀘어" panose="020B0600000101010101" pitchFamily="50" charset="-127"/>
            </a:endParaRPr>
          </a:p>
        </p:txBody>
      </p:sp>
      <p:sp>
        <p:nvSpPr>
          <p:cNvPr id="111" name="Rectangle 207">
            <a:extLst>
              <a:ext uri="{FF2B5EF4-FFF2-40B4-BE49-F238E27FC236}">
                <a16:creationId xmlns:a16="http://schemas.microsoft.com/office/drawing/2014/main" id="{108D4E86-A1E9-941E-F7A8-3A27B91336E1}"/>
              </a:ext>
            </a:extLst>
          </p:cNvPr>
          <p:cNvSpPr/>
          <p:nvPr/>
        </p:nvSpPr>
        <p:spPr>
          <a:xfrm>
            <a:off x="2751695" y="4414651"/>
            <a:ext cx="3372931" cy="1102864"/>
          </a:xfrm>
          <a:prstGeom prst="rect">
            <a:avLst/>
          </a:prstGeom>
          <a:noFill/>
          <a:ln w="15875" cap="rnd" cmpd="sng" algn="ctr">
            <a:solidFill>
              <a:srgbClr val="FF8A32"/>
            </a:solidFill>
            <a:prstDash val="sysDot"/>
            <a:miter lim="800000"/>
            <a:tailEnd type="triangle"/>
          </a:ln>
          <a:effectLst>
            <a:glow rad="25400">
              <a:schemeClr val="bg1">
                <a:alpha val="40000"/>
              </a:schemeClr>
            </a:glo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n>
                <a:solidFill>
                  <a:schemeClr val="bg1">
                    <a:alpha val="0"/>
                  </a:schemeClr>
                </a:solidFill>
              </a:ln>
              <a:solidFill>
                <a:prstClr val="white"/>
              </a:solidFill>
              <a:latin typeface="Arial" panose="020B0604020202020204" pitchFamily="34" charset="0"/>
              <a:ea typeface="나눔스퀘어" panose="020B0600000101010101" pitchFamily="50" charset="-127"/>
            </a:endParaRPr>
          </a:p>
        </p:txBody>
      </p:sp>
      <p:sp>
        <p:nvSpPr>
          <p:cNvPr id="112" name="Rectangle 207">
            <a:extLst>
              <a:ext uri="{FF2B5EF4-FFF2-40B4-BE49-F238E27FC236}">
                <a16:creationId xmlns:a16="http://schemas.microsoft.com/office/drawing/2014/main" id="{B4AF384C-04A3-79BA-754F-EFDCB25A5482}"/>
              </a:ext>
            </a:extLst>
          </p:cNvPr>
          <p:cNvSpPr/>
          <p:nvPr/>
        </p:nvSpPr>
        <p:spPr>
          <a:xfrm>
            <a:off x="2751695" y="5578040"/>
            <a:ext cx="3372931" cy="657128"/>
          </a:xfrm>
          <a:prstGeom prst="rect">
            <a:avLst/>
          </a:prstGeom>
          <a:noFill/>
          <a:ln w="15875" cap="rnd" cmpd="sng" algn="ctr">
            <a:solidFill>
              <a:srgbClr val="FF8A32"/>
            </a:solidFill>
            <a:prstDash val="sysDot"/>
            <a:miter lim="800000"/>
            <a:tailEnd type="triangle"/>
          </a:ln>
          <a:effectLst>
            <a:glow rad="25400">
              <a:schemeClr val="bg1">
                <a:alpha val="40000"/>
              </a:schemeClr>
            </a:glo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n>
                <a:solidFill>
                  <a:schemeClr val="bg1">
                    <a:alpha val="0"/>
                  </a:schemeClr>
                </a:solidFill>
              </a:ln>
              <a:solidFill>
                <a:prstClr val="white"/>
              </a:solidFill>
              <a:latin typeface="Arial" panose="020B0604020202020204" pitchFamily="34" charset="0"/>
              <a:ea typeface="나눔스퀘어" panose="020B0600000101010101" pitchFamily="50" charset="-127"/>
            </a:endParaRPr>
          </a:p>
        </p:txBody>
      </p:sp>
      <p:cxnSp>
        <p:nvCxnSpPr>
          <p:cNvPr id="133" name="꺾인 연결선 123">
            <a:extLst>
              <a:ext uri="{FF2B5EF4-FFF2-40B4-BE49-F238E27FC236}">
                <a16:creationId xmlns:a16="http://schemas.microsoft.com/office/drawing/2014/main" id="{9BE3A1AA-4AE5-242C-EE7E-EF37AB52B769}"/>
              </a:ext>
            </a:extLst>
          </p:cNvPr>
          <p:cNvCxnSpPr>
            <a:cxnSpLocks/>
            <a:stCxn id="109" idx="3"/>
            <a:endCxn id="104" idx="1"/>
          </p:cNvCxnSpPr>
          <p:nvPr/>
        </p:nvCxnSpPr>
        <p:spPr>
          <a:xfrm flipV="1">
            <a:off x="6124626" y="2725232"/>
            <a:ext cx="581890" cy="1077462"/>
          </a:xfrm>
          <a:prstGeom prst="bentConnector3">
            <a:avLst>
              <a:gd name="adj1" fmla="val 50000"/>
            </a:avLst>
          </a:prstGeom>
          <a:noFill/>
          <a:ln w="15875" cap="rnd" cmpd="sng" algn="ctr">
            <a:solidFill>
              <a:srgbClr val="FF8A32"/>
            </a:solidFill>
            <a:prstDash val="sysDot"/>
            <a:miter lim="800000"/>
            <a:tailEnd type="triangle"/>
          </a:ln>
          <a:effectLst>
            <a:glow rad="25400">
              <a:schemeClr val="bg1">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37" name="꺾인 연결선 123">
            <a:extLst>
              <a:ext uri="{FF2B5EF4-FFF2-40B4-BE49-F238E27FC236}">
                <a16:creationId xmlns:a16="http://schemas.microsoft.com/office/drawing/2014/main" id="{CCC08E1F-B567-3713-DD09-C03B4455AB52}"/>
              </a:ext>
            </a:extLst>
          </p:cNvPr>
          <p:cNvCxnSpPr>
            <a:cxnSpLocks/>
            <a:stCxn id="111" idx="3"/>
            <a:endCxn id="105" idx="1"/>
          </p:cNvCxnSpPr>
          <p:nvPr/>
        </p:nvCxnSpPr>
        <p:spPr>
          <a:xfrm flipV="1">
            <a:off x="6124626" y="4148984"/>
            <a:ext cx="581890" cy="817099"/>
          </a:xfrm>
          <a:prstGeom prst="bentConnector3">
            <a:avLst>
              <a:gd name="adj1" fmla="val 50000"/>
            </a:avLst>
          </a:prstGeom>
          <a:noFill/>
          <a:ln w="15875" cap="rnd" cmpd="sng" algn="ctr">
            <a:solidFill>
              <a:srgbClr val="FF8A32"/>
            </a:solidFill>
            <a:prstDash val="sysDot"/>
            <a:miter lim="800000"/>
            <a:tailEnd type="triangle"/>
          </a:ln>
          <a:effectLst>
            <a:glow rad="25400">
              <a:schemeClr val="bg1">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40" name="꺾인 연결선 123">
            <a:extLst>
              <a:ext uri="{FF2B5EF4-FFF2-40B4-BE49-F238E27FC236}">
                <a16:creationId xmlns:a16="http://schemas.microsoft.com/office/drawing/2014/main" id="{C43CD2CD-E067-9892-EDB3-E59D03C2E0D6}"/>
              </a:ext>
            </a:extLst>
          </p:cNvPr>
          <p:cNvCxnSpPr>
            <a:cxnSpLocks/>
            <a:stCxn id="112" idx="3"/>
            <a:endCxn id="106" idx="1"/>
          </p:cNvCxnSpPr>
          <p:nvPr/>
        </p:nvCxnSpPr>
        <p:spPr>
          <a:xfrm flipV="1">
            <a:off x="6124626" y="5273967"/>
            <a:ext cx="581890" cy="632637"/>
          </a:xfrm>
          <a:prstGeom prst="bentConnector3">
            <a:avLst>
              <a:gd name="adj1" fmla="val 50000"/>
            </a:avLst>
          </a:prstGeom>
          <a:noFill/>
          <a:ln w="15875" cap="rnd" cmpd="sng" algn="ctr">
            <a:solidFill>
              <a:srgbClr val="FF8A32"/>
            </a:solidFill>
            <a:prstDash val="sysDot"/>
            <a:miter lim="800000"/>
            <a:tailEnd type="triangle"/>
          </a:ln>
          <a:effectLst>
            <a:glow rad="25400">
              <a:schemeClr val="bg1">
                <a:alpha val="40000"/>
              </a:schemeClr>
            </a:glow>
          </a:effectLst>
        </p:spPr>
        <p:style>
          <a:lnRef idx="1">
            <a:schemeClr val="accent1"/>
          </a:lnRef>
          <a:fillRef idx="0">
            <a:schemeClr val="accent1"/>
          </a:fillRef>
          <a:effectRef idx="0">
            <a:schemeClr val="accent1"/>
          </a:effectRef>
          <a:fontRef idx="minor">
            <a:schemeClr val="tx1"/>
          </a:fontRef>
        </p:style>
      </p:cxnSp>
      <p:grpSp>
        <p:nvGrpSpPr>
          <p:cNvPr id="31" name="그룹 30">
            <a:extLst>
              <a:ext uri="{FF2B5EF4-FFF2-40B4-BE49-F238E27FC236}">
                <a16:creationId xmlns:a16="http://schemas.microsoft.com/office/drawing/2014/main" id="{4615D28F-3A51-B1E5-7262-705E65FD8016}"/>
              </a:ext>
            </a:extLst>
          </p:cNvPr>
          <p:cNvGrpSpPr/>
          <p:nvPr/>
        </p:nvGrpSpPr>
        <p:grpSpPr>
          <a:xfrm>
            <a:off x="514301" y="2136450"/>
            <a:ext cx="5921334" cy="415830"/>
            <a:chOff x="6096000" y="1475462"/>
            <a:chExt cx="5584550" cy="433676"/>
          </a:xfrm>
          <a:solidFill>
            <a:srgbClr val="2E98EF"/>
          </a:solidFill>
        </p:grpSpPr>
        <p:sp>
          <p:nvSpPr>
            <p:cNvPr id="96" name="양쪽 모서리가 둥근 사각형 281">
              <a:extLst>
                <a:ext uri="{FF2B5EF4-FFF2-40B4-BE49-F238E27FC236}">
                  <a16:creationId xmlns:a16="http://schemas.microsoft.com/office/drawing/2014/main" id="{00F3D759-3EE7-A6A1-B9BF-283F2E318ADD}"/>
                </a:ext>
              </a:extLst>
            </p:cNvPr>
            <p:cNvSpPr/>
            <p:nvPr/>
          </p:nvSpPr>
          <p:spPr>
            <a:xfrm>
              <a:off x="6096000" y="1475462"/>
              <a:ext cx="5584550" cy="433676"/>
            </a:xfrm>
            <a:prstGeom prst="round2SameRect">
              <a:avLst/>
            </a:prstGeom>
            <a:grpFill/>
            <a:ln w="19050">
              <a:solidFill>
                <a:srgbClr val="2E98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n>
                  <a:solidFill>
                    <a:prstClr val="white">
                      <a:alpha val="0"/>
                    </a:prstClr>
                  </a:solidFill>
                </a:ln>
                <a:solidFill>
                  <a:schemeClr val="tx1"/>
                </a:solidFill>
              </a:endParaRPr>
            </a:p>
          </p:txBody>
        </p:sp>
        <p:sp>
          <p:nvSpPr>
            <p:cNvPr id="97" name="TextBox 96">
              <a:extLst>
                <a:ext uri="{FF2B5EF4-FFF2-40B4-BE49-F238E27FC236}">
                  <a16:creationId xmlns:a16="http://schemas.microsoft.com/office/drawing/2014/main" id="{AEAADD68-8B79-6303-801A-6788DC91726D}"/>
                </a:ext>
              </a:extLst>
            </p:cNvPr>
            <p:cNvSpPr txBox="1"/>
            <p:nvPr/>
          </p:nvSpPr>
          <p:spPr>
            <a:xfrm>
              <a:off x="7436902" y="1483590"/>
              <a:ext cx="2902774" cy="417281"/>
            </a:xfrm>
            <a:prstGeom prst="rect">
              <a:avLst/>
            </a:prstGeom>
            <a:grpFill/>
            <a:ln>
              <a:solidFill>
                <a:srgbClr val="2E98EF"/>
              </a:solidFill>
            </a:ln>
          </p:spPr>
          <p:txBody>
            <a:bodyPr wrap="none" rtlCol="0" anchor="ctr">
              <a:spAutoFit/>
            </a:bodyPr>
            <a:lstStyle/>
            <a:p>
              <a:pPr algn="ctr"/>
              <a:r>
                <a:rPr lang="en-US" altLang="ko-KR" sz="2000" b="1" spc="-50" dirty="0">
                  <a:ln>
                    <a:solidFill>
                      <a:schemeClr val="bg1">
                        <a:alpha val="0"/>
                      </a:schemeClr>
                    </a:solidFill>
                  </a:ln>
                  <a:solidFill>
                    <a:prstClr val="white"/>
                  </a:solidFill>
                  <a:latin typeface="+mn-ea"/>
                  <a:cs typeface="나눔스퀘어" panose="020B0604020202020204" charset="-127"/>
                </a:rPr>
                <a:t>Automatic e-Mail Report</a:t>
              </a:r>
              <a:endParaRPr lang="ko-KR" altLang="en-US" sz="2000" spc="-40" dirty="0">
                <a:ln>
                  <a:solidFill>
                    <a:prstClr val="white">
                      <a:alpha val="0"/>
                    </a:prstClr>
                  </a:solidFill>
                </a:ln>
                <a:solidFill>
                  <a:schemeClr val="bg1"/>
                </a:solidFill>
                <a:latin typeface="+mn-ea"/>
                <a:cs typeface="나눔스퀘어" panose="020B0604020202020204" charset="-127"/>
              </a:endParaRPr>
            </a:p>
          </p:txBody>
        </p:sp>
      </p:grpSp>
    </p:spTree>
    <p:extLst>
      <p:ext uri="{BB962C8B-B14F-4D97-AF65-F5344CB8AC3E}">
        <p14:creationId xmlns:p14="http://schemas.microsoft.com/office/powerpoint/2010/main" val="2430165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8">
            <a:extLst>
              <a:ext uri="{FF2B5EF4-FFF2-40B4-BE49-F238E27FC236}">
                <a16:creationId xmlns:a16="http://schemas.microsoft.com/office/drawing/2014/main" id="{907D1ED3-2574-3016-C324-BFA421FDEA57}"/>
              </a:ext>
            </a:extLst>
          </p:cNvPr>
          <p:cNvSpPr/>
          <p:nvPr/>
        </p:nvSpPr>
        <p:spPr>
          <a:xfrm>
            <a:off x="0" y="0"/>
            <a:ext cx="12192000" cy="6858000"/>
          </a:xfrm>
          <a:prstGeom prst="rect">
            <a:avLst/>
          </a:prstGeom>
          <a:gradFill>
            <a:gsLst>
              <a:gs pos="0">
                <a:schemeClr val="bg1"/>
              </a:gs>
              <a:gs pos="80000">
                <a:srgbClr val="D7EEFF"/>
              </a:gs>
              <a:gs pos="100000">
                <a:srgbClr val="D7EEFF"/>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1" name="그림 10">
            <a:extLst>
              <a:ext uri="{FF2B5EF4-FFF2-40B4-BE49-F238E27FC236}">
                <a16:creationId xmlns:a16="http://schemas.microsoft.com/office/drawing/2014/main" id="{93E271CD-8449-CB9C-25A8-FC9C1E8D8D9E}"/>
              </a:ext>
            </a:extLst>
          </p:cNvPr>
          <p:cNvPicPr>
            <a:picLocks noChangeAspect="1"/>
          </p:cNvPicPr>
          <p:nvPr/>
        </p:nvPicPr>
        <p:blipFill>
          <a:blip r:embed="rId2"/>
          <a:stretch>
            <a:fillRect/>
          </a:stretch>
        </p:blipFill>
        <p:spPr>
          <a:xfrm>
            <a:off x="1029652" y="5838960"/>
            <a:ext cx="1783217" cy="561975"/>
          </a:xfrm>
          <a:prstGeom prst="rect">
            <a:avLst/>
          </a:prstGeom>
        </p:spPr>
      </p:pic>
      <p:pic>
        <p:nvPicPr>
          <p:cNvPr id="12" name="그림 11">
            <a:extLst>
              <a:ext uri="{FF2B5EF4-FFF2-40B4-BE49-F238E27FC236}">
                <a16:creationId xmlns:a16="http://schemas.microsoft.com/office/drawing/2014/main" id="{A062E2D4-0518-1803-A929-C44753289359}"/>
              </a:ext>
            </a:extLst>
          </p:cNvPr>
          <p:cNvPicPr>
            <a:picLocks noChangeAspect="1"/>
          </p:cNvPicPr>
          <p:nvPr/>
        </p:nvPicPr>
        <p:blipFill>
          <a:blip r:embed="rId2"/>
          <a:stretch>
            <a:fillRect/>
          </a:stretch>
        </p:blipFill>
        <p:spPr>
          <a:xfrm>
            <a:off x="4861425" y="5838960"/>
            <a:ext cx="1957386" cy="561975"/>
          </a:xfrm>
          <a:prstGeom prst="rect">
            <a:avLst/>
          </a:prstGeom>
        </p:spPr>
      </p:pic>
      <p:pic>
        <p:nvPicPr>
          <p:cNvPr id="13" name="그림 12">
            <a:extLst>
              <a:ext uri="{FF2B5EF4-FFF2-40B4-BE49-F238E27FC236}">
                <a16:creationId xmlns:a16="http://schemas.microsoft.com/office/drawing/2014/main" id="{781449B4-955F-C2DA-B7B0-C4BC05F1EB38}"/>
              </a:ext>
            </a:extLst>
          </p:cNvPr>
          <p:cNvPicPr>
            <a:picLocks noChangeAspect="1"/>
          </p:cNvPicPr>
          <p:nvPr/>
        </p:nvPicPr>
        <p:blipFill>
          <a:blip r:embed="rId2"/>
          <a:stretch>
            <a:fillRect/>
          </a:stretch>
        </p:blipFill>
        <p:spPr>
          <a:xfrm>
            <a:off x="7698377" y="5573486"/>
            <a:ext cx="472305" cy="631641"/>
          </a:xfrm>
          <a:prstGeom prst="rect">
            <a:avLst/>
          </a:prstGeom>
        </p:spPr>
      </p:pic>
      <p:pic>
        <p:nvPicPr>
          <p:cNvPr id="21" name="그림 20">
            <a:extLst>
              <a:ext uri="{FF2B5EF4-FFF2-40B4-BE49-F238E27FC236}">
                <a16:creationId xmlns:a16="http://schemas.microsoft.com/office/drawing/2014/main" id="{99C7D267-B93A-FFEF-E36E-8ADFCF6008B4}"/>
              </a:ext>
            </a:extLst>
          </p:cNvPr>
          <p:cNvPicPr>
            <a:picLocks noChangeAspect="1"/>
          </p:cNvPicPr>
          <p:nvPr/>
        </p:nvPicPr>
        <p:blipFill>
          <a:blip r:embed="rId2"/>
          <a:stretch>
            <a:fillRect/>
          </a:stretch>
        </p:blipFill>
        <p:spPr>
          <a:xfrm>
            <a:off x="8260080" y="5865087"/>
            <a:ext cx="317863" cy="169954"/>
          </a:xfrm>
          <a:prstGeom prst="rect">
            <a:avLst/>
          </a:prstGeom>
        </p:spPr>
      </p:pic>
      <p:grpSp>
        <p:nvGrpSpPr>
          <p:cNvPr id="2" name="그룹 1">
            <a:extLst>
              <a:ext uri="{FF2B5EF4-FFF2-40B4-BE49-F238E27FC236}">
                <a16:creationId xmlns:a16="http://schemas.microsoft.com/office/drawing/2014/main" id="{A031D5D9-30B9-3532-F3BF-3BF534E584FC}"/>
              </a:ext>
            </a:extLst>
          </p:cNvPr>
          <p:cNvGrpSpPr/>
          <p:nvPr/>
        </p:nvGrpSpPr>
        <p:grpSpPr>
          <a:xfrm>
            <a:off x="2673533" y="1898846"/>
            <a:ext cx="6844952" cy="2051179"/>
            <a:chOff x="2673533" y="1793552"/>
            <a:chExt cx="6844952" cy="2051179"/>
          </a:xfrm>
        </p:grpSpPr>
        <p:grpSp>
          <p:nvGrpSpPr>
            <p:cNvPr id="3" name="그룹 2">
              <a:extLst>
                <a:ext uri="{FF2B5EF4-FFF2-40B4-BE49-F238E27FC236}">
                  <a16:creationId xmlns:a16="http://schemas.microsoft.com/office/drawing/2014/main" id="{DA8D3556-2927-DDA8-472A-A349A682B57D}"/>
                </a:ext>
              </a:extLst>
            </p:cNvPr>
            <p:cNvGrpSpPr/>
            <p:nvPr/>
          </p:nvGrpSpPr>
          <p:grpSpPr>
            <a:xfrm>
              <a:off x="2673533" y="1919550"/>
              <a:ext cx="6844952" cy="1925181"/>
              <a:chOff x="2673533" y="1884543"/>
              <a:chExt cx="6844952" cy="1925181"/>
            </a:xfrm>
          </p:grpSpPr>
          <p:sp>
            <p:nvSpPr>
              <p:cNvPr id="5" name="TextBox 4">
                <a:extLst>
                  <a:ext uri="{FF2B5EF4-FFF2-40B4-BE49-F238E27FC236}">
                    <a16:creationId xmlns:a16="http://schemas.microsoft.com/office/drawing/2014/main" id="{81D7A3CD-C001-0187-9EAF-1A9EE378EA67}"/>
                  </a:ext>
                </a:extLst>
              </p:cNvPr>
              <p:cNvSpPr txBox="1"/>
              <p:nvPr/>
            </p:nvSpPr>
            <p:spPr>
              <a:xfrm>
                <a:off x="2673533" y="2945705"/>
                <a:ext cx="6844952" cy="864019"/>
              </a:xfrm>
              <a:prstGeom prst="rect">
                <a:avLst/>
              </a:prstGeom>
              <a:noFill/>
            </p:spPr>
            <p:txBody>
              <a:bodyPr wrap="none" rtlCol="0" anchor="t" anchorCtr="0">
                <a:spAutoFit/>
              </a:bodyPr>
              <a:lstStyle/>
              <a:p>
                <a:pPr algn="ctr" defTabSz="912736" latinLnBrk="0">
                  <a:lnSpc>
                    <a:spcPct val="114000"/>
                  </a:lnSpc>
                  <a:defRPr/>
                </a:pPr>
                <a:r>
                  <a:rPr lang="en-US" altLang="ko-KR" sz="4800" dirty="0">
                    <a:ln>
                      <a:solidFill>
                        <a:prstClr val="white">
                          <a:alpha val="0"/>
                        </a:prstClr>
                      </a:solidFill>
                    </a:ln>
                    <a:solidFill>
                      <a:srgbClr val="2E98EF"/>
                    </a:solidFill>
                    <a:latin typeface="나눔스퀘어 ExtraBold" panose="020B0600000101010101" pitchFamily="50" charset="-127"/>
                    <a:ea typeface="나눔스퀘어 ExtraBold" panose="020B0600000101010101" pitchFamily="50" charset="-127"/>
                    <a:cs typeface="Times New Roman" panose="02020603050405020304" pitchFamily="18" charset="0"/>
                  </a:rPr>
                  <a:t>4PL </a:t>
                </a:r>
                <a:r>
                  <a:rPr lang="en-US" altLang="ko-KR" sz="4400" b="1" dirty="0">
                    <a:ln>
                      <a:solidFill>
                        <a:prstClr val="white">
                          <a:alpha val="0"/>
                        </a:prstClr>
                      </a:solidFill>
                    </a:ln>
                    <a:solidFill>
                      <a:srgbClr val="2E98EF"/>
                    </a:solidFill>
                    <a:latin typeface="나눔스퀘어 ExtraBold" panose="020B0600000101010101" pitchFamily="50" charset="-127"/>
                    <a:ea typeface="나눔스퀘어 ExtraBold" panose="020B0600000101010101" pitchFamily="50" charset="-127"/>
                    <a:cs typeface="Times New Roman" panose="02020603050405020304" pitchFamily="18" charset="0"/>
                  </a:rPr>
                  <a:t>Integrated</a:t>
                </a:r>
                <a:r>
                  <a:rPr lang="ko-KR" altLang="en-US" sz="4400" b="1" dirty="0">
                    <a:ln>
                      <a:solidFill>
                        <a:prstClr val="white">
                          <a:alpha val="0"/>
                        </a:prstClr>
                      </a:solidFill>
                    </a:ln>
                    <a:solidFill>
                      <a:srgbClr val="2E98EF"/>
                    </a:solidFill>
                    <a:latin typeface="나눔스퀘어 ExtraBold" panose="020B0600000101010101" pitchFamily="50" charset="-127"/>
                    <a:ea typeface="나눔스퀘어 ExtraBold" panose="020B0600000101010101" pitchFamily="50" charset="-127"/>
                    <a:cs typeface="Times New Roman" panose="02020603050405020304" pitchFamily="18" charset="0"/>
                  </a:rPr>
                  <a:t> </a:t>
                </a:r>
                <a:r>
                  <a:rPr lang="en-US" altLang="ko-KR" sz="4400" b="1" dirty="0">
                    <a:ln>
                      <a:solidFill>
                        <a:prstClr val="white">
                          <a:alpha val="0"/>
                        </a:prstClr>
                      </a:solidFill>
                    </a:ln>
                    <a:solidFill>
                      <a:srgbClr val="2E98EF"/>
                    </a:solidFill>
                    <a:latin typeface="나눔스퀘어 ExtraBold" panose="020B0600000101010101" pitchFamily="50" charset="-127"/>
                    <a:ea typeface="나눔스퀘어 ExtraBold" panose="020B0600000101010101" pitchFamily="50" charset="-127"/>
                    <a:cs typeface="Times New Roman" panose="02020603050405020304" pitchFamily="18" charset="0"/>
                  </a:rPr>
                  <a:t>Logistics</a:t>
                </a:r>
                <a:endParaRPr lang="en-US" altLang="ko-KR" sz="4800" b="1" dirty="0">
                  <a:ln>
                    <a:solidFill>
                      <a:prstClr val="white">
                        <a:alpha val="0"/>
                      </a:prstClr>
                    </a:solidFill>
                  </a:ln>
                  <a:solidFill>
                    <a:srgbClr val="2E98EF"/>
                  </a:solidFill>
                  <a:latin typeface="나눔스퀘어 ExtraBold" panose="020B0600000101010101" pitchFamily="50" charset="-127"/>
                  <a:ea typeface="나눔스퀘어 ExtraBold" panose="020B0600000101010101" pitchFamily="50" charset="-127"/>
                  <a:cs typeface="Times New Roman" panose="02020603050405020304" pitchFamily="18" charset="0"/>
                </a:endParaRPr>
              </a:p>
            </p:txBody>
          </p:sp>
          <p:sp>
            <p:nvSpPr>
              <p:cNvPr id="6" name="직사각형 5">
                <a:extLst>
                  <a:ext uri="{FF2B5EF4-FFF2-40B4-BE49-F238E27FC236}">
                    <a16:creationId xmlns:a16="http://schemas.microsoft.com/office/drawing/2014/main" id="{E40BF312-7445-D981-872A-D47314D0AE12}"/>
                  </a:ext>
                </a:extLst>
              </p:cNvPr>
              <p:cNvSpPr/>
              <p:nvPr/>
            </p:nvSpPr>
            <p:spPr>
              <a:xfrm>
                <a:off x="5634337" y="1884543"/>
                <a:ext cx="923330" cy="997196"/>
              </a:xfrm>
              <a:prstGeom prst="rect">
                <a:avLst/>
              </a:prstGeom>
            </p:spPr>
            <p:txBody>
              <a:bodyPr wrap="none" lIns="0" tIns="0" rIns="0" bIns="0">
                <a:spAutoFit/>
              </a:bodyPr>
              <a:lstStyle/>
              <a:p>
                <a:pPr algn="ctr" latinLnBrk="0">
                  <a:lnSpc>
                    <a:spcPct val="90000"/>
                  </a:lnSpc>
                  <a:defRPr/>
                </a:pPr>
                <a:r>
                  <a:rPr lang="en-US" altLang="ko-KR" sz="7200" dirty="0">
                    <a:solidFill>
                      <a:srgbClr val="05E9A8"/>
                    </a:solidFill>
                    <a:latin typeface="Times New Roman" panose="02020603050405020304" pitchFamily="18" charset="0"/>
                    <a:cs typeface="Times New Roman" panose="02020603050405020304" pitchFamily="18" charset="0"/>
                  </a:rPr>
                  <a:t>III</a:t>
                </a:r>
                <a:endParaRPr lang="ko-KR" altLang="en-US" sz="7200" dirty="0">
                  <a:solidFill>
                    <a:srgbClr val="05E9A8"/>
                  </a:solidFill>
                  <a:latin typeface="Times New Roman" panose="02020603050405020304" pitchFamily="18" charset="0"/>
                  <a:cs typeface="Times New Roman" panose="02020603050405020304" pitchFamily="18" charset="0"/>
                </a:endParaRPr>
              </a:p>
            </p:txBody>
          </p:sp>
        </p:grpSp>
        <p:sp>
          <p:nvSpPr>
            <p:cNvPr id="4" name="Freeform 9">
              <a:extLst>
                <a:ext uri="{FF2B5EF4-FFF2-40B4-BE49-F238E27FC236}">
                  <a16:creationId xmlns:a16="http://schemas.microsoft.com/office/drawing/2014/main" id="{9FFB8EAE-5CED-AD0D-9680-29B56DFF82CF}"/>
                </a:ext>
              </a:extLst>
            </p:cNvPr>
            <p:cNvSpPr>
              <a:spLocks/>
            </p:cNvSpPr>
            <p:nvPr/>
          </p:nvSpPr>
          <p:spPr bwMode="auto">
            <a:xfrm>
              <a:off x="5705705" y="1793552"/>
              <a:ext cx="553464" cy="427034"/>
            </a:xfrm>
            <a:custGeom>
              <a:avLst/>
              <a:gdLst>
                <a:gd name="T0" fmla="*/ 3670 w 3874"/>
                <a:gd name="T1" fmla="*/ 578 h 2988"/>
                <a:gd name="T2" fmla="*/ 3463 w 3874"/>
                <a:gd name="T3" fmla="*/ 444 h 2988"/>
                <a:gd name="T4" fmla="*/ 3196 w 3874"/>
                <a:gd name="T5" fmla="*/ 270 h 2988"/>
                <a:gd name="T6" fmla="*/ 2990 w 3874"/>
                <a:gd name="T7" fmla="*/ 136 h 2988"/>
                <a:gd name="T8" fmla="*/ 2780 w 3874"/>
                <a:gd name="T9" fmla="*/ 0 h 2988"/>
                <a:gd name="T10" fmla="*/ 0 w 3874"/>
                <a:gd name="T11" fmla="*/ 1676 h 2988"/>
                <a:gd name="T12" fmla="*/ 0 w 3874"/>
                <a:gd name="T13" fmla="*/ 1919 h 2988"/>
                <a:gd name="T14" fmla="*/ 0 w 3874"/>
                <a:gd name="T15" fmla="*/ 2162 h 2988"/>
                <a:gd name="T16" fmla="*/ 0 w 3874"/>
                <a:gd name="T17" fmla="*/ 2480 h 2988"/>
                <a:gd name="T18" fmla="*/ 0 w 3874"/>
                <a:gd name="T19" fmla="*/ 2721 h 2988"/>
                <a:gd name="T20" fmla="*/ 0 w 3874"/>
                <a:gd name="T21" fmla="*/ 2962 h 2988"/>
                <a:gd name="T22" fmla="*/ 431 w 3874"/>
                <a:gd name="T23" fmla="*/ 2988 h 2988"/>
                <a:gd name="T24" fmla="*/ 2549 w 3874"/>
                <a:gd name="T25" fmla="*/ 2326 h 2988"/>
                <a:gd name="T26" fmla="*/ 3874 w 3874"/>
                <a:gd name="T27" fmla="*/ 710 h 2988"/>
                <a:gd name="T28" fmla="*/ 3670 w 3874"/>
                <a:gd name="T29" fmla="*/ 578 h 29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74" h="2988">
                  <a:moveTo>
                    <a:pt x="3670" y="578"/>
                  </a:moveTo>
                  <a:cubicBezTo>
                    <a:pt x="3601" y="533"/>
                    <a:pt x="3532" y="488"/>
                    <a:pt x="3463" y="444"/>
                  </a:cubicBezTo>
                  <a:cubicBezTo>
                    <a:pt x="3373" y="385"/>
                    <a:pt x="3283" y="327"/>
                    <a:pt x="3196" y="270"/>
                  </a:cubicBezTo>
                  <a:cubicBezTo>
                    <a:pt x="3125" y="224"/>
                    <a:pt x="3056" y="179"/>
                    <a:pt x="2990" y="136"/>
                  </a:cubicBezTo>
                  <a:cubicBezTo>
                    <a:pt x="2916" y="89"/>
                    <a:pt x="2846" y="43"/>
                    <a:pt x="2780" y="0"/>
                  </a:cubicBezTo>
                  <a:cubicBezTo>
                    <a:pt x="2405" y="1157"/>
                    <a:pt x="1225" y="1890"/>
                    <a:pt x="0" y="1676"/>
                  </a:cubicBezTo>
                  <a:cubicBezTo>
                    <a:pt x="0" y="1919"/>
                    <a:pt x="0" y="1919"/>
                    <a:pt x="0" y="1919"/>
                  </a:cubicBezTo>
                  <a:cubicBezTo>
                    <a:pt x="0" y="2162"/>
                    <a:pt x="0" y="2162"/>
                    <a:pt x="0" y="2162"/>
                  </a:cubicBezTo>
                  <a:cubicBezTo>
                    <a:pt x="0" y="2480"/>
                    <a:pt x="0" y="2480"/>
                    <a:pt x="0" y="2480"/>
                  </a:cubicBezTo>
                  <a:cubicBezTo>
                    <a:pt x="0" y="2721"/>
                    <a:pt x="0" y="2721"/>
                    <a:pt x="0" y="2721"/>
                  </a:cubicBezTo>
                  <a:cubicBezTo>
                    <a:pt x="0" y="2962"/>
                    <a:pt x="0" y="2962"/>
                    <a:pt x="0" y="2962"/>
                  </a:cubicBezTo>
                  <a:cubicBezTo>
                    <a:pt x="144" y="2979"/>
                    <a:pt x="288" y="2988"/>
                    <a:pt x="431" y="2988"/>
                  </a:cubicBezTo>
                  <a:cubicBezTo>
                    <a:pt x="1182" y="2988"/>
                    <a:pt x="1915" y="2762"/>
                    <a:pt x="2549" y="2326"/>
                  </a:cubicBezTo>
                  <a:cubicBezTo>
                    <a:pt x="3144" y="1917"/>
                    <a:pt x="3598" y="1358"/>
                    <a:pt x="3874" y="710"/>
                  </a:cubicBezTo>
                  <a:cubicBezTo>
                    <a:pt x="3807" y="666"/>
                    <a:pt x="3739" y="622"/>
                    <a:pt x="3670" y="578"/>
                  </a:cubicBezTo>
                  <a:close/>
                </a:path>
              </a:pathLst>
            </a:custGeom>
            <a:solidFill>
              <a:srgbClr val="05E9A8">
                <a:alpha val="30000"/>
              </a:srgbClr>
            </a:solidFill>
            <a:ln>
              <a:noFill/>
            </a:ln>
          </p:spPr>
          <p:txBody>
            <a:bodyPr vert="horz" wrap="square" lIns="91440" tIns="45720" rIns="91440" bIns="45720" numCol="1" anchor="t" anchorCtr="0" compatLnSpc="1">
              <a:prstTxWarp prst="textNoShape">
                <a:avLst/>
              </a:prstTxWarp>
            </a:bodyPr>
            <a:lstStyle/>
            <a:p>
              <a:endParaRPr lang="ko-KR" altLang="en-US">
                <a:ln>
                  <a:solidFill>
                    <a:prstClr val="white">
                      <a:alpha val="0"/>
                    </a:prstClr>
                  </a:solidFill>
                </a:ln>
                <a:solidFill>
                  <a:prstClr val="black"/>
                </a:solidFill>
              </a:endParaRPr>
            </a:p>
          </p:txBody>
        </p:sp>
      </p:grpSp>
      <p:pic>
        <p:nvPicPr>
          <p:cNvPr id="7" name="Graphic 10">
            <a:extLst>
              <a:ext uri="{FF2B5EF4-FFF2-40B4-BE49-F238E27FC236}">
                <a16:creationId xmlns:a16="http://schemas.microsoft.com/office/drawing/2014/main" id="{9FF3D4CE-1C4D-C9DF-6964-171A9139E8F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170893" y="0"/>
            <a:ext cx="3021107" cy="1722709"/>
          </a:xfrm>
          <a:prstGeom prst="rect">
            <a:avLst/>
          </a:prstGeom>
        </p:spPr>
      </p:pic>
      <p:grpSp>
        <p:nvGrpSpPr>
          <p:cNvPr id="8" name="그룹 7">
            <a:extLst>
              <a:ext uri="{FF2B5EF4-FFF2-40B4-BE49-F238E27FC236}">
                <a16:creationId xmlns:a16="http://schemas.microsoft.com/office/drawing/2014/main" id="{D3189F77-3C2B-A687-BB03-2466D7ABFBF9}"/>
              </a:ext>
            </a:extLst>
          </p:cNvPr>
          <p:cNvGrpSpPr/>
          <p:nvPr/>
        </p:nvGrpSpPr>
        <p:grpSpPr>
          <a:xfrm>
            <a:off x="-10160" y="5133788"/>
            <a:ext cx="12202160" cy="1724212"/>
            <a:chOff x="-10160" y="5133788"/>
            <a:chExt cx="12202160" cy="1724212"/>
          </a:xfrm>
        </p:grpSpPr>
        <p:pic>
          <p:nvPicPr>
            <p:cNvPr id="15" name="그림 14">
              <a:extLst>
                <a:ext uri="{FF2B5EF4-FFF2-40B4-BE49-F238E27FC236}">
                  <a16:creationId xmlns:a16="http://schemas.microsoft.com/office/drawing/2014/main" id="{DCCFB234-EF87-8EEE-016B-D06D306FFA2F}"/>
                </a:ext>
              </a:extLst>
            </p:cNvPr>
            <p:cNvPicPr>
              <a:picLocks noChangeAspect="1"/>
            </p:cNvPicPr>
            <p:nvPr/>
          </p:nvPicPr>
          <p:blipFill rotWithShape="1">
            <a:blip r:embed="rId5">
              <a:extLst>
                <a:ext uri="{28A0092B-C50C-407E-A947-70E740481C1C}">
                  <a14:useLocalDpi xmlns:a14="http://schemas.microsoft.com/office/drawing/2010/main" val="0"/>
                </a:ext>
              </a:extLst>
            </a:blip>
            <a:srcRect b="15858"/>
            <a:stretch/>
          </p:blipFill>
          <p:spPr>
            <a:xfrm>
              <a:off x="-10160" y="5235792"/>
              <a:ext cx="12202160" cy="1622208"/>
            </a:xfrm>
            <a:prstGeom prst="rect">
              <a:avLst/>
            </a:prstGeom>
          </p:spPr>
        </p:pic>
        <p:pic>
          <p:nvPicPr>
            <p:cNvPr id="16" name="그림 15">
              <a:extLst>
                <a:ext uri="{FF2B5EF4-FFF2-40B4-BE49-F238E27FC236}">
                  <a16:creationId xmlns:a16="http://schemas.microsoft.com/office/drawing/2014/main" id="{5808A3C8-FEB3-B7AC-88A1-33608EC15D12}"/>
                </a:ext>
              </a:extLst>
            </p:cNvPr>
            <p:cNvPicPr>
              <a:picLocks noChangeAspect="1"/>
            </p:cNvPicPr>
            <p:nvPr/>
          </p:nvPicPr>
          <p:blipFill>
            <a:blip r:embed="rId2"/>
            <a:stretch>
              <a:fillRect/>
            </a:stretch>
          </p:blipFill>
          <p:spPr>
            <a:xfrm>
              <a:off x="1029652" y="5838960"/>
              <a:ext cx="1783217" cy="561975"/>
            </a:xfrm>
            <a:prstGeom prst="rect">
              <a:avLst/>
            </a:prstGeom>
          </p:spPr>
        </p:pic>
        <p:pic>
          <p:nvPicPr>
            <p:cNvPr id="17" name="그림 16">
              <a:extLst>
                <a:ext uri="{FF2B5EF4-FFF2-40B4-BE49-F238E27FC236}">
                  <a16:creationId xmlns:a16="http://schemas.microsoft.com/office/drawing/2014/main" id="{45846902-5BEB-9EC6-8425-1C9531458491}"/>
                </a:ext>
              </a:extLst>
            </p:cNvPr>
            <p:cNvPicPr>
              <a:picLocks noChangeAspect="1"/>
            </p:cNvPicPr>
            <p:nvPr/>
          </p:nvPicPr>
          <p:blipFill>
            <a:blip r:embed="rId2"/>
            <a:stretch>
              <a:fillRect/>
            </a:stretch>
          </p:blipFill>
          <p:spPr>
            <a:xfrm>
              <a:off x="4861425" y="5838960"/>
              <a:ext cx="1957386" cy="561975"/>
            </a:xfrm>
            <a:prstGeom prst="rect">
              <a:avLst/>
            </a:prstGeom>
          </p:spPr>
        </p:pic>
        <p:pic>
          <p:nvPicPr>
            <p:cNvPr id="18" name="그림 17">
              <a:extLst>
                <a:ext uri="{FF2B5EF4-FFF2-40B4-BE49-F238E27FC236}">
                  <a16:creationId xmlns:a16="http://schemas.microsoft.com/office/drawing/2014/main" id="{706D28E5-4FB7-CC97-1B4C-24E874C7BAB1}"/>
                </a:ext>
              </a:extLst>
            </p:cNvPr>
            <p:cNvPicPr>
              <a:picLocks noChangeAspect="1"/>
            </p:cNvPicPr>
            <p:nvPr/>
          </p:nvPicPr>
          <p:blipFill>
            <a:blip r:embed="rId2"/>
            <a:stretch>
              <a:fillRect/>
            </a:stretch>
          </p:blipFill>
          <p:spPr>
            <a:xfrm>
              <a:off x="7698377" y="5573486"/>
              <a:ext cx="472305" cy="631641"/>
            </a:xfrm>
            <a:prstGeom prst="rect">
              <a:avLst/>
            </a:prstGeom>
          </p:spPr>
        </p:pic>
        <p:pic>
          <p:nvPicPr>
            <p:cNvPr id="19" name="그림 18">
              <a:extLst>
                <a:ext uri="{FF2B5EF4-FFF2-40B4-BE49-F238E27FC236}">
                  <a16:creationId xmlns:a16="http://schemas.microsoft.com/office/drawing/2014/main" id="{CB760D27-A9D1-79B4-ED88-752DD31D7B5A}"/>
                </a:ext>
              </a:extLst>
            </p:cNvPr>
            <p:cNvPicPr>
              <a:picLocks noChangeAspect="1"/>
            </p:cNvPicPr>
            <p:nvPr/>
          </p:nvPicPr>
          <p:blipFill>
            <a:blip r:embed="rId2"/>
            <a:stretch>
              <a:fillRect/>
            </a:stretch>
          </p:blipFill>
          <p:spPr>
            <a:xfrm>
              <a:off x="8260080" y="5865087"/>
              <a:ext cx="317863" cy="169954"/>
            </a:xfrm>
            <a:prstGeom prst="rect">
              <a:avLst/>
            </a:prstGeom>
          </p:spPr>
        </p:pic>
        <p:sp>
          <p:nvSpPr>
            <p:cNvPr id="20" name="Freeform 253">
              <a:extLst>
                <a:ext uri="{FF2B5EF4-FFF2-40B4-BE49-F238E27FC236}">
                  <a16:creationId xmlns:a16="http://schemas.microsoft.com/office/drawing/2014/main" id="{D7A98226-65F0-6291-C3AF-2021A284B788}"/>
                </a:ext>
              </a:extLst>
            </p:cNvPr>
            <p:cNvSpPr>
              <a:spLocks/>
            </p:cNvSpPr>
            <p:nvPr/>
          </p:nvSpPr>
          <p:spPr bwMode="auto">
            <a:xfrm>
              <a:off x="7384576" y="5508872"/>
              <a:ext cx="195411" cy="139957"/>
            </a:xfrm>
            <a:custGeom>
              <a:avLst/>
              <a:gdLst>
                <a:gd name="T0" fmla="*/ 179 w 179"/>
                <a:gd name="T1" fmla="*/ 97 h 127"/>
                <a:gd name="T2" fmla="*/ 80 w 179"/>
                <a:gd name="T3" fmla="*/ 127 h 127"/>
                <a:gd name="T4" fmla="*/ 0 w 179"/>
                <a:gd name="T5" fmla="*/ 1 h 127"/>
                <a:gd name="T6" fmla="*/ 41 w 179"/>
                <a:gd name="T7" fmla="*/ 1 h 127"/>
                <a:gd name="T8" fmla="*/ 179 w 179"/>
                <a:gd name="T9" fmla="*/ 97 h 127"/>
              </a:gdLst>
              <a:ahLst/>
              <a:cxnLst>
                <a:cxn ang="0">
                  <a:pos x="T0" y="T1"/>
                </a:cxn>
                <a:cxn ang="0">
                  <a:pos x="T2" y="T3"/>
                </a:cxn>
                <a:cxn ang="0">
                  <a:pos x="T4" y="T5"/>
                </a:cxn>
                <a:cxn ang="0">
                  <a:pos x="T6" y="T7"/>
                </a:cxn>
                <a:cxn ang="0">
                  <a:pos x="T8" y="T9"/>
                </a:cxn>
              </a:cxnLst>
              <a:rect l="0" t="0" r="r" b="b"/>
              <a:pathLst>
                <a:path w="179" h="127">
                  <a:moveTo>
                    <a:pt x="179" y="97"/>
                  </a:moveTo>
                  <a:cubicBezTo>
                    <a:pt x="80" y="127"/>
                    <a:pt x="80" y="127"/>
                    <a:pt x="80" y="127"/>
                  </a:cubicBezTo>
                  <a:cubicBezTo>
                    <a:pt x="80" y="127"/>
                    <a:pt x="1" y="4"/>
                    <a:pt x="0" y="1"/>
                  </a:cubicBezTo>
                  <a:cubicBezTo>
                    <a:pt x="0" y="1"/>
                    <a:pt x="39" y="0"/>
                    <a:pt x="41" y="1"/>
                  </a:cubicBezTo>
                  <a:cubicBezTo>
                    <a:pt x="44" y="3"/>
                    <a:pt x="179" y="97"/>
                    <a:pt x="179" y="97"/>
                  </a:cubicBez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22" name="Freeform 257">
              <a:extLst>
                <a:ext uri="{FF2B5EF4-FFF2-40B4-BE49-F238E27FC236}">
                  <a16:creationId xmlns:a16="http://schemas.microsoft.com/office/drawing/2014/main" id="{1B256ECC-0904-B018-C7F2-F45D0B1F52EC}"/>
                </a:ext>
              </a:extLst>
            </p:cNvPr>
            <p:cNvSpPr>
              <a:spLocks/>
            </p:cNvSpPr>
            <p:nvPr/>
          </p:nvSpPr>
          <p:spPr bwMode="auto">
            <a:xfrm>
              <a:off x="7461156" y="5499630"/>
              <a:ext cx="835779" cy="208615"/>
            </a:xfrm>
            <a:custGeom>
              <a:avLst/>
              <a:gdLst>
                <a:gd name="T0" fmla="*/ 764 w 766"/>
                <a:gd name="T1" fmla="*/ 50 h 188"/>
                <a:gd name="T2" fmla="*/ 694 w 766"/>
                <a:gd name="T3" fmla="*/ 106 h 188"/>
                <a:gd name="T4" fmla="*/ 46 w 766"/>
                <a:gd name="T5" fmla="*/ 160 h 188"/>
                <a:gd name="T6" fmla="*/ 10 w 766"/>
                <a:gd name="T7" fmla="*/ 135 h 188"/>
                <a:gd name="T8" fmla="*/ 449 w 766"/>
                <a:gd name="T9" fmla="*/ 24 h 188"/>
                <a:gd name="T10" fmla="*/ 676 w 766"/>
                <a:gd name="T11" fmla="*/ 4 h 188"/>
                <a:gd name="T12" fmla="*/ 716 w 766"/>
                <a:gd name="T13" fmla="*/ 19 h 188"/>
                <a:gd name="T14" fmla="*/ 764 w 766"/>
                <a:gd name="T15" fmla="*/ 50 h 1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6" h="188">
                  <a:moveTo>
                    <a:pt x="764" y="50"/>
                  </a:moveTo>
                  <a:cubicBezTo>
                    <a:pt x="766" y="60"/>
                    <a:pt x="746" y="84"/>
                    <a:pt x="694" y="106"/>
                  </a:cubicBezTo>
                  <a:cubicBezTo>
                    <a:pt x="537" y="172"/>
                    <a:pt x="200" y="188"/>
                    <a:pt x="46" y="160"/>
                  </a:cubicBezTo>
                  <a:cubicBezTo>
                    <a:pt x="10" y="154"/>
                    <a:pt x="0" y="140"/>
                    <a:pt x="10" y="135"/>
                  </a:cubicBezTo>
                  <a:cubicBezTo>
                    <a:pt x="38" y="120"/>
                    <a:pt x="218" y="63"/>
                    <a:pt x="449" y="24"/>
                  </a:cubicBezTo>
                  <a:cubicBezTo>
                    <a:pt x="523" y="11"/>
                    <a:pt x="647" y="0"/>
                    <a:pt x="676" y="4"/>
                  </a:cubicBezTo>
                  <a:cubicBezTo>
                    <a:pt x="710" y="8"/>
                    <a:pt x="705" y="16"/>
                    <a:pt x="716" y="19"/>
                  </a:cubicBezTo>
                  <a:cubicBezTo>
                    <a:pt x="745" y="27"/>
                    <a:pt x="763" y="41"/>
                    <a:pt x="764" y="5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23" name="Freeform 260">
              <a:extLst>
                <a:ext uri="{FF2B5EF4-FFF2-40B4-BE49-F238E27FC236}">
                  <a16:creationId xmlns:a16="http://schemas.microsoft.com/office/drawing/2014/main" id="{CFBB231A-07D7-AF26-08AA-7924099BBCAA}"/>
                </a:ext>
              </a:extLst>
            </p:cNvPr>
            <p:cNvSpPr>
              <a:spLocks/>
            </p:cNvSpPr>
            <p:nvPr/>
          </p:nvSpPr>
          <p:spPr bwMode="auto">
            <a:xfrm>
              <a:off x="7532455" y="5560366"/>
              <a:ext cx="761840" cy="129394"/>
            </a:xfrm>
            <a:custGeom>
              <a:avLst/>
              <a:gdLst>
                <a:gd name="T0" fmla="*/ 0 w 699"/>
                <a:gd name="T1" fmla="*/ 109 h 118"/>
                <a:gd name="T2" fmla="*/ 98 w 699"/>
                <a:gd name="T3" fmla="*/ 118 h 118"/>
                <a:gd name="T4" fmla="*/ 674 w 699"/>
                <a:gd name="T5" fmla="*/ 28 h 118"/>
                <a:gd name="T6" fmla="*/ 699 w 699"/>
                <a:gd name="T7" fmla="*/ 0 h 118"/>
                <a:gd name="T8" fmla="*/ 0 w 699"/>
                <a:gd name="T9" fmla="*/ 109 h 118"/>
              </a:gdLst>
              <a:ahLst/>
              <a:cxnLst>
                <a:cxn ang="0">
                  <a:pos x="T0" y="T1"/>
                </a:cxn>
                <a:cxn ang="0">
                  <a:pos x="T2" y="T3"/>
                </a:cxn>
                <a:cxn ang="0">
                  <a:pos x="T4" y="T5"/>
                </a:cxn>
                <a:cxn ang="0">
                  <a:pos x="T6" y="T7"/>
                </a:cxn>
                <a:cxn ang="0">
                  <a:pos x="T8" y="T9"/>
                </a:cxn>
              </a:cxnLst>
              <a:rect l="0" t="0" r="r" b="b"/>
              <a:pathLst>
                <a:path w="699" h="118">
                  <a:moveTo>
                    <a:pt x="0" y="109"/>
                  </a:moveTo>
                  <a:cubicBezTo>
                    <a:pt x="29" y="114"/>
                    <a:pt x="62" y="116"/>
                    <a:pt x="98" y="118"/>
                  </a:cubicBezTo>
                  <a:cubicBezTo>
                    <a:pt x="674" y="28"/>
                    <a:pt x="674" y="28"/>
                    <a:pt x="674" y="28"/>
                  </a:cubicBezTo>
                  <a:cubicBezTo>
                    <a:pt x="689" y="17"/>
                    <a:pt x="697" y="7"/>
                    <a:pt x="699" y="0"/>
                  </a:cubicBezTo>
                  <a:lnTo>
                    <a:pt x="0" y="109"/>
                  </a:lnTo>
                  <a:close/>
                </a:path>
              </a:pathLst>
            </a:custGeom>
            <a:solidFill>
              <a:srgbClr val="82E1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24" name="Freeform 262">
              <a:extLst>
                <a:ext uri="{FF2B5EF4-FFF2-40B4-BE49-F238E27FC236}">
                  <a16:creationId xmlns:a16="http://schemas.microsoft.com/office/drawing/2014/main" id="{2EEA478E-617E-E58C-B5B8-35A05C816F00}"/>
                </a:ext>
              </a:extLst>
            </p:cNvPr>
            <p:cNvSpPr>
              <a:spLocks/>
            </p:cNvSpPr>
            <p:nvPr/>
          </p:nvSpPr>
          <p:spPr bwMode="auto">
            <a:xfrm>
              <a:off x="7664489" y="5619782"/>
              <a:ext cx="17164" cy="17165"/>
            </a:xfrm>
            <a:custGeom>
              <a:avLst/>
              <a:gdLst>
                <a:gd name="T0" fmla="*/ 12 w 15"/>
                <a:gd name="T1" fmla="*/ 14 h 16"/>
                <a:gd name="T2" fmla="*/ 4 w 15"/>
                <a:gd name="T3" fmla="*/ 15 h 16"/>
                <a:gd name="T4" fmla="*/ 2 w 15"/>
                <a:gd name="T5" fmla="*/ 2 h 16"/>
                <a:gd name="T6" fmla="*/ 10 w 15"/>
                <a:gd name="T7" fmla="*/ 1 h 16"/>
                <a:gd name="T8" fmla="*/ 12 w 15"/>
                <a:gd name="T9" fmla="*/ 14 h 16"/>
              </a:gdLst>
              <a:ahLst/>
              <a:cxnLst>
                <a:cxn ang="0">
                  <a:pos x="T0" y="T1"/>
                </a:cxn>
                <a:cxn ang="0">
                  <a:pos x="T2" y="T3"/>
                </a:cxn>
                <a:cxn ang="0">
                  <a:pos x="T4" y="T5"/>
                </a:cxn>
                <a:cxn ang="0">
                  <a:pos x="T6" y="T7"/>
                </a:cxn>
                <a:cxn ang="0">
                  <a:pos x="T8" y="T9"/>
                </a:cxn>
              </a:cxnLst>
              <a:rect l="0" t="0" r="r" b="b"/>
              <a:pathLst>
                <a:path w="15" h="16">
                  <a:moveTo>
                    <a:pt x="12" y="14"/>
                  </a:moveTo>
                  <a:cubicBezTo>
                    <a:pt x="11" y="15"/>
                    <a:pt x="6" y="16"/>
                    <a:pt x="4" y="15"/>
                  </a:cubicBezTo>
                  <a:cubicBezTo>
                    <a:pt x="1" y="14"/>
                    <a:pt x="0" y="5"/>
                    <a:pt x="2" y="2"/>
                  </a:cubicBezTo>
                  <a:cubicBezTo>
                    <a:pt x="3" y="1"/>
                    <a:pt x="9" y="0"/>
                    <a:pt x="10" y="1"/>
                  </a:cubicBezTo>
                  <a:cubicBezTo>
                    <a:pt x="13" y="3"/>
                    <a:pt x="15" y="11"/>
                    <a:pt x="12" y="14"/>
                  </a:cubicBezTo>
                  <a:close/>
                </a:path>
              </a:pathLst>
            </a:custGeom>
            <a:solidFill>
              <a:srgbClr val="2E66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25" name="Freeform 263">
              <a:extLst>
                <a:ext uri="{FF2B5EF4-FFF2-40B4-BE49-F238E27FC236}">
                  <a16:creationId xmlns:a16="http://schemas.microsoft.com/office/drawing/2014/main" id="{E4DF9478-75D7-B480-10F3-BCCDD9130F56}"/>
                </a:ext>
              </a:extLst>
            </p:cNvPr>
            <p:cNvSpPr>
              <a:spLocks/>
            </p:cNvSpPr>
            <p:nvPr/>
          </p:nvSpPr>
          <p:spPr bwMode="auto">
            <a:xfrm>
              <a:off x="7726546" y="5609219"/>
              <a:ext cx="15844" cy="18485"/>
            </a:xfrm>
            <a:custGeom>
              <a:avLst/>
              <a:gdLst>
                <a:gd name="T0" fmla="*/ 13 w 15"/>
                <a:gd name="T1" fmla="*/ 14 h 16"/>
                <a:gd name="T2" fmla="*/ 4 w 15"/>
                <a:gd name="T3" fmla="*/ 15 h 16"/>
                <a:gd name="T4" fmla="*/ 2 w 15"/>
                <a:gd name="T5" fmla="*/ 3 h 16"/>
                <a:gd name="T6" fmla="*/ 11 w 15"/>
                <a:gd name="T7" fmla="*/ 1 h 16"/>
                <a:gd name="T8" fmla="*/ 13 w 15"/>
                <a:gd name="T9" fmla="*/ 14 h 16"/>
              </a:gdLst>
              <a:ahLst/>
              <a:cxnLst>
                <a:cxn ang="0">
                  <a:pos x="T0" y="T1"/>
                </a:cxn>
                <a:cxn ang="0">
                  <a:pos x="T2" y="T3"/>
                </a:cxn>
                <a:cxn ang="0">
                  <a:pos x="T4" y="T5"/>
                </a:cxn>
                <a:cxn ang="0">
                  <a:pos x="T6" y="T7"/>
                </a:cxn>
                <a:cxn ang="0">
                  <a:pos x="T8" y="T9"/>
                </a:cxn>
              </a:cxnLst>
              <a:rect l="0" t="0" r="r" b="b"/>
              <a:pathLst>
                <a:path w="15" h="16">
                  <a:moveTo>
                    <a:pt x="13" y="14"/>
                  </a:moveTo>
                  <a:cubicBezTo>
                    <a:pt x="11" y="16"/>
                    <a:pt x="6" y="16"/>
                    <a:pt x="4" y="15"/>
                  </a:cubicBezTo>
                  <a:cubicBezTo>
                    <a:pt x="1" y="14"/>
                    <a:pt x="0" y="5"/>
                    <a:pt x="2" y="3"/>
                  </a:cubicBezTo>
                  <a:cubicBezTo>
                    <a:pt x="3" y="1"/>
                    <a:pt x="9" y="0"/>
                    <a:pt x="11" y="1"/>
                  </a:cubicBezTo>
                  <a:cubicBezTo>
                    <a:pt x="13" y="3"/>
                    <a:pt x="15" y="12"/>
                    <a:pt x="13" y="14"/>
                  </a:cubicBezTo>
                  <a:close/>
                </a:path>
              </a:pathLst>
            </a:custGeom>
            <a:solidFill>
              <a:srgbClr val="2E66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26" name="Freeform 264">
              <a:extLst>
                <a:ext uri="{FF2B5EF4-FFF2-40B4-BE49-F238E27FC236}">
                  <a16:creationId xmlns:a16="http://schemas.microsoft.com/office/drawing/2014/main" id="{3C7AD086-FCEC-6969-6599-6D4B27536A5C}"/>
                </a:ext>
              </a:extLst>
            </p:cNvPr>
            <p:cNvSpPr>
              <a:spLocks/>
            </p:cNvSpPr>
            <p:nvPr/>
          </p:nvSpPr>
          <p:spPr bwMode="auto">
            <a:xfrm>
              <a:off x="7787281" y="5599976"/>
              <a:ext cx="15844" cy="18485"/>
            </a:xfrm>
            <a:custGeom>
              <a:avLst/>
              <a:gdLst>
                <a:gd name="T0" fmla="*/ 13 w 15"/>
                <a:gd name="T1" fmla="*/ 14 h 17"/>
                <a:gd name="T2" fmla="*/ 4 w 15"/>
                <a:gd name="T3" fmla="*/ 16 h 17"/>
                <a:gd name="T4" fmla="*/ 2 w 15"/>
                <a:gd name="T5" fmla="*/ 3 h 17"/>
                <a:gd name="T6" fmla="*/ 11 w 15"/>
                <a:gd name="T7" fmla="*/ 2 h 17"/>
                <a:gd name="T8" fmla="*/ 13 w 15"/>
                <a:gd name="T9" fmla="*/ 14 h 17"/>
              </a:gdLst>
              <a:ahLst/>
              <a:cxnLst>
                <a:cxn ang="0">
                  <a:pos x="T0" y="T1"/>
                </a:cxn>
                <a:cxn ang="0">
                  <a:pos x="T2" y="T3"/>
                </a:cxn>
                <a:cxn ang="0">
                  <a:pos x="T4" y="T5"/>
                </a:cxn>
                <a:cxn ang="0">
                  <a:pos x="T6" y="T7"/>
                </a:cxn>
                <a:cxn ang="0">
                  <a:pos x="T8" y="T9"/>
                </a:cxn>
              </a:cxnLst>
              <a:rect l="0" t="0" r="r" b="b"/>
              <a:pathLst>
                <a:path w="15" h="17">
                  <a:moveTo>
                    <a:pt x="13" y="14"/>
                  </a:moveTo>
                  <a:cubicBezTo>
                    <a:pt x="11" y="16"/>
                    <a:pt x="6" y="17"/>
                    <a:pt x="4" y="16"/>
                  </a:cubicBezTo>
                  <a:cubicBezTo>
                    <a:pt x="2" y="14"/>
                    <a:pt x="0" y="5"/>
                    <a:pt x="2" y="3"/>
                  </a:cubicBezTo>
                  <a:cubicBezTo>
                    <a:pt x="4" y="1"/>
                    <a:pt x="9" y="0"/>
                    <a:pt x="11" y="2"/>
                  </a:cubicBezTo>
                  <a:cubicBezTo>
                    <a:pt x="13" y="3"/>
                    <a:pt x="15" y="12"/>
                    <a:pt x="13" y="14"/>
                  </a:cubicBezTo>
                  <a:close/>
                </a:path>
              </a:pathLst>
            </a:custGeom>
            <a:solidFill>
              <a:srgbClr val="2E66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27" name="Freeform 265">
              <a:extLst>
                <a:ext uri="{FF2B5EF4-FFF2-40B4-BE49-F238E27FC236}">
                  <a16:creationId xmlns:a16="http://schemas.microsoft.com/office/drawing/2014/main" id="{683F947A-D018-3057-51A1-9D571EEADEF0}"/>
                </a:ext>
              </a:extLst>
            </p:cNvPr>
            <p:cNvSpPr>
              <a:spLocks/>
            </p:cNvSpPr>
            <p:nvPr/>
          </p:nvSpPr>
          <p:spPr bwMode="auto">
            <a:xfrm>
              <a:off x="7849338" y="5590734"/>
              <a:ext cx="15844" cy="17165"/>
            </a:xfrm>
            <a:custGeom>
              <a:avLst/>
              <a:gdLst>
                <a:gd name="T0" fmla="*/ 12 w 14"/>
                <a:gd name="T1" fmla="*/ 13 h 16"/>
                <a:gd name="T2" fmla="*/ 3 w 14"/>
                <a:gd name="T3" fmla="*/ 15 h 16"/>
                <a:gd name="T4" fmla="*/ 1 w 14"/>
                <a:gd name="T5" fmla="*/ 2 h 16"/>
                <a:gd name="T6" fmla="*/ 10 w 14"/>
                <a:gd name="T7" fmla="*/ 1 h 16"/>
                <a:gd name="T8" fmla="*/ 12 w 14"/>
                <a:gd name="T9" fmla="*/ 13 h 16"/>
              </a:gdLst>
              <a:ahLst/>
              <a:cxnLst>
                <a:cxn ang="0">
                  <a:pos x="T0" y="T1"/>
                </a:cxn>
                <a:cxn ang="0">
                  <a:pos x="T2" y="T3"/>
                </a:cxn>
                <a:cxn ang="0">
                  <a:pos x="T4" y="T5"/>
                </a:cxn>
                <a:cxn ang="0">
                  <a:pos x="T6" y="T7"/>
                </a:cxn>
                <a:cxn ang="0">
                  <a:pos x="T8" y="T9"/>
                </a:cxn>
              </a:cxnLst>
              <a:rect l="0" t="0" r="r" b="b"/>
              <a:pathLst>
                <a:path w="14" h="16">
                  <a:moveTo>
                    <a:pt x="12" y="13"/>
                  </a:moveTo>
                  <a:cubicBezTo>
                    <a:pt x="10" y="15"/>
                    <a:pt x="5" y="16"/>
                    <a:pt x="3" y="15"/>
                  </a:cubicBezTo>
                  <a:cubicBezTo>
                    <a:pt x="1" y="13"/>
                    <a:pt x="0" y="5"/>
                    <a:pt x="1" y="2"/>
                  </a:cubicBezTo>
                  <a:cubicBezTo>
                    <a:pt x="3" y="0"/>
                    <a:pt x="8" y="0"/>
                    <a:pt x="10" y="1"/>
                  </a:cubicBezTo>
                  <a:cubicBezTo>
                    <a:pt x="12" y="3"/>
                    <a:pt x="14" y="11"/>
                    <a:pt x="12" y="13"/>
                  </a:cubicBezTo>
                  <a:close/>
                </a:path>
              </a:pathLst>
            </a:custGeom>
            <a:solidFill>
              <a:srgbClr val="2E66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28" name="Freeform 266">
              <a:extLst>
                <a:ext uri="{FF2B5EF4-FFF2-40B4-BE49-F238E27FC236}">
                  <a16:creationId xmlns:a16="http://schemas.microsoft.com/office/drawing/2014/main" id="{94B3E96E-B7C9-7B36-E4DC-CA3E6B2D7231}"/>
                </a:ext>
              </a:extLst>
            </p:cNvPr>
            <p:cNvSpPr>
              <a:spLocks/>
            </p:cNvSpPr>
            <p:nvPr/>
          </p:nvSpPr>
          <p:spPr bwMode="auto">
            <a:xfrm>
              <a:off x="7910074" y="5580171"/>
              <a:ext cx="15844" cy="18485"/>
            </a:xfrm>
            <a:custGeom>
              <a:avLst/>
              <a:gdLst>
                <a:gd name="T0" fmla="*/ 12 w 14"/>
                <a:gd name="T1" fmla="*/ 14 h 16"/>
                <a:gd name="T2" fmla="*/ 4 w 14"/>
                <a:gd name="T3" fmla="*/ 15 h 16"/>
                <a:gd name="T4" fmla="*/ 2 w 14"/>
                <a:gd name="T5" fmla="*/ 2 h 16"/>
                <a:gd name="T6" fmla="*/ 10 w 14"/>
                <a:gd name="T7" fmla="*/ 1 h 16"/>
                <a:gd name="T8" fmla="*/ 12 w 14"/>
                <a:gd name="T9" fmla="*/ 14 h 16"/>
              </a:gdLst>
              <a:ahLst/>
              <a:cxnLst>
                <a:cxn ang="0">
                  <a:pos x="T0" y="T1"/>
                </a:cxn>
                <a:cxn ang="0">
                  <a:pos x="T2" y="T3"/>
                </a:cxn>
                <a:cxn ang="0">
                  <a:pos x="T4" y="T5"/>
                </a:cxn>
                <a:cxn ang="0">
                  <a:pos x="T6" y="T7"/>
                </a:cxn>
                <a:cxn ang="0">
                  <a:pos x="T8" y="T9"/>
                </a:cxn>
              </a:cxnLst>
              <a:rect l="0" t="0" r="r" b="b"/>
              <a:pathLst>
                <a:path w="14" h="16">
                  <a:moveTo>
                    <a:pt x="12" y="14"/>
                  </a:moveTo>
                  <a:cubicBezTo>
                    <a:pt x="11" y="15"/>
                    <a:pt x="5" y="16"/>
                    <a:pt x="4" y="15"/>
                  </a:cubicBezTo>
                  <a:cubicBezTo>
                    <a:pt x="1" y="13"/>
                    <a:pt x="0" y="5"/>
                    <a:pt x="2" y="2"/>
                  </a:cubicBezTo>
                  <a:cubicBezTo>
                    <a:pt x="3" y="1"/>
                    <a:pt x="8" y="0"/>
                    <a:pt x="10" y="1"/>
                  </a:cubicBezTo>
                  <a:cubicBezTo>
                    <a:pt x="13" y="3"/>
                    <a:pt x="14" y="11"/>
                    <a:pt x="12" y="14"/>
                  </a:cubicBezTo>
                  <a:close/>
                </a:path>
              </a:pathLst>
            </a:custGeom>
            <a:solidFill>
              <a:srgbClr val="2E66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29" name="Freeform 267">
              <a:extLst>
                <a:ext uri="{FF2B5EF4-FFF2-40B4-BE49-F238E27FC236}">
                  <a16:creationId xmlns:a16="http://schemas.microsoft.com/office/drawing/2014/main" id="{CED71B44-CE38-ED3F-03A4-35CB292F5315}"/>
                </a:ext>
              </a:extLst>
            </p:cNvPr>
            <p:cNvSpPr>
              <a:spLocks/>
            </p:cNvSpPr>
            <p:nvPr/>
          </p:nvSpPr>
          <p:spPr bwMode="auto">
            <a:xfrm>
              <a:off x="7970810" y="5570929"/>
              <a:ext cx="15844" cy="17165"/>
            </a:xfrm>
            <a:custGeom>
              <a:avLst/>
              <a:gdLst>
                <a:gd name="T0" fmla="*/ 12 w 14"/>
                <a:gd name="T1" fmla="*/ 14 h 16"/>
                <a:gd name="T2" fmla="*/ 4 w 14"/>
                <a:gd name="T3" fmla="*/ 15 h 16"/>
                <a:gd name="T4" fmla="*/ 2 w 14"/>
                <a:gd name="T5" fmla="*/ 2 h 16"/>
                <a:gd name="T6" fmla="*/ 10 w 14"/>
                <a:gd name="T7" fmla="*/ 1 h 16"/>
                <a:gd name="T8" fmla="*/ 12 w 14"/>
                <a:gd name="T9" fmla="*/ 14 h 16"/>
              </a:gdLst>
              <a:ahLst/>
              <a:cxnLst>
                <a:cxn ang="0">
                  <a:pos x="T0" y="T1"/>
                </a:cxn>
                <a:cxn ang="0">
                  <a:pos x="T2" y="T3"/>
                </a:cxn>
                <a:cxn ang="0">
                  <a:pos x="T4" y="T5"/>
                </a:cxn>
                <a:cxn ang="0">
                  <a:pos x="T6" y="T7"/>
                </a:cxn>
                <a:cxn ang="0">
                  <a:pos x="T8" y="T9"/>
                </a:cxn>
              </a:cxnLst>
              <a:rect l="0" t="0" r="r" b="b"/>
              <a:pathLst>
                <a:path w="14" h="16">
                  <a:moveTo>
                    <a:pt x="12" y="14"/>
                  </a:moveTo>
                  <a:cubicBezTo>
                    <a:pt x="11" y="15"/>
                    <a:pt x="6" y="16"/>
                    <a:pt x="4" y="15"/>
                  </a:cubicBezTo>
                  <a:cubicBezTo>
                    <a:pt x="1" y="14"/>
                    <a:pt x="0" y="5"/>
                    <a:pt x="2" y="2"/>
                  </a:cubicBezTo>
                  <a:cubicBezTo>
                    <a:pt x="3" y="1"/>
                    <a:pt x="9" y="0"/>
                    <a:pt x="10" y="1"/>
                  </a:cubicBezTo>
                  <a:cubicBezTo>
                    <a:pt x="13" y="3"/>
                    <a:pt x="14" y="11"/>
                    <a:pt x="12" y="14"/>
                  </a:cubicBezTo>
                  <a:close/>
                </a:path>
              </a:pathLst>
            </a:custGeom>
            <a:solidFill>
              <a:srgbClr val="2E66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30" name="Freeform 268">
              <a:extLst>
                <a:ext uri="{FF2B5EF4-FFF2-40B4-BE49-F238E27FC236}">
                  <a16:creationId xmlns:a16="http://schemas.microsoft.com/office/drawing/2014/main" id="{C85903B3-E9BF-B9CB-B3FC-FB25F64DD1E2}"/>
                </a:ext>
              </a:extLst>
            </p:cNvPr>
            <p:cNvSpPr>
              <a:spLocks/>
            </p:cNvSpPr>
            <p:nvPr/>
          </p:nvSpPr>
          <p:spPr bwMode="auto">
            <a:xfrm>
              <a:off x="8032866" y="5560366"/>
              <a:ext cx="15844" cy="18485"/>
            </a:xfrm>
            <a:custGeom>
              <a:avLst/>
              <a:gdLst>
                <a:gd name="T0" fmla="*/ 12 w 15"/>
                <a:gd name="T1" fmla="*/ 14 h 16"/>
                <a:gd name="T2" fmla="*/ 4 w 15"/>
                <a:gd name="T3" fmla="*/ 15 h 16"/>
                <a:gd name="T4" fmla="*/ 2 w 15"/>
                <a:gd name="T5" fmla="*/ 3 h 16"/>
                <a:gd name="T6" fmla="*/ 10 w 15"/>
                <a:gd name="T7" fmla="*/ 1 h 16"/>
                <a:gd name="T8" fmla="*/ 12 w 15"/>
                <a:gd name="T9" fmla="*/ 14 h 16"/>
              </a:gdLst>
              <a:ahLst/>
              <a:cxnLst>
                <a:cxn ang="0">
                  <a:pos x="T0" y="T1"/>
                </a:cxn>
                <a:cxn ang="0">
                  <a:pos x="T2" y="T3"/>
                </a:cxn>
                <a:cxn ang="0">
                  <a:pos x="T4" y="T5"/>
                </a:cxn>
                <a:cxn ang="0">
                  <a:pos x="T6" y="T7"/>
                </a:cxn>
                <a:cxn ang="0">
                  <a:pos x="T8" y="T9"/>
                </a:cxn>
              </a:cxnLst>
              <a:rect l="0" t="0" r="r" b="b"/>
              <a:pathLst>
                <a:path w="15" h="16">
                  <a:moveTo>
                    <a:pt x="12" y="14"/>
                  </a:moveTo>
                  <a:cubicBezTo>
                    <a:pt x="11" y="16"/>
                    <a:pt x="6" y="16"/>
                    <a:pt x="4" y="15"/>
                  </a:cubicBezTo>
                  <a:cubicBezTo>
                    <a:pt x="1" y="14"/>
                    <a:pt x="0" y="5"/>
                    <a:pt x="2" y="3"/>
                  </a:cubicBezTo>
                  <a:cubicBezTo>
                    <a:pt x="3" y="1"/>
                    <a:pt x="9" y="0"/>
                    <a:pt x="10" y="1"/>
                  </a:cubicBezTo>
                  <a:cubicBezTo>
                    <a:pt x="13" y="3"/>
                    <a:pt x="15" y="12"/>
                    <a:pt x="12" y="14"/>
                  </a:cubicBezTo>
                  <a:close/>
                </a:path>
              </a:pathLst>
            </a:custGeom>
            <a:solidFill>
              <a:srgbClr val="2E66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31" name="Freeform 269">
              <a:extLst>
                <a:ext uri="{FF2B5EF4-FFF2-40B4-BE49-F238E27FC236}">
                  <a16:creationId xmlns:a16="http://schemas.microsoft.com/office/drawing/2014/main" id="{07E80730-011E-532D-1FDF-0749246536CC}"/>
                </a:ext>
              </a:extLst>
            </p:cNvPr>
            <p:cNvSpPr>
              <a:spLocks/>
            </p:cNvSpPr>
            <p:nvPr/>
          </p:nvSpPr>
          <p:spPr bwMode="auto">
            <a:xfrm>
              <a:off x="8093602" y="5551124"/>
              <a:ext cx="15844" cy="18485"/>
            </a:xfrm>
            <a:custGeom>
              <a:avLst/>
              <a:gdLst>
                <a:gd name="T0" fmla="*/ 13 w 15"/>
                <a:gd name="T1" fmla="*/ 14 h 17"/>
                <a:gd name="T2" fmla="*/ 4 w 15"/>
                <a:gd name="T3" fmla="*/ 16 h 17"/>
                <a:gd name="T4" fmla="*/ 2 w 15"/>
                <a:gd name="T5" fmla="*/ 3 h 17"/>
                <a:gd name="T6" fmla="*/ 11 w 15"/>
                <a:gd name="T7" fmla="*/ 2 h 17"/>
                <a:gd name="T8" fmla="*/ 13 w 15"/>
                <a:gd name="T9" fmla="*/ 14 h 17"/>
              </a:gdLst>
              <a:ahLst/>
              <a:cxnLst>
                <a:cxn ang="0">
                  <a:pos x="T0" y="T1"/>
                </a:cxn>
                <a:cxn ang="0">
                  <a:pos x="T2" y="T3"/>
                </a:cxn>
                <a:cxn ang="0">
                  <a:pos x="T4" y="T5"/>
                </a:cxn>
                <a:cxn ang="0">
                  <a:pos x="T6" y="T7"/>
                </a:cxn>
                <a:cxn ang="0">
                  <a:pos x="T8" y="T9"/>
                </a:cxn>
              </a:cxnLst>
              <a:rect l="0" t="0" r="r" b="b"/>
              <a:pathLst>
                <a:path w="15" h="17">
                  <a:moveTo>
                    <a:pt x="13" y="14"/>
                  </a:moveTo>
                  <a:cubicBezTo>
                    <a:pt x="11" y="16"/>
                    <a:pt x="6" y="17"/>
                    <a:pt x="4" y="16"/>
                  </a:cubicBezTo>
                  <a:cubicBezTo>
                    <a:pt x="1" y="14"/>
                    <a:pt x="0" y="5"/>
                    <a:pt x="2" y="3"/>
                  </a:cubicBezTo>
                  <a:cubicBezTo>
                    <a:pt x="3" y="1"/>
                    <a:pt x="9" y="0"/>
                    <a:pt x="11" y="2"/>
                  </a:cubicBezTo>
                  <a:cubicBezTo>
                    <a:pt x="13" y="3"/>
                    <a:pt x="15" y="12"/>
                    <a:pt x="13" y="14"/>
                  </a:cubicBezTo>
                  <a:close/>
                </a:path>
              </a:pathLst>
            </a:custGeom>
            <a:solidFill>
              <a:srgbClr val="2E66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32" name="Freeform 270">
              <a:extLst>
                <a:ext uri="{FF2B5EF4-FFF2-40B4-BE49-F238E27FC236}">
                  <a16:creationId xmlns:a16="http://schemas.microsoft.com/office/drawing/2014/main" id="{A4170E37-B505-7C25-DF78-2E25D393DF1E}"/>
                </a:ext>
              </a:extLst>
            </p:cNvPr>
            <p:cNvSpPr>
              <a:spLocks/>
            </p:cNvSpPr>
            <p:nvPr/>
          </p:nvSpPr>
          <p:spPr bwMode="auto">
            <a:xfrm>
              <a:off x="7694857" y="5614500"/>
              <a:ext cx="17164" cy="18485"/>
            </a:xfrm>
            <a:custGeom>
              <a:avLst/>
              <a:gdLst>
                <a:gd name="T0" fmla="*/ 12 w 15"/>
                <a:gd name="T1" fmla="*/ 13 h 16"/>
                <a:gd name="T2" fmla="*/ 4 w 15"/>
                <a:gd name="T3" fmla="*/ 15 h 16"/>
                <a:gd name="T4" fmla="*/ 2 w 15"/>
                <a:gd name="T5" fmla="*/ 2 h 16"/>
                <a:gd name="T6" fmla="*/ 10 w 15"/>
                <a:gd name="T7" fmla="*/ 1 h 16"/>
                <a:gd name="T8" fmla="*/ 12 w 15"/>
                <a:gd name="T9" fmla="*/ 13 h 16"/>
              </a:gdLst>
              <a:ahLst/>
              <a:cxnLst>
                <a:cxn ang="0">
                  <a:pos x="T0" y="T1"/>
                </a:cxn>
                <a:cxn ang="0">
                  <a:pos x="T2" y="T3"/>
                </a:cxn>
                <a:cxn ang="0">
                  <a:pos x="T4" y="T5"/>
                </a:cxn>
                <a:cxn ang="0">
                  <a:pos x="T6" y="T7"/>
                </a:cxn>
                <a:cxn ang="0">
                  <a:pos x="T8" y="T9"/>
                </a:cxn>
              </a:cxnLst>
              <a:rect l="0" t="0" r="r" b="b"/>
              <a:pathLst>
                <a:path w="15" h="16">
                  <a:moveTo>
                    <a:pt x="12" y="13"/>
                  </a:moveTo>
                  <a:cubicBezTo>
                    <a:pt x="11" y="15"/>
                    <a:pt x="6" y="16"/>
                    <a:pt x="4" y="15"/>
                  </a:cubicBezTo>
                  <a:cubicBezTo>
                    <a:pt x="1" y="13"/>
                    <a:pt x="0" y="5"/>
                    <a:pt x="2" y="2"/>
                  </a:cubicBezTo>
                  <a:cubicBezTo>
                    <a:pt x="3" y="0"/>
                    <a:pt x="9" y="0"/>
                    <a:pt x="10" y="1"/>
                  </a:cubicBezTo>
                  <a:cubicBezTo>
                    <a:pt x="13" y="3"/>
                    <a:pt x="15" y="11"/>
                    <a:pt x="12" y="13"/>
                  </a:cubicBezTo>
                  <a:close/>
                </a:path>
              </a:pathLst>
            </a:custGeom>
            <a:solidFill>
              <a:srgbClr val="2E66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33" name="Freeform 271">
              <a:extLst>
                <a:ext uri="{FF2B5EF4-FFF2-40B4-BE49-F238E27FC236}">
                  <a16:creationId xmlns:a16="http://schemas.microsoft.com/office/drawing/2014/main" id="{A7375006-42AF-A397-D109-27167843209D}"/>
                </a:ext>
              </a:extLst>
            </p:cNvPr>
            <p:cNvSpPr>
              <a:spLocks/>
            </p:cNvSpPr>
            <p:nvPr/>
          </p:nvSpPr>
          <p:spPr bwMode="auto">
            <a:xfrm>
              <a:off x="7756914" y="5605258"/>
              <a:ext cx="15844" cy="17165"/>
            </a:xfrm>
            <a:custGeom>
              <a:avLst/>
              <a:gdLst>
                <a:gd name="T0" fmla="*/ 13 w 15"/>
                <a:gd name="T1" fmla="*/ 14 h 16"/>
                <a:gd name="T2" fmla="*/ 4 w 15"/>
                <a:gd name="T3" fmla="*/ 15 h 16"/>
                <a:gd name="T4" fmla="*/ 2 w 15"/>
                <a:gd name="T5" fmla="*/ 2 h 16"/>
                <a:gd name="T6" fmla="*/ 11 w 15"/>
                <a:gd name="T7" fmla="*/ 1 h 16"/>
                <a:gd name="T8" fmla="*/ 13 w 15"/>
                <a:gd name="T9" fmla="*/ 14 h 16"/>
              </a:gdLst>
              <a:ahLst/>
              <a:cxnLst>
                <a:cxn ang="0">
                  <a:pos x="T0" y="T1"/>
                </a:cxn>
                <a:cxn ang="0">
                  <a:pos x="T2" y="T3"/>
                </a:cxn>
                <a:cxn ang="0">
                  <a:pos x="T4" y="T5"/>
                </a:cxn>
                <a:cxn ang="0">
                  <a:pos x="T6" y="T7"/>
                </a:cxn>
                <a:cxn ang="0">
                  <a:pos x="T8" y="T9"/>
                </a:cxn>
              </a:cxnLst>
              <a:rect l="0" t="0" r="r" b="b"/>
              <a:pathLst>
                <a:path w="15" h="16">
                  <a:moveTo>
                    <a:pt x="13" y="14"/>
                  </a:moveTo>
                  <a:cubicBezTo>
                    <a:pt x="11" y="15"/>
                    <a:pt x="6" y="16"/>
                    <a:pt x="4" y="15"/>
                  </a:cubicBezTo>
                  <a:cubicBezTo>
                    <a:pt x="1" y="13"/>
                    <a:pt x="0" y="5"/>
                    <a:pt x="2" y="2"/>
                  </a:cubicBezTo>
                  <a:cubicBezTo>
                    <a:pt x="3" y="1"/>
                    <a:pt x="9" y="0"/>
                    <a:pt x="11" y="1"/>
                  </a:cubicBezTo>
                  <a:cubicBezTo>
                    <a:pt x="13" y="3"/>
                    <a:pt x="15" y="11"/>
                    <a:pt x="13" y="14"/>
                  </a:cubicBezTo>
                  <a:close/>
                </a:path>
              </a:pathLst>
            </a:custGeom>
            <a:solidFill>
              <a:srgbClr val="2E66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34" name="Freeform 272">
              <a:extLst>
                <a:ext uri="{FF2B5EF4-FFF2-40B4-BE49-F238E27FC236}">
                  <a16:creationId xmlns:a16="http://schemas.microsoft.com/office/drawing/2014/main" id="{3C6CD4F8-1452-58E9-290D-32045C4A9D08}"/>
                </a:ext>
              </a:extLst>
            </p:cNvPr>
            <p:cNvSpPr>
              <a:spLocks/>
            </p:cNvSpPr>
            <p:nvPr/>
          </p:nvSpPr>
          <p:spPr bwMode="auto">
            <a:xfrm>
              <a:off x="7818970" y="5594695"/>
              <a:ext cx="14524" cy="18485"/>
            </a:xfrm>
            <a:custGeom>
              <a:avLst/>
              <a:gdLst>
                <a:gd name="T0" fmla="*/ 12 w 14"/>
                <a:gd name="T1" fmla="*/ 14 h 16"/>
                <a:gd name="T2" fmla="*/ 3 w 14"/>
                <a:gd name="T3" fmla="*/ 15 h 16"/>
                <a:gd name="T4" fmla="*/ 1 w 14"/>
                <a:gd name="T5" fmla="*/ 2 h 16"/>
                <a:gd name="T6" fmla="*/ 10 w 14"/>
                <a:gd name="T7" fmla="*/ 1 h 16"/>
                <a:gd name="T8" fmla="*/ 12 w 14"/>
                <a:gd name="T9" fmla="*/ 14 h 16"/>
              </a:gdLst>
              <a:ahLst/>
              <a:cxnLst>
                <a:cxn ang="0">
                  <a:pos x="T0" y="T1"/>
                </a:cxn>
                <a:cxn ang="0">
                  <a:pos x="T2" y="T3"/>
                </a:cxn>
                <a:cxn ang="0">
                  <a:pos x="T4" y="T5"/>
                </a:cxn>
                <a:cxn ang="0">
                  <a:pos x="T6" y="T7"/>
                </a:cxn>
                <a:cxn ang="0">
                  <a:pos x="T8" y="T9"/>
                </a:cxn>
              </a:cxnLst>
              <a:rect l="0" t="0" r="r" b="b"/>
              <a:pathLst>
                <a:path w="14" h="16">
                  <a:moveTo>
                    <a:pt x="12" y="14"/>
                  </a:moveTo>
                  <a:cubicBezTo>
                    <a:pt x="10" y="15"/>
                    <a:pt x="5" y="16"/>
                    <a:pt x="3" y="15"/>
                  </a:cubicBezTo>
                  <a:cubicBezTo>
                    <a:pt x="1" y="14"/>
                    <a:pt x="0" y="5"/>
                    <a:pt x="1" y="2"/>
                  </a:cubicBezTo>
                  <a:cubicBezTo>
                    <a:pt x="3" y="1"/>
                    <a:pt x="8" y="0"/>
                    <a:pt x="10" y="1"/>
                  </a:cubicBezTo>
                  <a:cubicBezTo>
                    <a:pt x="12" y="3"/>
                    <a:pt x="14" y="11"/>
                    <a:pt x="12" y="14"/>
                  </a:cubicBezTo>
                  <a:close/>
                </a:path>
              </a:pathLst>
            </a:custGeom>
            <a:solidFill>
              <a:srgbClr val="2E66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35" name="Freeform 273">
              <a:extLst>
                <a:ext uri="{FF2B5EF4-FFF2-40B4-BE49-F238E27FC236}">
                  <a16:creationId xmlns:a16="http://schemas.microsoft.com/office/drawing/2014/main" id="{AC00FF29-D2AA-F8F8-5B11-7D852EE0C90B}"/>
                </a:ext>
              </a:extLst>
            </p:cNvPr>
            <p:cNvSpPr>
              <a:spLocks/>
            </p:cNvSpPr>
            <p:nvPr/>
          </p:nvSpPr>
          <p:spPr bwMode="auto">
            <a:xfrm>
              <a:off x="7879706" y="5585453"/>
              <a:ext cx="15844" cy="17165"/>
            </a:xfrm>
            <a:custGeom>
              <a:avLst/>
              <a:gdLst>
                <a:gd name="T0" fmla="*/ 12 w 14"/>
                <a:gd name="T1" fmla="*/ 14 h 16"/>
                <a:gd name="T2" fmla="*/ 4 w 14"/>
                <a:gd name="T3" fmla="*/ 15 h 16"/>
                <a:gd name="T4" fmla="*/ 2 w 14"/>
                <a:gd name="T5" fmla="*/ 3 h 16"/>
                <a:gd name="T6" fmla="*/ 10 w 14"/>
                <a:gd name="T7" fmla="*/ 1 h 16"/>
                <a:gd name="T8" fmla="*/ 12 w 14"/>
                <a:gd name="T9" fmla="*/ 14 h 16"/>
              </a:gdLst>
              <a:ahLst/>
              <a:cxnLst>
                <a:cxn ang="0">
                  <a:pos x="T0" y="T1"/>
                </a:cxn>
                <a:cxn ang="0">
                  <a:pos x="T2" y="T3"/>
                </a:cxn>
                <a:cxn ang="0">
                  <a:pos x="T4" y="T5"/>
                </a:cxn>
                <a:cxn ang="0">
                  <a:pos x="T6" y="T7"/>
                </a:cxn>
                <a:cxn ang="0">
                  <a:pos x="T8" y="T9"/>
                </a:cxn>
              </a:cxnLst>
              <a:rect l="0" t="0" r="r" b="b"/>
              <a:pathLst>
                <a:path w="14" h="16">
                  <a:moveTo>
                    <a:pt x="12" y="14"/>
                  </a:moveTo>
                  <a:cubicBezTo>
                    <a:pt x="11" y="16"/>
                    <a:pt x="5" y="16"/>
                    <a:pt x="4" y="15"/>
                  </a:cubicBezTo>
                  <a:cubicBezTo>
                    <a:pt x="1" y="14"/>
                    <a:pt x="0" y="5"/>
                    <a:pt x="2" y="3"/>
                  </a:cubicBezTo>
                  <a:cubicBezTo>
                    <a:pt x="3" y="1"/>
                    <a:pt x="8" y="0"/>
                    <a:pt x="10" y="1"/>
                  </a:cubicBezTo>
                  <a:cubicBezTo>
                    <a:pt x="13" y="3"/>
                    <a:pt x="14" y="12"/>
                    <a:pt x="12" y="14"/>
                  </a:cubicBezTo>
                  <a:close/>
                </a:path>
              </a:pathLst>
            </a:custGeom>
            <a:solidFill>
              <a:srgbClr val="2E66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36" name="Freeform 274">
              <a:extLst>
                <a:ext uri="{FF2B5EF4-FFF2-40B4-BE49-F238E27FC236}">
                  <a16:creationId xmlns:a16="http://schemas.microsoft.com/office/drawing/2014/main" id="{CD6DA04A-99ED-1924-6109-09FAE386A569}"/>
                </a:ext>
              </a:extLst>
            </p:cNvPr>
            <p:cNvSpPr>
              <a:spLocks/>
            </p:cNvSpPr>
            <p:nvPr/>
          </p:nvSpPr>
          <p:spPr bwMode="auto">
            <a:xfrm>
              <a:off x="7940442" y="5574890"/>
              <a:ext cx="15844" cy="19805"/>
            </a:xfrm>
            <a:custGeom>
              <a:avLst/>
              <a:gdLst>
                <a:gd name="T0" fmla="*/ 12 w 14"/>
                <a:gd name="T1" fmla="*/ 14 h 17"/>
                <a:gd name="T2" fmla="*/ 4 w 14"/>
                <a:gd name="T3" fmla="*/ 16 h 17"/>
                <a:gd name="T4" fmla="*/ 2 w 14"/>
                <a:gd name="T5" fmla="*/ 3 h 17"/>
                <a:gd name="T6" fmla="*/ 10 w 14"/>
                <a:gd name="T7" fmla="*/ 2 h 17"/>
                <a:gd name="T8" fmla="*/ 12 w 14"/>
                <a:gd name="T9" fmla="*/ 14 h 17"/>
              </a:gdLst>
              <a:ahLst/>
              <a:cxnLst>
                <a:cxn ang="0">
                  <a:pos x="T0" y="T1"/>
                </a:cxn>
                <a:cxn ang="0">
                  <a:pos x="T2" y="T3"/>
                </a:cxn>
                <a:cxn ang="0">
                  <a:pos x="T4" y="T5"/>
                </a:cxn>
                <a:cxn ang="0">
                  <a:pos x="T6" y="T7"/>
                </a:cxn>
                <a:cxn ang="0">
                  <a:pos x="T8" y="T9"/>
                </a:cxn>
              </a:cxnLst>
              <a:rect l="0" t="0" r="r" b="b"/>
              <a:pathLst>
                <a:path w="14" h="17">
                  <a:moveTo>
                    <a:pt x="12" y="14"/>
                  </a:moveTo>
                  <a:cubicBezTo>
                    <a:pt x="11" y="16"/>
                    <a:pt x="6" y="17"/>
                    <a:pt x="4" y="16"/>
                  </a:cubicBezTo>
                  <a:cubicBezTo>
                    <a:pt x="1" y="14"/>
                    <a:pt x="0" y="5"/>
                    <a:pt x="2" y="3"/>
                  </a:cubicBezTo>
                  <a:cubicBezTo>
                    <a:pt x="3" y="1"/>
                    <a:pt x="8" y="0"/>
                    <a:pt x="10" y="2"/>
                  </a:cubicBezTo>
                  <a:cubicBezTo>
                    <a:pt x="13" y="3"/>
                    <a:pt x="14" y="12"/>
                    <a:pt x="12" y="14"/>
                  </a:cubicBezTo>
                  <a:close/>
                </a:path>
              </a:pathLst>
            </a:custGeom>
            <a:solidFill>
              <a:srgbClr val="2E66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37" name="Freeform 275">
              <a:extLst>
                <a:ext uri="{FF2B5EF4-FFF2-40B4-BE49-F238E27FC236}">
                  <a16:creationId xmlns:a16="http://schemas.microsoft.com/office/drawing/2014/main" id="{E123F404-4030-DFFA-8E78-B2DDC3C358C7}"/>
                </a:ext>
              </a:extLst>
            </p:cNvPr>
            <p:cNvSpPr>
              <a:spLocks/>
            </p:cNvSpPr>
            <p:nvPr/>
          </p:nvSpPr>
          <p:spPr bwMode="auto">
            <a:xfrm>
              <a:off x="8002498" y="5566968"/>
              <a:ext cx="14524" cy="17165"/>
            </a:xfrm>
            <a:custGeom>
              <a:avLst/>
              <a:gdLst>
                <a:gd name="T0" fmla="*/ 12 w 14"/>
                <a:gd name="T1" fmla="*/ 13 h 16"/>
                <a:gd name="T2" fmla="*/ 4 w 14"/>
                <a:gd name="T3" fmla="*/ 15 h 16"/>
                <a:gd name="T4" fmla="*/ 2 w 14"/>
                <a:gd name="T5" fmla="*/ 2 h 16"/>
                <a:gd name="T6" fmla="*/ 10 w 14"/>
                <a:gd name="T7" fmla="*/ 1 h 16"/>
                <a:gd name="T8" fmla="*/ 12 w 14"/>
                <a:gd name="T9" fmla="*/ 13 h 16"/>
              </a:gdLst>
              <a:ahLst/>
              <a:cxnLst>
                <a:cxn ang="0">
                  <a:pos x="T0" y="T1"/>
                </a:cxn>
                <a:cxn ang="0">
                  <a:pos x="T2" y="T3"/>
                </a:cxn>
                <a:cxn ang="0">
                  <a:pos x="T4" y="T5"/>
                </a:cxn>
                <a:cxn ang="0">
                  <a:pos x="T6" y="T7"/>
                </a:cxn>
                <a:cxn ang="0">
                  <a:pos x="T8" y="T9"/>
                </a:cxn>
              </a:cxnLst>
              <a:rect l="0" t="0" r="r" b="b"/>
              <a:pathLst>
                <a:path w="14" h="16">
                  <a:moveTo>
                    <a:pt x="12" y="13"/>
                  </a:moveTo>
                  <a:cubicBezTo>
                    <a:pt x="11" y="15"/>
                    <a:pt x="6" y="16"/>
                    <a:pt x="4" y="15"/>
                  </a:cubicBezTo>
                  <a:cubicBezTo>
                    <a:pt x="1" y="13"/>
                    <a:pt x="0" y="5"/>
                    <a:pt x="2" y="2"/>
                  </a:cubicBezTo>
                  <a:cubicBezTo>
                    <a:pt x="3" y="0"/>
                    <a:pt x="9" y="0"/>
                    <a:pt x="10" y="1"/>
                  </a:cubicBezTo>
                  <a:cubicBezTo>
                    <a:pt x="13" y="3"/>
                    <a:pt x="14" y="11"/>
                    <a:pt x="12" y="13"/>
                  </a:cubicBezTo>
                  <a:close/>
                </a:path>
              </a:pathLst>
            </a:custGeom>
            <a:solidFill>
              <a:srgbClr val="2E66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38" name="Freeform 276">
              <a:extLst>
                <a:ext uri="{FF2B5EF4-FFF2-40B4-BE49-F238E27FC236}">
                  <a16:creationId xmlns:a16="http://schemas.microsoft.com/office/drawing/2014/main" id="{5FA83BC0-94FC-2528-C3A3-6A9CAEAA2113}"/>
                </a:ext>
              </a:extLst>
            </p:cNvPr>
            <p:cNvSpPr>
              <a:spLocks/>
            </p:cNvSpPr>
            <p:nvPr/>
          </p:nvSpPr>
          <p:spPr bwMode="auto">
            <a:xfrm>
              <a:off x="8063234" y="5556405"/>
              <a:ext cx="15844" cy="17165"/>
            </a:xfrm>
            <a:custGeom>
              <a:avLst/>
              <a:gdLst>
                <a:gd name="T0" fmla="*/ 12 w 15"/>
                <a:gd name="T1" fmla="*/ 14 h 16"/>
                <a:gd name="T2" fmla="*/ 4 w 15"/>
                <a:gd name="T3" fmla="*/ 15 h 16"/>
                <a:gd name="T4" fmla="*/ 2 w 15"/>
                <a:gd name="T5" fmla="*/ 2 h 16"/>
                <a:gd name="T6" fmla="*/ 10 w 15"/>
                <a:gd name="T7" fmla="*/ 1 h 16"/>
                <a:gd name="T8" fmla="*/ 12 w 15"/>
                <a:gd name="T9" fmla="*/ 14 h 16"/>
              </a:gdLst>
              <a:ahLst/>
              <a:cxnLst>
                <a:cxn ang="0">
                  <a:pos x="T0" y="T1"/>
                </a:cxn>
                <a:cxn ang="0">
                  <a:pos x="T2" y="T3"/>
                </a:cxn>
                <a:cxn ang="0">
                  <a:pos x="T4" y="T5"/>
                </a:cxn>
                <a:cxn ang="0">
                  <a:pos x="T6" y="T7"/>
                </a:cxn>
                <a:cxn ang="0">
                  <a:pos x="T8" y="T9"/>
                </a:cxn>
              </a:cxnLst>
              <a:rect l="0" t="0" r="r" b="b"/>
              <a:pathLst>
                <a:path w="15" h="16">
                  <a:moveTo>
                    <a:pt x="12" y="14"/>
                  </a:moveTo>
                  <a:cubicBezTo>
                    <a:pt x="11" y="15"/>
                    <a:pt x="6" y="16"/>
                    <a:pt x="4" y="15"/>
                  </a:cubicBezTo>
                  <a:cubicBezTo>
                    <a:pt x="1" y="13"/>
                    <a:pt x="0" y="5"/>
                    <a:pt x="2" y="2"/>
                  </a:cubicBezTo>
                  <a:cubicBezTo>
                    <a:pt x="3" y="1"/>
                    <a:pt x="9" y="0"/>
                    <a:pt x="10" y="1"/>
                  </a:cubicBezTo>
                  <a:cubicBezTo>
                    <a:pt x="13" y="3"/>
                    <a:pt x="15" y="11"/>
                    <a:pt x="12" y="14"/>
                  </a:cubicBezTo>
                  <a:close/>
                </a:path>
              </a:pathLst>
            </a:custGeom>
            <a:solidFill>
              <a:srgbClr val="2E66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39" name="Freeform 277">
              <a:extLst>
                <a:ext uri="{FF2B5EF4-FFF2-40B4-BE49-F238E27FC236}">
                  <a16:creationId xmlns:a16="http://schemas.microsoft.com/office/drawing/2014/main" id="{F8942E1A-20E4-AE7E-522C-13ADE2454B70}"/>
                </a:ext>
              </a:extLst>
            </p:cNvPr>
            <p:cNvSpPr>
              <a:spLocks/>
            </p:cNvSpPr>
            <p:nvPr/>
          </p:nvSpPr>
          <p:spPr bwMode="auto">
            <a:xfrm>
              <a:off x="8123970" y="5547163"/>
              <a:ext cx="17164" cy="17165"/>
            </a:xfrm>
            <a:custGeom>
              <a:avLst/>
              <a:gdLst>
                <a:gd name="T0" fmla="*/ 13 w 15"/>
                <a:gd name="T1" fmla="*/ 14 h 16"/>
                <a:gd name="T2" fmla="*/ 4 w 15"/>
                <a:gd name="T3" fmla="*/ 15 h 16"/>
                <a:gd name="T4" fmla="*/ 2 w 15"/>
                <a:gd name="T5" fmla="*/ 2 h 16"/>
                <a:gd name="T6" fmla="*/ 11 w 15"/>
                <a:gd name="T7" fmla="*/ 1 h 16"/>
                <a:gd name="T8" fmla="*/ 13 w 15"/>
                <a:gd name="T9" fmla="*/ 14 h 16"/>
              </a:gdLst>
              <a:ahLst/>
              <a:cxnLst>
                <a:cxn ang="0">
                  <a:pos x="T0" y="T1"/>
                </a:cxn>
                <a:cxn ang="0">
                  <a:pos x="T2" y="T3"/>
                </a:cxn>
                <a:cxn ang="0">
                  <a:pos x="T4" y="T5"/>
                </a:cxn>
                <a:cxn ang="0">
                  <a:pos x="T6" y="T7"/>
                </a:cxn>
                <a:cxn ang="0">
                  <a:pos x="T8" y="T9"/>
                </a:cxn>
              </a:cxnLst>
              <a:rect l="0" t="0" r="r" b="b"/>
              <a:pathLst>
                <a:path w="15" h="16">
                  <a:moveTo>
                    <a:pt x="13" y="14"/>
                  </a:moveTo>
                  <a:cubicBezTo>
                    <a:pt x="11" y="15"/>
                    <a:pt x="6" y="16"/>
                    <a:pt x="4" y="15"/>
                  </a:cubicBezTo>
                  <a:cubicBezTo>
                    <a:pt x="1" y="14"/>
                    <a:pt x="0" y="5"/>
                    <a:pt x="2" y="2"/>
                  </a:cubicBezTo>
                  <a:cubicBezTo>
                    <a:pt x="3" y="1"/>
                    <a:pt x="9" y="0"/>
                    <a:pt x="11" y="1"/>
                  </a:cubicBezTo>
                  <a:cubicBezTo>
                    <a:pt x="13" y="3"/>
                    <a:pt x="15" y="11"/>
                    <a:pt x="13" y="14"/>
                  </a:cubicBezTo>
                  <a:close/>
                </a:path>
              </a:pathLst>
            </a:custGeom>
            <a:solidFill>
              <a:srgbClr val="2E66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40" name="Freeform 278">
              <a:extLst>
                <a:ext uri="{FF2B5EF4-FFF2-40B4-BE49-F238E27FC236}">
                  <a16:creationId xmlns:a16="http://schemas.microsoft.com/office/drawing/2014/main" id="{C039C216-CBB9-2E20-14F3-A6AA7368C40C}"/>
                </a:ext>
              </a:extLst>
            </p:cNvPr>
            <p:cNvSpPr>
              <a:spLocks/>
            </p:cNvSpPr>
            <p:nvPr/>
          </p:nvSpPr>
          <p:spPr bwMode="auto">
            <a:xfrm>
              <a:off x="7756914" y="5605258"/>
              <a:ext cx="13203" cy="15844"/>
            </a:xfrm>
            <a:custGeom>
              <a:avLst/>
              <a:gdLst>
                <a:gd name="T0" fmla="*/ 3 w 12"/>
                <a:gd name="T1" fmla="*/ 3 h 14"/>
                <a:gd name="T2" fmla="*/ 11 w 12"/>
                <a:gd name="T3" fmla="*/ 2 h 14"/>
                <a:gd name="T4" fmla="*/ 12 w 12"/>
                <a:gd name="T5" fmla="*/ 2 h 14"/>
                <a:gd name="T6" fmla="*/ 11 w 12"/>
                <a:gd name="T7" fmla="*/ 1 h 14"/>
                <a:gd name="T8" fmla="*/ 2 w 12"/>
                <a:gd name="T9" fmla="*/ 2 h 14"/>
                <a:gd name="T10" fmla="*/ 4 w 12"/>
                <a:gd name="T11" fmla="*/ 14 h 14"/>
                <a:gd name="T12" fmla="*/ 3 w 12"/>
                <a:gd name="T13" fmla="*/ 3 h 14"/>
              </a:gdLst>
              <a:ahLst/>
              <a:cxnLst>
                <a:cxn ang="0">
                  <a:pos x="T0" y="T1"/>
                </a:cxn>
                <a:cxn ang="0">
                  <a:pos x="T2" y="T3"/>
                </a:cxn>
                <a:cxn ang="0">
                  <a:pos x="T4" y="T5"/>
                </a:cxn>
                <a:cxn ang="0">
                  <a:pos x="T6" y="T7"/>
                </a:cxn>
                <a:cxn ang="0">
                  <a:pos x="T8" y="T9"/>
                </a:cxn>
                <a:cxn ang="0">
                  <a:pos x="T10" y="T11"/>
                </a:cxn>
                <a:cxn ang="0">
                  <a:pos x="T12" y="T13"/>
                </a:cxn>
              </a:cxnLst>
              <a:rect l="0" t="0" r="r" b="b"/>
              <a:pathLst>
                <a:path w="12" h="14">
                  <a:moveTo>
                    <a:pt x="3" y="3"/>
                  </a:moveTo>
                  <a:cubicBezTo>
                    <a:pt x="4" y="2"/>
                    <a:pt x="10" y="1"/>
                    <a:pt x="11" y="2"/>
                  </a:cubicBezTo>
                  <a:cubicBezTo>
                    <a:pt x="12" y="2"/>
                    <a:pt x="12" y="2"/>
                    <a:pt x="12" y="2"/>
                  </a:cubicBezTo>
                  <a:cubicBezTo>
                    <a:pt x="11" y="2"/>
                    <a:pt x="11" y="1"/>
                    <a:pt x="11" y="1"/>
                  </a:cubicBezTo>
                  <a:cubicBezTo>
                    <a:pt x="9" y="0"/>
                    <a:pt x="3" y="1"/>
                    <a:pt x="2" y="2"/>
                  </a:cubicBezTo>
                  <a:cubicBezTo>
                    <a:pt x="0" y="5"/>
                    <a:pt x="1" y="12"/>
                    <a:pt x="4" y="14"/>
                  </a:cubicBezTo>
                  <a:cubicBezTo>
                    <a:pt x="2" y="11"/>
                    <a:pt x="1" y="5"/>
                    <a:pt x="3" y="3"/>
                  </a:cubicBezTo>
                  <a:close/>
                </a:path>
              </a:pathLst>
            </a:custGeom>
            <a:solidFill>
              <a:srgbClr val="A4C7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41" name="Freeform 279">
              <a:extLst>
                <a:ext uri="{FF2B5EF4-FFF2-40B4-BE49-F238E27FC236}">
                  <a16:creationId xmlns:a16="http://schemas.microsoft.com/office/drawing/2014/main" id="{1FE4E650-5FC2-C221-5061-1896CC9C8159}"/>
                </a:ext>
              </a:extLst>
            </p:cNvPr>
            <p:cNvSpPr>
              <a:spLocks/>
            </p:cNvSpPr>
            <p:nvPr/>
          </p:nvSpPr>
          <p:spPr bwMode="auto">
            <a:xfrm>
              <a:off x="7849338" y="5590734"/>
              <a:ext cx="11883" cy="15844"/>
            </a:xfrm>
            <a:custGeom>
              <a:avLst/>
              <a:gdLst>
                <a:gd name="T0" fmla="*/ 2 w 11"/>
                <a:gd name="T1" fmla="*/ 3 h 14"/>
                <a:gd name="T2" fmla="*/ 11 w 11"/>
                <a:gd name="T3" fmla="*/ 2 h 14"/>
                <a:gd name="T4" fmla="*/ 11 w 11"/>
                <a:gd name="T5" fmla="*/ 2 h 14"/>
                <a:gd name="T6" fmla="*/ 10 w 11"/>
                <a:gd name="T7" fmla="*/ 1 h 14"/>
                <a:gd name="T8" fmla="*/ 1 w 11"/>
                <a:gd name="T9" fmla="*/ 2 h 14"/>
                <a:gd name="T10" fmla="*/ 3 w 11"/>
                <a:gd name="T11" fmla="*/ 14 h 14"/>
                <a:gd name="T12" fmla="*/ 2 w 11"/>
                <a:gd name="T13" fmla="*/ 3 h 14"/>
              </a:gdLst>
              <a:ahLst/>
              <a:cxnLst>
                <a:cxn ang="0">
                  <a:pos x="T0" y="T1"/>
                </a:cxn>
                <a:cxn ang="0">
                  <a:pos x="T2" y="T3"/>
                </a:cxn>
                <a:cxn ang="0">
                  <a:pos x="T4" y="T5"/>
                </a:cxn>
                <a:cxn ang="0">
                  <a:pos x="T6" y="T7"/>
                </a:cxn>
                <a:cxn ang="0">
                  <a:pos x="T8" y="T9"/>
                </a:cxn>
                <a:cxn ang="0">
                  <a:pos x="T10" y="T11"/>
                </a:cxn>
                <a:cxn ang="0">
                  <a:pos x="T12" y="T13"/>
                </a:cxn>
              </a:cxnLst>
              <a:rect l="0" t="0" r="r" b="b"/>
              <a:pathLst>
                <a:path w="11" h="14">
                  <a:moveTo>
                    <a:pt x="2" y="3"/>
                  </a:moveTo>
                  <a:cubicBezTo>
                    <a:pt x="3" y="1"/>
                    <a:pt x="9" y="0"/>
                    <a:pt x="11" y="2"/>
                  </a:cubicBezTo>
                  <a:cubicBezTo>
                    <a:pt x="11" y="2"/>
                    <a:pt x="11" y="2"/>
                    <a:pt x="11" y="2"/>
                  </a:cubicBezTo>
                  <a:cubicBezTo>
                    <a:pt x="11" y="2"/>
                    <a:pt x="10" y="1"/>
                    <a:pt x="10" y="1"/>
                  </a:cubicBezTo>
                  <a:cubicBezTo>
                    <a:pt x="8" y="0"/>
                    <a:pt x="3" y="0"/>
                    <a:pt x="1" y="2"/>
                  </a:cubicBezTo>
                  <a:cubicBezTo>
                    <a:pt x="0" y="4"/>
                    <a:pt x="1" y="12"/>
                    <a:pt x="3" y="14"/>
                  </a:cubicBezTo>
                  <a:cubicBezTo>
                    <a:pt x="1" y="11"/>
                    <a:pt x="1" y="5"/>
                    <a:pt x="2" y="3"/>
                  </a:cubicBezTo>
                  <a:close/>
                </a:path>
              </a:pathLst>
            </a:custGeom>
            <a:solidFill>
              <a:srgbClr val="A4C7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42" name="Freeform 280">
              <a:extLst>
                <a:ext uri="{FF2B5EF4-FFF2-40B4-BE49-F238E27FC236}">
                  <a16:creationId xmlns:a16="http://schemas.microsoft.com/office/drawing/2014/main" id="{F5610AA4-69AD-F3C0-6ABA-0E9504AE8579}"/>
                </a:ext>
              </a:extLst>
            </p:cNvPr>
            <p:cNvSpPr>
              <a:spLocks/>
            </p:cNvSpPr>
            <p:nvPr/>
          </p:nvSpPr>
          <p:spPr bwMode="auto">
            <a:xfrm>
              <a:off x="7788602" y="5599976"/>
              <a:ext cx="11883" cy="15844"/>
            </a:xfrm>
            <a:custGeom>
              <a:avLst/>
              <a:gdLst>
                <a:gd name="T0" fmla="*/ 2 w 11"/>
                <a:gd name="T1" fmla="*/ 4 h 15"/>
                <a:gd name="T2" fmla="*/ 10 w 11"/>
                <a:gd name="T3" fmla="*/ 3 h 15"/>
                <a:gd name="T4" fmla="*/ 11 w 11"/>
                <a:gd name="T5" fmla="*/ 3 h 15"/>
                <a:gd name="T6" fmla="*/ 10 w 11"/>
                <a:gd name="T7" fmla="*/ 2 h 15"/>
                <a:gd name="T8" fmla="*/ 1 w 11"/>
                <a:gd name="T9" fmla="*/ 3 h 15"/>
                <a:gd name="T10" fmla="*/ 3 w 11"/>
                <a:gd name="T11" fmla="*/ 15 h 15"/>
                <a:gd name="T12" fmla="*/ 2 w 11"/>
                <a:gd name="T13" fmla="*/ 4 h 15"/>
              </a:gdLst>
              <a:ahLst/>
              <a:cxnLst>
                <a:cxn ang="0">
                  <a:pos x="T0" y="T1"/>
                </a:cxn>
                <a:cxn ang="0">
                  <a:pos x="T2" y="T3"/>
                </a:cxn>
                <a:cxn ang="0">
                  <a:pos x="T4" y="T5"/>
                </a:cxn>
                <a:cxn ang="0">
                  <a:pos x="T6" y="T7"/>
                </a:cxn>
                <a:cxn ang="0">
                  <a:pos x="T8" y="T9"/>
                </a:cxn>
                <a:cxn ang="0">
                  <a:pos x="T10" y="T11"/>
                </a:cxn>
                <a:cxn ang="0">
                  <a:pos x="T12" y="T13"/>
                </a:cxn>
              </a:cxnLst>
              <a:rect l="0" t="0" r="r" b="b"/>
              <a:pathLst>
                <a:path w="11" h="15">
                  <a:moveTo>
                    <a:pt x="2" y="4"/>
                  </a:moveTo>
                  <a:cubicBezTo>
                    <a:pt x="3" y="2"/>
                    <a:pt x="9" y="1"/>
                    <a:pt x="10" y="3"/>
                  </a:cubicBezTo>
                  <a:cubicBezTo>
                    <a:pt x="11" y="3"/>
                    <a:pt x="11" y="3"/>
                    <a:pt x="11" y="3"/>
                  </a:cubicBezTo>
                  <a:cubicBezTo>
                    <a:pt x="11" y="2"/>
                    <a:pt x="10" y="2"/>
                    <a:pt x="10" y="2"/>
                  </a:cubicBezTo>
                  <a:cubicBezTo>
                    <a:pt x="8" y="0"/>
                    <a:pt x="3" y="1"/>
                    <a:pt x="1" y="3"/>
                  </a:cubicBezTo>
                  <a:cubicBezTo>
                    <a:pt x="0" y="5"/>
                    <a:pt x="0" y="13"/>
                    <a:pt x="3" y="15"/>
                  </a:cubicBezTo>
                  <a:cubicBezTo>
                    <a:pt x="1" y="12"/>
                    <a:pt x="0" y="6"/>
                    <a:pt x="2" y="4"/>
                  </a:cubicBezTo>
                  <a:close/>
                </a:path>
              </a:pathLst>
            </a:custGeom>
            <a:solidFill>
              <a:srgbClr val="A4C7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43" name="Freeform 281">
              <a:extLst>
                <a:ext uri="{FF2B5EF4-FFF2-40B4-BE49-F238E27FC236}">
                  <a16:creationId xmlns:a16="http://schemas.microsoft.com/office/drawing/2014/main" id="{C36AF10F-2FAB-8563-97D8-271BBDF5972D}"/>
                </a:ext>
              </a:extLst>
            </p:cNvPr>
            <p:cNvSpPr>
              <a:spLocks/>
            </p:cNvSpPr>
            <p:nvPr/>
          </p:nvSpPr>
          <p:spPr bwMode="auto">
            <a:xfrm>
              <a:off x="7818970" y="5594695"/>
              <a:ext cx="11883" cy="17165"/>
            </a:xfrm>
            <a:custGeom>
              <a:avLst/>
              <a:gdLst>
                <a:gd name="T0" fmla="*/ 2 w 11"/>
                <a:gd name="T1" fmla="*/ 3 h 15"/>
                <a:gd name="T2" fmla="*/ 11 w 11"/>
                <a:gd name="T3" fmla="*/ 2 h 15"/>
                <a:gd name="T4" fmla="*/ 11 w 11"/>
                <a:gd name="T5" fmla="*/ 3 h 15"/>
                <a:gd name="T6" fmla="*/ 10 w 11"/>
                <a:gd name="T7" fmla="*/ 1 h 15"/>
                <a:gd name="T8" fmla="*/ 1 w 11"/>
                <a:gd name="T9" fmla="*/ 2 h 15"/>
                <a:gd name="T10" fmla="*/ 3 w 11"/>
                <a:gd name="T11" fmla="*/ 15 h 15"/>
                <a:gd name="T12" fmla="*/ 2 w 11"/>
                <a:gd name="T13" fmla="*/ 3 h 15"/>
              </a:gdLst>
              <a:ahLst/>
              <a:cxnLst>
                <a:cxn ang="0">
                  <a:pos x="T0" y="T1"/>
                </a:cxn>
                <a:cxn ang="0">
                  <a:pos x="T2" y="T3"/>
                </a:cxn>
                <a:cxn ang="0">
                  <a:pos x="T4" y="T5"/>
                </a:cxn>
                <a:cxn ang="0">
                  <a:pos x="T6" y="T7"/>
                </a:cxn>
                <a:cxn ang="0">
                  <a:pos x="T8" y="T9"/>
                </a:cxn>
                <a:cxn ang="0">
                  <a:pos x="T10" y="T11"/>
                </a:cxn>
                <a:cxn ang="0">
                  <a:pos x="T12" y="T13"/>
                </a:cxn>
              </a:cxnLst>
              <a:rect l="0" t="0" r="r" b="b"/>
              <a:pathLst>
                <a:path w="11" h="15">
                  <a:moveTo>
                    <a:pt x="2" y="3"/>
                  </a:moveTo>
                  <a:cubicBezTo>
                    <a:pt x="3" y="2"/>
                    <a:pt x="9" y="1"/>
                    <a:pt x="11" y="2"/>
                  </a:cubicBezTo>
                  <a:cubicBezTo>
                    <a:pt x="11" y="2"/>
                    <a:pt x="11" y="2"/>
                    <a:pt x="11" y="3"/>
                  </a:cubicBezTo>
                  <a:cubicBezTo>
                    <a:pt x="11" y="2"/>
                    <a:pt x="10" y="1"/>
                    <a:pt x="10" y="1"/>
                  </a:cubicBezTo>
                  <a:cubicBezTo>
                    <a:pt x="8" y="0"/>
                    <a:pt x="3" y="1"/>
                    <a:pt x="1" y="2"/>
                  </a:cubicBezTo>
                  <a:cubicBezTo>
                    <a:pt x="0" y="5"/>
                    <a:pt x="0" y="12"/>
                    <a:pt x="3" y="15"/>
                  </a:cubicBezTo>
                  <a:cubicBezTo>
                    <a:pt x="1" y="12"/>
                    <a:pt x="1" y="6"/>
                    <a:pt x="2" y="3"/>
                  </a:cubicBezTo>
                  <a:close/>
                </a:path>
              </a:pathLst>
            </a:custGeom>
            <a:solidFill>
              <a:srgbClr val="A4C7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44" name="Freeform 282">
              <a:extLst>
                <a:ext uri="{FF2B5EF4-FFF2-40B4-BE49-F238E27FC236}">
                  <a16:creationId xmlns:a16="http://schemas.microsoft.com/office/drawing/2014/main" id="{BE727CB2-14EF-C01F-AE0B-858669591088}"/>
                </a:ext>
              </a:extLst>
            </p:cNvPr>
            <p:cNvSpPr>
              <a:spLocks/>
            </p:cNvSpPr>
            <p:nvPr/>
          </p:nvSpPr>
          <p:spPr bwMode="auto">
            <a:xfrm>
              <a:off x="7726546" y="5609219"/>
              <a:ext cx="13203" cy="17165"/>
            </a:xfrm>
            <a:custGeom>
              <a:avLst/>
              <a:gdLst>
                <a:gd name="T0" fmla="*/ 3 w 12"/>
                <a:gd name="T1" fmla="*/ 4 h 15"/>
                <a:gd name="T2" fmla="*/ 11 w 12"/>
                <a:gd name="T3" fmla="*/ 2 h 15"/>
                <a:gd name="T4" fmla="*/ 12 w 12"/>
                <a:gd name="T5" fmla="*/ 3 h 15"/>
                <a:gd name="T6" fmla="*/ 11 w 12"/>
                <a:gd name="T7" fmla="*/ 1 h 15"/>
                <a:gd name="T8" fmla="*/ 2 w 12"/>
                <a:gd name="T9" fmla="*/ 3 h 15"/>
                <a:gd name="T10" fmla="*/ 4 w 12"/>
                <a:gd name="T11" fmla="*/ 15 h 15"/>
                <a:gd name="T12" fmla="*/ 3 w 12"/>
                <a:gd name="T13" fmla="*/ 4 h 15"/>
              </a:gdLst>
              <a:ahLst/>
              <a:cxnLst>
                <a:cxn ang="0">
                  <a:pos x="T0" y="T1"/>
                </a:cxn>
                <a:cxn ang="0">
                  <a:pos x="T2" y="T3"/>
                </a:cxn>
                <a:cxn ang="0">
                  <a:pos x="T4" y="T5"/>
                </a:cxn>
                <a:cxn ang="0">
                  <a:pos x="T6" y="T7"/>
                </a:cxn>
                <a:cxn ang="0">
                  <a:pos x="T8" y="T9"/>
                </a:cxn>
                <a:cxn ang="0">
                  <a:pos x="T10" y="T11"/>
                </a:cxn>
                <a:cxn ang="0">
                  <a:pos x="T12" y="T13"/>
                </a:cxn>
              </a:cxnLst>
              <a:rect l="0" t="0" r="r" b="b"/>
              <a:pathLst>
                <a:path w="12" h="15">
                  <a:moveTo>
                    <a:pt x="3" y="4"/>
                  </a:moveTo>
                  <a:cubicBezTo>
                    <a:pt x="4" y="2"/>
                    <a:pt x="10" y="1"/>
                    <a:pt x="11" y="2"/>
                  </a:cubicBezTo>
                  <a:cubicBezTo>
                    <a:pt x="11" y="2"/>
                    <a:pt x="12" y="3"/>
                    <a:pt x="12" y="3"/>
                  </a:cubicBezTo>
                  <a:cubicBezTo>
                    <a:pt x="11" y="2"/>
                    <a:pt x="11" y="2"/>
                    <a:pt x="11" y="1"/>
                  </a:cubicBezTo>
                  <a:cubicBezTo>
                    <a:pt x="9" y="0"/>
                    <a:pt x="3" y="1"/>
                    <a:pt x="2" y="3"/>
                  </a:cubicBezTo>
                  <a:cubicBezTo>
                    <a:pt x="0" y="5"/>
                    <a:pt x="1" y="13"/>
                    <a:pt x="4" y="15"/>
                  </a:cubicBezTo>
                  <a:cubicBezTo>
                    <a:pt x="2" y="12"/>
                    <a:pt x="1" y="6"/>
                    <a:pt x="3" y="4"/>
                  </a:cubicBezTo>
                  <a:close/>
                </a:path>
              </a:pathLst>
            </a:custGeom>
            <a:solidFill>
              <a:srgbClr val="A4C7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45" name="Freeform 283">
              <a:extLst>
                <a:ext uri="{FF2B5EF4-FFF2-40B4-BE49-F238E27FC236}">
                  <a16:creationId xmlns:a16="http://schemas.microsoft.com/office/drawing/2014/main" id="{90067844-29BA-F951-14D9-69A6202B4159}"/>
                </a:ext>
              </a:extLst>
            </p:cNvPr>
            <p:cNvSpPr>
              <a:spLocks/>
            </p:cNvSpPr>
            <p:nvPr/>
          </p:nvSpPr>
          <p:spPr bwMode="auto">
            <a:xfrm>
              <a:off x="7664489" y="5619782"/>
              <a:ext cx="13203" cy="15844"/>
            </a:xfrm>
            <a:custGeom>
              <a:avLst/>
              <a:gdLst>
                <a:gd name="T0" fmla="*/ 3 w 12"/>
                <a:gd name="T1" fmla="*/ 3 h 15"/>
                <a:gd name="T2" fmla="*/ 11 w 12"/>
                <a:gd name="T3" fmla="*/ 2 h 15"/>
                <a:gd name="T4" fmla="*/ 12 w 12"/>
                <a:gd name="T5" fmla="*/ 3 h 15"/>
                <a:gd name="T6" fmla="*/ 10 w 12"/>
                <a:gd name="T7" fmla="*/ 1 h 15"/>
                <a:gd name="T8" fmla="*/ 2 w 12"/>
                <a:gd name="T9" fmla="*/ 2 h 15"/>
                <a:gd name="T10" fmla="*/ 3 w 12"/>
                <a:gd name="T11" fmla="*/ 15 h 15"/>
                <a:gd name="T12" fmla="*/ 3 w 12"/>
                <a:gd name="T13" fmla="*/ 3 h 15"/>
              </a:gdLst>
              <a:ahLst/>
              <a:cxnLst>
                <a:cxn ang="0">
                  <a:pos x="T0" y="T1"/>
                </a:cxn>
                <a:cxn ang="0">
                  <a:pos x="T2" y="T3"/>
                </a:cxn>
                <a:cxn ang="0">
                  <a:pos x="T4" y="T5"/>
                </a:cxn>
                <a:cxn ang="0">
                  <a:pos x="T6" y="T7"/>
                </a:cxn>
                <a:cxn ang="0">
                  <a:pos x="T8" y="T9"/>
                </a:cxn>
                <a:cxn ang="0">
                  <a:pos x="T10" y="T11"/>
                </a:cxn>
                <a:cxn ang="0">
                  <a:pos x="T12" y="T13"/>
                </a:cxn>
              </a:cxnLst>
              <a:rect l="0" t="0" r="r" b="b"/>
              <a:pathLst>
                <a:path w="12" h="15">
                  <a:moveTo>
                    <a:pt x="3" y="3"/>
                  </a:moveTo>
                  <a:cubicBezTo>
                    <a:pt x="4" y="2"/>
                    <a:pt x="9" y="1"/>
                    <a:pt x="11" y="2"/>
                  </a:cubicBezTo>
                  <a:cubicBezTo>
                    <a:pt x="11" y="2"/>
                    <a:pt x="11" y="2"/>
                    <a:pt x="12" y="3"/>
                  </a:cubicBezTo>
                  <a:cubicBezTo>
                    <a:pt x="11" y="2"/>
                    <a:pt x="11" y="1"/>
                    <a:pt x="10" y="1"/>
                  </a:cubicBezTo>
                  <a:cubicBezTo>
                    <a:pt x="9" y="0"/>
                    <a:pt x="3" y="1"/>
                    <a:pt x="2" y="2"/>
                  </a:cubicBezTo>
                  <a:cubicBezTo>
                    <a:pt x="0" y="5"/>
                    <a:pt x="1" y="12"/>
                    <a:pt x="3" y="15"/>
                  </a:cubicBezTo>
                  <a:cubicBezTo>
                    <a:pt x="2" y="12"/>
                    <a:pt x="1" y="6"/>
                    <a:pt x="3" y="3"/>
                  </a:cubicBezTo>
                  <a:close/>
                </a:path>
              </a:pathLst>
            </a:custGeom>
            <a:solidFill>
              <a:srgbClr val="A4C7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46" name="Freeform 284">
              <a:extLst>
                <a:ext uri="{FF2B5EF4-FFF2-40B4-BE49-F238E27FC236}">
                  <a16:creationId xmlns:a16="http://schemas.microsoft.com/office/drawing/2014/main" id="{19037D49-9212-308F-3688-6D67ED651644}"/>
                </a:ext>
              </a:extLst>
            </p:cNvPr>
            <p:cNvSpPr>
              <a:spLocks/>
            </p:cNvSpPr>
            <p:nvPr/>
          </p:nvSpPr>
          <p:spPr bwMode="auto">
            <a:xfrm>
              <a:off x="7879706" y="5585453"/>
              <a:ext cx="11883" cy="15844"/>
            </a:xfrm>
            <a:custGeom>
              <a:avLst/>
              <a:gdLst>
                <a:gd name="T0" fmla="*/ 2 w 11"/>
                <a:gd name="T1" fmla="*/ 4 h 15"/>
                <a:gd name="T2" fmla="*/ 11 w 11"/>
                <a:gd name="T3" fmla="*/ 2 h 15"/>
                <a:gd name="T4" fmla="*/ 11 w 11"/>
                <a:gd name="T5" fmla="*/ 3 h 15"/>
                <a:gd name="T6" fmla="*/ 10 w 11"/>
                <a:gd name="T7" fmla="*/ 1 h 15"/>
                <a:gd name="T8" fmla="*/ 2 w 11"/>
                <a:gd name="T9" fmla="*/ 3 h 15"/>
                <a:gd name="T10" fmla="*/ 3 w 11"/>
                <a:gd name="T11" fmla="*/ 15 h 15"/>
                <a:gd name="T12" fmla="*/ 2 w 11"/>
                <a:gd name="T13" fmla="*/ 4 h 15"/>
              </a:gdLst>
              <a:ahLst/>
              <a:cxnLst>
                <a:cxn ang="0">
                  <a:pos x="T0" y="T1"/>
                </a:cxn>
                <a:cxn ang="0">
                  <a:pos x="T2" y="T3"/>
                </a:cxn>
                <a:cxn ang="0">
                  <a:pos x="T4" y="T5"/>
                </a:cxn>
                <a:cxn ang="0">
                  <a:pos x="T6" y="T7"/>
                </a:cxn>
                <a:cxn ang="0">
                  <a:pos x="T8" y="T9"/>
                </a:cxn>
                <a:cxn ang="0">
                  <a:pos x="T10" y="T11"/>
                </a:cxn>
                <a:cxn ang="0">
                  <a:pos x="T12" y="T13"/>
                </a:cxn>
              </a:cxnLst>
              <a:rect l="0" t="0" r="r" b="b"/>
              <a:pathLst>
                <a:path w="11" h="15">
                  <a:moveTo>
                    <a:pt x="2" y="4"/>
                  </a:moveTo>
                  <a:cubicBezTo>
                    <a:pt x="4" y="2"/>
                    <a:pt x="9" y="1"/>
                    <a:pt x="11" y="2"/>
                  </a:cubicBezTo>
                  <a:cubicBezTo>
                    <a:pt x="11" y="2"/>
                    <a:pt x="11" y="3"/>
                    <a:pt x="11" y="3"/>
                  </a:cubicBezTo>
                  <a:cubicBezTo>
                    <a:pt x="11" y="2"/>
                    <a:pt x="10" y="2"/>
                    <a:pt x="10" y="1"/>
                  </a:cubicBezTo>
                  <a:cubicBezTo>
                    <a:pt x="8" y="0"/>
                    <a:pt x="3" y="1"/>
                    <a:pt x="2" y="3"/>
                  </a:cubicBezTo>
                  <a:cubicBezTo>
                    <a:pt x="0" y="5"/>
                    <a:pt x="1" y="13"/>
                    <a:pt x="3" y="15"/>
                  </a:cubicBezTo>
                  <a:cubicBezTo>
                    <a:pt x="1" y="12"/>
                    <a:pt x="1" y="6"/>
                    <a:pt x="2" y="4"/>
                  </a:cubicBezTo>
                  <a:close/>
                </a:path>
              </a:pathLst>
            </a:custGeom>
            <a:solidFill>
              <a:srgbClr val="A4C7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47" name="Freeform 285">
              <a:extLst>
                <a:ext uri="{FF2B5EF4-FFF2-40B4-BE49-F238E27FC236}">
                  <a16:creationId xmlns:a16="http://schemas.microsoft.com/office/drawing/2014/main" id="{1C8C0CD1-D082-3039-C167-18D0C646BB7A}"/>
                </a:ext>
              </a:extLst>
            </p:cNvPr>
            <p:cNvSpPr>
              <a:spLocks/>
            </p:cNvSpPr>
            <p:nvPr/>
          </p:nvSpPr>
          <p:spPr bwMode="auto">
            <a:xfrm>
              <a:off x="7694857" y="5614500"/>
              <a:ext cx="13203" cy="15844"/>
            </a:xfrm>
            <a:custGeom>
              <a:avLst/>
              <a:gdLst>
                <a:gd name="T0" fmla="*/ 3 w 12"/>
                <a:gd name="T1" fmla="*/ 3 h 14"/>
                <a:gd name="T2" fmla="*/ 11 w 12"/>
                <a:gd name="T3" fmla="*/ 2 h 14"/>
                <a:gd name="T4" fmla="*/ 12 w 12"/>
                <a:gd name="T5" fmla="*/ 2 h 14"/>
                <a:gd name="T6" fmla="*/ 10 w 12"/>
                <a:gd name="T7" fmla="*/ 1 h 14"/>
                <a:gd name="T8" fmla="*/ 2 w 12"/>
                <a:gd name="T9" fmla="*/ 2 h 14"/>
                <a:gd name="T10" fmla="*/ 4 w 12"/>
                <a:gd name="T11" fmla="*/ 14 h 14"/>
                <a:gd name="T12" fmla="*/ 3 w 12"/>
                <a:gd name="T13" fmla="*/ 3 h 14"/>
              </a:gdLst>
              <a:ahLst/>
              <a:cxnLst>
                <a:cxn ang="0">
                  <a:pos x="T0" y="T1"/>
                </a:cxn>
                <a:cxn ang="0">
                  <a:pos x="T2" y="T3"/>
                </a:cxn>
                <a:cxn ang="0">
                  <a:pos x="T4" y="T5"/>
                </a:cxn>
                <a:cxn ang="0">
                  <a:pos x="T6" y="T7"/>
                </a:cxn>
                <a:cxn ang="0">
                  <a:pos x="T8" y="T9"/>
                </a:cxn>
                <a:cxn ang="0">
                  <a:pos x="T10" y="T11"/>
                </a:cxn>
                <a:cxn ang="0">
                  <a:pos x="T12" y="T13"/>
                </a:cxn>
              </a:cxnLst>
              <a:rect l="0" t="0" r="r" b="b"/>
              <a:pathLst>
                <a:path w="12" h="14">
                  <a:moveTo>
                    <a:pt x="3" y="3"/>
                  </a:moveTo>
                  <a:cubicBezTo>
                    <a:pt x="4" y="1"/>
                    <a:pt x="10" y="0"/>
                    <a:pt x="11" y="2"/>
                  </a:cubicBezTo>
                  <a:cubicBezTo>
                    <a:pt x="11" y="2"/>
                    <a:pt x="11" y="2"/>
                    <a:pt x="12" y="2"/>
                  </a:cubicBezTo>
                  <a:cubicBezTo>
                    <a:pt x="11" y="2"/>
                    <a:pt x="11" y="1"/>
                    <a:pt x="10" y="1"/>
                  </a:cubicBezTo>
                  <a:cubicBezTo>
                    <a:pt x="9" y="0"/>
                    <a:pt x="3" y="0"/>
                    <a:pt x="2" y="2"/>
                  </a:cubicBezTo>
                  <a:cubicBezTo>
                    <a:pt x="0" y="4"/>
                    <a:pt x="1" y="12"/>
                    <a:pt x="4" y="14"/>
                  </a:cubicBezTo>
                  <a:cubicBezTo>
                    <a:pt x="2" y="11"/>
                    <a:pt x="1" y="5"/>
                    <a:pt x="3" y="3"/>
                  </a:cubicBezTo>
                  <a:close/>
                </a:path>
              </a:pathLst>
            </a:custGeom>
            <a:solidFill>
              <a:srgbClr val="A4C7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48" name="Freeform 286">
              <a:extLst>
                <a:ext uri="{FF2B5EF4-FFF2-40B4-BE49-F238E27FC236}">
                  <a16:creationId xmlns:a16="http://schemas.microsoft.com/office/drawing/2014/main" id="{C1B59A60-9166-BE32-85DD-95C1D0977FE8}"/>
                </a:ext>
              </a:extLst>
            </p:cNvPr>
            <p:cNvSpPr>
              <a:spLocks/>
            </p:cNvSpPr>
            <p:nvPr/>
          </p:nvSpPr>
          <p:spPr bwMode="auto">
            <a:xfrm>
              <a:off x="8063234" y="5556405"/>
              <a:ext cx="13203" cy="15844"/>
            </a:xfrm>
            <a:custGeom>
              <a:avLst/>
              <a:gdLst>
                <a:gd name="T0" fmla="*/ 3 w 12"/>
                <a:gd name="T1" fmla="*/ 3 h 14"/>
                <a:gd name="T2" fmla="*/ 11 w 12"/>
                <a:gd name="T3" fmla="*/ 2 h 14"/>
                <a:gd name="T4" fmla="*/ 12 w 12"/>
                <a:gd name="T5" fmla="*/ 2 h 14"/>
                <a:gd name="T6" fmla="*/ 10 w 12"/>
                <a:gd name="T7" fmla="*/ 1 h 14"/>
                <a:gd name="T8" fmla="*/ 2 w 12"/>
                <a:gd name="T9" fmla="*/ 2 h 14"/>
                <a:gd name="T10" fmla="*/ 4 w 12"/>
                <a:gd name="T11" fmla="*/ 14 h 14"/>
                <a:gd name="T12" fmla="*/ 3 w 12"/>
                <a:gd name="T13" fmla="*/ 3 h 14"/>
              </a:gdLst>
              <a:ahLst/>
              <a:cxnLst>
                <a:cxn ang="0">
                  <a:pos x="T0" y="T1"/>
                </a:cxn>
                <a:cxn ang="0">
                  <a:pos x="T2" y="T3"/>
                </a:cxn>
                <a:cxn ang="0">
                  <a:pos x="T4" y="T5"/>
                </a:cxn>
                <a:cxn ang="0">
                  <a:pos x="T6" y="T7"/>
                </a:cxn>
                <a:cxn ang="0">
                  <a:pos x="T8" y="T9"/>
                </a:cxn>
                <a:cxn ang="0">
                  <a:pos x="T10" y="T11"/>
                </a:cxn>
                <a:cxn ang="0">
                  <a:pos x="T12" y="T13"/>
                </a:cxn>
              </a:cxnLst>
              <a:rect l="0" t="0" r="r" b="b"/>
              <a:pathLst>
                <a:path w="12" h="14">
                  <a:moveTo>
                    <a:pt x="3" y="3"/>
                  </a:moveTo>
                  <a:cubicBezTo>
                    <a:pt x="4" y="2"/>
                    <a:pt x="9" y="1"/>
                    <a:pt x="11" y="2"/>
                  </a:cubicBezTo>
                  <a:cubicBezTo>
                    <a:pt x="11" y="2"/>
                    <a:pt x="11" y="2"/>
                    <a:pt x="12" y="2"/>
                  </a:cubicBezTo>
                  <a:cubicBezTo>
                    <a:pt x="11" y="2"/>
                    <a:pt x="11" y="1"/>
                    <a:pt x="10" y="1"/>
                  </a:cubicBezTo>
                  <a:cubicBezTo>
                    <a:pt x="9" y="0"/>
                    <a:pt x="3" y="1"/>
                    <a:pt x="2" y="2"/>
                  </a:cubicBezTo>
                  <a:cubicBezTo>
                    <a:pt x="0" y="5"/>
                    <a:pt x="1" y="12"/>
                    <a:pt x="4" y="14"/>
                  </a:cubicBezTo>
                  <a:cubicBezTo>
                    <a:pt x="2" y="11"/>
                    <a:pt x="1" y="5"/>
                    <a:pt x="3" y="3"/>
                  </a:cubicBezTo>
                  <a:close/>
                </a:path>
              </a:pathLst>
            </a:custGeom>
            <a:solidFill>
              <a:srgbClr val="A4C7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49" name="Freeform 287">
              <a:extLst>
                <a:ext uri="{FF2B5EF4-FFF2-40B4-BE49-F238E27FC236}">
                  <a16:creationId xmlns:a16="http://schemas.microsoft.com/office/drawing/2014/main" id="{E6E69EBF-AA3D-6D90-CACB-FF5451093691}"/>
                </a:ext>
              </a:extLst>
            </p:cNvPr>
            <p:cNvSpPr>
              <a:spLocks/>
            </p:cNvSpPr>
            <p:nvPr/>
          </p:nvSpPr>
          <p:spPr bwMode="auto">
            <a:xfrm>
              <a:off x="8093602" y="5551124"/>
              <a:ext cx="13203" cy="15844"/>
            </a:xfrm>
            <a:custGeom>
              <a:avLst/>
              <a:gdLst>
                <a:gd name="T0" fmla="*/ 3 w 12"/>
                <a:gd name="T1" fmla="*/ 4 h 15"/>
                <a:gd name="T2" fmla="*/ 11 w 12"/>
                <a:gd name="T3" fmla="*/ 3 h 15"/>
                <a:gd name="T4" fmla="*/ 12 w 12"/>
                <a:gd name="T5" fmla="*/ 3 h 15"/>
                <a:gd name="T6" fmla="*/ 11 w 12"/>
                <a:gd name="T7" fmla="*/ 2 h 15"/>
                <a:gd name="T8" fmla="*/ 2 w 12"/>
                <a:gd name="T9" fmla="*/ 3 h 15"/>
                <a:gd name="T10" fmla="*/ 4 w 12"/>
                <a:gd name="T11" fmla="*/ 15 h 15"/>
                <a:gd name="T12" fmla="*/ 3 w 12"/>
                <a:gd name="T13" fmla="*/ 4 h 15"/>
              </a:gdLst>
              <a:ahLst/>
              <a:cxnLst>
                <a:cxn ang="0">
                  <a:pos x="T0" y="T1"/>
                </a:cxn>
                <a:cxn ang="0">
                  <a:pos x="T2" y="T3"/>
                </a:cxn>
                <a:cxn ang="0">
                  <a:pos x="T4" y="T5"/>
                </a:cxn>
                <a:cxn ang="0">
                  <a:pos x="T6" y="T7"/>
                </a:cxn>
                <a:cxn ang="0">
                  <a:pos x="T8" y="T9"/>
                </a:cxn>
                <a:cxn ang="0">
                  <a:pos x="T10" y="T11"/>
                </a:cxn>
                <a:cxn ang="0">
                  <a:pos x="T12" y="T13"/>
                </a:cxn>
              </a:cxnLst>
              <a:rect l="0" t="0" r="r" b="b"/>
              <a:pathLst>
                <a:path w="12" h="15">
                  <a:moveTo>
                    <a:pt x="3" y="4"/>
                  </a:moveTo>
                  <a:cubicBezTo>
                    <a:pt x="4" y="2"/>
                    <a:pt x="10" y="1"/>
                    <a:pt x="11" y="3"/>
                  </a:cubicBezTo>
                  <a:cubicBezTo>
                    <a:pt x="11" y="3"/>
                    <a:pt x="12" y="3"/>
                    <a:pt x="12" y="3"/>
                  </a:cubicBezTo>
                  <a:cubicBezTo>
                    <a:pt x="11" y="2"/>
                    <a:pt x="11" y="2"/>
                    <a:pt x="11" y="2"/>
                  </a:cubicBezTo>
                  <a:cubicBezTo>
                    <a:pt x="9" y="0"/>
                    <a:pt x="3" y="1"/>
                    <a:pt x="2" y="3"/>
                  </a:cubicBezTo>
                  <a:cubicBezTo>
                    <a:pt x="0" y="5"/>
                    <a:pt x="1" y="13"/>
                    <a:pt x="4" y="15"/>
                  </a:cubicBezTo>
                  <a:cubicBezTo>
                    <a:pt x="2" y="12"/>
                    <a:pt x="1" y="6"/>
                    <a:pt x="3" y="4"/>
                  </a:cubicBezTo>
                  <a:close/>
                </a:path>
              </a:pathLst>
            </a:custGeom>
            <a:solidFill>
              <a:srgbClr val="A4C7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50" name="Freeform 288">
              <a:extLst>
                <a:ext uri="{FF2B5EF4-FFF2-40B4-BE49-F238E27FC236}">
                  <a16:creationId xmlns:a16="http://schemas.microsoft.com/office/drawing/2014/main" id="{65C3DDAB-5B0E-74D5-930C-E3BD3946B7EA}"/>
                </a:ext>
              </a:extLst>
            </p:cNvPr>
            <p:cNvSpPr>
              <a:spLocks/>
            </p:cNvSpPr>
            <p:nvPr/>
          </p:nvSpPr>
          <p:spPr bwMode="auto">
            <a:xfrm>
              <a:off x="8123970" y="5547163"/>
              <a:ext cx="13203" cy="15844"/>
            </a:xfrm>
            <a:custGeom>
              <a:avLst/>
              <a:gdLst>
                <a:gd name="T0" fmla="*/ 3 w 12"/>
                <a:gd name="T1" fmla="*/ 3 h 15"/>
                <a:gd name="T2" fmla="*/ 11 w 12"/>
                <a:gd name="T3" fmla="*/ 2 h 15"/>
                <a:gd name="T4" fmla="*/ 12 w 12"/>
                <a:gd name="T5" fmla="*/ 3 h 15"/>
                <a:gd name="T6" fmla="*/ 11 w 12"/>
                <a:gd name="T7" fmla="*/ 1 h 15"/>
                <a:gd name="T8" fmla="*/ 2 w 12"/>
                <a:gd name="T9" fmla="*/ 2 h 15"/>
                <a:gd name="T10" fmla="*/ 4 w 12"/>
                <a:gd name="T11" fmla="*/ 15 h 15"/>
                <a:gd name="T12" fmla="*/ 3 w 12"/>
                <a:gd name="T13" fmla="*/ 3 h 15"/>
              </a:gdLst>
              <a:ahLst/>
              <a:cxnLst>
                <a:cxn ang="0">
                  <a:pos x="T0" y="T1"/>
                </a:cxn>
                <a:cxn ang="0">
                  <a:pos x="T2" y="T3"/>
                </a:cxn>
                <a:cxn ang="0">
                  <a:pos x="T4" y="T5"/>
                </a:cxn>
                <a:cxn ang="0">
                  <a:pos x="T6" y="T7"/>
                </a:cxn>
                <a:cxn ang="0">
                  <a:pos x="T8" y="T9"/>
                </a:cxn>
                <a:cxn ang="0">
                  <a:pos x="T10" y="T11"/>
                </a:cxn>
                <a:cxn ang="0">
                  <a:pos x="T12" y="T13"/>
                </a:cxn>
              </a:cxnLst>
              <a:rect l="0" t="0" r="r" b="b"/>
              <a:pathLst>
                <a:path w="12" h="15">
                  <a:moveTo>
                    <a:pt x="3" y="3"/>
                  </a:moveTo>
                  <a:cubicBezTo>
                    <a:pt x="4" y="2"/>
                    <a:pt x="10" y="1"/>
                    <a:pt x="11" y="2"/>
                  </a:cubicBezTo>
                  <a:cubicBezTo>
                    <a:pt x="12" y="2"/>
                    <a:pt x="12" y="2"/>
                    <a:pt x="12" y="3"/>
                  </a:cubicBezTo>
                  <a:cubicBezTo>
                    <a:pt x="11" y="2"/>
                    <a:pt x="11" y="1"/>
                    <a:pt x="11" y="1"/>
                  </a:cubicBezTo>
                  <a:cubicBezTo>
                    <a:pt x="9" y="0"/>
                    <a:pt x="3" y="1"/>
                    <a:pt x="2" y="2"/>
                  </a:cubicBezTo>
                  <a:cubicBezTo>
                    <a:pt x="0" y="5"/>
                    <a:pt x="1" y="12"/>
                    <a:pt x="4" y="15"/>
                  </a:cubicBezTo>
                  <a:cubicBezTo>
                    <a:pt x="2" y="12"/>
                    <a:pt x="1" y="6"/>
                    <a:pt x="3" y="3"/>
                  </a:cubicBezTo>
                  <a:close/>
                </a:path>
              </a:pathLst>
            </a:custGeom>
            <a:solidFill>
              <a:srgbClr val="A4C7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51" name="Freeform 289">
              <a:extLst>
                <a:ext uri="{FF2B5EF4-FFF2-40B4-BE49-F238E27FC236}">
                  <a16:creationId xmlns:a16="http://schemas.microsoft.com/office/drawing/2014/main" id="{8CE0BEE5-9AD6-D0CA-E63E-F5D38DA48CB8}"/>
                </a:ext>
              </a:extLst>
            </p:cNvPr>
            <p:cNvSpPr>
              <a:spLocks/>
            </p:cNvSpPr>
            <p:nvPr/>
          </p:nvSpPr>
          <p:spPr bwMode="auto">
            <a:xfrm>
              <a:off x="8032866" y="5560366"/>
              <a:ext cx="13203" cy="17165"/>
            </a:xfrm>
            <a:custGeom>
              <a:avLst/>
              <a:gdLst>
                <a:gd name="T0" fmla="*/ 3 w 12"/>
                <a:gd name="T1" fmla="*/ 4 h 15"/>
                <a:gd name="T2" fmla="*/ 11 w 12"/>
                <a:gd name="T3" fmla="*/ 2 h 15"/>
                <a:gd name="T4" fmla="*/ 12 w 12"/>
                <a:gd name="T5" fmla="*/ 3 h 15"/>
                <a:gd name="T6" fmla="*/ 10 w 12"/>
                <a:gd name="T7" fmla="*/ 1 h 15"/>
                <a:gd name="T8" fmla="*/ 2 w 12"/>
                <a:gd name="T9" fmla="*/ 3 h 15"/>
                <a:gd name="T10" fmla="*/ 3 w 12"/>
                <a:gd name="T11" fmla="*/ 15 h 15"/>
                <a:gd name="T12" fmla="*/ 3 w 12"/>
                <a:gd name="T13" fmla="*/ 4 h 15"/>
              </a:gdLst>
              <a:ahLst/>
              <a:cxnLst>
                <a:cxn ang="0">
                  <a:pos x="T0" y="T1"/>
                </a:cxn>
                <a:cxn ang="0">
                  <a:pos x="T2" y="T3"/>
                </a:cxn>
                <a:cxn ang="0">
                  <a:pos x="T4" y="T5"/>
                </a:cxn>
                <a:cxn ang="0">
                  <a:pos x="T6" y="T7"/>
                </a:cxn>
                <a:cxn ang="0">
                  <a:pos x="T8" y="T9"/>
                </a:cxn>
                <a:cxn ang="0">
                  <a:pos x="T10" y="T11"/>
                </a:cxn>
                <a:cxn ang="0">
                  <a:pos x="T12" y="T13"/>
                </a:cxn>
              </a:cxnLst>
              <a:rect l="0" t="0" r="r" b="b"/>
              <a:pathLst>
                <a:path w="12" h="15">
                  <a:moveTo>
                    <a:pt x="3" y="4"/>
                  </a:moveTo>
                  <a:cubicBezTo>
                    <a:pt x="4" y="2"/>
                    <a:pt x="9" y="1"/>
                    <a:pt x="11" y="2"/>
                  </a:cubicBezTo>
                  <a:cubicBezTo>
                    <a:pt x="11" y="2"/>
                    <a:pt x="11" y="3"/>
                    <a:pt x="12" y="3"/>
                  </a:cubicBezTo>
                  <a:cubicBezTo>
                    <a:pt x="11" y="2"/>
                    <a:pt x="11" y="2"/>
                    <a:pt x="10" y="1"/>
                  </a:cubicBezTo>
                  <a:cubicBezTo>
                    <a:pt x="9" y="0"/>
                    <a:pt x="3" y="1"/>
                    <a:pt x="2" y="3"/>
                  </a:cubicBezTo>
                  <a:cubicBezTo>
                    <a:pt x="0" y="5"/>
                    <a:pt x="1" y="13"/>
                    <a:pt x="3" y="15"/>
                  </a:cubicBezTo>
                  <a:cubicBezTo>
                    <a:pt x="2" y="12"/>
                    <a:pt x="1" y="6"/>
                    <a:pt x="3" y="4"/>
                  </a:cubicBezTo>
                  <a:close/>
                </a:path>
              </a:pathLst>
            </a:custGeom>
            <a:solidFill>
              <a:srgbClr val="A4C7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52" name="Freeform 290">
              <a:extLst>
                <a:ext uri="{FF2B5EF4-FFF2-40B4-BE49-F238E27FC236}">
                  <a16:creationId xmlns:a16="http://schemas.microsoft.com/office/drawing/2014/main" id="{3CEFD9FD-68C4-5105-CED0-8C6815C4FA6B}"/>
                </a:ext>
              </a:extLst>
            </p:cNvPr>
            <p:cNvSpPr>
              <a:spLocks/>
            </p:cNvSpPr>
            <p:nvPr/>
          </p:nvSpPr>
          <p:spPr bwMode="auto">
            <a:xfrm>
              <a:off x="7940442" y="5574890"/>
              <a:ext cx="11883" cy="17165"/>
            </a:xfrm>
            <a:custGeom>
              <a:avLst/>
              <a:gdLst>
                <a:gd name="T0" fmla="*/ 2 w 11"/>
                <a:gd name="T1" fmla="*/ 4 h 15"/>
                <a:gd name="T2" fmla="*/ 11 w 11"/>
                <a:gd name="T3" fmla="*/ 3 h 15"/>
                <a:gd name="T4" fmla="*/ 11 w 11"/>
                <a:gd name="T5" fmla="*/ 3 h 15"/>
                <a:gd name="T6" fmla="*/ 10 w 11"/>
                <a:gd name="T7" fmla="*/ 2 h 15"/>
                <a:gd name="T8" fmla="*/ 2 w 11"/>
                <a:gd name="T9" fmla="*/ 3 h 15"/>
                <a:gd name="T10" fmla="*/ 3 w 11"/>
                <a:gd name="T11" fmla="*/ 15 h 15"/>
                <a:gd name="T12" fmla="*/ 2 w 11"/>
                <a:gd name="T13" fmla="*/ 4 h 15"/>
              </a:gdLst>
              <a:ahLst/>
              <a:cxnLst>
                <a:cxn ang="0">
                  <a:pos x="T0" y="T1"/>
                </a:cxn>
                <a:cxn ang="0">
                  <a:pos x="T2" y="T3"/>
                </a:cxn>
                <a:cxn ang="0">
                  <a:pos x="T4" y="T5"/>
                </a:cxn>
                <a:cxn ang="0">
                  <a:pos x="T6" y="T7"/>
                </a:cxn>
                <a:cxn ang="0">
                  <a:pos x="T8" y="T9"/>
                </a:cxn>
                <a:cxn ang="0">
                  <a:pos x="T10" y="T11"/>
                </a:cxn>
                <a:cxn ang="0">
                  <a:pos x="T12" y="T13"/>
                </a:cxn>
              </a:cxnLst>
              <a:rect l="0" t="0" r="r" b="b"/>
              <a:pathLst>
                <a:path w="11" h="15">
                  <a:moveTo>
                    <a:pt x="2" y="4"/>
                  </a:moveTo>
                  <a:cubicBezTo>
                    <a:pt x="4" y="2"/>
                    <a:pt x="9" y="1"/>
                    <a:pt x="11" y="3"/>
                  </a:cubicBezTo>
                  <a:cubicBezTo>
                    <a:pt x="11" y="3"/>
                    <a:pt x="11" y="3"/>
                    <a:pt x="11" y="3"/>
                  </a:cubicBezTo>
                  <a:cubicBezTo>
                    <a:pt x="11" y="2"/>
                    <a:pt x="11" y="2"/>
                    <a:pt x="10" y="2"/>
                  </a:cubicBezTo>
                  <a:cubicBezTo>
                    <a:pt x="8" y="0"/>
                    <a:pt x="3" y="1"/>
                    <a:pt x="2" y="3"/>
                  </a:cubicBezTo>
                  <a:cubicBezTo>
                    <a:pt x="0" y="5"/>
                    <a:pt x="1" y="13"/>
                    <a:pt x="3" y="15"/>
                  </a:cubicBezTo>
                  <a:cubicBezTo>
                    <a:pt x="1" y="12"/>
                    <a:pt x="1" y="6"/>
                    <a:pt x="2" y="4"/>
                  </a:cubicBezTo>
                  <a:close/>
                </a:path>
              </a:pathLst>
            </a:custGeom>
            <a:solidFill>
              <a:srgbClr val="A4C7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53" name="Freeform 291">
              <a:extLst>
                <a:ext uri="{FF2B5EF4-FFF2-40B4-BE49-F238E27FC236}">
                  <a16:creationId xmlns:a16="http://schemas.microsoft.com/office/drawing/2014/main" id="{E7BA23E0-3B61-7452-9591-D2F2CF862533}"/>
                </a:ext>
              </a:extLst>
            </p:cNvPr>
            <p:cNvSpPr>
              <a:spLocks/>
            </p:cNvSpPr>
            <p:nvPr/>
          </p:nvSpPr>
          <p:spPr bwMode="auto">
            <a:xfrm>
              <a:off x="8002498" y="5566968"/>
              <a:ext cx="11883" cy="14524"/>
            </a:xfrm>
            <a:custGeom>
              <a:avLst/>
              <a:gdLst>
                <a:gd name="T0" fmla="*/ 3 w 11"/>
                <a:gd name="T1" fmla="*/ 3 h 14"/>
                <a:gd name="T2" fmla="*/ 11 w 11"/>
                <a:gd name="T3" fmla="*/ 2 h 14"/>
                <a:gd name="T4" fmla="*/ 11 w 11"/>
                <a:gd name="T5" fmla="*/ 2 h 14"/>
                <a:gd name="T6" fmla="*/ 10 w 11"/>
                <a:gd name="T7" fmla="*/ 1 h 14"/>
                <a:gd name="T8" fmla="*/ 2 w 11"/>
                <a:gd name="T9" fmla="*/ 2 h 14"/>
                <a:gd name="T10" fmla="*/ 3 w 11"/>
                <a:gd name="T11" fmla="*/ 14 h 14"/>
                <a:gd name="T12" fmla="*/ 3 w 11"/>
                <a:gd name="T13" fmla="*/ 3 h 14"/>
              </a:gdLst>
              <a:ahLst/>
              <a:cxnLst>
                <a:cxn ang="0">
                  <a:pos x="T0" y="T1"/>
                </a:cxn>
                <a:cxn ang="0">
                  <a:pos x="T2" y="T3"/>
                </a:cxn>
                <a:cxn ang="0">
                  <a:pos x="T4" y="T5"/>
                </a:cxn>
                <a:cxn ang="0">
                  <a:pos x="T6" y="T7"/>
                </a:cxn>
                <a:cxn ang="0">
                  <a:pos x="T8" y="T9"/>
                </a:cxn>
                <a:cxn ang="0">
                  <a:pos x="T10" y="T11"/>
                </a:cxn>
                <a:cxn ang="0">
                  <a:pos x="T12" y="T13"/>
                </a:cxn>
              </a:cxnLst>
              <a:rect l="0" t="0" r="r" b="b"/>
              <a:pathLst>
                <a:path w="11" h="14">
                  <a:moveTo>
                    <a:pt x="3" y="3"/>
                  </a:moveTo>
                  <a:cubicBezTo>
                    <a:pt x="4" y="1"/>
                    <a:pt x="9" y="0"/>
                    <a:pt x="11" y="2"/>
                  </a:cubicBezTo>
                  <a:cubicBezTo>
                    <a:pt x="11" y="2"/>
                    <a:pt x="11" y="2"/>
                    <a:pt x="11" y="2"/>
                  </a:cubicBezTo>
                  <a:cubicBezTo>
                    <a:pt x="11" y="2"/>
                    <a:pt x="11" y="1"/>
                    <a:pt x="10" y="1"/>
                  </a:cubicBezTo>
                  <a:cubicBezTo>
                    <a:pt x="9" y="0"/>
                    <a:pt x="3" y="0"/>
                    <a:pt x="2" y="2"/>
                  </a:cubicBezTo>
                  <a:cubicBezTo>
                    <a:pt x="0" y="4"/>
                    <a:pt x="1" y="12"/>
                    <a:pt x="3" y="14"/>
                  </a:cubicBezTo>
                  <a:cubicBezTo>
                    <a:pt x="2" y="11"/>
                    <a:pt x="1" y="5"/>
                    <a:pt x="3" y="3"/>
                  </a:cubicBezTo>
                  <a:close/>
                </a:path>
              </a:pathLst>
            </a:custGeom>
            <a:solidFill>
              <a:srgbClr val="A4C7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54" name="Freeform 292">
              <a:extLst>
                <a:ext uri="{FF2B5EF4-FFF2-40B4-BE49-F238E27FC236}">
                  <a16:creationId xmlns:a16="http://schemas.microsoft.com/office/drawing/2014/main" id="{C507B08A-26D2-A1FA-D920-FE616D8D312A}"/>
                </a:ext>
              </a:extLst>
            </p:cNvPr>
            <p:cNvSpPr>
              <a:spLocks/>
            </p:cNvSpPr>
            <p:nvPr/>
          </p:nvSpPr>
          <p:spPr bwMode="auto">
            <a:xfrm>
              <a:off x="7910074" y="5580171"/>
              <a:ext cx="11883" cy="15844"/>
            </a:xfrm>
            <a:custGeom>
              <a:avLst/>
              <a:gdLst>
                <a:gd name="T0" fmla="*/ 2 w 11"/>
                <a:gd name="T1" fmla="*/ 3 h 14"/>
                <a:gd name="T2" fmla="*/ 11 w 11"/>
                <a:gd name="T3" fmla="*/ 2 h 14"/>
                <a:gd name="T4" fmla="*/ 11 w 11"/>
                <a:gd name="T5" fmla="*/ 2 h 14"/>
                <a:gd name="T6" fmla="*/ 10 w 11"/>
                <a:gd name="T7" fmla="*/ 1 h 14"/>
                <a:gd name="T8" fmla="*/ 2 w 11"/>
                <a:gd name="T9" fmla="*/ 2 h 14"/>
                <a:gd name="T10" fmla="*/ 3 w 11"/>
                <a:gd name="T11" fmla="*/ 14 h 14"/>
                <a:gd name="T12" fmla="*/ 2 w 11"/>
                <a:gd name="T13" fmla="*/ 3 h 14"/>
              </a:gdLst>
              <a:ahLst/>
              <a:cxnLst>
                <a:cxn ang="0">
                  <a:pos x="T0" y="T1"/>
                </a:cxn>
                <a:cxn ang="0">
                  <a:pos x="T2" y="T3"/>
                </a:cxn>
                <a:cxn ang="0">
                  <a:pos x="T4" y="T5"/>
                </a:cxn>
                <a:cxn ang="0">
                  <a:pos x="T6" y="T7"/>
                </a:cxn>
                <a:cxn ang="0">
                  <a:pos x="T8" y="T9"/>
                </a:cxn>
                <a:cxn ang="0">
                  <a:pos x="T10" y="T11"/>
                </a:cxn>
                <a:cxn ang="0">
                  <a:pos x="T12" y="T13"/>
                </a:cxn>
              </a:cxnLst>
              <a:rect l="0" t="0" r="r" b="b"/>
              <a:pathLst>
                <a:path w="11" h="14">
                  <a:moveTo>
                    <a:pt x="2" y="3"/>
                  </a:moveTo>
                  <a:cubicBezTo>
                    <a:pt x="4" y="2"/>
                    <a:pt x="9" y="1"/>
                    <a:pt x="11" y="2"/>
                  </a:cubicBezTo>
                  <a:cubicBezTo>
                    <a:pt x="11" y="2"/>
                    <a:pt x="11" y="2"/>
                    <a:pt x="11" y="2"/>
                  </a:cubicBezTo>
                  <a:cubicBezTo>
                    <a:pt x="11" y="2"/>
                    <a:pt x="10" y="1"/>
                    <a:pt x="10" y="1"/>
                  </a:cubicBezTo>
                  <a:cubicBezTo>
                    <a:pt x="8" y="0"/>
                    <a:pt x="3" y="1"/>
                    <a:pt x="2" y="2"/>
                  </a:cubicBezTo>
                  <a:cubicBezTo>
                    <a:pt x="0" y="5"/>
                    <a:pt x="1" y="12"/>
                    <a:pt x="3" y="14"/>
                  </a:cubicBezTo>
                  <a:cubicBezTo>
                    <a:pt x="1" y="11"/>
                    <a:pt x="1" y="5"/>
                    <a:pt x="2" y="3"/>
                  </a:cubicBezTo>
                  <a:close/>
                </a:path>
              </a:pathLst>
            </a:custGeom>
            <a:solidFill>
              <a:srgbClr val="A4C7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55" name="Freeform 293">
              <a:extLst>
                <a:ext uri="{FF2B5EF4-FFF2-40B4-BE49-F238E27FC236}">
                  <a16:creationId xmlns:a16="http://schemas.microsoft.com/office/drawing/2014/main" id="{BD37F57C-7823-E564-7913-F4B4C369D920}"/>
                </a:ext>
              </a:extLst>
            </p:cNvPr>
            <p:cNvSpPr>
              <a:spLocks/>
            </p:cNvSpPr>
            <p:nvPr/>
          </p:nvSpPr>
          <p:spPr bwMode="auto">
            <a:xfrm>
              <a:off x="7970810" y="5570929"/>
              <a:ext cx="13203" cy="15844"/>
            </a:xfrm>
            <a:custGeom>
              <a:avLst/>
              <a:gdLst>
                <a:gd name="T0" fmla="*/ 3 w 11"/>
                <a:gd name="T1" fmla="*/ 3 h 15"/>
                <a:gd name="T2" fmla="*/ 11 w 11"/>
                <a:gd name="T3" fmla="*/ 2 h 15"/>
                <a:gd name="T4" fmla="*/ 11 w 11"/>
                <a:gd name="T5" fmla="*/ 3 h 15"/>
                <a:gd name="T6" fmla="*/ 10 w 11"/>
                <a:gd name="T7" fmla="*/ 1 h 15"/>
                <a:gd name="T8" fmla="*/ 2 w 11"/>
                <a:gd name="T9" fmla="*/ 2 h 15"/>
                <a:gd name="T10" fmla="*/ 3 w 11"/>
                <a:gd name="T11" fmla="*/ 15 h 15"/>
                <a:gd name="T12" fmla="*/ 3 w 11"/>
                <a:gd name="T13" fmla="*/ 3 h 15"/>
              </a:gdLst>
              <a:ahLst/>
              <a:cxnLst>
                <a:cxn ang="0">
                  <a:pos x="T0" y="T1"/>
                </a:cxn>
                <a:cxn ang="0">
                  <a:pos x="T2" y="T3"/>
                </a:cxn>
                <a:cxn ang="0">
                  <a:pos x="T4" y="T5"/>
                </a:cxn>
                <a:cxn ang="0">
                  <a:pos x="T6" y="T7"/>
                </a:cxn>
                <a:cxn ang="0">
                  <a:pos x="T8" y="T9"/>
                </a:cxn>
                <a:cxn ang="0">
                  <a:pos x="T10" y="T11"/>
                </a:cxn>
                <a:cxn ang="0">
                  <a:pos x="T12" y="T13"/>
                </a:cxn>
              </a:cxnLst>
              <a:rect l="0" t="0" r="r" b="b"/>
              <a:pathLst>
                <a:path w="11" h="15">
                  <a:moveTo>
                    <a:pt x="3" y="3"/>
                  </a:moveTo>
                  <a:cubicBezTo>
                    <a:pt x="4" y="2"/>
                    <a:pt x="9" y="1"/>
                    <a:pt x="11" y="2"/>
                  </a:cubicBezTo>
                  <a:cubicBezTo>
                    <a:pt x="11" y="2"/>
                    <a:pt x="11" y="2"/>
                    <a:pt x="11" y="3"/>
                  </a:cubicBezTo>
                  <a:cubicBezTo>
                    <a:pt x="11" y="2"/>
                    <a:pt x="11" y="1"/>
                    <a:pt x="10" y="1"/>
                  </a:cubicBezTo>
                  <a:cubicBezTo>
                    <a:pt x="9" y="0"/>
                    <a:pt x="3" y="1"/>
                    <a:pt x="2" y="2"/>
                  </a:cubicBezTo>
                  <a:cubicBezTo>
                    <a:pt x="0" y="5"/>
                    <a:pt x="1" y="12"/>
                    <a:pt x="3" y="15"/>
                  </a:cubicBezTo>
                  <a:cubicBezTo>
                    <a:pt x="1" y="12"/>
                    <a:pt x="1" y="6"/>
                    <a:pt x="3" y="3"/>
                  </a:cubicBezTo>
                  <a:close/>
                </a:path>
              </a:pathLst>
            </a:custGeom>
            <a:solidFill>
              <a:srgbClr val="A4C7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56" name="Freeform 294">
              <a:extLst>
                <a:ext uri="{FF2B5EF4-FFF2-40B4-BE49-F238E27FC236}">
                  <a16:creationId xmlns:a16="http://schemas.microsoft.com/office/drawing/2014/main" id="{9AFAA574-6841-5B83-5126-9B1FEB808DCD}"/>
                </a:ext>
              </a:extLst>
            </p:cNvPr>
            <p:cNvSpPr>
              <a:spLocks/>
            </p:cNvSpPr>
            <p:nvPr/>
          </p:nvSpPr>
          <p:spPr bwMode="auto">
            <a:xfrm>
              <a:off x="7698818" y="5634306"/>
              <a:ext cx="376299" cy="51494"/>
            </a:xfrm>
            <a:custGeom>
              <a:avLst/>
              <a:gdLst>
                <a:gd name="T0" fmla="*/ 317 w 345"/>
                <a:gd name="T1" fmla="*/ 27 h 46"/>
                <a:gd name="T2" fmla="*/ 176 w 345"/>
                <a:gd name="T3" fmla="*/ 46 h 46"/>
                <a:gd name="T4" fmla="*/ 0 w 345"/>
                <a:gd name="T5" fmla="*/ 5 h 46"/>
                <a:gd name="T6" fmla="*/ 37 w 345"/>
                <a:gd name="T7" fmla="*/ 0 h 46"/>
                <a:gd name="T8" fmla="*/ 282 w 345"/>
                <a:gd name="T9" fmla="*/ 0 h 46"/>
                <a:gd name="T10" fmla="*/ 312 w 345"/>
                <a:gd name="T11" fmla="*/ 0 h 46"/>
                <a:gd name="T12" fmla="*/ 342 w 345"/>
                <a:gd name="T13" fmla="*/ 13 h 46"/>
                <a:gd name="T14" fmla="*/ 317 w 345"/>
                <a:gd name="T15" fmla="*/ 27 h 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5" h="46">
                  <a:moveTo>
                    <a:pt x="317" y="27"/>
                  </a:moveTo>
                  <a:cubicBezTo>
                    <a:pt x="266" y="40"/>
                    <a:pt x="176" y="46"/>
                    <a:pt x="176" y="46"/>
                  </a:cubicBezTo>
                  <a:cubicBezTo>
                    <a:pt x="0" y="5"/>
                    <a:pt x="0" y="5"/>
                    <a:pt x="0" y="5"/>
                  </a:cubicBezTo>
                  <a:cubicBezTo>
                    <a:pt x="37" y="0"/>
                    <a:pt x="37" y="0"/>
                    <a:pt x="37" y="0"/>
                  </a:cubicBezTo>
                  <a:cubicBezTo>
                    <a:pt x="37" y="0"/>
                    <a:pt x="208" y="0"/>
                    <a:pt x="282" y="0"/>
                  </a:cubicBezTo>
                  <a:cubicBezTo>
                    <a:pt x="288" y="0"/>
                    <a:pt x="307" y="0"/>
                    <a:pt x="312" y="0"/>
                  </a:cubicBezTo>
                  <a:cubicBezTo>
                    <a:pt x="321" y="0"/>
                    <a:pt x="345" y="5"/>
                    <a:pt x="342" y="13"/>
                  </a:cubicBezTo>
                  <a:cubicBezTo>
                    <a:pt x="340" y="18"/>
                    <a:pt x="326" y="25"/>
                    <a:pt x="317" y="27"/>
                  </a:cubicBezTo>
                  <a:close/>
                </a:path>
              </a:pathLst>
            </a:custGeom>
            <a:solidFill>
              <a:srgbClr val="B0B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57" name="Freeform 295">
              <a:extLst>
                <a:ext uri="{FF2B5EF4-FFF2-40B4-BE49-F238E27FC236}">
                  <a16:creationId xmlns:a16="http://schemas.microsoft.com/office/drawing/2014/main" id="{CE606735-9AF3-57B6-73CD-C7C808F27B88}"/>
                </a:ext>
              </a:extLst>
            </p:cNvPr>
            <p:cNvSpPr>
              <a:spLocks/>
            </p:cNvSpPr>
            <p:nvPr/>
          </p:nvSpPr>
          <p:spPr bwMode="auto">
            <a:xfrm>
              <a:off x="7688256" y="5610539"/>
              <a:ext cx="51493" cy="30368"/>
            </a:xfrm>
            <a:custGeom>
              <a:avLst/>
              <a:gdLst>
                <a:gd name="T0" fmla="*/ 39 w 39"/>
                <a:gd name="T1" fmla="*/ 18 h 23"/>
                <a:gd name="T2" fmla="*/ 8 w 39"/>
                <a:gd name="T3" fmla="*/ 23 h 23"/>
                <a:gd name="T4" fmla="*/ 0 w 39"/>
                <a:gd name="T5" fmla="*/ 1 h 23"/>
                <a:gd name="T6" fmla="*/ 6 w 39"/>
                <a:gd name="T7" fmla="*/ 0 h 23"/>
                <a:gd name="T8" fmla="*/ 39 w 39"/>
                <a:gd name="T9" fmla="*/ 18 h 23"/>
              </a:gdLst>
              <a:ahLst/>
              <a:cxnLst>
                <a:cxn ang="0">
                  <a:pos x="T0" y="T1"/>
                </a:cxn>
                <a:cxn ang="0">
                  <a:pos x="T2" y="T3"/>
                </a:cxn>
                <a:cxn ang="0">
                  <a:pos x="T4" y="T5"/>
                </a:cxn>
                <a:cxn ang="0">
                  <a:pos x="T6" y="T7"/>
                </a:cxn>
                <a:cxn ang="0">
                  <a:pos x="T8" y="T9"/>
                </a:cxn>
              </a:cxnLst>
              <a:rect l="0" t="0" r="r" b="b"/>
              <a:pathLst>
                <a:path w="39" h="23">
                  <a:moveTo>
                    <a:pt x="39" y="18"/>
                  </a:moveTo>
                  <a:lnTo>
                    <a:pt x="8" y="23"/>
                  </a:lnTo>
                  <a:lnTo>
                    <a:pt x="0" y="1"/>
                  </a:lnTo>
                  <a:lnTo>
                    <a:pt x="6" y="0"/>
                  </a:lnTo>
                  <a:lnTo>
                    <a:pt x="39" y="18"/>
                  </a:lnTo>
                  <a:close/>
                </a:path>
              </a:pathLst>
            </a:custGeom>
            <a:solidFill>
              <a:srgbClr val="82E1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58" name="Freeform 296">
              <a:extLst>
                <a:ext uri="{FF2B5EF4-FFF2-40B4-BE49-F238E27FC236}">
                  <a16:creationId xmlns:a16="http://schemas.microsoft.com/office/drawing/2014/main" id="{B90638FE-32AE-4CB7-1338-F025B5ABC25D}"/>
                </a:ext>
              </a:extLst>
            </p:cNvPr>
            <p:cNvSpPr>
              <a:spLocks/>
            </p:cNvSpPr>
            <p:nvPr/>
          </p:nvSpPr>
          <p:spPr bwMode="auto">
            <a:xfrm>
              <a:off x="7451914" y="5629024"/>
              <a:ext cx="134675" cy="29048"/>
            </a:xfrm>
            <a:custGeom>
              <a:avLst/>
              <a:gdLst>
                <a:gd name="T0" fmla="*/ 102 w 123"/>
                <a:gd name="T1" fmla="*/ 14 h 26"/>
                <a:gd name="T2" fmla="*/ 39 w 123"/>
                <a:gd name="T3" fmla="*/ 26 h 26"/>
                <a:gd name="T4" fmla="*/ 0 w 123"/>
                <a:gd name="T5" fmla="*/ 8 h 26"/>
                <a:gd name="T6" fmla="*/ 10 w 123"/>
                <a:gd name="T7" fmla="*/ 0 h 26"/>
                <a:gd name="T8" fmla="*/ 110 w 123"/>
                <a:gd name="T9" fmla="*/ 2 h 26"/>
                <a:gd name="T10" fmla="*/ 102 w 123"/>
                <a:gd name="T11" fmla="*/ 14 h 26"/>
              </a:gdLst>
              <a:ahLst/>
              <a:cxnLst>
                <a:cxn ang="0">
                  <a:pos x="T0" y="T1"/>
                </a:cxn>
                <a:cxn ang="0">
                  <a:pos x="T2" y="T3"/>
                </a:cxn>
                <a:cxn ang="0">
                  <a:pos x="T4" y="T5"/>
                </a:cxn>
                <a:cxn ang="0">
                  <a:pos x="T6" y="T7"/>
                </a:cxn>
                <a:cxn ang="0">
                  <a:pos x="T8" y="T9"/>
                </a:cxn>
                <a:cxn ang="0">
                  <a:pos x="T10" y="T11"/>
                </a:cxn>
              </a:cxnLst>
              <a:rect l="0" t="0" r="r" b="b"/>
              <a:pathLst>
                <a:path w="123" h="26">
                  <a:moveTo>
                    <a:pt x="102" y="14"/>
                  </a:moveTo>
                  <a:cubicBezTo>
                    <a:pt x="89" y="17"/>
                    <a:pt x="39" y="26"/>
                    <a:pt x="39" y="26"/>
                  </a:cubicBezTo>
                  <a:cubicBezTo>
                    <a:pt x="0" y="8"/>
                    <a:pt x="0" y="8"/>
                    <a:pt x="0" y="8"/>
                  </a:cubicBezTo>
                  <a:cubicBezTo>
                    <a:pt x="10" y="0"/>
                    <a:pt x="10" y="0"/>
                    <a:pt x="10" y="0"/>
                  </a:cubicBezTo>
                  <a:cubicBezTo>
                    <a:pt x="10" y="0"/>
                    <a:pt x="93" y="1"/>
                    <a:pt x="110" y="2"/>
                  </a:cubicBezTo>
                  <a:cubicBezTo>
                    <a:pt x="123" y="3"/>
                    <a:pt x="117" y="10"/>
                    <a:pt x="102" y="14"/>
                  </a:cubicBezTo>
                  <a:close/>
                </a:path>
              </a:pathLst>
            </a:custGeom>
            <a:solidFill>
              <a:srgbClr val="C8D2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59" name="Freeform 297">
              <a:extLst>
                <a:ext uri="{FF2B5EF4-FFF2-40B4-BE49-F238E27FC236}">
                  <a16:creationId xmlns:a16="http://schemas.microsoft.com/office/drawing/2014/main" id="{290D4A84-53DF-96BC-409B-1858A03ED043}"/>
                </a:ext>
              </a:extLst>
            </p:cNvPr>
            <p:cNvSpPr>
              <a:spLocks/>
            </p:cNvSpPr>
            <p:nvPr/>
          </p:nvSpPr>
          <p:spPr bwMode="auto">
            <a:xfrm>
              <a:off x="8217714" y="5512833"/>
              <a:ext cx="17164" cy="17165"/>
            </a:xfrm>
            <a:custGeom>
              <a:avLst/>
              <a:gdLst>
                <a:gd name="T0" fmla="*/ 4 w 16"/>
                <a:gd name="T1" fmla="*/ 0 h 16"/>
                <a:gd name="T2" fmla="*/ 1 w 16"/>
                <a:gd name="T3" fmla="*/ 1 h 16"/>
                <a:gd name="T4" fmla="*/ 4 w 16"/>
                <a:gd name="T5" fmla="*/ 15 h 16"/>
                <a:gd name="T6" fmla="*/ 16 w 16"/>
                <a:gd name="T7" fmla="*/ 10 h 16"/>
                <a:gd name="T8" fmla="*/ 4 w 16"/>
                <a:gd name="T9" fmla="*/ 0 h 16"/>
              </a:gdLst>
              <a:ahLst/>
              <a:cxnLst>
                <a:cxn ang="0">
                  <a:pos x="T0" y="T1"/>
                </a:cxn>
                <a:cxn ang="0">
                  <a:pos x="T2" y="T3"/>
                </a:cxn>
                <a:cxn ang="0">
                  <a:pos x="T4" y="T5"/>
                </a:cxn>
                <a:cxn ang="0">
                  <a:pos x="T6" y="T7"/>
                </a:cxn>
                <a:cxn ang="0">
                  <a:pos x="T8" y="T9"/>
                </a:cxn>
              </a:cxnLst>
              <a:rect l="0" t="0" r="r" b="b"/>
              <a:pathLst>
                <a:path w="16" h="16">
                  <a:moveTo>
                    <a:pt x="4" y="0"/>
                  </a:moveTo>
                  <a:cubicBezTo>
                    <a:pt x="3" y="0"/>
                    <a:pt x="1" y="0"/>
                    <a:pt x="1" y="1"/>
                  </a:cubicBezTo>
                  <a:cubicBezTo>
                    <a:pt x="0" y="2"/>
                    <a:pt x="3" y="14"/>
                    <a:pt x="4" y="15"/>
                  </a:cubicBezTo>
                  <a:cubicBezTo>
                    <a:pt x="4" y="16"/>
                    <a:pt x="16" y="11"/>
                    <a:pt x="16" y="10"/>
                  </a:cubicBezTo>
                  <a:cubicBezTo>
                    <a:pt x="16" y="8"/>
                    <a:pt x="6" y="0"/>
                    <a:pt x="4" y="0"/>
                  </a:cubicBezTo>
                  <a:close/>
                </a:path>
              </a:pathLst>
            </a:custGeom>
            <a:solidFill>
              <a:srgbClr val="2E66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60" name="Freeform 298">
              <a:extLst>
                <a:ext uri="{FF2B5EF4-FFF2-40B4-BE49-F238E27FC236}">
                  <a16:creationId xmlns:a16="http://schemas.microsoft.com/office/drawing/2014/main" id="{0D82AA26-B9B2-4AB8-FF85-6E96A6AEE2C1}"/>
                </a:ext>
              </a:extLst>
            </p:cNvPr>
            <p:cNvSpPr>
              <a:spLocks/>
            </p:cNvSpPr>
            <p:nvPr/>
          </p:nvSpPr>
          <p:spPr bwMode="auto">
            <a:xfrm>
              <a:off x="8208472" y="5514154"/>
              <a:ext cx="10563" cy="18485"/>
            </a:xfrm>
            <a:custGeom>
              <a:avLst/>
              <a:gdLst>
                <a:gd name="T0" fmla="*/ 6 w 10"/>
                <a:gd name="T1" fmla="*/ 1 h 17"/>
                <a:gd name="T2" fmla="*/ 0 w 10"/>
                <a:gd name="T3" fmla="*/ 2 h 17"/>
                <a:gd name="T4" fmla="*/ 1 w 10"/>
                <a:gd name="T5" fmla="*/ 16 h 17"/>
                <a:gd name="T6" fmla="*/ 10 w 10"/>
                <a:gd name="T7" fmla="*/ 15 h 17"/>
                <a:gd name="T8" fmla="*/ 6 w 10"/>
                <a:gd name="T9" fmla="*/ 1 h 17"/>
              </a:gdLst>
              <a:ahLst/>
              <a:cxnLst>
                <a:cxn ang="0">
                  <a:pos x="T0" y="T1"/>
                </a:cxn>
                <a:cxn ang="0">
                  <a:pos x="T2" y="T3"/>
                </a:cxn>
                <a:cxn ang="0">
                  <a:pos x="T4" y="T5"/>
                </a:cxn>
                <a:cxn ang="0">
                  <a:pos x="T6" y="T7"/>
                </a:cxn>
                <a:cxn ang="0">
                  <a:pos x="T8" y="T9"/>
                </a:cxn>
              </a:cxnLst>
              <a:rect l="0" t="0" r="r" b="b"/>
              <a:pathLst>
                <a:path w="10" h="17">
                  <a:moveTo>
                    <a:pt x="6" y="1"/>
                  </a:moveTo>
                  <a:cubicBezTo>
                    <a:pt x="6" y="0"/>
                    <a:pt x="0" y="1"/>
                    <a:pt x="0" y="2"/>
                  </a:cubicBezTo>
                  <a:cubicBezTo>
                    <a:pt x="0" y="4"/>
                    <a:pt x="1" y="16"/>
                    <a:pt x="1" y="16"/>
                  </a:cubicBezTo>
                  <a:cubicBezTo>
                    <a:pt x="2" y="17"/>
                    <a:pt x="10" y="15"/>
                    <a:pt x="10" y="15"/>
                  </a:cubicBezTo>
                  <a:cubicBezTo>
                    <a:pt x="10" y="13"/>
                    <a:pt x="7" y="3"/>
                    <a:pt x="6" y="1"/>
                  </a:cubicBezTo>
                  <a:close/>
                </a:path>
              </a:pathLst>
            </a:custGeom>
            <a:solidFill>
              <a:srgbClr val="2E66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61" name="Freeform 299">
              <a:extLst>
                <a:ext uri="{FF2B5EF4-FFF2-40B4-BE49-F238E27FC236}">
                  <a16:creationId xmlns:a16="http://schemas.microsoft.com/office/drawing/2014/main" id="{DC21AC80-6378-0207-C449-EF6E30B4FC98}"/>
                </a:ext>
              </a:extLst>
            </p:cNvPr>
            <p:cNvSpPr>
              <a:spLocks/>
            </p:cNvSpPr>
            <p:nvPr/>
          </p:nvSpPr>
          <p:spPr bwMode="auto">
            <a:xfrm>
              <a:off x="8197909" y="5515474"/>
              <a:ext cx="9242" cy="18485"/>
            </a:xfrm>
            <a:custGeom>
              <a:avLst/>
              <a:gdLst>
                <a:gd name="T0" fmla="*/ 6 w 8"/>
                <a:gd name="T1" fmla="*/ 0 h 17"/>
                <a:gd name="T2" fmla="*/ 3 w 8"/>
                <a:gd name="T3" fmla="*/ 1 h 17"/>
                <a:gd name="T4" fmla="*/ 1 w 8"/>
                <a:gd name="T5" fmla="*/ 16 h 17"/>
                <a:gd name="T6" fmla="*/ 8 w 8"/>
                <a:gd name="T7" fmla="*/ 15 h 17"/>
                <a:gd name="T8" fmla="*/ 6 w 8"/>
                <a:gd name="T9" fmla="*/ 0 h 17"/>
              </a:gdLst>
              <a:ahLst/>
              <a:cxnLst>
                <a:cxn ang="0">
                  <a:pos x="T0" y="T1"/>
                </a:cxn>
                <a:cxn ang="0">
                  <a:pos x="T2" y="T3"/>
                </a:cxn>
                <a:cxn ang="0">
                  <a:pos x="T4" y="T5"/>
                </a:cxn>
                <a:cxn ang="0">
                  <a:pos x="T6" y="T7"/>
                </a:cxn>
                <a:cxn ang="0">
                  <a:pos x="T8" y="T9"/>
                </a:cxn>
              </a:cxnLst>
              <a:rect l="0" t="0" r="r" b="b"/>
              <a:pathLst>
                <a:path w="8" h="17">
                  <a:moveTo>
                    <a:pt x="6" y="0"/>
                  </a:moveTo>
                  <a:cubicBezTo>
                    <a:pt x="6" y="0"/>
                    <a:pt x="3" y="0"/>
                    <a:pt x="3" y="1"/>
                  </a:cubicBezTo>
                  <a:cubicBezTo>
                    <a:pt x="1" y="3"/>
                    <a:pt x="0" y="15"/>
                    <a:pt x="1" y="16"/>
                  </a:cubicBezTo>
                  <a:cubicBezTo>
                    <a:pt x="2" y="17"/>
                    <a:pt x="8" y="16"/>
                    <a:pt x="8" y="15"/>
                  </a:cubicBezTo>
                  <a:cubicBezTo>
                    <a:pt x="7" y="14"/>
                    <a:pt x="6" y="2"/>
                    <a:pt x="6" y="0"/>
                  </a:cubicBezTo>
                  <a:close/>
                </a:path>
              </a:pathLst>
            </a:custGeom>
            <a:solidFill>
              <a:srgbClr val="2E66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62" name="Freeform 300">
              <a:extLst>
                <a:ext uri="{FF2B5EF4-FFF2-40B4-BE49-F238E27FC236}">
                  <a16:creationId xmlns:a16="http://schemas.microsoft.com/office/drawing/2014/main" id="{40A4292E-221E-1AE4-1F01-E04AB8586190}"/>
                </a:ext>
              </a:extLst>
            </p:cNvPr>
            <p:cNvSpPr>
              <a:spLocks/>
            </p:cNvSpPr>
            <p:nvPr/>
          </p:nvSpPr>
          <p:spPr bwMode="auto">
            <a:xfrm>
              <a:off x="8197909" y="5515474"/>
              <a:ext cx="6602" cy="18485"/>
            </a:xfrm>
            <a:custGeom>
              <a:avLst/>
              <a:gdLst>
                <a:gd name="T0" fmla="*/ 3 w 6"/>
                <a:gd name="T1" fmla="*/ 2 h 16"/>
                <a:gd name="T2" fmla="*/ 6 w 6"/>
                <a:gd name="T3" fmla="*/ 1 h 16"/>
                <a:gd name="T4" fmla="*/ 6 w 6"/>
                <a:gd name="T5" fmla="*/ 0 h 16"/>
                <a:gd name="T6" fmla="*/ 3 w 6"/>
                <a:gd name="T7" fmla="*/ 1 h 16"/>
                <a:gd name="T8" fmla="*/ 1 w 6"/>
                <a:gd name="T9" fmla="*/ 16 h 16"/>
                <a:gd name="T10" fmla="*/ 1 w 6"/>
                <a:gd name="T11" fmla="*/ 16 h 16"/>
                <a:gd name="T12" fmla="*/ 3 w 6"/>
                <a:gd name="T13" fmla="*/ 2 h 16"/>
              </a:gdLst>
              <a:ahLst/>
              <a:cxnLst>
                <a:cxn ang="0">
                  <a:pos x="T0" y="T1"/>
                </a:cxn>
                <a:cxn ang="0">
                  <a:pos x="T2" y="T3"/>
                </a:cxn>
                <a:cxn ang="0">
                  <a:pos x="T4" y="T5"/>
                </a:cxn>
                <a:cxn ang="0">
                  <a:pos x="T6" y="T7"/>
                </a:cxn>
                <a:cxn ang="0">
                  <a:pos x="T8" y="T9"/>
                </a:cxn>
                <a:cxn ang="0">
                  <a:pos x="T10" y="T11"/>
                </a:cxn>
                <a:cxn ang="0">
                  <a:pos x="T12" y="T13"/>
                </a:cxn>
              </a:cxnLst>
              <a:rect l="0" t="0" r="r" b="b"/>
              <a:pathLst>
                <a:path w="6" h="16">
                  <a:moveTo>
                    <a:pt x="3" y="2"/>
                  </a:moveTo>
                  <a:cubicBezTo>
                    <a:pt x="4" y="1"/>
                    <a:pt x="5" y="1"/>
                    <a:pt x="6" y="1"/>
                  </a:cubicBezTo>
                  <a:cubicBezTo>
                    <a:pt x="6" y="1"/>
                    <a:pt x="6" y="0"/>
                    <a:pt x="6" y="0"/>
                  </a:cubicBezTo>
                  <a:cubicBezTo>
                    <a:pt x="6" y="0"/>
                    <a:pt x="3" y="0"/>
                    <a:pt x="3" y="1"/>
                  </a:cubicBezTo>
                  <a:cubicBezTo>
                    <a:pt x="1" y="3"/>
                    <a:pt x="0" y="15"/>
                    <a:pt x="1" y="16"/>
                  </a:cubicBezTo>
                  <a:cubicBezTo>
                    <a:pt x="1" y="16"/>
                    <a:pt x="1" y="16"/>
                    <a:pt x="1" y="16"/>
                  </a:cubicBezTo>
                  <a:cubicBezTo>
                    <a:pt x="1" y="13"/>
                    <a:pt x="2" y="4"/>
                    <a:pt x="3" y="2"/>
                  </a:cubicBezTo>
                  <a:close/>
                </a:path>
              </a:pathLst>
            </a:custGeom>
            <a:solidFill>
              <a:srgbClr val="A4C7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63" name="Freeform 301">
              <a:extLst>
                <a:ext uri="{FF2B5EF4-FFF2-40B4-BE49-F238E27FC236}">
                  <a16:creationId xmlns:a16="http://schemas.microsoft.com/office/drawing/2014/main" id="{A3C1E52D-8921-C0D2-E80B-3F818C36D21F}"/>
                </a:ext>
              </a:extLst>
            </p:cNvPr>
            <p:cNvSpPr>
              <a:spLocks/>
            </p:cNvSpPr>
            <p:nvPr/>
          </p:nvSpPr>
          <p:spPr bwMode="auto">
            <a:xfrm>
              <a:off x="8208472" y="5514154"/>
              <a:ext cx="7922" cy="18485"/>
            </a:xfrm>
            <a:custGeom>
              <a:avLst/>
              <a:gdLst>
                <a:gd name="T0" fmla="*/ 0 w 7"/>
                <a:gd name="T1" fmla="*/ 2 h 17"/>
                <a:gd name="T2" fmla="*/ 7 w 7"/>
                <a:gd name="T3" fmla="*/ 1 h 17"/>
                <a:gd name="T4" fmla="*/ 6 w 7"/>
                <a:gd name="T5" fmla="*/ 1 h 17"/>
                <a:gd name="T6" fmla="*/ 0 w 7"/>
                <a:gd name="T7" fmla="*/ 2 h 17"/>
                <a:gd name="T8" fmla="*/ 1 w 7"/>
                <a:gd name="T9" fmla="*/ 16 h 17"/>
                <a:gd name="T10" fmla="*/ 2 w 7"/>
                <a:gd name="T11" fmla="*/ 17 h 17"/>
                <a:gd name="T12" fmla="*/ 0 w 7"/>
                <a:gd name="T13" fmla="*/ 2 h 17"/>
              </a:gdLst>
              <a:ahLst/>
              <a:cxnLst>
                <a:cxn ang="0">
                  <a:pos x="T0" y="T1"/>
                </a:cxn>
                <a:cxn ang="0">
                  <a:pos x="T2" y="T3"/>
                </a:cxn>
                <a:cxn ang="0">
                  <a:pos x="T4" y="T5"/>
                </a:cxn>
                <a:cxn ang="0">
                  <a:pos x="T6" y="T7"/>
                </a:cxn>
                <a:cxn ang="0">
                  <a:pos x="T8" y="T9"/>
                </a:cxn>
                <a:cxn ang="0">
                  <a:pos x="T10" y="T11"/>
                </a:cxn>
                <a:cxn ang="0">
                  <a:pos x="T12" y="T13"/>
                </a:cxn>
              </a:cxnLst>
              <a:rect l="0" t="0" r="r" b="b"/>
              <a:pathLst>
                <a:path w="7" h="17">
                  <a:moveTo>
                    <a:pt x="0" y="2"/>
                  </a:moveTo>
                  <a:cubicBezTo>
                    <a:pt x="0" y="2"/>
                    <a:pt x="6" y="1"/>
                    <a:pt x="7" y="1"/>
                  </a:cubicBezTo>
                  <a:cubicBezTo>
                    <a:pt x="7" y="1"/>
                    <a:pt x="6" y="1"/>
                    <a:pt x="6" y="1"/>
                  </a:cubicBezTo>
                  <a:cubicBezTo>
                    <a:pt x="6" y="0"/>
                    <a:pt x="0" y="1"/>
                    <a:pt x="0" y="2"/>
                  </a:cubicBezTo>
                  <a:cubicBezTo>
                    <a:pt x="0" y="4"/>
                    <a:pt x="1" y="16"/>
                    <a:pt x="1" y="16"/>
                  </a:cubicBezTo>
                  <a:cubicBezTo>
                    <a:pt x="2" y="17"/>
                    <a:pt x="2" y="17"/>
                    <a:pt x="2" y="17"/>
                  </a:cubicBezTo>
                  <a:cubicBezTo>
                    <a:pt x="1" y="14"/>
                    <a:pt x="0" y="4"/>
                    <a:pt x="0" y="2"/>
                  </a:cubicBezTo>
                  <a:close/>
                </a:path>
              </a:pathLst>
            </a:custGeom>
            <a:solidFill>
              <a:srgbClr val="A4C7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64" name="Freeform 302">
              <a:extLst>
                <a:ext uri="{FF2B5EF4-FFF2-40B4-BE49-F238E27FC236}">
                  <a16:creationId xmlns:a16="http://schemas.microsoft.com/office/drawing/2014/main" id="{716B8AC1-157D-FF7E-C4D4-F60FA59BB5E9}"/>
                </a:ext>
              </a:extLst>
            </p:cNvPr>
            <p:cNvSpPr>
              <a:spLocks/>
            </p:cNvSpPr>
            <p:nvPr/>
          </p:nvSpPr>
          <p:spPr bwMode="auto">
            <a:xfrm>
              <a:off x="8217714" y="5512833"/>
              <a:ext cx="17164" cy="15844"/>
            </a:xfrm>
            <a:custGeom>
              <a:avLst/>
              <a:gdLst>
                <a:gd name="T0" fmla="*/ 1 w 16"/>
                <a:gd name="T1" fmla="*/ 2 h 15"/>
                <a:gd name="T2" fmla="*/ 4 w 16"/>
                <a:gd name="T3" fmla="*/ 1 h 15"/>
                <a:gd name="T4" fmla="*/ 16 w 16"/>
                <a:gd name="T5" fmla="*/ 9 h 15"/>
                <a:gd name="T6" fmla="*/ 4 w 16"/>
                <a:gd name="T7" fmla="*/ 0 h 15"/>
                <a:gd name="T8" fmla="*/ 1 w 16"/>
                <a:gd name="T9" fmla="*/ 1 h 15"/>
                <a:gd name="T10" fmla="*/ 4 w 16"/>
                <a:gd name="T11" fmla="*/ 15 h 15"/>
                <a:gd name="T12" fmla="*/ 4 w 16"/>
                <a:gd name="T13" fmla="*/ 15 h 15"/>
                <a:gd name="T14" fmla="*/ 1 w 16"/>
                <a:gd name="T15" fmla="*/ 2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 h="15">
                  <a:moveTo>
                    <a:pt x="1" y="2"/>
                  </a:moveTo>
                  <a:cubicBezTo>
                    <a:pt x="1" y="1"/>
                    <a:pt x="3" y="1"/>
                    <a:pt x="4" y="1"/>
                  </a:cubicBezTo>
                  <a:cubicBezTo>
                    <a:pt x="6" y="1"/>
                    <a:pt x="14" y="7"/>
                    <a:pt x="16" y="9"/>
                  </a:cubicBezTo>
                  <a:cubicBezTo>
                    <a:pt x="15" y="7"/>
                    <a:pt x="6" y="0"/>
                    <a:pt x="4" y="0"/>
                  </a:cubicBezTo>
                  <a:cubicBezTo>
                    <a:pt x="3" y="0"/>
                    <a:pt x="1" y="0"/>
                    <a:pt x="1" y="1"/>
                  </a:cubicBezTo>
                  <a:cubicBezTo>
                    <a:pt x="0" y="2"/>
                    <a:pt x="3" y="14"/>
                    <a:pt x="4" y="15"/>
                  </a:cubicBezTo>
                  <a:cubicBezTo>
                    <a:pt x="4" y="15"/>
                    <a:pt x="4" y="15"/>
                    <a:pt x="4" y="15"/>
                  </a:cubicBezTo>
                  <a:cubicBezTo>
                    <a:pt x="3" y="12"/>
                    <a:pt x="1" y="3"/>
                    <a:pt x="1" y="2"/>
                  </a:cubicBezTo>
                  <a:close/>
                </a:path>
              </a:pathLst>
            </a:custGeom>
            <a:solidFill>
              <a:srgbClr val="A4C7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65" name="Freeform 303">
              <a:extLst>
                <a:ext uri="{FF2B5EF4-FFF2-40B4-BE49-F238E27FC236}">
                  <a16:creationId xmlns:a16="http://schemas.microsoft.com/office/drawing/2014/main" id="{631DBF2C-9D9E-6539-BCF2-E010B75C650B}"/>
                </a:ext>
              </a:extLst>
            </p:cNvPr>
            <p:cNvSpPr>
              <a:spLocks/>
            </p:cNvSpPr>
            <p:nvPr/>
          </p:nvSpPr>
          <p:spPr bwMode="auto">
            <a:xfrm>
              <a:off x="8219035" y="5512833"/>
              <a:ext cx="15844" cy="10563"/>
            </a:xfrm>
            <a:custGeom>
              <a:avLst/>
              <a:gdLst>
                <a:gd name="T0" fmla="*/ 2 w 15"/>
                <a:gd name="T1" fmla="*/ 1 h 10"/>
                <a:gd name="T2" fmla="*/ 15 w 15"/>
                <a:gd name="T3" fmla="*/ 10 h 10"/>
                <a:gd name="T4" fmla="*/ 15 w 15"/>
                <a:gd name="T5" fmla="*/ 10 h 10"/>
                <a:gd name="T6" fmla="*/ 3 w 15"/>
                <a:gd name="T7" fmla="*/ 0 h 10"/>
                <a:gd name="T8" fmla="*/ 0 w 15"/>
                <a:gd name="T9" fmla="*/ 1 h 10"/>
                <a:gd name="T10" fmla="*/ 0 w 15"/>
                <a:gd name="T11" fmla="*/ 2 h 10"/>
                <a:gd name="T12" fmla="*/ 2 w 15"/>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15" h="10">
                  <a:moveTo>
                    <a:pt x="2" y="1"/>
                  </a:moveTo>
                  <a:cubicBezTo>
                    <a:pt x="5" y="1"/>
                    <a:pt x="14" y="8"/>
                    <a:pt x="15" y="10"/>
                  </a:cubicBezTo>
                  <a:cubicBezTo>
                    <a:pt x="15" y="10"/>
                    <a:pt x="15" y="10"/>
                    <a:pt x="15" y="10"/>
                  </a:cubicBezTo>
                  <a:cubicBezTo>
                    <a:pt x="15" y="8"/>
                    <a:pt x="5" y="0"/>
                    <a:pt x="3" y="0"/>
                  </a:cubicBezTo>
                  <a:cubicBezTo>
                    <a:pt x="2" y="0"/>
                    <a:pt x="0" y="0"/>
                    <a:pt x="0" y="1"/>
                  </a:cubicBezTo>
                  <a:cubicBezTo>
                    <a:pt x="0" y="1"/>
                    <a:pt x="0" y="1"/>
                    <a:pt x="0" y="2"/>
                  </a:cubicBezTo>
                  <a:cubicBezTo>
                    <a:pt x="0" y="1"/>
                    <a:pt x="2" y="1"/>
                    <a:pt x="2" y="1"/>
                  </a:cubicBezTo>
                  <a:close/>
                </a:path>
              </a:pathLst>
            </a:custGeom>
            <a:solidFill>
              <a:srgbClr val="1C3D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66" name="Freeform 304">
              <a:extLst>
                <a:ext uri="{FF2B5EF4-FFF2-40B4-BE49-F238E27FC236}">
                  <a16:creationId xmlns:a16="http://schemas.microsoft.com/office/drawing/2014/main" id="{5CE9F4A2-25F4-7151-DD18-BB5C7C37B59B}"/>
                </a:ext>
              </a:extLst>
            </p:cNvPr>
            <p:cNvSpPr>
              <a:spLocks/>
            </p:cNvSpPr>
            <p:nvPr/>
          </p:nvSpPr>
          <p:spPr bwMode="auto">
            <a:xfrm>
              <a:off x="8208472" y="5514154"/>
              <a:ext cx="10563" cy="15844"/>
            </a:xfrm>
            <a:custGeom>
              <a:avLst/>
              <a:gdLst>
                <a:gd name="T0" fmla="*/ 0 w 10"/>
                <a:gd name="T1" fmla="*/ 2 h 15"/>
                <a:gd name="T2" fmla="*/ 0 w 10"/>
                <a:gd name="T3" fmla="*/ 2 h 15"/>
                <a:gd name="T4" fmla="*/ 6 w 10"/>
                <a:gd name="T5" fmla="*/ 1 h 15"/>
                <a:gd name="T6" fmla="*/ 9 w 10"/>
                <a:gd name="T7" fmla="*/ 15 h 15"/>
                <a:gd name="T8" fmla="*/ 10 w 10"/>
                <a:gd name="T9" fmla="*/ 15 h 15"/>
                <a:gd name="T10" fmla="*/ 6 w 10"/>
                <a:gd name="T11" fmla="*/ 1 h 15"/>
                <a:gd name="T12" fmla="*/ 0 w 10"/>
                <a:gd name="T13" fmla="*/ 2 h 15"/>
              </a:gdLst>
              <a:ahLst/>
              <a:cxnLst>
                <a:cxn ang="0">
                  <a:pos x="T0" y="T1"/>
                </a:cxn>
                <a:cxn ang="0">
                  <a:pos x="T2" y="T3"/>
                </a:cxn>
                <a:cxn ang="0">
                  <a:pos x="T4" y="T5"/>
                </a:cxn>
                <a:cxn ang="0">
                  <a:pos x="T6" y="T7"/>
                </a:cxn>
                <a:cxn ang="0">
                  <a:pos x="T8" y="T9"/>
                </a:cxn>
                <a:cxn ang="0">
                  <a:pos x="T10" y="T11"/>
                </a:cxn>
                <a:cxn ang="0">
                  <a:pos x="T12" y="T13"/>
                </a:cxn>
              </a:cxnLst>
              <a:rect l="0" t="0" r="r" b="b"/>
              <a:pathLst>
                <a:path w="10" h="15">
                  <a:moveTo>
                    <a:pt x="0" y="2"/>
                  </a:moveTo>
                  <a:cubicBezTo>
                    <a:pt x="0" y="2"/>
                    <a:pt x="0" y="2"/>
                    <a:pt x="0" y="2"/>
                  </a:cubicBezTo>
                  <a:cubicBezTo>
                    <a:pt x="1" y="1"/>
                    <a:pt x="6" y="1"/>
                    <a:pt x="6" y="1"/>
                  </a:cubicBezTo>
                  <a:cubicBezTo>
                    <a:pt x="7" y="3"/>
                    <a:pt x="9" y="13"/>
                    <a:pt x="9" y="15"/>
                  </a:cubicBezTo>
                  <a:cubicBezTo>
                    <a:pt x="10" y="15"/>
                    <a:pt x="10" y="15"/>
                    <a:pt x="10" y="15"/>
                  </a:cubicBezTo>
                  <a:cubicBezTo>
                    <a:pt x="10" y="13"/>
                    <a:pt x="7" y="3"/>
                    <a:pt x="6" y="1"/>
                  </a:cubicBezTo>
                  <a:cubicBezTo>
                    <a:pt x="6" y="0"/>
                    <a:pt x="0" y="1"/>
                    <a:pt x="0" y="2"/>
                  </a:cubicBezTo>
                  <a:close/>
                </a:path>
              </a:pathLst>
            </a:custGeom>
            <a:solidFill>
              <a:srgbClr val="1C3D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67" name="Freeform 305">
              <a:extLst>
                <a:ext uri="{FF2B5EF4-FFF2-40B4-BE49-F238E27FC236}">
                  <a16:creationId xmlns:a16="http://schemas.microsoft.com/office/drawing/2014/main" id="{2003DFA9-08E2-E17F-21E0-931BD0AF04D5}"/>
                </a:ext>
              </a:extLst>
            </p:cNvPr>
            <p:cNvSpPr>
              <a:spLocks/>
            </p:cNvSpPr>
            <p:nvPr/>
          </p:nvSpPr>
          <p:spPr bwMode="auto">
            <a:xfrm>
              <a:off x="8200550" y="5515474"/>
              <a:ext cx="6602" cy="17165"/>
            </a:xfrm>
            <a:custGeom>
              <a:avLst/>
              <a:gdLst>
                <a:gd name="T0" fmla="*/ 1 w 6"/>
                <a:gd name="T1" fmla="*/ 1 h 15"/>
                <a:gd name="T2" fmla="*/ 0 w 6"/>
                <a:gd name="T3" fmla="*/ 2 h 15"/>
                <a:gd name="T4" fmla="*/ 0 w 6"/>
                <a:gd name="T5" fmla="*/ 2 h 15"/>
                <a:gd name="T6" fmla="*/ 3 w 6"/>
                <a:gd name="T7" fmla="*/ 1 h 15"/>
                <a:gd name="T8" fmla="*/ 5 w 6"/>
                <a:gd name="T9" fmla="*/ 15 h 15"/>
                <a:gd name="T10" fmla="*/ 6 w 6"/>
                <a:gd name="T11" fmla="*/ 15 h 15"/>
                <a:gd name="T12" fmla="*/ 4 w 6"/>
                <a:gd name="T13" fmla="*/ 0 h 15"/>
                <a:gd name="T14" fmla="*/ 1 w 6"/>
                <a:gd name="T15" fmla="*/ 1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15">
                  <a:moveTo>
                    <a:pt x="1" y="1"/>
                  </a:moveTo>
                  <a:cubicBezTo>
                    <a:pt x="1" y="1"/>
                    <a:pt x="0" y="2"/>
                    <a:pt x="0" y="2"/>
                  </a:cubicBezTo>
                  <a:cubicBezTo>
                    <a:pt x="0" y="2"/>
                    <a:pt x="0" y="2"/>
                    <a:pt x="0" y="2"/>
                  </a:cubicBezTo>
                  <a:cubicBezTo>
                    <a:pt x="1" y="1"/>
                    <a:pt x="3" y="0"/>
                    <a:pt x="3" y="1"/>
                  </a:cubicBezTo>
                  <a:cubicBezTo>
                    <a:pt x="4" y="3"/>
                    <a:pt x="5" y="13"/>
                    <a:pt x="5" y="15"/>
                  </a:cubicBezTo>
                  <a:cubicBezTo>
                    <a:pt x="6" y="15"/>
                    <a:pt x="6" y="15"/>
                    <a:pt x="6" y="15"/>
                  </a:cubicBezTo>
                  <a:cubicBezTo>
                    <a:pt x="5" y="14"/>
                    <a:pt x="4" y="2"/>
                    <a:pt x="4" y="0"/>
                  </a:cubicBezTo>
                  <a:cubicBezTo>
                    <a:pt x="4" y="0"/>
                    <a:pt x="1" y="0"/>
                    <a:pt x="1" y="1"/>
                  </a:cubicBezTo>
                  <a:close/>
                </a:path>
              </a:pathLst>
            </a:custGeom>
            <a:solidFill>
              <a:srgbClr val="1C3D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68" name="Freeform 315">
              <a:extLst>
                <a:ext uri="{FF2B5EF4-FFF2-40B4-BE49-F238E27FC236}">
                  <a16:creationId xmlns:a16="http://schemas.microsoft.com/office/drawing/2014/main" id="{D099FA7E-F8D6-3F6E-E3C8-17A15BB8C0AE}"/>
                </a:ext>
              </a:extLst>
            </p:cNvPr>
            <p:cNvSpPr>
              <a:spLocks noEditPoints="1"/>
            </p:cNvSpPr>
            <p:nvPr/>
          </p:nvSpPr>
          <p:spPr bwMode="auto">
            <a:xfrm>
              <a:off x="7610355" y="5640907"/>
              <a:ext cx="22446" cy="33009"/>
            </a:xfrm>
            <a:custGeom>
              <a:avLst/>
              <a:gdLst>
                <a:gd name="T0" fmla="*/ 11 w 21"/>
                <a:gd name="T1" fmla="*/ 0 h 30"/>
                <a:gd name="T2" fmla="*/ 5 w 21"/>
                <a:gd name="T3" fmla="*/ 1 h 30"/>
                <a:gd name="T4" fmla="*/ 0 w 21"/>
                <a:gd name="T5" fmla="*/ 8 h 30"/>
                <a:gd name="T6" fmla="*/ 3 w 21"/>
                <a:gd name="T7" fmla="*/ 25 h 30"/>
                <a:gd name="T8" fmla="*/ 9 w 21"/>
                <a:gd name="T9" fmla="*/ 29 h 30"/>
                <a:gd name="T10" fmla="*/ 15 w 21"/>
                <a:gd name="T11" fmla="*/ 29 h 30"/>
                <a:gd name="T12" fmla="*/ 20 w 21"/>
                <a:gd name="T13" fmla="*/ 22 h 30"/>
                <a:gd name="T14" fmla="*/ 17 w 21"/>
                <a:gd name="T15" fmla="*/ 5 h 30"/>
                <a:gd name="T16" fmla="*/ 11 w 21"/>
                <a:gd name="T17" fmla="*/ 0 h 30"/>
                <a:gd name="T18" fmla="*/ 19 w 21"/>
                <a:gd name="T19" fmla="*/ 21 h 30"/>
                <a:gd name="T20" fmla="*/ 15 w 21"/>
                <a:gd name="T21" fmla="*/ 27 h 30"/>
                <a:gd name="T22" fmla="*/ 9 w 21"/>
                <a:gd name="T23" fmla="*/ 28 h 30"/>
                <a:gd name="T24" fmla="*/ 4 w 21"/>
                <a:gd name="T25" fmla="*/ 24 h 30"/>
                <a:gd name="T26" fmla="*/ 1 w 21"/>
                <a:gd name="T27" fmla="*/ 9 h 30"/>
                <a:gd name="T28" fmla="*/ 5 w 21"/>
                <a:gd name="T29" fmla="*/ 3 h 30"/>
                <a:gd name="T30" fmla="*/ 11 w 21"/>
                <a:gd name="T31" fmla="*/ 2 h 30"/>
                <a:gd name="T32" fmla="*/ 17 w 21"/>
                <a:gd name="T33" fmla="*/ 6 h 30"/>
                <a:gd name="T34" fmla="*/ 19 w 21"/>
                <a:gd name="T35" fmla="*/ 2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 h="30">
                  <a:moveTo>
                    <a:pt x="11" y="0"/>
                  </a:moveTo>
                  <a:cubicBezTo>
                    <a:pt x="5" y="1"/>
                    <a:pt x="5" y="1"/>
                    <a:pt x="5" y="1"/>
                  </a:cubicBezTo>
                  <a:cubicBezTo>
                    <a:pt x="2" y="2"/>
                    <a:pt x="0" y="5"/>
                    <a:pt x="0" y="8"/>
                  </a:cubicBezTo>
                  <a:cubicBezTo>
                    <a:pt x="3" y="25"/>
                    <a:pt x="3" y="25"/>
                    <a:pt x="3" y="25"/>
                  </a:cubicBezTo>
                  <a:cubicBezTo>
                    <a:pt x="3" y="28"/>
                    <a:pt x="6" y="30"/>
                    <a:pt x="9" y="29"/>
                  </a:cubicBezTo>
                  <a:cubicBezTo>
                    <a:pt x="15" y="29"/>
                    <a:pt x="15" y="29"/>
                    <a:pt x="15" y="29"/>
                  </a:cubicBezTo>
                  <a:cubicBezTo>
                    <a:pt x="18" y="28"/>
                    <a:pt x="21" y="25"/>
                    <a:pt x="20" y="22"/>
                  </a:cubicBezTo>
                  <a:cubicBezTo>
                    <a:pt x="17" y="5"/>
                    <a:pt x="17" y="5"/>
                    <a:pt x="17" y="5"/>
                  </a:cubicBezTo>
                  <a:cubicBezTo>
                    <a:pt x="17" y="2"/>
                    <a:pt x="14" y="0"/>
                    <a:pt x="11" y="0"/>
                  </a:cubicBezTo>
                  <a:close/>
                  <a:moveTo>
                    <a:pt x="19" y="21"/>
                  </a:moveTo>
                  <a:cubicBezTo>
                    <a:pt x="20" y="24"/>
                    <a:pt x="18" y="27"/>
                    <a:pt x="15" y="27"/>
                  </a:cubicBezTo>
                  <a:cubicBezTo>
                    <a:pt x="9" y="28"/>
                    <a:pt x="9" y="28"/>
                    <a:pt x="9" y="28"/>
                  </a:cubicBezTo>
                  <a:cubicBezTo>
                    <a:pt x="7" y="29"/>
                    <a:pt x="4" y="27"/>
                    <a:pt x="4" y="24"/>
                  </a:cubicBezTo>
                  <a:cubicBezTo>
                    <a:pt x="1" y="9"/>
                    <a:pt x="1" y="9"/>
                    <a:pt x="1" y="9"/>
                  </a:cubicBezTo>
                  <a:cubicBezTo>
                    <a:pt x="1" y="6"/>
                    <a:pt x="3" y="3"/>
                    <a:pt x="5" y="3"/>
                  </a:cubicBezTo>
                  <a:cubicBezTo>
                    <a:pt x="11" y="2"/>
                    <a:pt x="11" y="2"/>
                    <a:pt x="11" y="2"/>
                  </a:cubicBezTo>
                  <a:cubicBezTo>
                    <a:pt x="14" y="1"/>
                    <a:pt x="16" y="3"/>
                    <a:pt x="17" y="6"/>
                  </a:cubicBezTo>
                  <a:lnTo>
                    <a:pt x="19" y="21"/>
                  </a:lnTo>
                  <a:close/>
                </a:path>
              </a:pathLst>
            </a:custGeom>
            <a:solidFill>
              <a:srgbClr val="D1DCE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69" name="Freeform 316">
              <a:extLst>
                <a:ext uri="{FF2B5EF4-FFF2-40B4-BE49-F238E27FC236}">
                  <a16:creationId xmlns:a16="http://schemas.microsoft.com/office/drawing/2014/main" id="{55E7FAAF-F322-EE26-817B-E4025887B9B2}"/>
                </a:ext>
              </a:extLst>
            </p:cNvPr>
            <p:cNvSpPr>
              <a:spLocks noEditPoints="1"/>
            </p:cNvSpPr>
            <p:nvPr/>
          </p:nvSpPr>
          <p:spPr bwMode="auto">
            <a:xfrm>
              <a:off x="8159619" y="5553764"/>
              <a:ext cx="22446" cy="33009"/>
            </a:xfrm>
            <a:custGeom>
              <a:avLst/>
              <a:gdLst>
                <a:gd name="T0" fmla="*/ 11 w 21"/>
                <a:gd name="T1" fmla="*/ 1 h 30"/>
                <a:gd name="T2" fmla="*/ 5 w 21"/>
                <a:gd name="T3" fmla="*/ 2 h 30"/>
                <a:gd name="T4" fmla="*/ 1 w 21"/>
                <a:gd name="T5" fmla="*/ 8 h 30"/>
                <a:gd name="T6" fmla="*/ 3 w 21"/>
                <a:gd name="T7" fmla="*/ 25 h 30"/>
                <a:gd name="T8" fmla="*/ 10 w 21"/>
                <a:gd name="T9" fmla="*/ 30 h 30"/>
                <a:gd name="T10" fmla="*/ 16 w 21"/>
                <a:gd name="T11" fmla="*/ 29 h 30"/>
                <a:gd name="T12" fmla="*/ 21 w 21"/>
                <a:gd name="T13" fmla="*/ 22 h 30"/>
                <a:gd name="T14" fmla="*/ 18 w 21"/>
                <a:gd name="T15" fmla="*/ 5 h 30"/>
                <a:gd name="T16" fmla="*/ 11 w 21"/>
                <a:gd name="T17" fmla="*/ 1 h 30"/>
                <a:gd name="T18" fmla="*/ 20 w 21"/>
                <a:gd name="T19" fmla="*/ 22 h 30"/>
                <a:gd name="T20" fmla="*/ 15 w 21"/>
                <a:gd name="T21" fmla="*/ 27 h 30"/>
                <a:gd name="T22" fmla="*/ 10 w 21"/>
                <a:gd name="T23" fmla="*/ 28 h 30"/>
                <a:gd name="T24" fmla="*/ 4 w 21"/>
                <a:gd name="T25" fmla="*/ 24 h 30"/>
                <a:gd name="T26" fmla="*/ 2 w 21"/>
                <a:gd name="T27" fmla="*/ 9 h 30"/>
                <a:gd name="T28" fmla="*/ 6 w 21"/>
                <a:gd name="T29" fmla="*/ 3 h 30"/>
                <a:gd name="T30" fmla="*/ 11 w 21"/>
                <a:gd name="T31" fmla="*/ 2 h 30"/>
                <a:gd name="T32" fmla="*/ 17 w 21"/>
                <a:gd name="T33" fmla="*/ 6 h 30"/>
                <a:gd name="T34" fmla="*/ 20 w 21"/>
                <a:gd name="T35" fmla="*/ 22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 h="30">
                  <a:moveTo>
                    <a:pt x="11" y="1"/>
                  </a:moveTo>
                  <a:cubicBezTo>
                    <a:pt x="5" y="2"/>
                    <a:pt x="5" y="2"/>
                    <a:pt x="5" y="2"/>
                  </a:cubicBezTo>
                  <a:cubicBezTo>
                    <a:pt x="2" y="2"/>
                    <a:pt x="0" y="5"/>
                    <a:pt x="1" y="8"/>
                  </a:cubicBezTo>
                  <a:cubicBezTo>
                    <a:pt x="3" y="25"/>
                    <a:pt x="3" y="25"/>
                    <a:pt x="3" y="25"/>
                  </a:cubicBezTo>
                  <a:cubicBezTo>
                    <a:pt x="4" y="28"/>
                    <a:pt x="7" y="30"/>
                    <a:pt x="10" y="30"/>
                  </a:cubicBezTo>
                  <a:cubicBezTo>
                    <a:pt x="16" y="29"/>
                    <a:pt x="16" y="29"/>
                    <a:pt x="16" y="29"/>
                  </a:cubicBezTo>
                  <a:cubicBezTo>
                    <a:pt x="19" y="28"/>
                    <a:pt x="21" y="25"/>
                    <a:pt x="21" y="22"/>
                  </a:cubicBezTo>
                  <a:cubicBezTo>
                    <a:pt x="18" y="5"/>
                    <a:pt x="18" y="5"/>
                    <a:pt x="18" y="5"/>
                  </a:cubicBezTo>
                  <a:cubicBezTo>
                    <a:pt x="17" y="2"/>
                    <a:pt x="14" y="0"/>
                    <a:pt x="11" y="1"/>
                  </a:cubicBezTo>
                  <a:close/>
                  <a:moveTo>
                    <a:pt x="20" y="22"/>
                  </a:moveTo>
                  <a:cubicBezTo>
                    <a:pt x="20" y="24"/>
                    <a:pt x="18" y="27"/>
                    <a:pt x="15" y="27"/>
                  </a:cubicBezTo>
                  <a:cubicBezTo>
                    <a:pt x="10" y="28"/>
                    <a:pt x="10" y="28"/>
                    <a:pt x="10" y="28"/>
                  </a:cubicBezTo>
                  <a:cubicBezTo>
                    <a:pt x="7" y="29"/>
                    <a:pt x="4" y="27"/>
                    <a:pt x="4" y="24"/>
                  </a:cubicBezTo>
                  <a:cubicBezTo>
                    <a:pt x="2" y="9"/>
                    <a:pt x="2" y="9"/>
                    <a:pt x="2" y="9"/>
                  </a:cubicBezTo>
                  <a:cubicBezTo>
                    <a:pt x="1" y="6"/>
                    <a:pt x="3" y="3"/>
                    <a:pt x="6" y="3"/>
                  </a:cubicBezTo>
                  <a:cubicBezTo>
                    <a:pt x="11" y="2"/>
                    <a:pt x="11" y="2"/>
                    <a:pt x="11" y="2"/>
                  </a:cubicBezTo>
                  <a:cubicBezTo>
                    <a:pt x="14" y="2"/>
                    <a:pt x="17" y="3"/>
                    <a:pt x="17" y="6"/>
                  </a:cubicBezTo>
                  <a:lnTo>
                    <a:pt x="20" y="22"/>
                  </a:lnTo>
                  <a:close/>
                </a:path>
              </a:pathLst>
            </a:custGeom>
            <a:solidFill>
              <a:srgbClr val="D1DCE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70" name="Freeform 317">
              <a:extLst>
                <a:ext uri="{FF2B5EF4-FFF2-40B4-BE49-F238E27FC236}">
                  <a16:creationId xmlns:a16="http://schemas.microsoft.com/office/drawing/2014/main" id="{BE3C7EE6-A73C-F05B-DC9B-5A6FCCAD97E0}"/>
                </a:ext>
              </a:extLst>
            </p:cNvPr>
            <p:cNvSpPr>
              <a:spLocks/>
            </p:cNvSpPr>
            <p:nvPr/>
          </p:nvSpPr>
          <p:spPr bwMode="auto">
            <a:xfrm>
              <a:off x="8271848" y="5536600"/>
              <a:ext cx="13203" cy="39610"/>
            </a:xfrm>
            <a:custGeom>
              <a:avLst/>
              <a:gdLst>
                <a:gd name="T0" fmla="*/ 2 w 12"/>
                <a:gd name="T1" fmla="*/ 19 h 36"/>
                <a:gd name="T2" fmla="*/ 7 w 12"/>
                <a:gd name="T3" fmla="*/ 1 h 36"/>
                <a:gd name="T4" fmla="*/ 6 w 12"/>
                <a:gd name="T5" fmla="*/ 0 h 36"/>
                <a:gd name="T6" fmla="*/ 1 w 12"/>
                <a:gd name="T7" fmla="*/ 20 h 36"/>
                <a:gd name="T8" fmla="*/ 11 w 12"/>
                <a:gd name="T9" fmla="*/ 36 h 36"/>
                <a:gd name="T10" fmla="*/ 12 w 12"/>
                <a:gd name="T11" fmla="*/ 35 h 36"/>
                <a:gd name="T12" fmla="*/ 2 w 12"/>
                <a:gd name="T13" fmla="*/ 19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2" y="19"/>
                  </a:moveTo>
                  <a:cubicBezTo>
                    <a:pt x="1" y="12"/>
                    <a:pt x="3" y="5"/>
                    <a:pt x="7" y="1"/>
                  </a:cubicBezTo>
                  <a:cubicBezTo>
                    <a:pt x="6" y="0"/>
                    <a:pt x="6" y="0"/>
                    <a:pt x="6" y="0"/>
                  </a:cubicBezTo>
                  <a:cubicBezTo>
                    <a:pt x="2" y="5"/>
                    <a:pt x="0" y="12"/>
                    <a:pt x="1" y="20"/>
                  </a:cubicBezTo>
                  <a:cubicBezTo>
                    <a:pt x="2" y="27"/>
                    <a:pt x="6" y="33"/>
                    <a:pt x="11" y="36"/>
                  </a:cubicBezTo>
                  <a:cubicBezTo>
                    <a:pt x="11" y="36"/>
                    <a:pt x="11" y="36"/>
                    <a:pt x="12" y="35"/>
                  </a:cubicBezTo>
                  <a:cubicBezTo>
                    <a:pt x="7" y="32"/>
                    <a:pt x="3" y="26"/>
                    <a:pt x="2" y="19"/>
                  </a:cubicBezTo>
                  <a:close/>
                </a:path>
              </a:pathLst>
            </a:custGeom>
            <a:solidFill>
              <a:srgbClr val="D1DCE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71" name="Freeform 318">
              <a:extLst>
                <a:ext uri="{FF2B5EF4-FFF2-40B4-BE49-F238E27FC236}">
                  <a16:creationId xmlns:a16="http://schemas.microsoft.com/office/drawing/2014/main" id="{7E154A53-4DD4-14BD-63FD-50C8F57EA3B1}"/>
                </a:ext>
              </a:extLst>
            </p:cNvPr>
            <p:cNvSpPr>
              <a:spLocks/>
            </p:cNvSpPr>
            <p:nvPr/>
          </p:nvSpPr>
          <p:spPr bwMode="auto">
            <a:xfrm>
              <a:off x="7973450" y="5663353"/>
              <a:ext cx="19805" cy="29048"/>
            </a:xfrm>
            <a:custGeom>
              <a:avLst/>
              <a:gdLst>
                <a:gd name="T0" fmla="*/ 0 w 15"/>
                <a:gd name="T1" fmla="*/ 6 h 22"/>
                <a:gd name="T2" fmla="*/ 1 w 15"/>
                <a:gd name="T3" fmla="*/ 9 h 22"/>
                <a:gd name="T4" fmla="*/ 2 w 15"/>
                <a:gd name="T5" fmla="*/ 13 h 22"/>
                <a:gd name="T6" fmla="*/ 3 w 15"/>
                <a:gd name="T7" fmla="*/ 20 h 22"/>
                <a:gd name="T8" fmla="*/ 15 w 15"/>
                <a:gd name="T9" fmla="*/ 22 h 22"/>
                <a:gd name="T10" fmla="*/ 13 w 15"/>
                <a:gd name="T11" fmla="*/ 11 h 22"/>
                <a:gd name="T12" fmla="*/ 13 w 15"/>
                <a:gd name="T13" fmla="*/ 6 h 22"/>
                <a:gd name="T14" fmla="*/ 12 w 15"/>
                <a:gd name="T15" fmla="*/ 0 h 22"/>
                <a:gd name="T16" fmla="*/ 0 w 15"/>
                <a:gd name="T17" fmla="*/ 6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22">
                  <a:moveTo>
                    <a:pt x="0" y="6"/>
                  </a:moveTo>
                  <a:lnTo>
                    <a:pt x="1" y="9"/>
                  </a:lnTo>
                  <a:lnTo>
                    <a:pt x="2" y="13"/>
                  </a:lnTo>
                  <a:lnTo>
                    <a:pt x="3" y="20"/>
                  </a:lnTo>
                  <a:lnTo>
                    <a:pt x="15" y="22"/>
                  </a:lnTo>
                  <a:lnTo>
                    <a:pt x="13" y="11"/>
                  </a:lnTo>
                  <a:lnTo>
                    <a:pt x="13" y="6"/>
                  </a:lnTo>
                  <a:lnTo>
                    <a:pt x="12" y="0"/>
                  </a:lnTo>
                  <a:lnTo>
                    <a:pt x="0" y="6"/>
                  </a:lnTo>
                  <a:close/>
                </a:path>
              </a:pathLst>
            </a:custGeom>
            <a:solidFill>
              <a:srgbClr val="4A4A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72" name="Freeform 319">
              <a:extLst>
                <a:ext uri="{FF2B5EF4-FFF2-40B4-BE49-F238E27FC236}">
                  <a16:creationId xmlns:a16="http://schemas.microsoft.com/office/drawing/2014/main" id="{C38028AC-4A1D-A29F-EA51-5D5E14998C85}"/>
                </a:ext>
              </a:extLst>
            </p:cNvPr>
            <p:cNvSpPr>
              <a:spLocks/>
            </p:cNvSpPr>
            <p:nvPr/>
          </p:nvSpPr>
          <p:spPr bwMode="auto">
            <a:xfrm>
              <a:off x="7974771" y="5676557"/>
              <a:ext cx="18485" cy="13203"/>
            </a:xfrm>
            <a:custGeom>
              <a:avLst/>
              <a:gdLst>
                <a:gd name="T0" fmla="*/ 0 w 14"/>
                <a:gd name="T1" fmla="*/ 2 h 10"/>
                <a:gd name="T2" fmla="*/ 2 w 14"/>
                <a:gd name="T3" fmla="*/ 9 h 10"/>
                <a:gd name="T4" fmla="*/ 14 w 14"/>
                <a:gd name="T5" fmla="*/ 10 h 10"/>
                <a:gd name="T6" fmla="*/ 12 w 14"/>
                <a:gd name="T7" fmla="*/ 0 h 10"/>
                <a:gd name="T8" fmla="*/ 0 w 14"/>
                <a:gd name="T9" fmla="*/ 2 h 10"/>
              </a:gdLst>
              <a:ahLst/>
              <a:cxnLst>
                <a:cxn ang="0">
                  <a:pos x="T0" y="T1"/>
                </a:cxn>
                <a:cxn ang="0">
                  <a:pos x="T2" y="T3"/>
                </a:cxn>
                <a:cxn ang="0">
                  <a:pos x="T4" y="T5"/>
                </a:cxn>
                <a:cxn ang="0">
                  <a:pos x="T6" y="T7"/>
                </a:cxn>
                <a:cxn ang="0">
                  <a:pos x="T8" y="T9"/>
                </a:cxn>
              </a:cxnLst>
              <a:rect l="0" t="0" r="r" b="b"/>
              <a:pathLst>
                <a:path w="14" h="10">
                  <a:moveTo>
                    <a:pt x="0" y="2"/>
                  </a:moveTo>
                  <a:lnTo>
                    <a:pt x="2" y="9"/>
                  </a:lnTo>
                  <a:lnTo>
                    <a:pt x="14" y="10"/>
                  </a:lnTo>
                  <a:lnTo>
                    <a:pt x="12" y="0"/>
                  </a:lnTo>
                  <a:lnTo>
                    <a:pt x="0" y="2"/>
                  </a:lnTo>
                  <a:close/>
                </a:path>
              </a:pathLst>
            </a:custGeom>
            <a:solidFill>
              <a:srgbClr val="3838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73" name="Freeform 320">
              <a:extLst>
                <a:ext uri="{FF2B5EF4-FFF2-40B4-BE49-F238E27FC236}">
                  <a16:creationId xmlns:a16="http://schemas.microsoft.com/office/drawing/2014/main" id="{3D6A7F2D-B5F8-FDD5-8271-450432C3F8C1}"/>
                </a:ext>
              </a:extLst>
            </p:cNvPr>
            <p:cNvSpPr>
              <a:spLocks/>
            </p:cNvSpPr>
            <p:nvPr/>
          </p:nvSpPr>
          <p:spPr bwMode="auto">
            <a:xfrm>
              <a:off x="7973450" y="5664674"/>
              <a:ext cx="17164" cy="10563"/>
            </a:xfrm>
            <a:custGeom>
              <a:avLst/>
              <a:gdLst>
                <a:gd name="T0" fmla="*/ 1 w 13"/>
                <a:gd name="T1" fmla="*/ 8 h 8"/>
                <a:gd name="T2" fmla="*/ 0 w 13"/>
                <a:gd name="T3" fmla="*/ 6 h 8"/>
                <a:gd name="T4" fmla="*/ 13 w 13"/>
                <a:gd name="T5" fmla="*/ 0 h 8"/>
                <a:gd name="T6" fmla="*/ 13 w 13"/>
                <a:gd name="T7" fmla="*/ 2 h 8"/>
                <a:gd name="T8" fmla="*/ 1 w 13"/>
                <a:gd name="T9" fmla="*/ 8 h 8"/>
              </a:gdLst>
              <a:ahLst/>
              <a:cxnLst>
                <a:cxn ang="0">
                  <a:pos x="T0" y="T1"/>
                </a:cxn>
                <a:cxn ang="0">
                  <a:pos x="T2" y="T3"/>
                </a:cxn>
                <a:cxn ang="0">
                  <a:pos x="T4" y="T5"/>
                </a:cxn>
                <a:cxn ang="0">
                  <a:pos x="T6" y="T7"/>
                </a:cxn>
                <a:cxn ang="0">
                  <a:pos x="T8" y="T9"/>
                </a:cxn>
              </a:cxnLst>
              <a:rect l="0" t="0" r="r" b="b"/>
              <a:pathLst>
                <a:path w="13" h="8">
                  <a:moveTo>
                    <a:pt x="1" y="8"/>
                  </a:moveTo>
                  <a:lnTo>
                    <a:pt x="0" y="6"/>
                  </a:lnTo>
                  <a:lnTo>
                    <a:pt x="13" y="0"/>
                  </a:lnTo>
                  <a:lnTo>
                    <a:pt x="13" y="2"/>
                  </a:lnTo>
                  <a:lnTo>
                    <a:pt x="1" y="8"/>
                  </a:lnTo>
                  <a:close/>
                </a:path>
              </a:pathLst>
            </a:custGeom>
            <a:solidFill>
              <a:srgbClr val="3838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74" name="Freeform 321">
              <a:extLst>
                <a:ext uri="{FF2B5EF4-FFF2-40B4-BE49-F238E27FC236}">
                  <a16:creationId xmlns:a16="http://schemas.microsoft.com/office/drawing/2014/main" id="{29387518-56EF-C3BE-843B-7C7D53285213}"/>
                </a:ext>
              </a:extLst>
            </p:cNvPr>
            <p:cNvSpPr>
              <a:spLocks/>
            </p:cNvSpPr>
            <p:nvPr/>
          </p:nvSpPr>
          <p:spPr bwMode="auto">
            <a:xfrm>
              <a:off x="7985333" y="5646189"/>
              <a:ext cx="66017" cy="54134"/>
            </a:xfrm>
            <a:custGeom>
              <a:avLst/>
              <a:gdLst>
                <a:gd name="T0" fmla="*/ 48 w 60"/>
                <a:gd name="T1" fmla="*/ 1 h 49"/>
                <a:gd name="T2" fmla="*/ 26 w 60"/>
                <a:gd name="T3" fmla="*/ 3 h 49"/>
                <a:gd name="T4" fmla="*/ 0 w 60"/>
                <a:gd name="T5" fmla="*/ 16 h 49"/>
                <a:gd name="T6" fmla="*/ 1 w 60"/>
                <a:gd name="T7" fmla="*/ 23 h 49"/>
                <a:gd name="T8" fmla="*/ 1 w 60"/>
                <a:gd name="T9" fmla="*/ 24 h 49"/>
                <a:gd name="T10" fmla="*/ 2 w 60"/>
                <a:gd name="T11" fmla="*/ 29 h 49"/>
                <a:gd name="T12" fmla="*/ 4 w 60"/>
                <a:gd name="T13" fmla="*/ 43 h 49"/>
                <a:gd name="T14" fmla="*/ 33 w 60"/>
                <a:gd name="T15" fmla="*/ 47 h 49"/>
                <a:gd name="T16" fmla="*/ 54 w 60"/>
                <a:gd name="T17" fmla="*/ 43 h 49"/>
                <a:gd name="T18" fmla="*/ 59 w 60"/>
                <a:gd name="T19" fmla="*/ 33 h 49"/>
                <a:gd name="T20" fmla="*/ 57 w 60"/>
                <a:gd name="T21" fmla="*/ 21 h 49"/>
                <a:gd name="T22" fmla="*/ 56 w 60"/>
                <a:gd name="T23" fmla="*/ 15 h 49"/>
                <a:gd name="T24" fmla="*/ 55 w 60"/>
                <a:gd name="T25" fmla="*/ 8 h 49"/>
                <a:gd name="T26" fmla="*/ 48 w 60"/>
                <a:gd name="T27" fmla="*/ 1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49">
                  <a:moveTo>
                    <a:pt x="48" y="1"/>
                  </a:moveTo>
                  <a:cubicBezTo>
                    <a:pt x="41" y="0"/>
                    <a:pt x="31" y="2"/>
                    <a:pt x="26" y="3"/>
                  </a:cubicBezTo>
                  <a:cubicBezTo>
                    <a:pt x="15" y="5"/>
                    <a:pt x="0" y="14"/>
                    <a:pt x="0" y="16"/>
                  </a:cubicBezTo>
                  <a:cubicBezTo>
                    <a:pt x="0" y="18"/>
                    <a:pt x="1" y="21"/>
                    <a:pt x="1" y="23"/>
                  </a:cubicBezTo>
                  <a:cubicBezTo>
                    <a:pt x="1" y="24"/>
                    <a:pt x="1" y="24"/>
                    <a:pt x="1" y="24"/>
                  </a:cubicBezTo>
                  <a:cubicBezTo>
                    <a:pt x="1" y="26"/>
                    <a:pt x="2" y="28"/>
                    <a:pt x="2" y="29"/>
                  </a:cubicBezTo>
                  <a:cubicBezTo>
                    <a:pt x="3" y="33"/>
                    <a:pt x="3" y="38"/>
                    <a:pt x="4" y="43"/>
                  </a:cubicBezTo>
                  <a:cubicBezTo>
                    <a:pt x="4" y="45"/>
                    <a:pt x="22" y="49"/>
                    <a:pt x="33" y="47"/>
                  </a:cubicBezTo>
                  <a:cubicBezTo>
                    <a:pt x="38" y="47"/>
                    <a:pt x="48" y="46"/>
                    <a:pt x="54" y="43"/>
                  </a:cubicBezTo>
                  <a:cubicBezTo>
                    <a:pt x="59" y="40"/>
                    <a:pt x="60" y="37"/>
                    <a:pt x="59" y="33"/>
                  </a:cubicBezTo>
                  <a:cubicBezTo>
                    <a:pt x="58" y="29"/>
                    <a:pt x="58" y="24"/>
                    <a:pt x="57" y="21"/>
                  </a:cubicBezTo>
                  <a:cubicBezTo>
                    <a:pt x="57" y="19"/>
                    <a:pt x="56" y="17"/>
                    <a:pt x="56" y="15"/>
                  </a:cubicBezTo>
                  <a:cubicBezTo>
                    <a:pt x="56" y="12"/>
                    <a:pt x="55" y="10"/>
                    <a:pt x="55" y="8"/>
                  </a:cubicBezTo>
                  <a:cubicBezTo>
                    <a:pt x="54" y="4"/>
                    <a:pt x="53" y="2"/>
                    <a:pt x="48" y="1"/>
                  </a:cubicBezTo>
                  <a:close/>
                </a:path>
              </a:pathLst>
            </a:custGeom>
            <a:solidFill>
              <a:srgbClr val="82E1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75" name="Freeform 322">
              <a:extLst>
                <a:ext uri="{FF2B5EF4-FFF2-40B4-BE49-F238E27FC236}">
                  <a16:creationId xmlns:a16="http://schemas.microsoft.com/office/drawing/2014/main" id="{8D7D626C-1AAF-E5D4-DE49-40810430186F}"/>
                </a:ext>
              </a:extLst>
            </p:cNvPr>
            <p:cNvSpPr>
              <a:spLocks/>
            </p:cNvSpPr>
            <p:nvPr/>
          </p:nvSpPr>
          <p:spPr bwMode="auto">
            <a:xfrm>
              <a:off x="7989294" y="5679197"/>
              <a:ext cx="60736" cy="19805"/>
            </a:xfrm>
            <a:custGeom>
              <a:avLst/>
              <a:gdLst>
                <a:gd name="T0" fmla="*/ 0 w 56"/>
                <a:gd name="T1" fmla="*/ 8 h 18"/>
                <a:gd name="T2" fmla="*/ 1 w 56"/>
                <a:gd name="T3" fmla="*/ 12 h 18"/>
                <a:gd name="T4" fmla="*/ 30 w 56"/>
                <a:gd name="T5" fmla="*/ 16 h 18"/>
                <a:gd name="T6" fmla="*/ 51 w 56"/>
                <a:gd name="T7" fmla="*/ 12 h 18"/>
                <a:gd name="T8" fmla="*/ 56 w 56"/>
                <a:gd name="T9" fmla="*/ 2 h 18"/>
                <a:gd name="T10" fmla="*/ 55 w 56"/>
                <a:gd name="T11" fmla="*/ 0 h 18"/>
                <a:gd name="T12" fmla="*/ 0 w 56"/>
                <a:gd name="T13" fmla="*/ 8 h 18"/>
              </a:gdLst>
              <a:ahLst/>
              <a:cxnLst>
                <a:cxn ang="0">
                  <a:pos x="T0" y="T1"/>
                </a:cxn>
                <a:cxn ang="0">
                  <a:pos x="T2" y="T3"/>
                </a:cxn>
                <a:cxn ang="0">
                  <a:pos x="T4" y="T5"/>
                </a:cxn>
                <a:cxn ang="0">
                  <a:pos x="T6" y="T7"/>
                </a:cxn>
                <a:cxn ang="0">
                  <a:pos x="T8" y="T9"/>
                </a:cxn>
                <a:cxn ang="0">
                  <a:pos x="T10" y="T11"/>
                </a:cxn>
                <a:cxn ang="0">
                  <a:pos x="T12" y="T13"/>
                </a:cxn>
              </a:cxnLst>
              <a:rect l="0" t="0" r="r" b="b"/>
              <a:pathLst>
                <a:path w="56" h="18">
                  <a:moveTo>
                    <a:pt x="0" y="8"/>
                  </a:moveTo>
                  <a:cubicBezTo>
                    <a:pt x="1" y="9"/>
                    <a:pt x="1" y="11"/>
                    <a:pt x="1" y="12"/>
                  </a:cubicBezTo>
                  <a:cubicBezTo>
                    <a:pt x="1" y="14"/>
                    <a:pt x="19" y="18"/>
                    <a:pt x="30" y="16"/>
                  </a:cubicBezTo>
                  <a:cubicBezTo>
                    <a:pt x="35" y="16"/>
                    <a:pt x="45" y="15"/>
                    <a:pt x="51" y="12"/>
                  </a:cubicBezTo>
                  <a:cubicBezTo>
                    <a:pt x="56" y="9"/>
                    <a:pt x="56" y="6"/>
                    <a:pt x="56" y="2"/>
                  </a:cubicBezTo>
                  <a:cubicBezTo>
                    <a:pt x="56" y="1"/>
                    <a:pt x="56" y="0"/>
                    <a:pt x="55" y="0"/>
                  </a:cubicBezTo>
                  <a:lnTo>
                    <a:pt x="0" y="8"/>
                  </a:lnTo>
                  <a:close/>
                </a:path>
              </a:pathLst>
            </a:custGeom>
            <a:solidFill>
              <a:srgbClr val="3ECC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76" name="Freeform 323">
              <a:extLst>
                <a:ext uri="{FF2B5EF4-FFF2-40B4-BE49-F238E27FC236}">
                  <a16:creationId xmlns:a16="http://schemas.microsoft.com/office/drawing/2014/main" id="{3B01A1AB-CA88-006A-4568-E6371E390A86}"/>
                </a:ext>
              </a:extLst>
            </p:cNvPr>
            <p:cNvSpPr>
              <a:spLocks/>
            </p:cNvSpPr>
            <p:nvPr/>
          </p:nvSpPr>
          <p:spPr bwMode="auto">
            <a:xfrm>
              <a:off x="7987974" y="5667314"/>
              <a:ext cx="60736" cy="19805"/>
            </a:xfrm>
            <a:custGeom>
              <a:avLst/>
              <a:gdLst>
                <a:gd name="T0" fmla="*/ 0 w 56"/>
                <a:gd name="T1" fmla="*/ 9 h 17"/>
                <a:gd name="T2" fmla="*/ 1 w 56"/>
                <a:gd name="T3" fmla="*/ 17 h 17"/>
                <a:gd name="T4" fmla="*/ 1 w 56"/>
                <a:gd name="T5" fmla="*/ 17 h 17"/>
                <a:gd name="T6" fmla="*/ 56 w 56"/>
                <a:gd name="T7" fmla="*/ 8 h 17"/>
                <a:gd name="T8" fmla="*/ 56 w 56"/>
                <a:gd name="T9" fmla="*/ 6 h 17"/>
                <a:gd name="T10" fmla="*/ 55 w 56"/>
                <a:gd name="T11" fmla="*/ 0 h 17"/>
                <a:gd name="T12" fmla="*/ 0 w 56"/>
                <a:gd name="T13" fmla="*/ 9 h 17"/>
              </a:gdLst>
              <a:ahLst/>
              <a:cxnLst>
                <a:cxn ang="0">
                  <a:pos x="T0" y="T1"/>
                </a:cxn>
                <a:cxn ang="0">
                  <a:pos x="T2" y="T3"/>
                </a:cxn>
                <a:cxn ang="0">
                  <a:pos x="T4" y="T5"/>
                </a:cxn>
                <a:cxn ang="0">
                  <a:pos x="T6" y="T7"/>
                </a:cxn>
                <a:cxn ang="0">
                  <a:pos x="T8" y="T9"/>
                </a:cxn>
                <a:cxn ang="0">
                  <a:pos x="T10" y="T11"/>
                </a:cxn>
                <a:cxn ang="0">
                  <a:pos x="T12" y="T13"/>
                </a:cxn>
              </a:cxnLst>
              <a:rect l="0" t="0" r="r" b="b"/>
              <a:pathLst>
                <a:path w="56" h="17">
                  <a:moveTo>
                    <a:pt x="0" y="9"/>
                  </a:moveTo>
                  <a:cubicBezTo>
                    <a:pt x="0" y="12"/>
                    <a:pt x="1" y="14"/>
                    <a:pt x="1" y="17"/>
                  </a:cubicBezTo>
                  <a:cubicBezTo>
                    <a:pt x="1" y="17"/>
                    <a:pt x="1" y="17"/>
                    <a:pt x="1" y="17"/>
                  </a:cubicBezTo>
                  <a:cubicBezTo>
                    <a:pt x="56" y="8"/>
                    <a:pt x="56" y="8"/>
                    <a:pt x="56" y="8"/>
                  </a:cubicBezTo>
                  <a:cubicBezTo>
                    <a:pt x="56" y="7"/>
                    <a:pt x="56" y="7"/>
                    <a:pt x="56" y="6"/>
                  </a:cubicBezTo>
                  <a:cubicBezTo>
                    <a:pt x="56" y="4"/>
                    <a:pt x="55" y="2"/>
                    <a:pt x="55" y="0"/>
                  </a:cubicBezTo>
                  <a:lnTo>
                    <a:pt x="0" y="9"/>
                  </a:lnTo>
                  <a:close/>
                </a:path>
              </a:pathLst>
            </a:custGeom>
            <a:solidFill>
              <a:srgbClr val="3ECC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77" name="Freeform 325">
              <a:extLst>
                <a:ext uri="{FF2B5EF4-FFF2-40B4-BE49-F238E27FC236}">
                  <a16:creationId xmlns:a16="http://schemas.microsoft.com/office/drawing/2014/main" id="{B13E47C9-C9B2-0201-4FB6-50E3BC3139CE}"/>
                </a:ext>
              </a:extLst>
            </p:cNvPr>
            <p:cNvSpPr>
              <a:spLocks/>
            </p:cNvSpPr>
            <p:nvPr/>
          </p:nvSpPr>
          <p:spPr bwMode="auto">
            <a:xfrm>
              <a:off x="8031545" y="5647509"/>
              <a:ext cx="18485" cy="47533"/>
            </a:xfrm>
            <a:custGeom>
              <a:avLst/>
              <a:gdLst>
                <a:gd name="T0" fmla="*/ 5 w 17"/>
                <a:gd name="T1" fmla="*/ 1 h 43"/>
                <a:gd name="T2" fmla="*/ 4 w 17"/>
                <a:gd name="T3" fmla="*/ 1 h 43"/>
                <a:gd name="T4" fmla="*/ 11 w 17"/>
                <a:gd name="T5" fmla="*/ 8 h 43"/>
                <a:gd name="T6" fmla="*/ 12 w 17"/>
                <a:gd name="T7" fmla="*/ 15 h 43"/>
                <a:gd name="T8" fmla="*/ 13 w 17"/>
                <a:gd name="T9" fmla="*/ 20 h 43"/>
                <a:gd name="T10" fmla="*/ 15 w 17"/>
                <a:gd name="T11" fmla="*/ 32 h 43"/>
                <a:gd name="T12" fmla="*/ 10 w 17"/>
                <a:gd name="T13" fmla="*/ 41 h 43"/>
                <a:gd name="T14" fmla="*/ 11 w 17"/>
                <a:gd name="T15" fmla="*/ 41 h 43"/>
                <a:gd name="T16" fmla="*/ 16 w 17"/>
                <a:gd name="T17" fmla="*/ 32 h 43"/>
                <a:gd name="T18" fmla="*/ 14 w 17"/>
                <a:gd name="T19" fmla="*/ 20 h 43"/>
                <a:gd name="T20" fmla="*/ 13 w 17"/>
                <a:gd name="T21" fmla="*/ 15 h 43"/>
                <a:gd name="T22" fmla="*/ 12 w 17"/>
                <a:gd name="T23" fmla="*/ 8 h 43"/>
                <a:gd name="T24" fmla="*/ 5 w 17"/>
                <a:gd name="T25" fmla="*/ 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 h="43">
                  <a:moveTo>
                    <a:pt x="5" y="1"/>
                  </a:moveTo>
                  <a:cubicBezTo>
                    <a:pt x="1" y="0"/>
                    <a:pt x="0" y="0"/>
                    <a:pt x="4" y="1"/>
                  </a:cubicBezTo>
                  <a:cubicBezTo>
                    <a:pt x="9" y="2"/>
                    <a:pt x="10" y="4"/>
                    <a:pt x="11" y="8"/>
                  </a:cubicBezTo>
                  <a:cubicBezTo>
                    <a:pt x="11" y="9"/>
                    <a:pt x="12" y="12"/>
                    <a:pt x="12" y="15"/>
                  </a:cubicBezTo>
                  <a:cubicBezTo>
                    <a:pt x="12" y="16"/>
                    <a:pt x="13" y="18"/>
                    <a:pt x="13" y="20"/>
                  </a:cubicBezTo>
                  <a:cubicBezTo>
                    <a:pt x="13" y="24"/>
                    <a:pt x="14" y="28"/>
                    <a:pt x="15" y="32"/>
                  </a:cubicBezTo>
                  <a:cubicBezTo>
                    <a:pt x="15" y="36"/>
                    <a:pt x="15" y="39"/>
                    <a:pt x="10" y="41"/>
                  </a:cubicBezTo>
                  <a:cubicBezTo>
                    <a:pt x="7" y="43"/>
                    <a:pt x="8" y="43"/>
                    <a:pt x="11" y="41"/>
                  </a:cubicBezTo>
                  <a:cubicBezTo>
                    <a:pt x="16" y="38"/>
                    <a:pt x="17" y="36"/>
                    <a:pt x="16" y="32"/>
                  </a:cubicBezTo>
                  <a:cubicBezTo>
                    <a:pt x="15" y="28"/>
                    <a:pt x="15" y="23"/>
                    <a:pt x="14" y="20"/>
                  </a:cubicBezTo>
                  <a:cubicBezTo>
                    <a:pt x="14" y="18"/>
                    <a:pt x="13" y="16"/>
                    <a:pt x="13" y="15"/>
                  </a:cubicBezTo>
                  <a:cubicBezTo>
                    <a:pt x="13" y="12"/>
                    <a:pt x="12" y="9"/>
                    <a:pt x="12" y="8"/>
                  </a:cubicBezTo>
                  <a:cubicBezTo>
                    <a:pt x="11" y="4"/>
                    <a:pt x="10" y="2"/>
                    <a:pt x="5"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78" name="Freeform 327">
              <a:extLst>
                <a:ext uri="{FF2B5EF4-FFF2-40B4-BE49-F238E27FC236}">
                  <a16:creationId xmlns:a16="http://schemas.microsoft.com/office/drawing/2014/main" id="{C0C648D3-560A-6267-022D-855BFA8F201E}"/>
                </a:ext>
              </a:extLst>
            </p:cNvPr>
            <p:cNvSpPr>
              <a:spLocks/>
            </p:cNvSpPr>
            <p:nvPr/>
          </p:nvSpPr>
          <p:spPr bwMode="auto">
            <a:xfrm>
              <a:off x="7890268" y="5664674"/>
              <a:ext cx="19805" cy="29048"/>
            </a:xfrm>
            <a:custGeom>
              <a:avLst/>
              <a:gdLst>
                <a:gd name="T0" fmla="*/ 0 w 15"/>
                <a:gd name="T1" fmla="*/ 6 h 22"/>
                <a:gd name="T2" fmla="*/ 0 w 15"/>
                <a:gd name="T3" fmla="*/ 8 h 22"/>
                <a:gd name="T4" fmla="*/ 1 w 15"/>
                <a:gd name="T5" fmla="*/ 13 h 22"/>
                <a:gd name="T6" fmla="*/ 2 w 15"/>
                <a:gd name="T7" fmla="*/ 20 h 22"/>
                <a:gd name="T8" fmla="*/ 15 w 15"/>
                <a:gd name="T9" fmla="*/ 22 h 22"/>
                <a:gd name="T10" fmla="*/ 14 w 15"/>
                <a:gd name="T11" fmla="*/ 11 h 22"/>
                <a:gd name="T12" fmla="*/ 13 w 15"/>
                <a:gd name="T13" fmla="*/ 6 h 22"/>
                <a:gd name="T14" fmla="*/ 12 w 15"/>
                <a:gd name="T15" fmla="*/ 0 h 22"/>
                <a:gd name="T16" fmla="*/ 0 w 15"/>
                <a:gd name="T17" fmla="*/ 6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22">
                  <a:moveTo>
                    <a:pt x="0" y="6"/>
                  </a:moveTo>
                  <a:lnTo>
                    <a:pt x="0" y="8"/>
                  </a:lnTo>
                  <a:lnTo>
                    <a:pt x="1" y="13"/>
                  </a:lnTo>
                  <a:lnTo>
                    <a:pt x="2" y="20"/>
                  </a:lnTo>
                  <a:lnTo>
                    <a:pt x="15" y="22"/>
                  </a:lnTo>
                  <a:lnTo>
                    <a:pt x="14" y="11"/>
                  </a:lnTo>
                  <a:lnTo>
                    <a:pt x="13" y="6"/>
                  </a:lnTo>
                  <a:lnTo>
                    <a:pt x="12" y="0"/>
                  </a:lnTo>
                  <a:lnTo>
                    <a:pt x="0" y="6"/>
                  </a:lnTo>
                  <a:close/>
                </a:path>
              </a:pathLst>
            </a:custGeom>
            <a:solidFill>
              <a:srgbClr val="4A4A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79" name="Freeform 328">
              <a:extLst>
                <a:ext uri="{FF2B5EF4-FFF2-40B4-BE49-F238E27FC236}">
                  <a16:creationId xmlns:a16="http://schemas.microsoft.com/office/drawing/2014/main" id="{745D1319-0143-1217-0AE3-FF35C5698D0A}"/>
                </a:ext>
              </a:extLst>
            </p:cNvPr>
            <p:cNvSpPr>
              <a:spLocks/>
            </p:cNvSpPr>
            <p:nvPr/>
          </p:nvSpPr>
          <p:spPr bwMode="auto">
            <a:xfrm>
              <a:off x="7891589" y="5677877"/>
              <a:ext cx="18485" cy="13203"/>
            </a:xfrm>
            <a:custGeom>
              <a:avLst/>
              <a:gdLst>
                <a:gd name="T0" fmla="*/ 0 w 14"/>
                <a:gd name="T1" fmla="*/ 2 h 10"/>
                <a:gd name="T2" fmla="*/ 1 w 14"/>
                <a:gd name="T3" fmla="*/ 8 h 10"/>
                <a:gd name="T4" fmla="*/ 14 w 14"/>
                <a:gd name="T5" fmla="*/ 10 h 10"/>
                <a:gd name="T6" fmla="*/ 13 w 14"/>
                <a:gd name="T7" fmla="*/ 0 h 10"/>
                <a:gd name="T8" fmla="*/ 0 w 14"/>
                <a:gd name="T9" fmla="*/ 2 h 10"/>
              </a:gdLst>
              <a:ahLst/>
              <a:cxnLst>
                <a:cxn ang="0">
                  <a:pos x="T0" y="T1"/>
                </a:cxn>
                <a:cxn ang="0">
                  <a:pos x="T2" y="T3"/>
                </a:cxn>
                <a:cxn ang="0">
                  <a:pos x="T4" y="T5"/>
                </a:cxn>
                <a:cxn ang="0">
                  <a:pos x="T6" y="T7"/>
                </a:cxn>
                <a:cxn ang="0">
                  <a:pos x="T8" y="T9"/>
                </a:cxn>
              </a:cxnLst>
              <a:rect l="0" t="0" r="r" b="b"/>
              <a:pathLst>
                <a:path w="14" h="10">
                  <a:moveTo>
                    <a:pt x="0" y="2"/>
                  </a:moveTo>
                  <a:lnTo>
                    <a:pt x="1" y="8"/>
                  </a:lnTo>
                  <a:lnTo>
                    <a:pt x="14" y="10"/>
                  </a:lnTo>
                  <a:lnTo>
                    <a:pt x="13" y="0"/>
                  </a:lnTo>
                  <a:lnTo>
                    <a:pt x="0" y="2"/>
                  </a:lnTo>
                  <a:close/>
                </a:path>
              </a:pathLst>
            </a:custGeom>
            <a:solidFill>
              <a:srgbClr val="3838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80" name="Freeform 329">
              <a:extLst>
                <a:ext uri="{FF2B5EF4-FFF2-40B4-BE49-F238E27FC236}">
                  <a16:creationId xmlns:a16="http://schemas.microsoft.com/office/drawing/2014/main" id="{8AA15FED-1B3C-9B08-BDD4-530D1FBC7813}"/>
                </a:ext>
              </a:extLst>
            </p:cNvPr>
            <p:cNvSpPr>
              <a:spLocks/>
            </p:cNvSpPr>
            <p:nvPr/>
          </p:nvSpPr>
          <p:spPr bwMode="auto">
            <a:xfrm>
              <a:off x="7890268" y="5665994"/>
              <a:ext cx="15844" cy="9242"/>
            </a:xfrm>
            <a:custGeom>
              <a:avLst/>
              <a:gdLst>
                <a:gd name="T0" fmla="*/ 0 w 12"/>
                <a:gd name="T1" fmla="*/ 7 h 7"/>
                <a:gd name="T2" fmla="*/ 0 w 12"/>
                <a:gd name="T3" fmla="*/ 6 h 7"/>
                <a:gd name="T4" fmla="*/ 12 w 12"/>
                <a:gd name="T5" fmla="*/ 0 h 7"/>
                <a:gd name="T6" fmla="*/ 12 w 12"/>
                <a:gd name="T7" fmla="*/ 2 h 7"/>
                <a:gd name="T8" fmla="*/ 0 w 12"/>
                <a:gd name="T9" fmla="*/ 7 h 7"/>
              </a:gdLst>
              <a:ahLst/>
              <a:cxnLst>
                <a:cxn ang="0">
                  <a:pos x="T0" y="T1"/>
                </a:cxn>
                <a:cxn ang="0">
                  <a:pos x="T2" y="T3"/>
                </a:cxn>
                <a:cxn ang="0">
                  <a:pos x="T4" y="T5"/>
                </a:cxn>
                <a:cxn ang="0">
                  <a:pos x="T6" y="T7"/>
                </a:cxn>
                <a:cxn ang="0">
                  <a:pos x="T8" y="T9"/>
                </a:cxn>
              </a:cxnLst>
              <a:rect l="0" t="0" r="r" b="b"/>
              <a:pathLst>
                <a:path w="12" h="7">
                  <a:moveTo>
                    <a:pt x="0" y="7"/>
                  </a:moveTo>
                  <a:lnTo>
                    <a:pt x="0" y="6"/>
                  </a:lnTo>
                  <a:lnTo>
                    <a:pt x="12" y="0"/>
                  </a:lnTo>
                  <a:lnTo>
                    <a:pt x="12" y="2"/>
                  </a:lnTo>
                  <a:lnTo>
                    <a:pt x="0" y="7"/>
                  </a:lnTo>
                  <a:close/>
                </a:path>
              </a:pathLst>
            </a:custGeom>
            <a:solidFill>
              <a:srgbClr val="3838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81" name="Freeform 330">
              <a:extLst>
                <a:ext uri="{FF2B5EF4-FFF2-40B4-BE49-F238E27FC236}">
                  <a16:creationId xmlns:a16="http://schemas.microsoft.com/office/drawing/2014/main" id="{D521F972-7285-DE6D-6388-9089A1003078}"/>
                </a:ext>
              </a:extLst>
            </p:cNvPr>
            <p:cNvSpPr>
              <a:spLocks/>
            </p:cNvSpPr>
            <p:nvPr/>
          </p:nvSpPr>
          <p:spPr bwMode="auto">
            <a:xfrm>
              <a:off x="7902152" y="5647509"/>
              <a:ext cx="64697" cy="54134"/>
            </a:xfrm>
            <a:custGeom>
              <a:avLst/>
              <a:gdLst>
                <a:gd name="T0" fmla="*/ 48 w 60"/>
                <a:gd name="T1" fmla="*/ 1 h 49"/>
                <a:gd name="T2" fmla="*/ 27 w 60"/>
                <a:gd name="T3" fmla="*/ 3 h 49"/>
                <a:gd name="T4" fmla="*/ 0 w 60"/>
                <a:gd name="T5" fmla="*/ 16 h 49"/>
                <a:gd name="T6" fmla="*/ 1 w 60"/>
                <a:gd name="T7" fmla="*/ 23 h 49"/>
                <a:gd name="T8" fmla="*/ 1 w 60"/>
                <a:gd name="T9" fmla="*/ 24 h 49"/>
                <a:gd name="T10" fmla="*/ 2 w 60"/>
                <a:gd name="T11" fmla="*/ 29 h 49"/>
                <a:gd name="T12" fmla="*/ 4 w 60"/>
                <a:gd name="T13" fmla="*/ 43 h 49"/>
                <a:gd name="T14" fmla="*/ 34 w 60"/>
                <a:gd name="T15" fmla="*/ 47 h 49"/>
                <a:gd name="T16" fmla="*/ 54 w 60"/>
                <a:gd name="T17" fmla="*/ 43 h 49"/>
                <a:gd name="T18" fmla="*/ 59 w 60"/>
                <a:gd name="T19" fmla="*/ 33 h 49"/>
                <a:gd name="T20" fmla="*/ 57 w 60"/>
                <a:gd name="T21" fmla="*/ 21 h 49"/>
                <a:gd name="T22" fmla="*/ 56 w 60"/>
                <a:gd name="T23" fmla="*/ 15 h 49"/>
                <a:gd name="T24" fmla="*/ 55 w 60"/>
                <a:gd name="T25" fmla="*/ 8 h 49"/>
                <a:gd name="T26" fmla="*/ 48 w 60"/>
                <a:gd name="T27" fmla="*/ 1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49">
                  <a:moveTo>
                    <a:pt x="48" y="1"/>
                  </a:moveTo>
                  <a:cubicBezTo>
                    <a:pt x="41" y="0"/>
                    <a:pt x="31" y="2"/>
                    <a:pt x="27" y="3"/>
                  </a:cubicBezTo>
                  <a:cubicBezTo>
                    <a:pt x="15" y="4"/>
                    <a:pt x="0" y="14"/>
                    <a:pt x="0" y="16"/>
                  </a:cubicBezTo>
                  <a:cubicBezTo>
                    <a:pt x="1" y="18"/>
                    <a:pt x="1" y="21"/>
                    <a:pt x="1" y="23"/>
                  </a:cubicBezTo>
                  <a:cubicBezTo>
                    <a:pt x="1" y="24"/>
                    <a:pt x="1" y="24"/>
                    <a:pt x="1" y="24"/>
                  </a:cubicBezTo>
                  <a:cubicBezTo>
                    <a:pt x="2" y="26"/>
                    <a:pt x="2" y="28"/>
                    <a:pt x="2" y="29"/>
                  </a:cubicBezTo>
                  <a:cubicBezTo>
                    <a:pt x="3" y="33"/>
                    <a:pt x="4" y="38"/>
                    <a:pt x="4" y="43"/>
                  </a:cubicBezTo>
                  <a:cubicBezTo>
                    <a:pt x="5" y="45"/>
                    <a:pt x="22" y="49"/>
                    <a:pt x="34" y="47"/>
                  </a:cubicBezTo>
                  <a:cubicBezTo>
                    <a:pt x="38" y="47"/>
                    <a:pt x="49" y="46"/>
                    <a:pt x="54" y="43"/>
                  </a:cubicBezTo>
                  <a:cubicBezTo>
                    <a:pt x="59" y="40"/>
                    <a:pt x="60" y="37"/>
                    <a:pt x="59" y="33"/>
                  </a:cubicBezTo>
                  <a:cubicBezTo>
                    <a:pt x="59" y="29"/>
                    <a:pt x="58" y="24"/>
                    <a:pt x="57" y="21"/>
                  </a:cubicBezTo>
                  <a:cubicBezTo>
                    <a:pt x="57" y="19"/>
                    <a:pt x="57" y="17"/>
                    <a:pt x="56" y="15"/>
                  </a:cubicBezTo>
                  <a:cubicBezTo>
                    <a:pt x="56" y="12"/>
                    <a:pt x="56" y="10"/>
                    <a:pt x="55" y="8"/>
                  </a:cubicBezTo>
                  <a:cubicBezTo>
                    <a:pt x="55" y="4"/>
                    <a:pt x="54" y="2"/>
                    <a:pt x="48" y="1"/>
                  </a:cubicBezTo>
                  <a:close/>
                </a:path>
              </a:pathLst>
            </a:custGeom>
            <a:solidFill>
              <a:srgbClr val="82E1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82" name="Freeform 331">
              <a:extLst>
                <a:ext uri="{FF2B5EF4-FFF2-40B4-BE49-F238E27FC236}">
                  <a16:creationId xmlns:a16="http://schemas.microsoft.com/office/drawing/2014/main" id="{F28C28CF-77ED-90F1-0C69-DE2F12D91639}"/>
                </a:ext>
              </a:extLst>
            </p:cNvPr>
            <p:cNvSpPr>
              <a:spLocks/>
            </p:cNvSpPr>
            <p:nvPr/>
          </p:nvSpPr>
          <p:spPr bwMode="auto">
            <a:xfrm>
              <a:off x="7906113" y="5680518"/>
              <a:ext cx="60736" cy="19805"/>
            </a:xfrm>
            <a:custGeom>
              <a:avLst/>
              <a:gdLst>
                <a:gd name="T0" fmla="*/ 0 w 56"/>
                <a:gd name="T1" fmla="*/ 8 h 18"/>
                <a:gd name="T2" fmla="*/ 0 w 56"/>
                <a:gd name="T3" fmla="*/ 12 h 18"/>
                <a:gd name="T4" fmla="*/ 29 w 56"/>
                <a:gd name="T5" fmla="*/ 16 h 18"/>
                <a:gd name="T6" fmla="*/ 50 w 56"/>
                <a:gd name="T7" fmla="*/ 12 h 18"/>
                <a:gd name="T8" fmla="*/ 55 w 56"/>
                <a:gd name="T9" fmla="*/ 2 h 18"/>
                <a:gd name="T10" fmla="*/ 55 w 56"/>
                <a:gd name="T11" fmla="*/ 0 h 18"/>
                <a:gd name="T12" fmla="*/ 0 w 56"/>
                <a:gd name="T13" fmla="*/ 8 h 18"/>
              </a:gdLst>
              <a:ahLst/>
              <a:cxnLst>
                <a:cxn ang="0">
                  <a:pos x="T0" y="T1"/>
                </a:cxn>
                <a:cxn ang="0">
                  <a:pos x="T2" y="T3"/>
                </a:cxn>
                <a:cxn ang="0">
                  <a:pos x="T4" y="T5"/>
                </a:cxn>
                <a:cxn ang="0">
                  <a:pos x="T6" y="T7"/>
                </a:cxn>
                <a:cxn ang="0">
                  <a:pos x="T8" y="T9"/>
                </a:cxn>
                <a:cxn ang="0">
                  <a:pos x="T10" y="T11"/>
                </a:cxn>
                <a:cxn ang="0">
                  <a:pos x="T12" y="T13"/>
                </a:cxn>
              </a:cxnLst>
              <a:rect l="0" t="0" r="r" b="b"/>
              <a:pathLst>
                <a:path w="56" h="18">
                  <a:moveTo>
                    <a:pt x="0" y="8"/>
                  </a:moveTo>
                  <a:cubicBezTo>
                    <a:pt x="0" y="9"/>
                    <a:pt x="0" y="11"/>
                    <a:pt x="0" y="12"/>
                  </a:cubicBezTo>
                  <a:cubicBezTo>
                    <a:pt x="1" y="14"/>
                    <a:pt x="18" y="18"/>
                    <a:pt x="29" y="16"/>
                  </a:cubicBezTo>
                  <a:cubicBezTo>
                    <a:pt x="34" y="16"/>
                    <a:pt x="44" y="15"/>
                    <a:pt x="50" y="12"/>
                  </a:cubicBezTo>
                  <a:cubicBezTo>
                    <a:pt x="55" y="9"/>
                    <a:pt x="56" y="6"/>
                    <a:pt x="55" y="2"/>
                  </a:cubicBezTo>
                  <a:cubicBezTo>
                    <a:pt x="55" y="1"/>
                    <a:pt x="55" y="0"/>
                    <a:pt x="55" y="0"/>
                  </a:cubicBezTo>
                  <a:lnTo>
                    <a:pt x="0" y="8"/>
                  </a:lnTo>
                  <a:close/>
                </a:path>
              </a:pathLst>
            </a:custGeom>
            <a:solidFill>
              <a:srgbClr val="3ECC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83" name="Freeform 332">
              <a:extLst>
                <a:ext uri="{FF2B5EF4-FFF2-40B4-BE49-F238E27FC236}">
                  <a16:creationId xmlns:a16="http://schemas.microsoft.com/office/drawing/2014/main" id="{0B0B3EB9-FA88-0D0A-383A-F7B385F5E98D}"/>
                </a:ext>
              </a:extLst>
            </p:cNvPr>
            <p:cNvSpPr>
              <a:spLocks/>
            </p:cNvSpPr>
            <p:nvPr/>
          </p:nvSpPr>
          <p:spPr bwMode="auto">
            <a:xfrm>
              <a:off x="7903472" y="5668635"/>
              <a:ext cx="62056" cy="19805"/>
            </a:xfrm>
            <a:custGeom>
              <a:avLst/>
              <a:gdLst>
                <a:gd name="T0" fmla="*/ 0 w 56"/>
                <a:gd name="T1" fmla="*/ 9 h 17"/>
                <a:gd name="T2" fmla="*/ 1 w 56"/>
                <a:gd name="T3" fmla="*/ 17 h 17"/>
                <a:gd name="T4" fmla="*/ 1 w 56"/>
                <a:gd name="T5" fmla="*/ 17 h 17"/>
                <a:gd name="T6" fmla="*/ 56 w 56"/>
                <a:gd name="T7" fmla="*/ 8 h 17"/>
                <a:gd name="T8" fmla="*/ 56 w 56"/>
                <a:gd name="T9" fmla="*/ 6 h 17"/>
                <a:gd name="T10" fmla="*/ 55 w 56"/>
                <a:gd name="T11" fmla="*/ 0 h 17"/>
                <a:gd name="T12" fmla="*/ 0 w 56"/>
                <a:gd name="T13" fmla="*/ 9 h 17"/>
              </a:gdLst>
              <a:ahLst/>
              <a:cxnLst>
                <a:cxn ang="0">
                  <a:pos x="T0" y="T1"/>
                </a:cxn>
                <a:cxn ang="0">
                  <a:pos x="T2" y="T3"/>
                </a:cxn>
                <a:cxn ang="0">
                  <a:pos x="T4" y="T5"/>
                </a:cxn>
                <a:cxn ang="0">
                  <a:pos x="T6" y="T7"/>
                </a:cxn>
                <a:cxn ang="0">
                  <a:pos x="T8" y="T9"/>
                </a:cxn>
                <a:cxn ang="0">
                  <a:pos x="T10" y="T11"/>
                </a:cxn>
                <a:cxn ang="0">
                  <a:pos x="T12" y="T13"/>
                </a:cxn>
              </a:cxnLst>
              <a:rect l="0" t="0" r="r" b="b"/>
              <a:pathLst>
                <a:path w="56" h="17">
                  <a:moveTo>
                    <a:pt x="0" y="9"/>
                  </a:moveTo>
                  <a:cubicBezTo>
                    <a:pt x="1" y="12"/>
                    <a:pt x="1" y="14"/>
                    <a:pt x="1" y="17"/>
                  </a:cubicBezTo>
                  <a:cubicBezTo>
                    <a:pt x="1" y="17"/>
                    <a:pt x="1" y="17"/>
                    <a:pt x="1" y="17"/>
                  </a:cubicBezTo>
                  <a:cubicBezTo>
                    <a:pt x="56" y="8"/>
                    <a:pt x="56" y="8"/>
                    <a:pt x="56" y="8"/>
                  </a:cubicBezTo>
                  <a:cubicBezTo>
                    <a:pt x="56" y="7"/>
                    <a:pt x="56" y="7"/>
                    <a:pt x="56" y="6"/>
                  </a:cubicBezTo>
                  <a:cubicBezTo>
                    <a:pt x="56" y="4"/>
                    <a:pt x="56" y="2"/>
                    <a:pt x="55" y="0"/>
                  </a:cubicBezTo>
                  <a:lnTo>
                    <a:pt x="0" y="9"/>
                  </a:lnTo>
                  <a:close/>
                </a:path>
              </a:pathLst>
            </a:custGeom>
            <a:solidFill>
              <a:srgbClr val="3ECC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84" name="Freeform 334">
              <a:extLst>
                <a:ext uri="{FF2B5EF4-FFF2-40B4-BE49-F238E27FC236}">
                  <a16:creationId xmlns:a16="http://schemas.microsoft.com/office/drawing/2014/main" id="{9CD41BC3-DF3F-2327-50C1-54286F47B1A6}"/>
                </a:ext>
              </a:extLst>
            </p:cNvPr>
            <p:cNvSpPr>
              <a:spLocks/>
            </p:cNvSpPr>
            <p:nvPr/>
          </p:nvSpPr>
          <p:spPr bwMode="auto">
            <a:xfrm>
              <a:off x="7947043" y="5647509"/>
              <a:ext cx="18485" cy="47533"/>
            </a:xfrm>
            <a:custGeom>
              <a:avLst/>
              <a:gdLst>
                <a:gd name="T0" fmla="*/ 5 w 17"/>
                <a:gd name="T1" fmla="*/ 0 h 43"/>
                <a:gd name="T2" fmla="*/ 4 w 17"/>
                <a:gd name="T3" fmla="*/ 1 h 43"/>
                <a:gd name="T4" fmla="*/ 11 w 17"/>
                <a:gd name="T5" fmla="*/ 8 h 43"/>
                <a:gd name="T6" fmla="*/ 12 w 17"/>
                <a:gd name="T7" fmla="*/ 15 h 43"/>
                <a:gd name="T8" fmla="*/ 13 w 17"/>
                <a:gd name="T9" fmla="*/ 20 h 43"/>
                <a:gd name="T10" fmla="*/ 15 w 17"/>
                <a:gd name="T11" fmla="*/ 32 h 43"/>
                <a:gd name="T12" fmla="*/ 10 w 17"/>
                <a:gd name="T13" fmla="*/ 41 h 43"/>
                <a:gd name="T14" fmla="*/ 12 w 17"/>
                <a:gd name="T15" fmla="*/ 41 h 43"/>
                <a:gd name="T16" fmla="*/ 16 w 17"/>
                <a:gd name="T17" fmla="*/ 32 h 43"/>
                <a:gd name="T18" fmla="*/ 14 w 17"/>
                <a:gd name="T19" fmla="*/ 20 h 43"/>
                <a:gd name="T20" fmla="*/ 13 w 17"/>
                <a:gd name="T21" fmla="*/ 15 h 43"/>
                <a:gd name="T22" fmla="*/ 12 w 17"/>
                <a:gd name="T23" fmla="*/ 8 h 43"/>
                <a:gd name="T24" fmla="*/ 5 w 17"/>
                <a:gd name="T25"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 h="43">
                  <a:moveTo>
                    <a:pt x="5" y="0"/>
                  </a:moveTo>
                  <a:cubicBezTo>
                    <a:pt x="1" y="0"/>
                    <a:pt x="0" y="0"/>
                    <a:pt x="4" y="1"/>
                  </a:cubicBezTo>
                  <a:cubicBezTo>
                    <a:pt x="10" y="2"/>
                    <a:pt x="11" y="4"/>
                    <a:pt x="11" y="8"/>
                  </a:cubicBezTo>
                  <a:cubicBezTo>
                    <a:pt x="11" y="9"/>
                    <a:pt x="12" y="12"/>
                    <a:pt x="12" y="15"/>
                  </a:cubicBezTo>
                  <a:cubicBezTo>
                    <a:pt x="13" y="16"/>
                    <a:pt x="13" y="18"/>
                    <a:pt x="13" y="20"/>
                  </a:cubicBezTo>
                  <a:cubicBezTo>
                    <a:pt x="14" y="24"/>
                    <a:pt x="14" y="28"/>
                    <a:pt x="15" y="32"/>
                  </a:cubicBezTo>
                  <a:cubicBezTo>
                    <a:pt x="16" y="36"/>
                    <a:pt x="15" y="39"/>
                    <a:pt x="10" y="41"/>
                  </a:cubicBezTo>
                  <a:cubicBezTo>
                    <a:pt x="7" y="43"/>
                    <a:pt x="8" y="43"/>
                    <a:pt x="12" y="41"/>
                  </a:cubicBezTo>
                  <a:cubicBezTo>
                    <a:pt x="16" y="38"/>
                    <a:pt x="17" y="36"/>
                    <a:pt x="16" y="32"/>
                  </a:cubicBezTo>
                  <a:cubicBezTo>
                    <a:pt x="16" y="28"/>
                    <a:pt x="15" y="23"/>
                    <a:pt x="14" y="20"/>
                  </a:cubicBezTo>
                  <a:cubicBezTo>
                    <a:pt x="14" y="18"/>
                    <a:pt x="14" y="16"/>
                    <a:pt x="13" y="15"/>
                  </a:cubicBezTo>
                  <a:cubicBezTo>
                    <a:pt x="13" y="11"/>
                    <a:pt x="13" y="9"/>
                    <a:pt x="12" y="8"/>
                  </a:cubicBezTo>
                  <a:cubicBezTo>
                    <a:pt x="12" y="4"/>
                    <a:pt x="11" y="2"/>
                    <a:pt x="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85" name="Rectangle 7">
              <a:extLst>
                <a:ext uri="{FF2B5EF4-FFF2-40B4-BE49-F238E27FC236}">
                  <a16:creationId xmlns:a16="http://schemas.microsoft.com/office/drawing/2014/main" id="{68FCA861-759A-7676-2D58-0D335C377CE7}"/>
                </a:ext>
              </a:extLst>
            </p:cNvPr>
            <p:cNvSpPr>
              <a:spLocks noChangeArrowheads="1"/>
            </p:cNvSpPr>
            <p:nvPr/>
          </p:nvSpPr>
          <p:spPr bwMode="auto">
            <a:xfrm>
              <a:off x="6427605" y="6373813"/>
              <a:ext cx="1325296" cy="45719"/>
            </a:xfrm>
            <a:prstGeom prst="rect">
              <a:avLst/>
            </a:prstGeom>
            <a:solidFill>
              <a:srgbClr val="3E414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86" name="Rectangle 8">
              <a:extLst>
                <a:ext uri="{FF2B5EF4-FFF2-40B4-BE49-F238E27FC236}">
                  <a16:creationId xmlns:a16="http://schemas.microsoft.com/office/drawing/2014/main" id="{A7520305-2E65-ABD0-F629-045710A3A887}"/>
                </a:ext>
              </a:extLst>
            </p:cNvPr>
            <p:cNvSpPr>
              <a:spLocks noChangeArrowheads="1"/>
            </p:cNvSpPr>
            <p:nvPr/>
          </p:nvSpPr>
          <p:spPr bwMode="auto">
            <a:xfrm>
              <a:off x="6442207" y="6278192"/>
              <a:ext cx="396473" cy="95621"/>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87" name="Rectangle 9">
              <a:extLst>
                <a:ext uri="{FF2B5EF4-FFF2-40B4-BE49-F238E27FC236}">
                  <a16:creationId xmlns:a16="http://schemas.microsoft.com/office/drawing/2014/main" id="{E6B12BA3-21E9-5D35-9522-E655DDDAB599}"/>
                </a:ext>
              </a:extLst>
            </p:cNvPr>
            <p:cNvSpPr>
              <a:spLocks noChangeArrowheads="1"/>
            </p:cNvSpPr>
            <p:nvPr/>
          </p:nvSpPr>
          <p:spPr bwMode="auto">
            <a:xfrm>
              <a:off x="6456080" y="6296326"/>
              <a:ext cx="382600" cy="9892"/>
            </a:xfrm>
            <a:prstGeom prst="rect">
              <a:avLst/>
            </a:prstGeom>
            <a:solidFill>
              <a:srgbClr val="2E66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88" name="Rectangle 10">
              <a:extLst>
                <a:ext uri="{FF2B5EF4-FFF2-40B4-BE49-F238E27FC236}">
                  <a16:creationId xmlns:a16="http://schemas.microsoft.com/office/drawing/2014/main" id="{9E56457D-F303-1132-4551-CE794612F5F5}"/>
                </a:ext>
              </a:extLst>
            </p:cNvPr>
            <p:cNvSpPr>
              <a:spLocks noChangeArrowheads="1"/>
            </p:cNvSpPr>
            <p:nvPr/>
          </p:nvSpPr>
          <p:spPr bwMode="auto">
            <a:xfrm>
              <a:off x="6456080" y="6313637"/>
              <a:ext cx="382600" cy="10716"/>
            </a:xfrm>
            <a:prstGeom prst="rect">
              <a:avLst/>
            </a:prstGeom>
            <a:solidFill>
              <a:srgbClr val="2E66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89" name="Rectangle 11">
              <a:extLst>
                <a:ext uri="{FF2B5EF4-FFF2-40B4-BE49-F238E27FC236}">
                  <a16:creationId xmlns:a16="http://schemas.microsoft.com/office/drawing/2014/main" id="{B615F2A0-80AD-58EB-DE21-04DE6F05861D}"/>
                </a:ext>
              </a:extLst>
            </p:cNvPr>
            <p:cNvSpPr>
              <a:spLocks noChangeArrowheads="1"/>
            </p:cNvSpPr>
            <p:nvPr/>
          </p:nvSpPr>
          <p:spPr bwMode="auto">
            <a:xfrm>
              <a:off x="6456080" y="6331772"/>
              <a:ext cx="382600" cy="9892"/>
            </a:xfrm>
            <a:prstGeom prst="rect">
              <a:avLst/>
            </a:prstGeom>
            <a:solidFill>
              <a:srgbClr val="2E66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90" name="Rectangle 12">
              <a:extLst>
                <a:ext uri="{FF2B5EF4-FFF2-40B4-BE49-F238E27FC236}">
                  <a16:creationId xmlns:a16="http://schemas.microsoft.com/office/drawing/2014/main" id="{D09D57CC-936D-F876-BF96-CA33FDAE4455}"/>
                </a:ext>
              </a:extLst>
            </p:cNvPr>
            <p:cNvSpPr>
              <a:spLocks noChangeArrowheads="1"/>
            </p:cNvSpPr>
            <p:nvPr/>
          </p:nvSpPr>
          <p:spPr bwMode="auto">
            <a:xfrm>
              <a:off x="6456080" y="6349907"/>
              <a:ext cx="382600" cy="9892"/>
            </a:xfrm>
            <a:prstGeom prst="rect">
              <a:avLst/>
            </a:prstGeom>
            <a:solidFill>
              <a:srgbClr val="2E66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91" name="Freeform 13">
              <a:extLst>
                <a:ext uri="{FF2B5EF4-FFF2-40B4-BE49-F238E27FC236}">
                  <a16:creationId xmlns:a16="http://schemas.microsoft.com/office/drawing/2014/main" id="{DC44271C-FA2E-5CA6-7DFA-94CF4C495354}"/>
                </a:ext>
              </a:extLst>
            </p:cNvPr>
            <p:cNvSpPr>
              <a:spLocks/>
            </p:cNvSpPr>
            <p:nvPr/>
          </p:nvSpPr>
          <p:spPr bwMode="auto">
            <a:xfrm>
              <a:off x="6456080" y="6296326"/>
              <a:ext cx="382600" cy="9892"/>
            </a:xfrm>
            <a:custGeom>
              <a:avLst/>
              <a:gdLst>
                <a:gd name="T0" fmla="*/ 524 w 524"/>
                <a:gd name="T1" fmla="*/ 3 h 12"/>
                <a:gd name="T2" fmla="*/ 0 w 524"/>
                <a:gd name="T3" fmla="*/ 3 h 12"/>
                <a:gd name="T4" fmla="*/ 0 w 524"/>
                <a:gd name="T5" fmla="*/ 0 h 12"/>
                <a:gd name="T6" fmla="*/ 524 w 524"/>
                <a:gd name="T7" fmla="*/ 0 h 12"/>
                <a:gd name="T8" fmla="*/ 524 w 524"/>
                <a:gd name="T9" fmla="*/ 12 h 12"/>
                <a:gd name="T10" fmla="*/ 524 w 524"/>
                <a:gd name="T11" fmla="*/ 12 h 12"/>
                <a:gd name="T12" fmla="*/ 524 w 524"/>
                <a:gd name="T13" fmla="*/ 3 h 12"/>
              </a:gdLst>
              <a:ahLst/>
              <a:cxnLst>
                <a:cxn ang="0">
                  <a:pos x="T0" y="T1"/>
                </a:cxn>
                <a:cxn ang="0">
                  <a:pos x="T2" y="T3"/>
                </a:cxn>
                <a:cxn ang="0">
                  <a:pos x="T4" y="T5"/>
                </a:cxn>
                <a:cxn ang="0">
                  <a:pos x="T6" y="T7"/>
                </a:cxn>
                <a:cxn ang="0">
                  <a:pos x="T8" y="T9"/>
                </a:cxn>
                <a:cxn ang="0">
                  <a:pos x="T10" y="T11"/>
                </a:cxn>
                <a:cxn ang="0">
                  <a:pos x="T12" y="T13"/>
                </a:cxn>
              </a:cxnLst>
              <a:rect l="0" t="0" r="r" b="b"/>
              <a:pathLst>
                <a:path w="524" h="12">
                  <a:moveTo>
                    <a:pt x="524" y="3"/>
                  </a:moveTo>
                  <a:lnTo>
                    <a:pt x="0" y="3"/>
                  </a:lnTo>
                  <a:lnTo>
                    <a:pt x="0" y="0"/>
                  </a:lnTo>
                  <a:lnTo>
                    <a:pt x="524" y="0"/>
                  </a:lnTo>
                  <a:lnTo>
                    <a:pt x="524" y="12"/>
                  </a:lnTo>
                  <a:lnTo>
                    <a:pt x="524" y="12"/>
                  </a:lnTo>
                  <a:lnTo>
                    <a:pt x="524" y="3"/>
                  </a:lnTo>
                  <a:close/>
                </a:path>
              </a:pathLst>
            </a:custGeom>
            <a:solidFill>
              <a:srgbClr val="224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92" name="Freeform 14">
              <a:extLst>
                <a:ext uri="{FF2B5EF4-FFF2-40B4-BE49-F238E27FC236}">
                  <a16:creationId xmlns:a16="http://schemas.microsoft.com/office/drawing/2014/main" id="{B4142247-E336-F53E-2608-BB7F6A59A6D5}"/>
                </a:ext>
              </a:extLst>
            </p:cNvPr>
            <p:cNvSpPr>
              <a:spLocks/>
            </p:cNvSpPr>
            <p:nvPr/>
          </p:nvSpPr>
          <p:spPr bwMode="auto">
            <a:xfrm>
              <a:off x="6456080" y="6313637"/>
              <a:ext cx="382600" cy="10716"/>
            </a:xfrm>
            <a:custGeom>
              <a:avLst/>
              <a:gdLst>
                <a:gd name="T0" fmla="*/ 524 w 524"/>
                <a:gd name="T1" fmla="*/ 3 h 13"/>
                <a:gd name="T2" fmla="*/ 0 w 524"/>
                <a:gd name="T3" fmla="*/ 3 h 13"/>
                <a:gd name="T4" fmla="*/ 0 w 524"/>
                <a:gd name="T5" fmla="*/ 0 h 13"/>
                <a:gd name="T6" fmla="*/ 524 w 524"/>
                <a:gd name="T7" fmla="*/ 0 h 13"/>
                <a:gd name="T8" fmla="*/ 524 w 524"/>
                <a:gd name="T9" fmla="*/ 13 h 13"/>
                <a:gd name="T10" fmla="*/ 524 w 524"/>
                <a:gd name="T11" fmla="*/ 13 h 13"/>
                <a:gd name="T12" fmla="*/ 524 w 524"/>
                <a:gd name="T13" fmla="*/ 3 h 13"/>
              </a:gdLst>
              <a:ahLst/>
              <a:cxnLst>
                <a:cxn ang="0">
                  <a:pos x="T0" y="T1"/>
                </a:cxn>
                <a:cxn ang="0">
                  <a:pos x="T2" y="T3"/>
                </a:cxn>
                <a:cxn ang="0">
                  <a:pos x="T4" y="T5"/>
                </a:cxn>
                <a:cxn ang="0">
                  <a:pos x="T6" y="T7"/>
                </a:cxn>
                <a:cxn ang="0">
                  <a:pos x="T8" y="T9"/>
                </a:cxn>
                <a:cxn ang="0">
                  <a:pos x="T10" y="T11"/>
                </a:cxn>
                <a:cxn ang="0">
                  <a:pos x="T12" y="T13"/>
                </a:cxn>
              </a:cxnLst>
              <a:rect l="0" t="0" r="r" b="b"/>
              <a:pathLst>
                <a:path w="524" h="13">
                  <a:moveTo>
                    <a:pt x="524" y="3"/>
                  </a:moveTo>
                  <a:lnTo>
                    <a:pt x="0" y="3"/>
                  </a:lnTo>
                  <a:lnTo>
                    <a:pt x="0" y="0"/>
                  </a:lnTo>
                  <a:lnTo>
                    <a:pt x="524" y="0"/>
                  </a:lnTo>
                  <a:lnTo>
                    <a:pt x="524" y="13"/>
                  </a:lnTo>
                  <a:lnTo>
                    <a:pt x="524" y="13"/>
                  </a:lnTo>
                  <a:lnTo>
                    <a:pt x="524" y="3"/>
                  </a:lnTo>
                  <a:close/>
                </a:path>
              </a:pathLst>
            </a:custGeom>
            <a:solidFill>
              <a:srgbClr val="224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93" name="Freeform 15">
              <a:extLst>
                <a:ext uri="{FF2B5EF4-FFF2-40B4-BE49-F238E27FC236}">
                  <a16:creationId xmlns:a16="http://schemas.microsoft.com/office/drawing/2014/main" id="{3CB0BD61-8344-25D9-2E58-5AFF80593E9C}"/>
                </a:ext>
              </a:extLst>
            </p:cNvPr>
            <p:cNvSpPr>
              <a:spLocks/>
            </p:cNvSpPr>
            <p:nvPr/>
          </p:nvSpPr>
          <p:spPr bwMode="auto">
            <a:xfrm>
              <a:off x="6456080" y="6331772"/>
              <a:ext cx="382600" cy="9892"/>
            </a:xfrm>
            <a:custGeom>
              <a:avLst/>
              <a:gdLst>
                <a:gd name="T0" fmla="*/ 524 w 524"/>
                <a:gd name="T1" fmla="*/ 3 h 12"/>
                <a:gd name="T2" fmla="*/ 0 w 524"/>
                <a:gd name="T3" fmla="*/ 3 h 12"/>
                <a:gd name="T4" fmla="*/ 0 w 524"/>
                <a:gd name="T5" fmla="*/ 0 h 12"/>
                <a:gd name="T6" fmla="*/ 524 w 524"/>
                <a:gd name="T7" fmla="*/ 0 h 12"/>
                <a:gd name="T8" fmla="*/ 524 w 524"/>
                <a:gd name="T9" fmla="*/ 12 h 12"/>
                <a:gd name="T10" fmla="*/ 524 w 524"/>
                <a:gd name="T11" fmla="*/ 12 h 12"/>
                <a:gd name="T12" fmla="*/ 524 w 524"/>
                <a:gd name="T13" fmla="*/ 3 h 12"/>
              </a:gdLst>
              <a:ahLst/>
              <a:cxnLst>
                <a:cxn ang="0">
                  <a:pos x="T0" y="T1"/>
                </a:cxn>
                <a:cxn ang="0">
                  <a:pos x="T2" y="T3"/>
                </a:cxn>
                <a:cxn ang="0">
                  <a:pos x="T4" y="T5"/>
                </a:cxn>
                <a:cxn ang="0">
                  <a:pos x="T6" y="T7"/>
                </a:cxn>
                <a:cxn ang="0">
                  <a:pos x="T8" y="T9"/>
                </a:cxn>
                <a:cxn ang="0">
                  <a:pos x="T10" y="T11"/>
                </a:cxn>
                <a:cxn ang="0">
                  <a:pos x="T12" y="T13"/>
                </a:cxn>
              </a:cxnLst>
              <a:rect l="0" t="0" r="r" b="b"/>
              <a:pathLst>
                <a:path w="524" h="12">
                  <a:moveTo>
                    <a:pt x="524" y="3"/>
                  </a:moveTo>
                  <a:lnTo>
                    <a:pt x="0" y="3"/>
                  </a:lnTo>
                  <a:lnTo>
                    <a:pt x="0" y="0"/>
                  </a:lnTo>
                  <a:lnTo>
                    <a:pt x="524" y="0"/>
                  </a:lnTo>
                  <a:lnTo>
                    <a:pt x="524" y="12"/>
                  </a:lnTo>
                  <a:lnTo>
                    <a:pt x="524" y="12"/>
                  </a:lnTo>
                  <a:lnTo>
                    <a:pt x="524" y="3"/>
                  </a:lnTo>
                  <a:close/>
                </a:path>
              </a:pathLst>
            </a:custGeom>
            <a:solidFill>
              <a:srgbClr val="224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94" name="Freeform 16">
              <a:extLst>
                <a:ext uri="{FF2B5EF4-FFF2-40B4-BE49-F238E27FC236}">
                  <a16:creationId xmlns:a16="http://schemas.microsoft.com/office/drawing/2014/main" id="{5FEE4E61-35D3-07AD-CFF3-0C8ACEFA49FD}"/>
                </a:ext>
              </a:extLst>
            </p:cNvPr>
            <p:cNvSpPr>
              <a:spLocks/>
            </p:cNvSpPr>
            <p:nvPr/>
          </p:nvSpPr>
          <p:spPr bwMode="auto">
            <a:xfrm>
              <a:off x="6456080" y="6349907"/>
              <a:ext cx="382600" cy="9892"/>
            </a:xfrm>
            <a:custGeom>
              <a:avLst/>
              <a:gdLst>
                <a:gd name="T0" fmla="*/ 524 w 524"/>
                <a:gd name="T1" fmla="*/ 4 h 12"/>
                <a:gd name="T2" fmla="*/ 0 w 524"/>
                <a:gd name="T3" fmla="*/ 4 h 12"/>
                <a:gd name="T4" fmla="*/ 0 w 524"/>
                <a:gd name="T5" fmla="*/ 0 h 12"/>
                <a:gd name="T6" fmla="*/ 524 w 524"/>
                <a:gd name="T7" fmla="*/ 0 h 12"/>
                <a:gd name="T8" fmla="*/ 524 w 524"/>
                <a:gd name="T9" fmla="*/ 12 h 12"/>
                <a:gd name="T10" fmla="*/ 524 w 524"/>
                <a:gd name="T11" fmla="*/ 12 h 12"/>
                <a:gd name="T12" fmla="*/ 524 w 524"/>
                <a:gd name="T13" fmla="*/ 4 h 12"/>
              </a:gdLst>
              <a:ahLst/>
              <a:cxnLst>
                <a:cxn ang="0">
                  <a:pos x="T0" y="T1"/>
                </a:cxn>
                <a:cxn ang="0">
                  <a:pos x="T2" y="T3"/>
                </a:cxn>
                <a:cxn ang="0">
                  <a:pos x="T4" y="T5"/>
                </a:cxn>
                <a:cxn ang="0">
                  <a:pos x="T6" y="T7"/>
                </a:cxn>
                <a:cxn ang="0">
                  <a:pos x="T8" y="T9"/>
                </a:cxn>
                <a:cxn ang="0">
                  <a:pos x="T10" y="T11"/>
                </a:cxn>
                <a:cxn ang="0">
                  <a:pos x="T12" y="T13"/>
                </a:cxn>
              </a:cxnLst>
              <a:rect l="0" t="0" r="r" b="b"/>
              <a:pathLst>
                <a:path w="524" h="12">
                  <a:moveTo>
                    <a:pt x="524" y="4"/>
                  </a:moveTo>
                  <a:lnTo>
                    <a:pt x="0" y="4"/>
                  </a:lnTo>
                  <a:lnTo>
                    <a:pt x="0" y="0"/>
                  </a:lnTo>
                  <a:lnTo>
                    <a:pt x="524" y="0"/>
                  </a:lnTo>
                  <a:lnTo>
                    <a:pt x="524" y="12"/>
                  </a:lnTo>
                  <a:lnTo>
                    <a:pt x="524" y="12"/>
                  </a:lnTo>
                  <a:lnTo>
                    <a:pt x="524" y="4"/>
                  </a:lnTo>
                  <a:close/>
                </a:path>
              </a:pathLst>
            </a:custGeom>
            <a:solidFill>
              <a:srgbClr val="224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95" name="Rectangle 19">
              <a:extLst>
                <a:ext uri="{FF2B5EF4-FFF2-40B4-BE49-F238E27FC236}">
                  <a16:creationId xmlns:a16="http://schemas.microsoft.com/office/drawing/2014/main" id="{6AB53A14-68C1-712E-1931-1BF4E796D649}"/>
                </a:ext>
              </a:extLst>
            </p:cNvPr>
            <p:cNvSpPr>
              <a:spLocks noChangeArrowheads="1"/>
            </p:cNvSpPr>
            <p:nvPr/>
          </p:nvSpPr>
          <p:spPr bwMode="auto">
            <a:xfrm>
              <a:off x="6826267" y="6157841"/>
              <a:ext cx="528631" cy="215971"/>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96" name="Freeform 20">
              <a:extLst>
                <a:ext uri="{FF2B5EF4-FFF2-40B4-BE49-F238E27FC236}">
                  <a16:creationId xmlns:a16="http://schemas.microsoft.com/office/drawing/2014/main" id="{B60F3D9F-A70F-ABE0-F4CC-5E4854EC0BAC}"/>
                </a:ext>
              </a:extLst>
            </p:cNvPr>
            <p:cNvSpPr>
              <a:spLocks/>
            </p:cNvSpPr>
            <p:nvPr/>
          </p:nvSpPr>
          <p:spPr bwMode="auto">
            <a:xfrm>
              <a:off x="6805093" y="6143828"/>
              <a:ext cx="570979" cy="16486"/>
            </a:xfrm>
            <a:custGeom>
              <a:avLst/>
              <a:gdLst>
                <a:gd name="T0" fmla="*/ 5 w 782"/>
                <a:gd name="T1" fmla="*/ 20 h 20"/>
                <a:gd name="T2" fmla="*/ 775 w 782"/>
                <a:gd name="T3" fmla="*/ 20 h 20"/>
                <a:gd name="T4" fmla="*/ 782 w 782"/>
                <a:gd name="T5" fmla="*/ 0 h 20"/>
                <a:gd name="T6" fmla="*/ 0 w 782"/>
                <a:gd name="T7" fmla="*/ 0 h 20"/>
                <a:gd name="T8" fmla="*/ 5 w 782"/>
                <a:gd name="T9" fmla="*/ 20 h 20"/>
              </a:gdLst>
              <a:ahLst/>
              <a:cxnLst>
                <a:cxn ang="0">
                  <a:pos x="T0" y="T1"/>
                </a:cxn>
                <a:cxn ang="0">
                  <a:pos x="T2" y="T3"/>
                </a:cxn>
                <a:cxn ang="0">
                  <a:pos x="T4" y="T5"/>
                </a:cxn>
                <a:cxn ang="0">
                  <a:pos x="T6" y="T7"/>
                </a:cxn>
                <a:cxn ang="0">
                  <a:pos x="T8" y="T9"/>
                </a:cxn>
              </a:cxnLst>
              <a:rect l="0" t="0" r="r" b="b"/>
              <a:pathLst>
                <a:path w="782" h="20">
                  <a:moveTo>
                    <a:pt x="5" y="20"/>
                  </a:moveTo>
                  <a:lnTo>
                    <a:pt x="775" y="20"/>
                  </a:lnTo>
                  <a:lnTo>
                    <a:pt x="782" y="0"/>
                  </a:lnTo>
                  <a:lnTo>
                    <a:pt x="0" y="0"/>
                  </a:lnTo>
                  <a:lnTo>
                    <a:pt x="5" y="2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97" name="Rectangle 21">
              <a:extLst>
                <a:ext uri="{FF2B5EF4-FFF2-40B4-BE49-F238E27FC236}">
                  <a16:creationId xmlns:a16="http://schemas.microsoft.com/office/drawing/2014/main" id="{7901462C-4576-50D3-75C7-0D2BDEFF1499}"/>
                </a:ext>
              </a:extLst>
            </p:cNvPr>
            <p:cNvSpPr>
              <a:spLocks noChangeArrowheads="1"/>
            </p:cNvSpPr>
            <p:nvPr/>
          </p:nvSpPr>
          <p:spPr bwMode="auto">
            <a:xfrm>
              <a:off x="7040202" y="6307867"/>
              <a:ext cx="487012" cy="6594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98" name="Rectangle 22">
              <a:extLst>
                <a:ext uri="{FF2B5EF4-FFF2-40B4-BE49-F238E27FC236}">
                  <a16:creationId xmlns:a16="http://schemas.microsoft.com/office/drawing/2014/main" id="{AD63AFA5-9DC2-B4F5-BD3E-B24B4CBEAB0C}"/>
                </a:ext>
              </a:extLst>
            </p:cNvPr>
            <p:cNvSpPr>
              <a:spLocks noChangeArrowheads="1"/>
            </p:cNvSpPr>
            <p:nvPr/>
          </p:nvSpPr>
          <p:spPr bwMode="auto">
            <a:xfrm>
              <a:off x="6751062" y="6330124"/>
              <a:ext cx="178887" cy="43689"/>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99" name="Rectangle 24">
              <a:extLst>
                <a:ext uri="{FF2B5EF4-FFF2-40B4-BE49-F238E27FC236}">
                  <a16:creationId xmlns:a16="http://schemas.microsoft.com/office/drawing/2014/main" id="{69B8F6C3-54EA-452E-F53C-67DE07E8A293}"/>
                </a:ext>
              </a:extLst>
            </p:cNvPr>
            <p:cNvSpPr>
              <a:spLocks noChangeArrowheads="1"/>
            </p:cNvSpPr>
            <p:nvPr/>
          </p:nvSpPr>
          <p:spPr bwMode="auto">
            <a:xfrm>
              <a:off x="7319851" y="6222963"/>
              <a:ext cx="13873" cy="75013"/>
            </a:xfrm>
            <a:prstGeom prst="rect">
              <a:avLst/>
            </a:prstGeom>
            <a:solidFill>
              <a:srgbClr val="2E66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00" name="Rectangle 25">
              <a:extLst>
                <a:ext uri="{FF2B5EF4-FFF2-40B4-BE49-F238E27FC236}">
                  <a16:creationId xmlns:a16="http://schemas.microsoft.com/office/drawing/2014/main" id="{AB0E5A0D-D7ED-809D-FCAA-61C69DA2A5D8}"/>
                </a:ext>
              </a:extLst>
            </p:cNvPr>
            <p:cNvSpPr>
              <a:spLocks noChangeArrowheads="1"/>
            </p:cNvSpPr>
            <p:nvPr/>
          </p:nvSpPr>
          <p:spPr bwMode="auto">
            <a:xfrm>
              <a:off x="7296486" y="6222963"/>
              <a:ext cx="13873" cy="75013"/>
            </a:xfrm>
            <a:prstGeom prst="rect">
              <a:avLst/>
            </a:prstGeom>
            <a:solidFill>
              <a:srgbClr val="2E66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01" name="Rectangle 26">
              <a:extLst>
                <a:ext uri="{FF2B5EF4-FFF2-40B4-BE49-F238E27FC236}">
                  <a16:creationId xmlns:a16="http://schemas.microsoft.com/office/drawing/2014/main" id="{D3DA9B5A-3B22-596E-AD22-5B8ACFD3D38A}"/>
                </a:ext>
              </a:extLst>
            </p:cNvPr>
            <p:cNvSpPr>
              <a:spLocks noChangeArrowheads="1"/>
            </p:cNvSpPr>
            <p:nvPr/>
          </p:nvSpPr>
          <p:spPr bwMode="auto">
            <a:xfrm>
              <a:off x="7270931" y="6222963"/>
              <a:ext cx="15333" cy="75013"/>
            </a:xfrm>
            <a:prstGeom prst="rect">
              <a:avLst/>
            </a:prstGeom>
            <a:solidFill>
              <a:srgbClr val="2E66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02" name="Rectangle 27">
              <a:extLst>
                <a:ext uri="{FF2B5EF4-FFF2-40B4-BE49-F238E27FC236}">
                  <a16:creationId xmlns:a16="http://schemas.microsoft.com/office/drawing/2014/main" id="{AD9BF45C-FAE9-AEE6-BFE7-45549E60F537}"/>
                </a:ext>
              </a:extLst>
            </p:cNvPr>
            <p:cNvSpPr>
              <a:spLocks noChangeArrowheads="1"/>
            </p:cNvSpPr>
            <p:nvPr/>
          </p:nvSpPr>
          <p:spPr bwMode="auto">
            <a:xfrm>
              <a:off x="7247565" y="6222963"/>
              <a:ext cx="15333" cy="75013"/>
            </a:xfrm>
            <a:prstGeom prst="rect">
              <a:avLst/>
            </a:prstGeom>
            <a:solidFill>
              <a:srgbClr val="2E66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03" name="Rectangle 28">
              <a:extLst>
                <a:ext uri="{FF2B5EF4-FFF2-40B4-BE49-F238E27FC236}">
                  <a16:creationId xmlns:a16="http://schemas.microsoft.com/office/drawing/2014/main" id="{9AF51AE6-FEE4-A50D-1CB5-60B1ABE2A6BF}"/>
                </a:ext>
              </a:extLst>
            </p:cNvPr>
            <p:cNvSpPr>
              <a:spLocks noChangeArrowheads="1"/>
            </p:cNvSpPr>
            <p:nvPr/>
          </p:nvSpPr>
          <p:spPr bwMode="auto">
            <a:xfrm>
              <a:off x="7223471" y="6222963"/>
              <a:ext cx="15333" cy="75013"/>
            </a:xfrm>
            <a:prstGeom prst="rect">
              <a:avLst/>
            </a:prstGeom>
            <a:solidFill>
              <a:srgbClr val="2E66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04" name="Rectangle 29">
              <a:extLst>
                <a:ext uri="{FF2B5EF4-FFF2-40B4-BE49-F238E27FC236}">
                  <a16:creationId xmlns:a16="http://schemas.microsoft.com/office/drawing/2014/main" id="{86B48C6F-1D66-9CDD-6F89-902C9FC741CF}"/>
                </a:ext>
              </a:extLst>
            </p:cNvPr>
            <p:cNvSpPr>
              <a:spLocks noChangeArrowheads="1"/>
            </p:cNvSpPr>
            <p:nvPr/>
          </p:nvSpPr>
          <p:spPr bwMode="auto">
            <a:xfrm>
              <a:off x="7200106" y="6222963"/>
              <a:ext cx="14603" cy="75013"/>
            </a:xfrm>
            <a:prstGeom prst="rect">
              <a:avLst/>
            </a:prstGeom>
            <a:solidFill>
              <a:srgbClr val="2E66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05" name="Rectangle 30">
              <a:extLst>
                <a:ext uri="{FF2B5EF4-FFF2-40B4-BE49-F238E27FC236}">
                  <a16:creationId xmlns:a16="http://schemas.microsoft.com/office/drawing/2014/main" id="{493B7DD7-7F5C-D8B5-78A0-7CA5F819392D}"/>
                </a:ext>
              </a:extLst>
            </p:cNvPr>
            <p:cNvSpPr>
              <a:spLocks noChangeArrowheads="1"/>
            </p:cNvSpPr>
            <p:nvPr/>
          </p:nvSpPr>
          <p:spPr bwMode="auto">
            <a:xfrm>
              <a:off x="7176011" y="6222963"/>
              <a:ext cx="15333" cy="75013"/>
            </a:xfrm>
            <a:prstGeom prst="rect">
              <a:avLst/>
            </a:prstGeom>
            <a:solidFill>
              <a:srgbClr val="2E66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06" name="Rectangle 31">
              <a:extLst>
                <a:ext uri="{FF2B5EF4-FFF2-40B4-BE49-F238E27FC236}">
                  <a16:creationId xmlns:a16="http://schemas.microsoft.com/office/drawing/2014/main" id="{F7400F4C-3358-3A6C-BB89-0C804BC79F12}"/>
                </a:ext>
              </a:extLst>
            </p:cNvPr>
            <p:cNvSpPr>
              <a:spLocks noChangeArrowheads="1"/>
            </p:cNvSpPr>
            <p:nvPr/>
          </p:nvSpPr>
          <p:spPr bwMode="auto">
            <a:xfrm>
              <a:off x="7152646" y="6222963"/>
              <a:ext cx="14603" cy="75013"/>
            </a:xfrm>
            <a:prstGeom prst="rect">
              <a:avLst/>
            </a:prstGeom>
            <a:solidFill>
              <a:srgbClr val="2E66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07" name="Rectangle 32">
              <a:extLst>
                <a:ext uri="{FF2B5EF4-FFF2-40B4-BE49-F238E27FC236}">
                  <a16:creationId xmlns:a16="http://schemas.microsoft.com/office/drawing/2014/main" id="{99241F8F-5C7E-CBA1-3E91-90D0B811D0BC}"/>
                </a:ext>
              </a:extLst>
            </p:cNvPr>
            <p:cNvSpPr>
              <a:spLocks noChangeArrowheads="1"/>
            </p:cNvSpPr>
            <p:nvPr/>
          </p:nvSpPr>
          <p:spPr bwMode="auto">
            <a:xfrm>
              <a:off x="7128551" y="6222963"/>
              <a:ext cx="15333" cy="75013"/>
            </a:xfrm>
            <a:prstGeom prst="rect">
              <a:avLst/>
            </a:prstGeom>
            <a:solidFill>
              <a:srgbClr val="2E66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08" name="Rectangle 33">
              <a:extLst>
                <a:ext uri="{FF2B5EF4-FFF2-40B4-BE49-F238E27FC236}">
                  <a16:creationId xmlns:a16="http://schemas.microsoft.com/office/drawing/2014/main" id="{0593FACC-1528-C0BA-30AA-EFDA808C61C0}"/>
                </a:ext>
              </a:extLst>
            </p:cNvPr>
            <p:cNvSpPr>
              <a:spLocks noChangeArrowheads="1"/>
            </p:cNvSpPr>
            <p:nvPr/>
          </p:nvSpPr>
          <p:spPr bwMode="auto">
            <a:xfrm>
              <a:off x="7105186" y="6222963"/>
              <a:ext cx="14603" cy="75013"/>
            </a:xfrm>
            <a:prstGeom prst="rect">
              <a:avLst/>
            </a:prstGeom>
            <a:solidFill>
              <a:srgbClr val="2E66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09" name="Rectangle 34">
              <a:extLst>
                <a:ext uri="{FF2B5EF4-FFF2-40B4-BE49-F238E27FC236}">
                  <a16:creationId xmlns:a16="http://schemas.microsoft.com/office/drawing/2014/main" id="{696E299A-E734-6E98-596A-D3CADE12F651}"/>
                </a:ext>
              </a:extLst>
            </p:cNvPr>
            <p:cNvSpPr>
              <a:spLocks noChangeArrowheads="1"/>
            </p:cNvSpPr>
            <p:nvPr/>
          </p:nvSpPr>
          <p:spPr bwMode="auto">
            <a:xfrm>
              <a:off x="7081091" y="6222963"/>
              <a:ext cx="15333" cy="75013"/>
            </a:xfrm>
            <a:prstGeom prst="rect">
              <a:avLst/>
            </a:prstGeom>
            <a:solidFill>
              <a:srgbClr val="2E66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10" name="Rectangle 35">
              <a:extLst>
                <a:ext uri="{FF2B5EF4-FFF2-40B4-BE49-F238E27FC236}">
                  <a16:creationId xmlns:a16="http://schemas.microsoft.com/office/drawing/2014/main" id="{EF59BC30-EBEC-DC8C-D8CA-20143A2FFF5C}"/>
                </a:ext>
              </a:extLst>
            </p:cNvPr>
            <p:cNvSpPr>
              <a:spLocks noChangeArrowheads="1"/>
            </p:cNvSpPr>
            <p:nvPr/>
          </p:nvSpPr>
          <p:spPr bwMode="auto">
            <a:xfrm>
              <a:off x="7057726" y="6222963"/>
              <a:ext cx="14603" cy="75013"/>
            </a:xfrm>
            <a:prstGeom prst="rect">
              <a:avLst/>
            </a:prstGeom>
            <a:solidFill>
              <a:srgbClr val="2E66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11" name="Rectangle 36">
              <a:extLst>
                <a:ext uri="{FF2B5EF4-FFF2-40B4-BE49-F238E27FC236}">
                  <a16:creationId xmlns:a16="http://schemas.microsoft.com/office/drawing/2014/main" id="{E06B2C5F-3247-BA0D-0C55-8286FEB5879A}"/>
                </a:ext>
              </a:extLst>
            </p:cNvPr>
            <p:cNvSpPr>
              <a:spLocks noChangeArrowheads="1"/>
            </p:cNvSpPr>
            <p:nvPr/>
          </p:nvSpPr>
          <p:spPr bwMode="auto">
            <a:xfrm>
              <a:off x="6915346" y="6222963"/>
              <a:ext cx="14603" cy="75013"/>
            </a:xfrm>
            <a:prstGeom prst="rect">
              <a:avLst/>
            </a:prstGeom>
            <a:solidFill>
              <a:srgbClr val="2E66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12" name="Rectangle 37">
              <a:extLst>
                <a:ext uri="{FF2B5EF4-FFF2-40B4-BE49-F238E27FC236}">
                  <a16:creationId xmlns:a16="http://schemas.microsoft.com/office/drawing/2014/main" id="{2BF98594-81C0-C6AE-D3CA-1825864FA966}"/>
                </a:ext>
              </a:extLst>
            </p:cNvPr>
            <p:cNvSpPr>
              <a:spLocks noChangeArrowheads="1"/>
            </p:cNvSpPr>
            <p:nvPr/>
          </p:nvSpPr>
          <p:spPr bwMode="auto">
            <a:xfrm>
              <a:off x="6891251" y="6222963"/>
              <a:ext cx="15333" cy="75013"/>
            </a:xfrm>
            <a:prstGeom prst="rect">
              <a:avLst/>
            </a:prstGeom>
            <a:solidFill>
              <a:srgbClr val="2E66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13" name="Rectangle 38">
              <a:extLst>
                <a:ext uri="{FF2B5EF4-FFF2-40B4-BE49-F238E27FC236}">
                  <a16:creationId xmlns:a16="http://schemas.microsoft.com/office/drawing/2014/main" id="{AC1AE24C-8381-EDD0-2ABD-366719A3861C}"/>
                </a:ext>
              </a:extLst>
            </p:cNvPr>
            <p:cNvSpPr>
              <a:spLocks noChangeArrowheads="1"/>
            </p:cNvSpPr>
            <p:nvPr/>
          </p:nvSpPr>
          <p:spPr bwMode="auto">
            <a:xfrm>
              <a:off x="6867156" y="6222963"/>
              <a:ext cx="13873" cy="75013"/>
            </a:xfrm>
            <a:prstGeom prst="rect">
              <a:avLst/>
            </a:prstGeom>
            <a:solidFill>
              <a:srgbClr val="2E66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14" name="Rectangle 39">
              <a:extLst>
                <a:ext uri="{FF2B5EF4-FFF2-40B4-BE49-F238E27FC236}">
                  <a16:creationId xmlns:a16="http://schemas.microsoft.com/office/drawing/2014/main" id="{9F9D7DEF-3EAC-1984-2329-2F062ED93D3E}"/>
                </a:ext>
              </a:extLst>
            </p:cNvPr>
            <p:cNvSpPr>
              <a:spLocks noChangeArrowheads="1"/>
            </p:cNvSpPr>
            <p:nvPr/>
          </p:nvSpPr>
          <p:spPr bwMode="auto">
            <a:xfrm>
              <a:off x="6843791" y="6222963"/>
              <a:ext cx="13873" cy="75013"/>
            </a:xfrm>
            <a:prstGeom prst="rect">
              <a:avLst/>
            </a:prstGeom>
            <a:solidFill>
              <a:srgbClr val="2E66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15" name="Rectangle 40">
              <a:extLst>
                <a:ext uri="{FF2B5EF4-FFF2-40B4-BE49-F238E27FC236}">
                  <a16:creationId xmlns:a16="http://schemas.microsoft.com/office/drawing/2014/main" id="{98918853-FD5F-11CF-8968-BC4AEC4806E0}"/>
                </a:ext>
              </a:extLst>
            </p:cNvPr>
            <p:cNvSpPr>
              <a:spLocks noChangeArrowheads="1"/>
            </p:cNvSpPr>
            <p:nvPr/>
          </p:nvSpPr>
          <p:spPr bwMode="auto">
            <a:xfrm>
              <a:off x="6843791" y="6302921"/>
              <a:ext cx="93460" cy="21432"/>
            </a:xfrm>
            <a:prstGeom prst="rect">
              <a:avLst/>
            </a:prstGeom>
            <a:solidFill>
              <a:srgbClr val="2E66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16" name="Freeform 41">
              <a:extLst>
                <a:ext uri="{FF2B5EF4-FFF2-40B4-BE49-F238E27FC236}">
                  <a16:creationId xmlns:a16="http://schemas.microsoft.com/office/drawing/2014/main" id="{CCC374B1-B8F2-2EF0-7233-42E77A03D3A0}"/>
                </a:ext>
              </a:extLst>
            </p:cNvPr>
            <p:cNvSpPr>
              <a:spLocks/>
            </p:cNvSpPr>
            <p:nvPr/>
          </p:nvSpPr>
          <p:spPr bwMode="auto">
            <a:xfrm>
              <a:off x="7247565" y="6222963"/>
              <a:ext cx="15333" cy="75013"/>
            </a:xfrm>
            <a:custGeom>
              <a:avLst/>
              <a:gdLst>
                <a:gd name="T0" fmla="*/ 19 w 21"/>
                <a:gd name="T1" fmla="*/ 3 h 91"/>
                <a:gd name="T2" fmla="*/ 0 w 21"/>
                <a:gd name="T3" fmla="*/ 3 h 91"/>
                <a:gd name="T4" fmla="*/ 0 w 21"/>
                <a:gd name="T5" fmla="*/ 0 h 91"/>
                <a:gd name="T6" fmla="*/ 21 w 21"/>
                <a:gd name="T7" fmla="*/ 0 h 91"/>
                <a:gd name="T8" fmla="*/ 21 w 21"/>
                <a:gd name="T9" fmla="*/ 91 h 91"/>
                <a:gd name="T10" fmla="*/ 19 w 21"/>
                <a:gd name="T11" fmla="*/ 91 h 91"/>
                <a:gd name="T12" fmla="*/ 19 w 21"/>
                <a:gd name="T13" fmla="*/ 3 h 91"/>
              </a:gdLst>
              <a:ahLst/>
              <a:cxnLst>
                <a:cxn ang="0">
                  <a:pos x="T0" y="T1"/>
                </a:cxn>
                <a:cxn ang="0">
                  <a:pos x="T2" y="T3"/>
                </a:cxn>
                <a:cxn ang="0">
                  <a:pos x="T4" y="T5"/>
                </a:cxn>
                <a:cxn ang="0">
                  <a:pos x="T6" y="T7"/>
                </a:cxn>
                <a:cxn ang="0">
                  <a:pos x="T8" y="T9"/>
                </a:cxn>
                <a:cxn ang="0">
                  <a:pos x="T10" y="T11"/>
                </a:cxn>
                <a:cxn ang="0">
                  <a:pos x="T12" y="T13"/>
                </a:cxn>
              </a:cxnLst>
              <a:rect l="0" t="0" r="r" b="b"/>
              <a:pathLst>
                <a:path w="21" h="91">
                  <a:moveTo>
                    <a:pt x="19" y="3"/>
                  </a:moveTo>
                  <a:lnTo>
                    <a:pt x="0" y="3"/>
                  </a:lnTo>
                  <a:lnTo>
                    <a:pt x="0" y="0"/>
                  </a:lnTo>
                  <a:lnTo>
                    <a:pt x="21" y="0"/>
                  </a:lnTo>
                  <a:lnTo>
                    <a:pt x="21" y="91"/>
                  </a:lnTo>
                  <a:lnTo>
                    <a:pt x="19" y="91"/>
                  </a:lnTo>
                  <a:lnTo>
                    <a:pt x="19" y="3"/>
                  </a:lnTo>
                  <a:close/>
                </a:path>
              </a:pathLst>
            </a:custGeom>
            <a:solidFill>
              <a:srgbClr val="224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17" name="Freeform 42">
              <a:extLst>
                <a:ext uri="{FF2B5EF4-FFF2-40B4-BE49-F238E27FC236}">
                  <a16:creationId xmlns:a16="http://schemas.microsoft.com/office/drawing/2014/main" id="{718D7ED4-C3D9-E063-8407-930B41D34123}"/>
                </a:ext>
              </a:extLst>
            </p:cNvPr>
            <p:cNvSpPr>
              <a:spLocks/>
            </p:cNvSpPr>
            <p:nvPr/>
          </p:nvSpPr>
          <p:spPr bwMode="auto">
            <a:xfrm>
              <a:off x="7296486" y="6222963"/>
              <a:ext cx="13873" cy="75013"/>
            </a:xfrm>
            <a:custGeom>
              <a:avLst/>
              <a:gdLst>
                <a:gd name="T0" fmla="*/ 17 w 19"/>
                <a:gd name="T1" fmla="*/ 3 h 91"/>
                <a:gd name="T2" fmla="*/ 0 w 19"/>
                <a:gd name="T3" fmla="*/ 3 h 91"/>
                <a:gd name="T4" fmla="*/ 0 w 19"/>
                <a:gd name="T5" fmla="*/ 0 h 91"/>
                <a:gd name="T6" fmla="*/ 19 w 19"/>
                <a:gd name="T7" fmla="*/ 0 h 91"/>
                <a:gd name="T8" fmla="*/ 19 w 19"/>
                <a:gd name="T9" fmla="*/ 91 h 91"/>
                <a:gd name="T10" fmla="*/ 17 w 19"/>
                <a:gd name="T11" fmla="*/ 91 h 91"/>
                <a:gd name="T12" fmla="*/ 17 w 19"/>
                <a:gd name="T13" fmla="*/ 3 h 91"/>
              </a:gdLst>
              <a:ahLst/>
              <a:cxnLst>
                <a:cxn ang="0">
                  <a:pos x="T0" y="T1"/>
                </a:cxn>
                <a:cxn ang="0">
                  <a:pos x="T2" y="T3"/>
                </a:cxn>
                <a:cxn ang="0">
                  <a:pos x="T4" y="T5"/>
                </a:cxn>
                <a:cxn ang="0">
                  <a:pos x="T6" y="T7"/>
                </a:cxn>
                <a:cxn ang="0">
                  <a:pos x="T8" y="T9"/>
                </a:cxn>
                <a:cxn ang="0">
                  <a:pos x="T10" y="T11"/>
                </a:cxn>
                <a:cxn ang="0">
                  <a:pos x="T12" y="T13"/>
                </a:cxn>
              </a:cxnLst>
              <a:rect l="0" t="0" r="r" b="b"/>
              <a:pathLst>
                <a:path w="19" h="91">
                  <a:moveTo>
                    <a:pt x="17" y="3"/>
                  </a:moveTo>
                  <a:lnTo>
                    <a:pt x="0" y="3"/>
                  </a:lnTo>
                  <a:lnTo>
                    <a:pt x="0" y="0"/>
                  </a:lnTo>
                  <a:lnTo>
                    <a:pt x="19" y="0"/>
                  </a:lnTo>
                  <a:lnTo>
                    <a:pt x="19" y="91"/>
                  </a:lnTo>
                  <a:lnTo>
                    <a:pt x="17" y="91"/>
                  </a:lnTo>
                  <a:lnTo>
                    <a:pt x="17" y="3"/>
                  </a:lnTo>
                  <a:close/>
                </a:path>
              </a:pathLst>
            </a:custGeom>
            <a:solidFill>
              <a:srgbClr val="224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18" name="Freeform 43">
              <a:extLst>
                <a:ext uri="{FF2B5EF4-FFF2-40B4-BE49-F238E27FC236}">
                  <a16:creationId xmlns:a16="http://schemas.microsoft.com/office/drawing/2014/main" id="{C3E3E673-DD35-2B1F-EA80-1971F7436439}"/>
                </a:ext>
              </a:extLst>
            </p:cNvPr>
            <p:cNvSpPr>
              <a:spLocks/>
            </p:cNvSpPr>
            <p:nvPr/>
          </p:nvSpPr>
          <p:spPr bwMode="auto">
            <a:xfrm>
              <a:off x="7319851" y="6222963"/>
              <a:ext cx="13873" cy="75013"/>
            </a:xfrm>
            <a:custGeom>
              <a:avLst/>
              <a:gdLst>
                <a:gd name="T0" fmla="*/ 17 w 19"/>
                <a:gd name="T1" fmla="*/ 3 h 91"/>
                <a:gd name="T2" fmla="*/ 0 w 19"/>
                <a:gd name="T3" fmla="*/ 3 h 91"/>
                <a:gd name="T4" fmla="*/ 0 w 19"/>
                <a:gd name="T5" fmla="*/ 0 h 91"/>
                <a:gd name="T6" fmla="*/ 19 w 19"/>
                <a:gd name="T7" fmla="*/ 0 h 91"/>
                <a:gd name="T8" fmla="*/ 19 w 19"/>
                <a:gd name="T9" fmla="*/ 91 h 91"/>
                <a:gd name="T10" fmla="*/ 17 w 19"/>
                <a:gd name="T11" fmla="*/ 91 h 91"/>
                <a:gd name="T12" fmla="*/ 17 w 19"/>
                <a:gd name="T13" fmla="*/ 3 h 91"/>
              </a:gdLst>
              <a:ahLst/>
              <a:cxnLst>
                <a:cxn ang="0">
                  <a:pos x="T0" y="T1"/>
                </a:cxn>
                <a:cxn ang="0">
                  <a:pos x="T2" y="T3"/>
                </a:cxn>
                <a:cxn ang="0">
                  <a:pos x="T4" y="T5"/>
                </a:cxn>
                <a:cxn ang="0">
                  <a:pos x="T6" y="T7"/>
                </a:cxn>
                <a:cxn ang="0">
                  <a:pos x="T8" y="T9"/>
                </a:cxn>
                <a:cxn ang="0">
                  <a:pos x="T10" y="T11"/>
                </a:cxn>
                <a:cxn ang="0">
                  <a:pos x="T12" y="T13"/>
                </a:cxn>
              </a:cxnLst>
              <a:rect l="0" t="0" r="r" b="b"/>
              <a:pathLst>
                <a:path w="19" h="91">
                  <a:moveTo>
                    <a:pt x="17" y="3"/>
                  </a:moveTo>
                  <a:lnTo>
                    <a:pt x="0" y="3"/>
                  </a:lnTo>
                  <a:lnTo>
                    <a:pt x="0" y="0"/>
                  </a:lnTo>
                  <a:lnTo>
                    <a:pt x="19" y="0"/>
                  </a:lnTo>
                  <a:lnTo>
                    <a:pt x="19" y="91"/>
                  </a:lnTo>
                  <a:lnTo>
                    <a:pt x="17" y="91"/>
                  </a:lnTo>
                  <a:lnTo>
                    <a:pt x="17" y="3"/>
                  </a:lnTo>
                  <a:close/>
                </a:path>
              </a:pathLst>
            </a:custGeom>
            <a:solidFill>
              <a:srgbClr val="224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19" name="Freeform 44">
              <a:extLst>
                <a:ext uri="{FF2B5EF4-FFF2-40B4-BE49-F238E27FC236}">
                  <a16:creationId xmlns:a16="http://schemas.microsoft.com/office/drawing/2014/main" id="{3043A1CF-40D6-8F1E-FF77-CACD058DFAF9}"/>
                </a:ext>
              </a:extLst>
            </p:cNvPr>
            <p:cNvSpPr>
              <a:spLocks/>
            </p:cNvSpPr>
            <p:nvPr/>
          </p:nvSpPr>
          <p:spPr bwMode="auto">
            <a:xfrm>
              <a:off x="7270931" y="6222963"/>
              <a:ext cx="15333" cy="75013"/>
            </a:xfrm>
            <a:custGeom>
              <a:avLst/>
              <a:gdLst>
                <a:gd name="T0" fmla="*/ 19 w 21"/>
                <a:gd name="T1" fmla="*/ 3 h 91"/>
                <a:gd name="T2" fmla="*/ 0 w 21"/>
                <a:gd name="T3" fmla="*/ 3 h 91"/>
                <a:gd name="T4" fmla="*/ 0 w 21"/>
                <a:gd name="T5" fmla="*/ 0 h 91"/>
                <a:gd name="T6" fmla="*/ 21 w 21"/>
                <a:gd name="T7" fmla="*/ 0 h 91"/>
                <a:gd name="T8" fmla="*/ 21 w 21"/>
                <a:gd name="T9" fmla="*/ 91 h 91"/>
                <a:gd name="T10" fmla="*/ 19 w 21"/>
                <a:gd name="T11" fmla="*/ 91 h 91"/>
                <a:gd name="T12" fmla="*/ 19 w 21"/>
                <a:gd name="T13" fmla="*/ 3 h 91"/>
              </a:gdLst>
              <a:ahLst/>
              <a:cxnLst>
                <a:cxn ang="0">
                  <a:pos x="T0" y="T1"/>
                </a:cxn>
                <a:cxn ang="0">
                  <a:pos x="T2" y="T3"/>
                </a:cxn>
                <a:cxn ang="0">
                  <a:pos x="T4" y="T5"/>
                </a:cxn>
                <a:cxn ang="0">
                  <a:pos x="T6" y="T7"/>
                </a:cxn>
                <a:cxn ang="0">
                  <a:pos x="T8" y="T9"/>
                </a:cxn>
                <a:cxn ang="0">
                  <a:pos x="T10" y="T11"/>
                </a:cxn>
                <a:cxn ang="0">
                  <a:pos x="T12" y="T13"/>
                </a:cxn>
              </a:cxnLst>
              <a:rect l="0" t="0" r="r" b="b"/>
              <a:pathLst>
                <a:path w="21" h="91">
                  <a:moveTo>
                    <a:pt x="19" y="3"/>
                  </a:moveTo>
                  <a:lnTo>
                    <a:pt x="0" y="3"/>
                  </a:lnTo>
                  <a:lnTo>
                    <a:pt x="0" y="0"/>
                  </a:lnTo>
                  <a:lnTo>
                    <a:pt x="21" y="0"/>
                  </a:lnTo>
                  <a:lnTo>
                    <a:pt x="21" y="91"/>
                  </a:lnTo>
                  <a:lnTo>
                    <a:pt x="19" y="91"/>
                  </a:lnTo>
                  <a:lnTo>
                    <a:pt x="19" y="3"/>
                  </a:lnTo>
                  <a:close/>
                </a:path>
              </a:pathLst>
            </a:custGeom>
            <a:solidFill>
              <a:srgbClr val="224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20" name="Freeform 45">
              <a:extLst>
                <a:ext uri="{FF2B5EF4-FFF2-40B4-BE49-F238E27FC236}">
                  <a16:creationId xmlns:a16="http://schemas.microsoft.com/office/drawing/2014/main" id="{82896BBE-0282-962C-0D3C-8725A8F44CBF}"/>
                </a:ext>
              </a:extLst>
            </p:cNvPr>
            <p:cNvSpPr>
              <a:spLocks/>
            </p:cNvSpPr>
            <p:nvPr/>
          </p:nvSpPr>
          <p:spPr bwMode="auto">
            <a:xfrm>
              <a:off x="6891251" y="6222963"/>
              <a:ext cx="15333" cy="75013"/>
            </a:xfrm>
            <a:custGeom>
              <a:avLst/>
              <a:gdLst>
                <a:gd name="T0" fmla="*/ 17 w 21"/>
                <a:gd name="T1" fmla="*/ 3 h 91"/>
                <a:gd name="T2" fmla="*/ 0 w 21"/>
                <a:gd name="T3" fmla="*/ 3 h 91"/>
                <a:gd name="T4" fmla="*/ 0 w 21"/>
                <a:gd name="T5" fmla="*/ 0 h 91"/>
                <a:gd name="T6" fmla="*/ 21 w 21"/>
                <a:gd name="T7" fmla="*/ 0 h 91"/>
                <a:gd name="T8" fmla="*/ 21 w 21"/>
                <a:gd name="T9" fmla="*/ 91 h 91"/>
                <a:gd name="T10" fmla="*/ 17 w 21"/>
                <a:gd name="T11" fmla="*/ 91 h 91"/>
                <a:gd name="T12" fmla="*/ 17 w 21"/>
                <a:gd name="T13" fmla="*/ 3 h 91"/>
              </a:gdLst>
              <a:ahLst/>
              <a:cxnLst>
                <a:cxn ang="0">
                  <a:pos x="T0" y="T1"/>
                </a:cxn>
                <a:cxn ang="0">
                  <a:pos x="T2" y="T3"/>
                </a:cxn>
                <a:cxn ang="0">
                  <a:pos x="T4" y="T5"/>
                </a:cxn>
                <a:cxn ang="0">
                  <a:pos x="T6" y="T7"/>
                </a:cxn>
                <a:cxn ang="0">
                  <a:pos x="T8" y="T9"/>
                </a:cxn>
                <a:cxn ang="0">
                  <a:pos x="T10" y="T11"/>
                </a:cxn>
                <a:cxn ang="0">
                  <a:pos x="T12" y="T13"/>
                </a:cxn>
              </a:cxnLst>
              <a:rect l="0" t="0" r="r" b="b"/>
              <a:pathLst>
                <a:path w="21" h="91">
                  <a:moveTo>
                    <a:pt x="17" y="3"/>
                  </a:moveTo>
                  <a:lnTo>
                    <a:pt x="0" y="3"/>
                  </a:lnTo>
                  <a:lnTo>
                    <a:pt x="0" y="0"/>
                  </a:lnTo>
                  <a:lnTo>
                    <a:pt x="21" y="0"/>
                  </a:lnTo>
                  <a:lnTo>
                    <a:pt x="21" y="91"/>
                  </a:lnTo>
                  <a:lnTo>
                    <a:pt x="17" y="91"/>
                  </a:lnTo>
                  <a:lnTo>
                    <a:pt x="17" y="3"/>
                  </a:lnTo>
                  <a:close/>
                </a:path>
              </a:pathLst>
            </a:custGeom>
            <a:solidFill>
              <a:srgbClr val="224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21" name="Freeform 46">
              <a:extLst>
                <a:ext uri="{FF2B5EF4-FFF2-40B4-BE49-F238E27FC236}">
                  <a16:creationId xmlns:a16="http://schemas.microsoft.com/office/drawing/2014/main" id="{46089F69-57AF-A41F-7BD4-07F8A446A2F4}"/>
                </a:ext>
              </a:extLst>
            </p:cNvPr>
            <p:cNvSpPr>
              <a:spLocks/>
            </p:cNvSpPr>
            <p:nvPr/>
          </p:nvSpPr>
          <p:spPr bwMode="auto">
            <a:xfrm>
              <a:off x="6915346" y="6222963"/>
              <a:ext cx="14603" cy="75013"/>
            </a:xfrm>
            <a:custGeom>
              <a:avLst/>
              <a:gdLst>
                <a:gd name="T0" fmla="*/ 17 w 20"/>
                <a:gd name="T1" fmla="*/ 3 h 91"/>
                <a:gd name="T2" fmla="*/ 0 w 20"/>
                <a:gd name="T3" fmla="*/ 3 h 91"/>
                <a:gd name="T4" fmla="*/ 0 w 20"/>
                <a:gd name="T5" fmla="*/ 0 h 91"/>
                <a:gd name="T6" fmla="*/ 20 w 20"/>
                <a:gd name="T7" fmla="*/ 0 h 91"/>
                <a:gd name="T8" fmla="*/ 20 w 20"/>
                <a:gd name="T9" fmla="*/ 91 h 91"/>
                <a:gd name="T10" fmla="*/ 17 w 20"/>
                <a:gd name="T11" fmla="*/ 91 h 91"/>
                <a:gd name="T12" fmla="*/ 17 w 20"/>
                <a:gd name="T13" fmla="*/ 3 h 91"/>
              </a:gdLst>
              <a:ahLst/>
              <a:cxnLst>
                <a:cxn ang="0">
                  <a:pos x="T0" y="T1"/>
                </a:cxn>
                <a:cxn ang="0">
                  <a:pos x="T2" y="T3"/>
                </a:cxn>
                <a:cxn ang="0">
                  <a:pos x="T4" y="T5"/>
                </a:cxn>
                <a:cxn ang="0">
                  <a:pos x="T6" y="T7"/>
                </a:cxn>
                <a:cxn ang="0">
                  <a:pos x="T8" y="T9"/>
                </a:cxn>
                <a:cxn ang="0">
                  <a:pos x="T10" y="T11"/>
                </a:cxn>
                <a:cxn ang="0">
                  <a:pos x="T12" y="T13"/>
                </a:cxn>
              </a:cxnLst>
              <a:rect l="0" t="0" r="r" b="b"/>
              <a:pathLst>
                <a:path w="20" h="91">
                  <a:moveTo>
                    <a:pt x="17" y="3"/>
                  </a:moveTo>
                  <a:lnTo>
                    <a:pt x="0" y="3"/>
                  </a:lnTo>
                  <a:lnTo>
                    <a:pt x="0" y="0"/>
                  </a:lnTo>
                  <a:lnTo>
                    <a:pt x="20" y="0"/>
                  </a:lnTo>
                  <a:lnTo>
                    <a:pt x="20" y="91"/>
                  </a:lnTo>
                  <a:lnTo>
                    <a:pt x="17" y="91"/>
                  </a:lnTo>
                  <a:lnTo>
                    <a:pt x="17" y="3"/>
                  </a:lnTo>
                  <a:close/>
                </a:path>
              </a:pathLst>
            </a:custGeom>
            <a:solidFill>
              <a:srgbClr val="224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22" name="Freeform 47">
              <a:extLst>
                <a:ext uri="{FF2B5EF4-FFF2-40B4-BE49-F238E27FC236}">
                  <a16:creationId xmlns:a16="http://schemas.microsoft.com/office/drawing/2014/main" id="{469C6E7F-B077-5F9C-9346-D27423C27084}"/>
                </a:ext>
              </a:extLst>
            </p:cNvPr>
            <p:cNvSpPr>
              <a:spLocks/>
            </p:cNvSpPr>
            <p:nvPr/>
          </p:nvSpPr>
          <p:spPr bwMode="auto">
            <a:xfrm>
              <a:off x="6843791" y="6222963"/>
              <a:ext cx="13873" cy="75013"/>
            </a:xfrm>
            <a:custGeom>
              <a:avLst/>
              <a:gdLst>
                <a:gd name="T0" fmla="*/ 17 w 19"/>
                <a:gd name="T1" fmla="*/ 3 h 91"/>
                <a:gd name="T2" fmla="*/ 0 w 19"/>
                <a:gd name="T3" fmla="*/ 3 h 91"/>
                <a:gd name="T4" fmla="*/ 0 w 19"/>
                <a:gd name="T5" fmla="*/ 0 h 91"/>
                <a:gd name="T6" fmla="*/ 19 w 19"/>
                <a:gd name="T7" fmla="*/ 0 h 91"/>
                <a:gd name="T8" fmla="*/ 19 w 19"/>
                <a:gd name="T9" fmla="*/ 91 h 91"/>
                <a:gd name="T10" fmla="*/ 17 w 19"/>
                <a:gd name="T11" fmla="*/ 91 h 91"/>
                <a:gd name="T12" fmla="*/ 17 w 19"/>
                <a:gd name="T13" fmla="*/ 3 h 91"/>
              </a:gdLst>
              <a:ahLst/>
              <a:cxnLst>
                <a:cxn ang="0">
                  <a:pos x="T0" y="T1"/>
                </a:cxn>
                <a:cxn ang="0">
                  <a:pos x="T2" y="T3"/>
                </a:cxn>
                <a:cxn ang="0">
                  <a:pos x="T4" y="T5"/>
                </a:cxn>
                <a:cxn ang="0">
                  <a:pos x="T6" y="T7"/>
                </a:cxn>
                <a:cxn ang="0">
                  <a:pos x="T8" y="T9"/>
                </a:cxn>
                <a:cxn ang="0">
                  <a:pos x="T10" y="T11"/>
                </a:cxn>
                <a:cxn ang="0">
                  <a:pos x="T12" y="T13"/>
                </a:cxn>
              </a:cxnLst>
              <a:rect l="0" t="0" r="r" b="b"/>
              <a:pathLst>
                <a:path w="19" h="91">
                  <a:moveTo>
                    <a:pt x="17" y="3"/>
                  </a:moveTo>
                  <a:lnTo>
                    <a:pt x="0" y="3"/>
                  </a:lnTo>
                  <a:lnTo>
                    <a:pt x="0" y="0"/>
                  </a:lnTo>
                  <a:lnTo>
                    <a:pt x="19" y="0"/>
                  </a:lnTo>
                  <a:lnTo>
                    <a:pt x="19" y="91"/>
                  </a:lnTo>
                  <a:lnTo>
                    <a:pt x="17" y="91"/>
                  </a:lnTo>
                  <a:lnTo>
                    <a:pt x="17" y="3"/>
                  </a:lnTo>
                  <a:close/>
                </a:path>
              </a:pathLst>
            </a:custGeom>
            <a:solidFill>
              <a:srgbClr val="224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23" name="Freeform 48">
              <a:extLst>
                <a:ext uri="{FF2B5EF4-FFF2-40B4-BE49-F238E27FC236}">
                  <a16:creationId xmlns:a16="http://schemas.microsoft.com/office/drawing/2014/main" id="{F39EBA8C-16BA-D0F6-6F05-5D2AF912CE8F}"/>
                </a:ext>
              </a:extLst>
            </p:cNvPr>
            <p:cNvSpPr>
              <a:spLocks/>
            </p:cNvSpPr>
            <p:nvPr/>
          </p:nvSpPr>
          <p:spPr bwMode="auto">
            <a:xfrm>
              <a:off x="6867156" y="6222963"/>
              <a:ext cx="13873" cy="75013"/>
            </a:xfrm>
            <a:custGeom>
              <a:avLst/>
              <a:gdLst>
                <a:gd name="T0" fmla="*/ 18 w 19"/>
                <a:gd name="T1" fmla="*/ 3 h 91"/>
                <a:gd name="T2" fmla="*/ 0 w 19"/>
                <a:gd name="T3" fmla="*/ 3 h 91"/>
                <a:gd name="T4" fmla="*/ 0 w 19"/>
                <a:gd name="T5" fmla="*/ 0 h 91"/>
                <a:gd name="T6" fmla="*/ 19 w 19"/>
                <a:gd name="T7" fmla="*/ 0 h 91"/>
                <a:gd name="T8" fmla="*/ 19 w 19"/>
                <a:gd name="T9" fmla="*/ 91 h 91"/>
                <a:gd name="T10" fmla="*/ 18 w 19"/>
                <a:gd name="T11" fmla="*/ 91 h 91"/>
                <a:gd name="T12" fmla="*/ 18 w 19"/>
                <a:gd name="T13" fmla="*/ 3 h 91"/>
              </a:gdLst>
              <a:ahLst/>
              <a:cxnLst>
                <a:cxn ang="0">
                  <a:pos x="T0" y="T1"/>
                </a:cxn>
                <a:cxn ang="0">
                  <a:pos x="T2" y="T3"/>
                </a:cxn>
                <a:cxn ang="0">
                  <a:pos x="T4" y="T5"/>
                </a:cxn>
                <a:cxn ang="0">
                  <a:pos x="T6" y="T7"/>
                </a:cxn>
                <a:cxn ang="0">
                  <a:pos x="T8" y="T9"/>
                </a:cxn>
                <a:cxn ang="0">
                  <a:pos x="T10" y="T11"/>
                </a:cxn>
                <a:cxn ang="0">
                  <a:pos x="T12" y="T13"/>
                </a:cxn>
              </a:cxnLst>
              <a:rect l="0" t="0" r="r" b="b"/>
              <a:pathLst>
                <a:path w="19" h="91">
                  <a:moveTo>
                    <a:pt x="18" y="3"/>
                  </a:moveTo>
                  <a:lnTo>
                    <a:pt x="0" y="3"/>
                  </a:lnTo>
                  <a:lnTo>
                    <a:pt x="0" y="0"/>
                  </a:lnTo>
                  <a:lnTo>
                    <a:pt x="19" y="0"/>
                  </a:lnTo>
                  <a:lnTo>
                    <a:pt x="19" y="91"/>
                  </a:lnTo>
                  <a:lnTo>
                    <a:pt x="18" y="91"/>
                  </a:lnTo>
                  <a:lnTo>
                    <a:pt x="18" y="3"/>
                  </a:lnTo>
                  <a:close/>
                </a:path>
              </a:pathLst>
            </a:custGeom>
            <a:solidFill>
              <a:srgbClr val="224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24" name="Freeform 49">
              <a:extLst>
                <a:ext uri="{FF2B5EF4-FFF2-40B4-BE49-F238E27FC236}">
                  <a16:creationId xmlns:a16="http://schemas.microsoft.com/office/drawing/2014/main" id="{73B24F5E-3F85-A726-2242-A710CB534803}"/>
                </a:ext>
              </a:extLst>
            </p:cNvPr>
            <p:cNvSpPr>
              <a:spLocks/>
            </p:cNvSpPr>
            <p:nvPr/>
          </p:nvSpPr>
          <p:spPr bwMode="auto">
            <a:xfrm>
              <a:off x="7152646" y="6222963"/>
              <a:ext cx="14603" cy="75013"/>
            </a:xfrm>
            <a:custGeom>
              <a:avLst/>
              <a:gdLst>
                <a:gd name="T0" fmla="*/ 17 w 20"/>
                <a:gd name="T1" fmla="*/ 3 h 91"/>
                <a:gd name="T2" fmla="*/ 0 w 20"/>
                <a:gd name="T3" fmla="*/ 3 h 91"/>
                <a:gd name="T4" fmla="*/ 0 w 20"/>
                <a:gd name="T5" fmla="*/ 0 h 91"/>
                <a:gd name="T6" fmla="*/ 20 w 20"/>
                <a:gd name="T7" fmla="*/ 0 h 91"/>
                <a:gd name="T8" fmla="*/ 20 w 20"/>
                <a:gd name="T9" fmla="*/ 91 h 91"/>
                <a:gd name="T10" fmla="*/ 17 w 20"/>
                <a:gd name="T11" fmla="*/ 91 h 91"/>
                <a:gd name="T12" fmla="*/ 17 w 20"/>
                <a:gd name="T13" fmla="*/ 3 h 91"/>
              </a:gdLst>
              <a:ahLst/>
              <a:cxnLst>
                <a:cxn ang="0">
                  <a:pos x="T0" y="T1"/>
                </a:cxn>
                <a:cxn ang="0">
                  <a:pos x="T2" y="T3"/>
                </a:cxn>
                <a:cxn ang="0">
                  <a:pos x="T4" y="T5"/>
                </a:cxn>
                <a:cxn ang="0">
                  <a:pos x="T6" y="T7"/>
                </a:cxn>
                <a:cxn ang="0">
                  <a:pos x="T8" y="T9"/>
                </a:cxn>
                <a:cxn ang="0">
                  <a:pos x="T10" y="T11"/>
                </a:cxn>
                <a:cxn ang="0">
                  <a:pos x="T12" y="T13"/>
                </a:cxn>
              </a:cxnLst>
              <a:rect l="0" t="0" r="r" b="b"/>
              <a:pathLst>
                <a:path w="20" h="91">
                  <a:moveTo>
                    <a:pt x="17" y="3"/>
                  </a:moveTo>
                  <a:lnTo>
                    <a:pt x="0" y="3"/>
                  </a:lnTo>
                  <a:lnTo>
                    <a:pt x="0" y="0"/>
                  </a:lnTo>
                  <a:lnTo>
                    <a:pt x="20" y="0"/>
                  </a:lnTo>
                  <a:lnTo>
                    <a:pt x="20" y="91"/>
                  </a:lnTo>
                  <a:lnTo>
                    <a:pt x="17" y="91"/>
                  </a:lnTo>
                  <a:lnTo>
                    <a:pt x="17" y="3"/>
                  </a:lnTo>
                  <a:close/>
                </a:path>
              </a:pathLst>
            </a:custGeom>
            <a:solidFill>
              <a:srgbClr val="224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25" name="Freeform 50">
              <a:extLst>
                <a:ext uri="{FF2B5EF4-FFF2-40B4-BE49-F238E27FC236}">
                  <a16:creationId xmlns:a16="http://schemas.microsoft.com/office/drawing/2014/main" id="{31649843-027D-086B-EC70-B04AF59972BA}"/>
                </a:ext>
              </a:extLst>
            </p:cNvPr>
            <p:cNvSpPr>
              <a:spLocks/>
            </p:cNvSpPr>
            <p:nvPr/>
          </p:nvSpPr>
          <p:spPr bwMode="auto">
            <a:xfrm>
              <a:off x="7223471" y="6222963"/>
              <a:ext cx="15333" cy="75013"/>
            </a:xfrm>
            <a:custGeom>
              <a:avLst/>
              <a:gdLst>
                <a:gd name="T0" fmla="*/ 18 w 21"/>
                <a:gd name="T1" fmla="*/ 3 h 91"/>
                <a:gd name="T2" fmla="*/ 0 w 21"/>
                <a:gd name="T3" fmla="*/ 3 h 91"/>
                <a:gd name="T4" fmla="*/ 0 w 21"/>
                <a:gd name="T5" fmla="*/ 0 h 91"/>
                <a:gd name="T6" fmla="*/ 21 w 21"/>
                <a:gd name="T7" fmla="*/ 0 h 91"/>
                <a:gd name="T8" fmla="*/ 21 w 21"/>
                <a:gd name="T9" fmla="*/ 91 h 91"/>
                <a:gd name="T10" fmla="*/ 18 w 21"/>
                <a:gd name="T11" fmla="*/ 91 h 91"/>
                <a:gd name="T12" fmla="*/ 18 w 21"/>
                <a:gd name="T13" fmla="*/ 3 h 91"/>
              </a:gdLst>
              <a:ahLst/>
              <a:cxnLst>
                <a:cxn ang="0">
                  <a:pos x="T0" y="T1"/>
                </a:cxn>
                <a:cxn ang="0">
                  <a:pos x="T2" y="T3"/>
                </a:cxn>
                <a:cxn ang="0">
                  <a:pos x="T4" y="T5"/>
                </a:cxn>
                <a:cxn ang="0">
                  <a:pos x="T6" y="T7"/>
                </a:cxn>
                <a:cxn ang="0">
                  <a:pos x="T8" y="T9"/>
                </a:cxn>
                <a:cxn ang="0">
                  <a:pos x="T10" y="T11"/>
                </a:cxn>
                <a:cxn ang="0">
                  <a:pos x="T12" y="T13"/>
                </a:cxn>
              </a:cxnLst>
              <a:rect l="0" t="0" r="r" b="b"/>
              <a:pathLst>
                <a:path w="21" h="91">
                  <a:moveTo>
                    <a:pt x="18" y="3"/>
                  </a:moveTo>
                  <a:lnTo>
                    <a:pt x="0" y="3"/>
                  </a:lnTo>
                  <a:lnTo>
                    <a:pt x="0" y="0"/>
                  </a:lnTo>
                  <a:lnTo>
                    <a:pt x="21" y="0"/>
                  </a:lnTo>
                  <a:lnTo>
                    <a:pt x="21" y="91"/>
                  </a:lnTo>
                  <a:lnTo>
                    <a:pt x="18" y="91"/>
                  </a:lnTo>
                  <a:lnTo>
                    <a:pt x="18" y="3"/>
                  </a:lnTo>
                  <a:close/>
                </a:path>
              </a:pathLst>
            </a:custGeom>
            <a:solidFill>
              <a:srgbClr val="224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26" name="Freeform 51">
              <a:extLst>
                <a:ext uri="{FF2B5EF4-FFF2-40B4-BE49-F238E27FC236}">
                  <a16:creationId xmlns:a16="http://schemas.microsoft.com/office/drawing/2014/main" id="{A5EAA9C9-9D64-4553-8D49-E342CEBCC7F0}"/>
                </a:ext>
              </a:extLst>
            </p:cNvPr>
            <p:cNvSpPr>
              <a:spLocks/>
            </p:cNvSpPr>
            <p:nvPr/>
          </p:nvSpPr>
          <p:spPr bwMode="auto">
            <a:xfrm>
              <a:off x="7081091" y="6222963"/>
              <a:ext cx="15333" cy="75013"/>
            </a:xfrm>
            <a:custGeom>
              <a:avLst/>
              <a:gdLst>
                <a:gd name="T0" fmla="*/ 17 w 21"/>
                <a:gd name="T1" fmla="*/ 3 h 91"/>
                <a:gd name="T2" fmla="*/ 0 w 21"/>
                <a:gd name="T3" fmla="*/ 3 h 91"/>
                <a:gd name="T4" fmla="*/ 0 w 21"/>
                <a:gd name="T5" fmla="*/ 0 h 91"/>
                <a:gd name="T6" fmla="*/ 21 w 21"/>
                <a:gd name="T7" fmla="*/ 0 h 91"/>
                <a:gd name="T8" fmla="*/ 21 w 21"/>
                <a:gd name="T9" fmla="*/ 91 h 91"/>
                <a:gd name="T10" fmla="*/ 17 w 21"/>
                <a:gd name="T11" fmla="*/ 91 h 91"/>
                <a:gd name="T12" fmla="*/ 17 w 21"/>
                <a:gd name="T13" fmla="*/ 3 h 91"/>
              </a:gdLst>
              <a:ahLst/>
              <a:cxnLst>
                <a:cxn ang="0">
                  <a:pos x="T0" y="T1"/>
                </a:cxn>
                <a:cxn ang="0">
                  <a:pos x="T2" y="T3"/>
                </a:cxn>
                <a:cxn ang="0">
                  <a:pos x="T4" y="T5"/>
                </a:cxn>
                <a:cxn ang="0">
                  <a:pos x="T6" y="T7"/>
                </a:cxn>
                <a:cxn ang="0">
                  <a:pos x="T8" y="T9"/>
                </a:cxn>
                <a:cxn ang="0">
                  <a:pos x="T10" y="T11"/>
                </a:cxn>
                <a:cxn ang="0">
                  <a:pos x="T12" y="T13"/>
                </a:cxn>
              </a:cxnLst>
              <a:rect l="0" t="0" r="r" b="b"/>
              <a:pathLst>
                <a:path w="21" h="91">
                  <a:moveTo>
                    <a:pt x="17" y="3"/>
                  </a:moveTo>
                  <a:lnTo>
                    <a:pt x="0" y="3"/>
                  </a:lnTo>
                  <a:lnTo>
                    <a:pt x="0" y="0"/>
                  </a:lnTo>
                  <a:lnTo>
                    <a:pt x="21" y="0"/>
                  </a:lnTo>
                  <a:lnTo>
                    <a:pt x="21" y="91"/>
                  </a:lnTo>
                  <a:lnTo>
                    <a:pt x="17" y="91"/>
                  </a:lnTo>
                  <a:lnTo>
                    <a:pt x="17" y="3"/>
                  </a:lnTo>
                  <a:close/>
                </a:path>
              </a:pathLst>
            </a:custGeom>
            <a:solidFill>
              <a:srgbClr val="224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27" name="Freeform 52">
              <a:extLst>
                <a:ext uri="{FF2B5EF4-FFF2-40B4-BE49-F238E27FC236}">
                  <a16:creationId xmlns:a16="http://schemas.microsoft.com/office/drawing/2014/main" id="{960CD481-9DAB-D46A-3667-6825927EAE43}"/>
                </a:ext>
              </a:extLst>
            </p:cNvPr>
            <p:cNvSpPr>
              <a:spLocks/>
            </p:cNvSpPr>
            <p:nvPr/>
          </p:nvSpPr>
          <p:spPr bwMode="auto">
            <a:xfrm>
              <a:off x="7105186" y="6222963"/>
              <a:ext cx="14603" cy="75013"/>
            </a:xfrm>
            <a:custGeom>
              <a:avLst/>
              <a:gdLst>
                <a:gd name="T0" fmla="*/ 17 w 20"/>
                <a:gd name="T1" fmla="*/ 3 h 91"/>
                <a:gd name="T2" fmla="*/ 0 w 20"/>
                <a:gd name="T3" fmla="*/ 3 h 91"/>
                <a:gd name="T4" fmla="*/ 0 w 20"/>
                <a:gd name="T5" fmla="*/ 0 h 91"/>
                <a:gd name="T6" fmla="*/ 20 w 20"/>
                <a:gd name="T7" fmla="*/ 0 h 91"/>
                <a:gd name="T8" fmla="*/ 20 w 20"/>
                <a:gd name="T9" fmla="*/ 91 h 91"/>
                <a:gd name="T10" fmla="*/ 17 w 20"/>
                <a:gd name="T11" fmla="*/ 91 h 91"/>
                <a:gd name="T12" fmla="*/ 17 w 20"/>
                <a:gd name="T13" fmla="*/ 3 h 91"/>
              </a:gdLst>
              <a:ahLst/>
              <a:cxnLst>
                <a:cxn ang="0">
                  <a:pos x="T0" y="T1"/>
                </a:cxn>
                <a:cxn ang="0">
                  <a:pos x="T2" y="T3"/>
                </a:cxn>
                <a:cxn ang="0">
                  <a:pos x="T4" y="T5"/>
                </a:cxn>
                <a:cxn ang="0">
                  <a:pos x="T6" y="T7"/>
                </a:cxn>
                <a:cxn ang="0">
                  <a:pos x="T8" y="T9"/>
                </a:cxn>
                <a:cxn ang="0">
                  <a:pos x="T10" y="T11"/>
                </a:cxn>
                <a:cxn ang="0">
                  <a:pos x="T12" y="T13"/>
                </a:cxn>
              </a:cxnLst>
              <a:rect l="0" t="0" r="r" b="b"/>
              <a:pathLst>
                <a:path w="20" h="91">
                  <a:moveTo>
                    <a:pt x="17" y="3"/>
                  </a:moveTo>
                  <a:lnTo>
                    <a:pt x="0" y="3"/>
                  </a:lnTo>
                  <a:lnTo>
                    <a:pt x="0" y="0"/>
                  </a:lnTo>
                  <a:lnTo>
                    <a:pt x="20" y="0"/>
                  </a:lnTo>
                  <a:lnTo>
                    <a:pt x="20" y="91"/>
                  </a:lnTo>
                  <a:lnTo>
                    <a:pt x="17" y="91"/>
                  </a:lnTo>
                  <a:lnTo>
                    <a:pt x="17" y="3"/>
                  </a:lnTo>
                  <a:close/>
                </a:path>
              </a:pathLst>
            </a:custGeom>
            <a:solidFill>
              <a:srgbClr val="224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28" name="Freeform 53">
              <a:extLst>
                <a:ext uri="{FF2B5EF4-FFF2-40B4-BE49-F238E27FC236}">
                  <a16:creationId xmlns:a16="http://schemas.microsoft.com/office/drawing/2014/main" id="{94871238-90C7-54E5-0E11-F7D2690A667B}"/>
                </a:ext>
              </a:extLst>
            </p:cNvPr>
            <p:cNvSpPr>
              <a:spLocks/>
            </p:cNvSpPr>
            <p:nvPr/>
          </p:nvSpPr>
          <p:spPr bwMode="auto">
            <a:xfrm>
              <a:off x="6843791" y="6302921"/>
              <a:ext cx="93460" cy="21432"/>
            </a:xfrm>
            <a:custGeom>
              <a:avLst/>
              <a:gdLst>
                <a:gd name="T0" fmla="*/ 125 w 128"/>
                <a:gd name="T1" fmla="*/ 4 h 26"/>
                <a:gd name="T2" fmla="*/ 0 w 128"/>
                <a:gd name="T3" fmla="*/ 4 h 26"/>
                <a:gd name="T4" fmla="*/ 0 w 128"/>
                <a:gd name="T5" fmla="*/ 0 h 26"/>
                <a:gd name="T6" fmla="*/ 128 w 128"/>
                <a:gd name="T7" fmla="*/ 0 h 26"/>
                <a:gd name="T8" fmla="*/ 128 w 128"/>
                <a:gd name="T9" fmla="*/ 26 h 26"/>
                <a:gd name="T10" fmla="*/ 125 w 128"/>
                <a:gd name="T11" fmla="*/ 26 h 26"/>
                <a:gd name="T12" fmla="*/ 125 w 128"/>
                <a:gd name="T13" fmla="*/ 4 h 26"/>
              </a:gdLst>
              <a:ahLst/>
              <a:cxnLst>
                <a:cxn ang="0">
                  <a:pos x="T0" y="T1"/>
                </a:cxn>
                <a:cxn ang="0">
                  <a:pos x="T2" y="T3"/>
                </a:cxn>
                <a:cxn ang="0">
                  <a:pos x="T4" y="T5"/>
                </a:cxn>
                <a:cxn ang="0">
                  <a:pos x="T6" y="T7"/>
                </a:cxn>
                <a:cxn ang="0">
                  <a:pos x="T8" y="T9"/>
                </a:cxn>
                <a:cxn ang="0">
                  <a:pos x="T10" y="T11"/>
                </a:cxn>
                <a:cxn ang="0">
                  <a:pos x="T12" y="T13"/>
                </a:cxn>
              </a:cxnLst>
              <a:rect l="0" t="0" r="r" b="b"/>
              <a:pathLst>
                <a:path w="128" h="26">
                  <a:moveTo>
                    <a:pt x="125" y="4"/>
                  </a:moveTo>
                  <a:lnTo>
                    <a:pt x="0" y="4"/>
                  </a:lnTo>
                  <a:lnTo>
                    <a:pt x="0" y="0"/>
                  </a:lnTo>
                  <a:lnTo>
                    <a:pt x="128" y="0"/>
                  </a:lnTo>
                  <a:lnTo>
                    <a:pt x="128" y="26"/>
                  </a:lnTo>
                  <a:lnTo>
                    <a:pt x="125" y="26"/>
                  </a:lnTo>
                  <a:lnTo>
                    <a:pt x="125" y="4"/>
                  </a:lnTo>
                  <a:close/>
                </a:path>
              </a:pathLst>
            </a:custGeom>
            <a:solidFill>
              <a:srgbClr val="224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29" name="Freeform 54">
              <a:extLst>
                <a:ext uri="{FF2B5EF4-FFF2-40B4-BE49-F238E27FC236}">
                  <a16:creationId xmlns:a16="http://schemas.microsoft.com/office/drawing/2014/main" id="{FF6CC6C8-3DCC-A39C-2324-F060510CC41B}"/>
                </a:ext>
              </a:extLst>
            </p:cNvPr>
            <p:cNvSpPr>
              <a:spLocks/>
            </p:cNvSpPr>
            <p:nvPr/>
          </p:nvSpPr>
          <p:spPr bwMode="auto">
            <a:xfrm>
              <a:off x="7057726" y="6222963"/>
              <a:ext cx="14603" cy="75013"/>
            </a:xfrm>
            <a:custGeom>
              <a:avLst/>
              <a:gdLst>
                <a:gd name="T0" fmla="*/ 17 w 20"/>
                <a:gd name="T1" fmla="*/ 3 h 91"/>
                <a:gd name="T2" fmla="*/ 0 w 20"/>
                <a:gd name="T3" fmla="*/ 3 h 91"/>
                <a:gd name="T4" fmla="*/ 0 w 20"/>
                <a:gd name="T5" fmla="*/ 0 h 91"/>
                <a:gd name="T6" fmla="*/ 20 w 20"/>
                <a:gd name="T7" fmla="*/ 0 h 91"/>
                <a:gd name="T8" fmla="*/ 20 w 20"/>
                <a:gd name="T9" fmla="*/ 91 h 91"/>
                <a:gd name="T10" fmla="*/ 17 w 20"/>
                <a:gd name="T11" fmla="*/ 91 h 91"/>
                <a:gd name="T12" fmla="*/ 17 w 20"/>
                <a:gd name="T13" fmla="*/ 3 h 91"/>
              </a:gdLst>
              <a:ahLst/>
              <a:cxnLst>
                <a:cxn ang="0">
                  <a:pos x="T0" y="T1"/>
                </a:cxn>
                <a:cxn ang="0">
                  <a:pos x="T2" y="T3"/>
                </a:cxn>
                <a:cxn ang="0">
                  <a:pos x="T4" y="T5"/>
                </a:cxn>
                <a:cxn ang="0">
                  <a:pos x="T6" y="T7"/>
                </a:cxn>
                <a:cxn ang="0">
                  <a:pos x="T8" y="T9"/>
                </a:cxn>
                <a:cxn ang="0">
                  <a:pos x="T10" y="T11"/>
                </a:cxn>
                <a:cxn ang="0">
                  <a:pos x="T12" y="T13"/>
                </a:cxn>
              </a:cxnLst>
              <a:rect l="0" t="0" r="r" b="b"/>
              <a:pathLst>
                <a:path w="20" h="91">
                  <a:moveTo>
                    <a:pt x="17" y="3"/>
                  </a:moveTo>
                  <a:lnTo>
                    <a:pt x="0" y="3"/>
                  </a:lnTo>
                  <a:lnTo>
                    <a:pt x="0" y="0"/>
                  </a:lnTo>
                  <a:lnTo>
                    <a:pt x="20" y="0"/>
                  </a:lnTo>
                  <a:lnTo>
                    <a:pt x="20" y="91"/>
                  </a:lnTo>
                  <a:lnTo>
                    <a:pt x="17" y="91"/>
                  </a:lnTo>
                  <a:lnTo>
                    <a:pt x="17" y="3"/>
                  </a:lnTo>
                  <a:close/>
                </a:path>
              </a:pathLst>
            </a:custGeom>
            <a:solidFill>
              <a:srgbClr val="224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30" name="Freeform 55">
              <a:extLst>
                <a:ext uri="{FF2B5EF4-FFF2-40B4-BE49-F238E27FC236}">
                  <a16:creationId xmlns:a16="http://schemas.microsoft.com/office/drawing/2014/main" id="{39A6A657-2240-E4BF-6E81-71B8F33E5FF0}"/>
                </a:ext>
              </a:extLst>
            </p:cNvPr>
            <p:cNvSpPr>
              <a:spLocks/>
            </p:cNvSpPr>
            <p:nvPr/>
          </p:nvSpPr>
          <p:spPr bwMode="auto">
            <a:xfrm>
              <a:off x="7200106" y="6222963"/>
              <a:ext cx="14603" cy="75013"/>
            </a:xfrm>
            <a:custGeom>
              <a:avLst/>
              <a:gdLst>
                <a:gd name="T0" fmla="*/ 17 w 20"/>
                <a:gd name="T1" fmla="*/ 3 h 91"/>
                <a:gd name="T2" fmla="*/ 0 w 20"/>
                <a:gd name="T3" fmla="*/ 3 h 91"/>
                <a:gd name="T4" fmla="*/ 0 w 20"/>
                <a:gd name="T5" fmla="*/ 0 h 91"/>
                <a:gd name="T6" fmla="*/ 20 w 20"/>
                <a:gd name="T7" fmla="*/ 0 h 91"/>
                <a:gd name="T8" fmla="*/ 20 w 20"/>
                <a:gd name="T9" fmla="*/ 91 h 91"/>
                <a:gd name="T10" fmla="*/ 17 w 20"/>
                <a:gd name="T11" fmla="*/ 91 h 91"/>
                <a:gd name="T12" fmla="*/ 17 w 20"/>
                <a:gd name="T13" fmla="*/ 3 h 91"/>
              </a:gdLst>
              <a:ahLst/>
              <a:cxnLst>
                <a:cxn ang="0">
                  <a:pos x="T0" y="T1"/>
                </a:cxn>
                <a:cxn ang="0">
                  <a:pos x="T2" y="T3"/>
                </a:cxn>
                <a:cxn ang="0">
                  <a:pos x="T4" y="T5"/>
                </a:cxn>
                <a:cxn ang="0">
                  <a:pos x="T6" y="T7"/>
                </a:cxn>
                <a:cxn ang="0">
                  <a:pos x="T8" y="T9"/>
                </a:cxn>
                <a:cxn ang="0">
                  <a:pos x="T10" y="T11"/>
                </a:cxn>
                <a:cxn ang="0">
                  <a:pos x="T12" y="T13"/>
                </a:cxn>
              </a:cxnLst>
              <a:rect l="0" t="0" r="r" b="b"/>
              <a:pathLst>
                <a:path w="20" h="91">
                  <a:moveTo>
                    <a:pt x="17" y="3"/>
                  </a:moveTo>
                  <a:lnTo>
                    <a:pt x="0" y="3"/>
                  </a:lnTo>
                  <a:lnTo>
                    <a:pt x="0" y="0"/>
                  </a:lnTo>
                  <a:lnTo>
                    <a:pt x="20" y="0"/>
                  </a:lnTo>
                  <a:lnTo>
                    <a:pt x="20" y="91"/>
                  </a:lnTo>
                  <a:lnTo>
                    <a:pt x="17" y="91"/>
                  </a:lnTo>
                  <a:lnTo>
                    <a:pt x="17" y="3"/>
                  </a:lnTo>
                  <a:close/>
                </a:path>
              </a:pathLst>
            </a:custGeom>
            <a:solidFill>
              <a:srgbClr val="224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31" name="Freeform 56">
              <a:extLst>
                <a:ext uri="{FF2B5EF4-FFF2-40B4-BE49-F238E27FC236}">
                  <a16:creationId xmlns:a16="http://schemas.microsoft.com/office/drawing/2014/main" id="{862C5B86-CB74-966D-C430-AACEA1DA7313}"/>
                </a:ext>
              </a:extLst>
            </p:cNvPr>
            <p:cNvSpPr>
              <a:spLocks/>
            </p:cNvSpPr>
            <p:nvPr/>
          </p:nvSpPr>
          <p:spPr bwMode="auto">
            <a:xfrm>
              <a:off x="7128551" y="6222963"/>
              <a:ext cx="15333" cy="75013"/>
            </a:xfrm>
            <a:custGeom>
              <a:avLst/>
              <a:gdLst>
                <a:gd name="T0" fmla="*/ 17 w 21"/>
                <a:gd name="T1" fmla="*/ 3 h 91"/>
                <a:gd name="T2" fmla="*/ 0 w 21"/>
                <a:gd name="T3" fmla="*/ 3 h 91"/>
                <a:gd name="T4" fmla="*/ 0 w 21"/>
                <a:gd name="T5" fmla="*/ 0 h 91"/>
                <a:gd name="T6" fmla="*/ 21 w 21"/>
                <a:gd name="T7" fmla="*/ 0 h 91"/>
                <a:gd name="T8" fmla="*/ 21 w 21"/>
                <a:gd name="T9" fmla="*/ 91 h 91"/>
                <a:gd name="T10" fmla="*/ 17 w 21"/>
                <a:gd name="T11" fmla="*/ 91 h 91"/>
                <a:gd name="T12" fmla="*/ 17 w 21"/>
                <a:gd name="T13" fmla="*/ 3 h 91"/>
              </a:gdLst>
              <a:ahLst/>
              <a:cxnLst>
                <a:cxn ang="0">
                  <a:pos x="T0" y="T1"/>
                </a:cxn>
                <a:cxn ang="0">
                  <a:pos x="T2" y="T3"/>
                </a:cxn>
                <a:cxn ang="0">
                  <a:pos x="T4" y="T5"/>
                </a:cxn>
                <a:cxn ang="0">
                  <a:pos x="T6" y="T7"/>
                </a:cxn>
                <a:cxn ang="0">
                  <a:pos x="T8" y="T9"/>
                </a:cxn>
                <a:cxn ang="0">
                  <a:pos x="T10" y="T11"/>
                </a:cxn>
                <a:cxn ang="0">
                  <a:pos x="T12" y="T13"/>
                </a:cxn>
              </a:cxnLst>
              <a:rect l="0" t="0" r="r" b="b"/>
              <a:pathLst>
                <a:path w="21" h="91">
                  <a:moveTo>
                    <a:pt x="17" y="3"/>
                  </a:moveTo>
                  <a:lnTo>
                    <a:pt x="0" y="3"/>
                  </a:lnTo>
                  <a:lnTo>
                    <a:pt x="0" y="0"/>
                  </a:lnTo>
                  <a:lnTo>
                    <a:pt x="21" y="0"/>
                  </a:lnTo>
                  <a:lnTo>
                    <a:pt x="21" y="91"/>
                  </a:lnTo>
                  <a:lnTo>
                    <a:pt x="17" y="91"/>
                  </a:lnTo>
                  <a:lnTo>
                    <a:pt x="17" y="3"/>
                  </a:lnTo>
                  <a:close/>
                </a:path>
              </a:pathLst>
            </a:custGeom>
            <a:solidFill>
              <a:srgbClr val="224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32" name="Freeform 57">
              <a:extLst>
                <a:ext uri="{FF2B5EF4-FFF2-40B4-BE49-F238E27FC236}">
                  <a16:creationId xmlns:a16="http://schemas.microsoft.com/office/drawing/2014/main" id="{B08EB7E3-4DBE-6563-4E25-3B7C1A11F9F1}"/>
                </a:ext>
              </a:extLst>
            </p:cNvPr>
            <p:cNvSpPr>
              <a:spLocks/>
            </p:cNvSpPr>
            <p:nvPr/>
          </p:nvSpPr>
          <p:spPr bwMode="auto">
            <a:xfrm>
              <a:off x="7176011" y="6222963"/>
              <a:ext cx="15333" cy="75013"/>
            </a:xfrm>
            <a:custGeom>
              <a:avLst/>
              <a:gdLst>
                <a:gd name="T0" fmla="*/ 17 w 21"/>
                <a:gd name="T1" fmla="*/ 3 h 91"/>
                <a:gd name="T2" fmla="*/ 0 w 21"/>
                <a:gd name="T3" fmla="*/ 3 h 91"/>
                <a:gd name="T4" fmla="*/ 0 w 21"/>
                <a:gd name="T5" fmla="*/ 0 h 91"/>
                <a:gd name="T6" fmla="*/ 21 w 21"/>
                <a:gd name="T7" fmla="*/ 0 h 91"/>
                <a:gd name="T8" fmla="*/ 21 w 21"/>
                <a:gd name="T9" fmla="*/ 91 h 91"/>
                <a:gd name="T10" fmla="*/ 17 w 21"/>
                <a:gd name="T11" fmla="*/ 91 h 91"/>
                <a:gd name="T12" fmla="*/ 17 w 21"/>
                <a:gd name="T13" fmla="*/ 3 h 91"/>
              </a:gdLst>
              <a:ahLst/>
              <a:cxnLst>
                <a:cxn ang="0">
                  <a:pos x="T0" y="T1"/>
                </a:cxn>
                <a:cxn ang="0">
                  <a:pos x="T2" y="T3"/>
                </a:cxn>
                <a:cxn ang="0">
                  <a:pos x="T4" y="T5"/>
                </a:cxn>
                <a:cxn ang="0">
                  <a:pos x="T6" y="T7"/>
                </a:cxn>
                <a:cxn ang="0">
                  <a:pos x="T8" y="T9"/>
                </a:cxn>
                <a:cxn ang="0">
                  <a:pos x="T10" y="T11"/>
                </a:cxn>
                <a:cxn ang="0">
                  <a:pos x="T12" y="T13"/>
                </a:cxn>
              </a:cxnLst>
              <a:rect l="0" t="0" r="r" b="b"/>
              <a:pathLst>
                <a:path w="21" h="91">
                  <a:moveTo>
                    <a:pt x="17" y="3"/>
                  </a:moveTo>
                  <a:lnTo>
                    <a:pt x="0" y="3"/>
                  </a:lnTo>
                  <a:lnTo>
                    <a:pt x="0" y="0"/>
                  </a:lnTo>
                  <a:lnTo>
                    <a:pt x="21" y="0"/>
                  </a:lnTo>
                  <a:lnTo>
                    <a:pt x="21" y="91"/>
                  </a:lnTo>
                  <a:lnTo>
                    <a:pt x="17" y="91"/>
                  </a:lnTo>
                  <a:lnTo>
                    <a:pt x="17" y="3"/>
                  </a:lnTo>
                  <a:close/>
                </a:path>
              </a:pathLst>
            </a:custGeom>
            <a:solidFill>
              <a:srgbClr val="224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33" name="Rectangle 58">
              <a:extLst>
                <a:ext uri="{FF2B5EF4-FFF2-40B4-BE49-F238E27FC236}">
                  <a16:creationId xmlns:a16="http://schemas.microsoft.com/office/drawing/2014/main" id="{B6C4EC3D-008A-0354-7436-4D78819D421F}"/>
                </a:ext>
              </a:extLst>
            </p:cNvPr>
            <p:cNvSpPr>
              <a:spLocks noChangeArrowheads="1"/>
            </p:cNvSpPr>
            <p:nvPr/>
          </p:nvSpPr>
          <p:spPr bwMode="auto">
            <a:xfrm>
              <a:off x="6881029" y="6258408"/>
              <a:ext cx="59873" cy="11540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34" name="Freeform 59">
              <a:extLst>
                <a:ext uri="{FF2B5EF4-FFF2-40B4-BE49-F238E27FC236}">
                  <a16:creationId xmlns:a16="http://schemas.microsoft.com/office/drawing/2014/main" id="{E0C15417-9BBB-4B9A-F9DC-0C020A03F860}"/>
                </a:ext>
              </a:extLst>
            </p:cNvPr>
            <p:cNvSpPr>
              <a:spLocks/>
            </p:cNvSpPr>
            <p:nvPr/>
          </p:nvSpPr>
          <p:spPr bwMode="auto">
            <a:xfrm>
              <a:off x="6919727" y="6258408"/>
              <a:ext cx="13873" cy="115404"/>
            </a:xfrm>
            <a:custGeom>
              <a:avLst/>
              <a:gdLst>
                <a:gd name="T0" fmla="*/ 0 w 19"/>
                <a:gd name="T1" fmla="*/ 140 h 140"/>
                <a:gd name="T2" fmla="*/ 19 w 19"/>
                <a:gd name="T3" fmla="*/ 140 h 140"/>
                <a:gd name="T4" fmla="*/ 19 w 19"/>
                <a:gd name="T5" fmla="*/ 0 h 140"/>
                <a:gd name="T6" fmla="*/ 0 w 19"/>
                <a:gd name="T7" fmla="*/ 32 h 140"/>
                <a:gd name="T8" fmla="*/ 0 w 19"/>
                <a:gd name="T9" fmla="*/ 140 h 140"/>
              </a:gdLst>
              <a:ahLst/>
              <a:cxnLst>
                <a:cxn ang="0">
                  <a:pos x="T0" y="T1"/>
                </a:cxn>
                <a:cxn ang="0">
                  <a:pos x="T2" y="T3"/>
                </a:cxn>
                <a:cxn ang="0">
                  <a:pos x="T4" y="T5"/>
                </a:cxn>
                <a:cxn ang="0">
                  <a:pos x="T6" y="T7"/>
                </a:cxn>
                <a:cxn ang="0">
                  <a:pos x="T8" y="T9"/>
                </a:cxn>
              </a:cxnLst>
              <a:rect l="0" t="0" r="r" b="b"/>
              <a:pathLst>
                <a:path w="19" h="140">
                  <a:moveTo>
                    <a:pt x="0" y="140"/>
                  </a:moveTo>
                  <a:lnTo>
                    <a:pt x="19" y="140"/>
                  </a:lnTo>
                  <a:lnTo>
                    <a:pt x="19" y="0"/>
                  </a:lnTo>
                  <a:lnTo>
                    <a:pt x="0" y="32"/>
                  </a:lnTo>
                  <a:lnTo>
                    <a:pt x="0" y="14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35" name="Rectangle 60">
              <a:extLst>
                <a:ext uri="{FF2B5EF4-FFF2-40B4-BE49-F238E27FC236}">
                  <a16:creationId xmlns:a16="http://schemas.microsoft.com/office/drawing/2014/main" id="{DED0B09F-90B9-8FDA-221D-2C375CE1492D}"/>
                </a:ext>
              </a:extLst>
            </p:cNvPr>
            <p:cNvSpPr>
              <a:spLocks noChangeArrowheads="1"/>
            </p:cNvSpPr>
            <p:nvPr/>
          </p:nvSpPr>
          <p:spPr bwMode="auto">
            <a:xfrm>
              <a:off x="6499889" y="6229557"/>
              <a:ext cx="89809" cy="144255"/>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36" name="Rectangle 61">
              <a:extLst>
                <a:ext uri="{FF2B5EF4-FFF2-40B4-BE49-F238E27FC236}">
                  <a16:creationId xmlns:a16="http://schemas.microsoft.com/office/drawing/2014/main" id="{680310C9-0E50-8DBF-B557-EEC7DD2E26FE}"/>
                </a:ext>
              </a:extLst>
            </p:cNvPr>
            <p:cNvSpPr>
              <a:spLocks noChangeArrowheads="1"/>
            </p:cNvSpPr>
            <p:nvPr/>
          </p:nvSpPr>
          <p:spPr bwMode="auto">
            <a:xfrm>
              <a:off x="6499889" y="6229557"/>
              <a:ext cx="89809" cy="7419"/>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37" name="Rectangle 62">
              <a:extLst>
                <a:ext uri="{FF2B5EF4-FFF2-40B4-BE49-F238E27FC236}">
                  <a16:creationId xmlns:a16="http://schemas.microsoft.com/office/drawing/2014/main" id="{44248F85-201B-7A59-CF7C-9F8775042A96}"/>
                </a:ext>
              </a:extLst>
            </p:cNvPr>
            <p:cNvSpPr>
              <a:spLocks noChangeArrowheads="1"/>
            </p:cNvSpPr>
            <p:nvPr/>
          </p:nvSpPr>
          <p:spPr bwMode="auto">
            <a:xfrm>
              <a:off x="6494778" y="6221314"/>
              <a:ext cx="101491" cy="1154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38" name="Rectangle 63">
              <a:extLst>
                <a:ext uri="{FF2B5EF4-FFF2-40B4-BE49-F238E27FC236}">
                  <a16:creationId xmlns:a16="http://schemas.microsoft.com/office/drawing/2014/main" id="{7A3E769B-5009-3B46-AE19-93CCCF2B9C83}"/>
                </a:ext>
              </a:extLst>
            </p:cNvPr>
            <p:cNvSpPr>
              <a:spLocks noChangeArrowheads="1"/>
            </p:cNvSpPr>
            <p:nvPr/>
          </p:nvSpPr>
          <p:spPr bwMode="auto">
            <a:xfrm>
              <a:off x="6506460" y="6242746"/>
              <a:ext cx="78856" cy="26378"/>
            </a:xfrm>
            <a:prstGeom prst="rect">
              <a:avLst/>
            </a:prstGeom>
            <a:solidFill>
              <a:srgbClr val="2E66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39" name="Rectangle 64">
              <a:extLst>
                <a:ext uri="{FF2B5EF4-FFF2-40B4-BE49-F238E27FC236}">
                  <a16:creationId xmlns:a16="http://schemas.microsoft.com/office/drawing/2014/main" id="{25E5A114-445D-19D9-1194-9A2E6F1BBD63}"/>
                </a:ext>
              </a:extLst>
            </p:cNvPr>
            <p:cNvSpPr>
              <a:spLocks noChangeArrowheads="1"/>
            </p:cNvSpPr>
            <p:nvPr/>
          </p:nvSpPr>
          <p:spPr bwMode="auto">
            <a:xfrm>
              <a:off x="6506460" y="6242746"/>
              <a:ext cx="78856" cy="4121"/>
            </a:xfrm>
            <a:prstGeom prst="rect">
              <a:avLst/>
            </a:prstGeom>
            <a:solidFill>
              <a:srgbClr val="224A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40" name="Rectangle 65">
              <a:extLst>
                <a:ext uri="{FF2B5EF4-FFF2-40B4-BE49-F238E27FC236}">
                  <a16:creationId xmlns:a16="http://schemas.microsoft.com/office/drawing/2014/main" id="{41E37360-DEB3-DA33-D939-BE48CDE257E4}"/>
                </a:ext>
              </a:extLst>
            </p:cNvPr>
            <p:cNvSpPr>
              <a:spLocks noChangeArrowheads="1"/>
            </p:cNvSpPr>
            <p:nvPr/>
          </p:nvSpPr>
          <p:spPr bwMode="auto">
            <a:xfrm>
              <a:off x="6506460" y="6279016"/>
              <a:ext cx="78856" cy="89026"/>
            </a:xfrm>
            <a:prstGeom prst="rect">
              <a:avLst/>
            </a:prstGeom>
            <a:solidFill>
              <a:srgbClr val="2E66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41" name="Rectangle 66">
              <a:extLst>
                <a:ext uri="{FF2B5EF4-FFF2-40B4-BE49-F238E27FC236}">
                  <a16:creationId xmlns:a16="http://schemas.microsoft.com/office/drawing/2014/main" id="{DE141D9F-C8E9-402C-E48F-D6F16CC05C0A}"/>
                </a:ext>
              </a:extLst>
            </p:cNvPr>
            <p:cNvSpPr>
              <a:spLocks noChangeArrowheads="1"/>
            </p:cNvSpPr>
            <p:nvPr/>
          </p:nvSpPr>
          <p:spPr bwMode="auto">
            <a:xfrm>
              <a:off x="6506460" y="6279016"/>
              <a:ext cx="78856" cy="7419"/>
            </a:xfrm>
            <a:prstGeom prst="rect">
              <a:avLst/>
            </a:prstGeom>
            <a:solidFill>
              <a:srgbClr val="224A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42" name="Rectangle 67">
              <a:extLst>
                <a:ext uri="{FF2B5EF4-FFF2-40B4-BE49-F238E27FC236}">
                  <a16:creationId xmlns:a16="http://schemas.microsoft.com/office/drawing/2014/main" id="{81233D5A-C0E4-EB30-1CBA-226C184D32DD}"/>
                </a:ext>
              </a:extLst>
            </p:cNvPr>
            <p:cNvSpPr>
              <a:spLocks noChangeArrowheads="1"/>
            </p:cNvSpPr>
            <p:nvPr/>
          </p:nvSpPr>
          <p:spPr bwMode="auto">
            <a:xfrm>
              <a:off x="6545159" y="6279016"/>
              <a:ext cx="730" cy="89026"/>
            </a:xfrm>
            <a:prstGeom prst="rect">
              <a:avLst/>
            </a:prstGeom>
            <a:solidFill>
              <a:srgbClr val="2085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43" name="Rectangle 68">
              <a:extLst>
                <a:ext uri="{FF2B5EF4-FFF2-40B4-BE49-F238E27FC236}">
                  <a16:creationId xmlns:a16="http://schemas.microsoft.com/office/drawing/2014/main" id="{8E280158-9AD0-8A62-636B-F1CD1CB45300}"/>
                </a:ext>
              </a:extLst>
            </p:cNvPr>
            <p:cNvSpPr>
              <a:spLocks noChangeArrowheads="1"/>
            </p:cNvSpPr>
            <p:nvPr/>
          </p:nvSpPr>
          <p:spPr bwMode="auto">
            <a:xfrm>
              <a:off x="6552460" y="6279016"/>
              <a:ext cx="1460" cy="89026"/>
            </a:xfrm>
            <a:prstGeom prst="rect">
              <a:avLst/>
            </a:prstGeom>
            <a:solidFill>
              <a:srgbClr val="2085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44" name="Rectangle 69">
              <a:extLst>
                <a:ext uri="{FF2B5EF4-FFF2-40B4-BE49-F238E27FC236}">
                  <a16:creationId xmlns:a16="http://schemas.microsoft.com/office/drawing/2014/main" id="{6B19DE5F-239E-B480-A7A0-E29AB9661311}"/>
                </a:ext>
              </a:extLst>
            </p:cNvPr>
            <p:cNvSpPr>
              <a:spLocks noChangeArrowheads="1"/>
            </p:cNvSpPr>
            <p:nvPr/>
          </p:nvSpPr>
          <p:spPr bwMode="auto">
            <a:xfrm>
              <a:off x="6561222" y="6279016"/>
              <a:ext cx="1460" cy="89026"/>
            </a:xfrm>
            <a:prstGeom prst="rect">
              <a:avLst/>
            </a:prstGeom>
            <a:solidFill>
              <a:srgbClr val="2085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45" name="Rectangle 70">
              <a:extLst>
                <a:ext uri="{FF2B5EF4-FFF2-40B4-BE49-F238E27FC236}">
                  <a16:creationId xmlns:a16="http://schemas.microsoft.com/office/drawing/2014/main" id="{7FFB3EC1-2397-FF50-24DE-D87C71577145}"/>
                </a:ext>
              </a:extLst>
            </p:cNvPr>
            <p:cNvSpPr>
              <a:spLocks noChangeArrowheads="1"/>
            </p:cNvSpPr>
            <p:nvPr/>
          </p:nvSpPr>
          <p:spPr bwMode="auto">
            <a:xfrm>
              <a:off x="6568523" y="6279016"/>
              <a:ext cx="1460" cy="89026"/>
            </a:xfrm>
            <a:prstGeom prst="rect">
              <a:avLst/>
            </a:prstGeom>
            <a:solidFill>
              <a:srgbClr val="2085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46" name="Rectangle 71">
              <a:extLst>
                <a:ext uri="{FF2B5EF4-FFF2-40B4-BE49-F238E27FC236}">
                  <a16:creationId xmlns:a16="http://schemas.microsoft.com/office/drawing/2014/main" id="{C850BBCD-4322-9FB4-CDC3-466232EAC477}"/>
                </a:ext>
              </a:extLst>
            </p:cNvPr>
            <p:cNvSpPr>
              <a:spLocks noChangeArrowheads="1"/>
            </p:cNvSpPr>
            <p:nvPr/>
          </p:nvSpPr>
          <p:spPr bwMode="auto">
            <a:xfrm>
              <a:off x="6576555" y="6279016"/>
              <a:ext cx="730" cy="89026"/>
            </a:xfrm>
            <a:prstGeom prst="rect">
              <a:avLst/>
            </a:prstGeom>
            <a:solidFill>
              <a:srgbClr val="2085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47" name="Rectangle 72">
              <a:extLst>
                <a:ext uri="{FF2B5EF4-FFF2-40B4-BE49-F238E27FC236}">
                  <a16:creationId xmlns:a16="http://schemas.microsoft.com/office/drawing/2014/main" id="{729D7C27-E2BF-57CF-60B4-3E734781AF7D}"/>
                </a:ext>
              </a:extLst>
            </p:cNvPr>
            <p:cNvSpPr>
              <a:spLocks noChangeArrowheads="1"/>
            </p:cNvSpPr>
            <p:nvPr/>
          </p:nvSpPr>
          <p:spPr bwMode="auto">
            <a:xfrm>
              <a:off x="6536397" y="6279016"/>
              <a:ext cx="2190" cy="89026"/>
            </a:xfrm>
            <a:prstGeom prst="rect">
              <a:avLst/>
            </a:prstGeom>
            <a:solidFill>
              <a:srgbClr val="2085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48" name="Rectangle 73">
              <a:extLst>
                <a:ext uri="{FF2B5EF4-FFF2-40B4-BE49-F238E27FC236}">
                  <a16:creationId xmlns:a16="http://schemas.microsoft.com/office/drawing/2014/main" id="{290F8701-AA00-EF60-1DDF-ACC3DBAA03EB}"/>
                </a:ext>
              </a:extLst>
            </p:cNvPr>
            <p:cNvSpPr>
              <a:spLocks noChangeArrowheads="1"/>
            </p:cNvSpPr>
            <p:nvPr/>
          </p:nvSpPr>
          <p:spPr bwMode="auto">
            <a:xfrm>
              <a:off x="6528365" y="6279016"/>
              <a:ext cx="1460" cy="89026"/>
            </a:xfrm>
            <a:prstGeom prst="rect">
              <a:avLst/>
            </a:prstGeom>
            <a:solidFill>
              <a:srgbClr val="2085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49" name="Rectangle 74">
              <a:extLst>
                <a:ext uri="{FF2B5EF4-FFF2-40B4-BE49-F238E27FC236}">
                  <a16:creationId xmlns:a16="http://schemas.microsoft.com/office/drawing/2014/main" id="{10F63077-4530-3A5C-732A-6E8EA03E641A}"/>
                </a:ext>
              </a:extLst>
            </p:cNvPr>
            <p:cNvSpPr>
              <a:spLocks noChangeArrowheads="1"/>
            </p:cNvSpPr>
            <p:nvPr/>
          </p:nvSpPr>
          <p:spPr bwMode="auto">
            <a:xfrm>
              <a:off x="6521064" y="6279016"/>
              <a:ext cx="1460" cy="89026"/>
            </a:xfrm>
            <a:prstGeom prst="rect">
              <a:avLst/>
            </a:prstGeom>
            <a:solidFill>
              <a:srgbClr val="2085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50" name="Rectangle 75">
              <a:extLst>
                <a:ext uri="{FF2B5EF4-FFF2-40B4-BE49-F238E27FC236}">
                  <a16:creationId xmlns:a16="http://schemas.microsoft.com/office/drawing/2014/main" id="{BB7AE8D3-4DA4-B561-5330-293B4F289E10}"/>
                </a:ext>
              </a:extLst>
            </p:cNvPr>
            <p:cNvSpPr>
              <a:spLocks noChangeArrowheads="1"/>
            </p:cNvSpPr>
            <p:nvPr/>
          </p:nvSpPr>
          <p:spPr bwMode="auto">
            <a:xfrm>
              <a:off x="6512302" y="6279016"/>
              <a:ext cx="2920" cy="89026"/>
            </a:xfrm>
            <a:prstGeom prst="rect">
              <a:avLst/>
            </a:prstGeom>
            <a:solidFill>
              <a:srgbClr val="2085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51" name="Rectangle 76">
              <a:extLst>
                <a:ext uri="{FF2B5EF4-FFF2-40B4-BE49-F238E27FC236}">
                  <a16:creationId xmlns:a16="http://schemas.microsoft.com/office/drawing/2014/main" id="{99D23E04-8953-4510-1CB8-2644DD568A4C}"/>
                </a:ext>
              </a:extLst>
            </p:cNvPr>
            <p:cNvSpPr>
              <a:spLocks noChangeArrowheads="1"/>
            </p:cNvSpPr>
            <p:nvPr/>
          </p:nvSpPr>
          <p:spPr bwMode="auto">
            <a:xfrm>
              <a:off x="6576555" y="6242746"/>
              <a:ext cx="2190" cy="263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52" name="Rectangle 77">
              <a:extLst>
                <a:ext uri="{FF2B5EF4-FFF2-40B4-BE49-F238E27FC236}">
                  <a16:creationId xmlns:a16="http://schemas.microsoft.com/office/drawing/2014/main" id="{8F8D69F5-2220-9FCE-72B1-04ED430B46FA}"/>
                </a:ext>
              </a:extLst>
            </p:cNvPr>
            <p:cNvSpPr>
              <a:spLocks noChangeArrowheads="1"/>
            </p:cNvSpPr>
            <p:nvPr/>
          </p:nvSpPr>
          <p:spPr bwMode="auto">
            <a:xfrm>
              <a:off x="6567794" y="6242746"/>
              <a:ext cx="3651" cy="263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53" name="Rectangle 78">
              <a:extLst>
                <a:ext uri="{FF2B5EF4-FFF2-40B4-BE49-F238E27FC236}">
                  <a16:creationId xmlns:a16="http://schemas.microsoft.com/office/drawing/2014/main" id="{23ED7FEE-C9E4-24A1-7765-D19DD80C7EF6}"/>
                </a:ext>
              </a:extLst>
            </p:cNvPr>
            <p:cNvSpPr>
              <a:spLocks noChangeArrowheads="1"/>
            </p:cNvSpPr>
            <p:nvPr/>
          </p:nvSpPr>
          <p:spPr bwMode="auto">
            <a:xfrm>
              <a:off x="6559762" y="6242746"/>
              <a:ext cx="2920" cy="263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54" name="Rectangle 79">
              <a:extLst>
                <a:ext uri="{FF2B5EF4-FFF2-40B4-BE49-F238E27FC236}">
                  <a16:creationId xmlns:a16="http://schemas.microsoft.com/office/drawing/2014/main" id="{0746E2BF-50AC-C428-A805-2AED8F4C0DCF}"/>
                </a:ext>
              </a:extLst>
            </p:cNvPr>
            <p:cNvSpPr>
              <a:spLocks noChangeArrowheads="1"/>
            </p:cNvSpPr>
            <p:nvPr/>
          </p:nvSpPr>
          <p:spPr bwMode="auto">
            <a:xfrm>
              <a:off x="6552460" y="6242746"/>
              <a:ext cx="2190" cy="263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55" name="Rectangle 80">
              <a:extLst>
                <a:ext uri="{FF2B5EF4-FFF2-40B4-BE49-F238E27FC236}">
                  <a16:creationId xmlns:a16="http://schemas.microsoft.com/office/drawing/2014/main" id="{E135EF4D-CFCC-1CB6-28A3-A43A98017ECB}"/>
                </a:ext>
              </a:extLst>
            </p:cNvPr>
            <p:cNvSpPr>
              <a:spLocks noChangeArrowheads="1"/>
            </p:cNvSpPr>
            <p:nvPr/>
          </p:nvSpPr>
          <p:spPr bwMode="auto">
            <a:xfrm>
              <a:off x="6543698" y="6242746"/>
              <a:ext cx="3651" cy="263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56" name="Rectangle 81">
              <a:extLst>
                <a:ext uri="{FF2B5EF4-FFF2-40B4-BE49-F238E27FC236}">
                  <a16:creationId xmlns:a16="http://schemas.microsoft.com/office/drawing/2014/main" id="{85F45721-F2D4-5A48-96B6-7AC64FFC8848}"/>
                </a:ext>
              </a:extLst>
            </p:cNvPr>
            <p:cNvSpPr>
              <a:spLocks noChangeArrowheads="1"/>
            </p:cNvSpPr>
            <p:nvPr/>
          </p:nvSpPr>
          <p:spPr bwMode="auto">
            <a:xfrm>
              <a:off x="6536397" y="6242746"/>
              <a:ext cx="2190" cy="263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57" name="Rectangle 82">
              <a:extLst>
                <a:ext uri="{FF2B5EF4-FFF2-40B4-BE49-F238E27FC236}">
                  <a16:creationId xmlns:a16="http://schemas.microsoft.com/office/drawing/2014/main" id="{E7D40047-F117-DB36-D80A-5DC6213ED526}"/>
                </a:ext>
              </a:extLst>
            </p:cNvPr>
            <p:cNvSpPr>
              <a:spLocks noChangeArrowheads="1"/>
            </p:cNvSpPr>
            <p:nvPr/>
          </p:nvSpPr>
          <p:spPr bwMode="auto">
            <a:xfrm>
              <a:off x="6527635" y="6242746"/>
              <a:ext cx="3651" cy="263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58" name="Rectangle 83">
              <a:extLst>
                <a:ext uri="{FF2B5EF4-FFF2-40B4-BE49-F238E27FC236}">
                  <a16:creationId xmlns:a16="http://schemas.microsoft.com/office/drawing/2014/main" id="{B08883FC-7595-9578-1955-33116B3A3C29}"/>
                </a:ext>
              </a:extLst>
            </p:cNvPr>
            <p:cNvSpPr>
              <a:spLocks noChangeArrowheads="1"/>
            </p:cNvSpPr>
            <p:nvPr/>
          </p:nvSpPr>
          <p:spPr bwMode="auto">
            <a:xfrm>
              <a:off x="6520333" y="6242746"/>
              <a:ext cx="3651" cy="263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59" name="Rectangle 84">
              <a:extLst>
                <a:ext uri="{FF2B5EF4-FFF2-40B4-BE49-F238E27FC236}">
                  <a16:creationId xmlns:a16="http://schemas.microsoft.com/office/drawing/2014/main" id="{FD203DFC-9E22-90A8-3095-D2544D59C272}"/>
                </a:ext>
              </a:extLst>
            </p:cNvPr>
            <p:cNvSpPr>
              <a:spLocks noChangeArrowheads="1"/>
            </p:cNvSpPr>
            <p:nvPr/>
          </p:nvSpPr>
          <p:spPr bwMode="auto">
            <a:xfrm>
              <a:off x="6512302" y="6242746"/>
              <a:ext cx="2920" cy="263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60" name="Freeform 85">
              <a:extLst>
                <a:ext uri="{FF2B5EF4-FFF2-40B4-BE49-F238E27FC236}">
                  <a16:creationId xmlns:a16="http://schemas.microsoft.com/office/drawing/2014/main" id="{D3660ECC-66EC-0E0B-0751-03F16B526D54}"/>
                </a:ext>
              </a:extLst>
            </p:cNvPr>
            <p:cNvSpPr>
              <a:spLocks/>
            </p:cNvSpPr>
            <p:nvPr/>
          </p:nvSpPr>
          <p:spPr bwMode="auto">
            <a:xfrm>
              <a:off x="7049694" y="6307867"/>
              <a:ext cx="39428" cy="65945"/>
            </a:xfrm>
            <a:custGeom>
              <a:avLst/>
              <a:gdLst>
                <a:gd name="T0" fmla="*/ 0 w 54"/>
                <a:gd name="T1" fmla="*/ 80 h 80"/>
                <a:gd name="T2" fmla="*/ 54 w 54"/>
                <a:gd name="T3" fmla="*/ 80 h 80"/>
                <a:gd name="T4" fmla="*/ 0 w 54"/>
                <a:gd name="T5" fmla="*/ 0 h 80"/>
                <a:gd name="T6" fmla="*/ 0 w 54"/>
                <a:gd name="T7" fmla="*/ 80 h 80"/>
              </a:gdLst>
              <a:ahLst/>
              <a:cxnLst>
                <a:cxn ang="0">
                  <a:pos x="T0" y="T1"/>
                </a:cxn>
                <a:cxn ang="0">
                  <a:pos x="T2" y="T3"/>
                </a:cxn>
                <a:cxn ang="0">
                  <a:pos x="T4" y="T5"/>
                </a:cxn>
                <a:cxn ang="0">
                  <a:pos x="T6" y="T7"/>
                </a:cxn>
              </a:cxnLst>
              <a:rect l="0" t="0" r="r" b="b"/>
              <a:pathLst>
                <a:path w="54" h="80">
                  <a:moveTo>
                    <a:pt x="0" y="80"/>
                  </a:moveTo>
                  <a:lnTo>
                    <a:pt x="54" y="80"/>
                  </a:lnTo>
                  <a:lnTo>
                    <a:pt x="0" y="0"/>
                  </a:lnTo>
                  <a:lnTo>
                    <a:pt x="0" y="8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61" name="Rectangle 86">
              <a:extLst>
                <a:ext uri="{FF2B5EF4-FFF2-40B4-BE49-F238E27FC236}">
                  <a16:creationId xmlns:a16="http://schemas.microsoft.com/office/drawing/2014/main" id="{9A1D9B76-B203-D2A2-5079-3F34BB991F05}"/>
                </a:ext>
              </a:extLst>
            </p:cNvPr>
            <p:cNvSpPr>
              <a:spLocks noChangeArrowheads="1"/>
            </p:cNvSpPr>
            <p:nvPr/>
          </p:nvSpPr>
          <p:spPr bwMode="auto">
            <a:xfrm>
              <a:off x="6931409" y="5547847"/>
              <a:ext cx="118285" cy="82596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62" name="Rectangle 87">
              <a:extLst>
                <a:ext uri="{FF2B5EF4-FFF2-40B4-BE49-F238E27FC236}">
                  <a16:creationId xmlns:a16="http://schemas.microsoft.com/office/drawing/2014/main" id="{95CD96EF-6E06-4CB7-5EAD-BB5463D9D096}"/>
                </a:ext>
              </a:extLst>
            </p:cNvPr>
            <p:cNvSpPr>
              <a:spLocks noChangeArrowheads="1"/>
            </p:cNvSpPr>
            <p:nvPr/>
          </p:nvSpPr>
          <p:spPr bwMode="auto">
            <a:xfrm>
              <a:off x="6946013" y="5547847"/>
              <a:ext cx="40158" cy="825965"/>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63" name="Rectangle 88">
              <a:extLst>
                <a:ext uri="{FF2B5EF4-FFF2-40B4-BE49-F238E27FC236}">
                  <a16:creationId xmlns:a16="http://schemas.microsoft.com/office/drawing/2014/main" id="{4CD0646C-BCE9-82B3-A8F8-9FC73A0A05A5}"/>
                </a:ext>
              </a:extLst>
            </p:cNvPr>
            <p:cNvSpPr>
              <a:spLocks noChangeArrowheads="1"/>
            </p:cNvSpPr>
            <p:nvPr/>
          </p:nvSpPr>
          <p:spPr bwMode="auto">
            <a:xfrm>
              <a:off x="6931409" y="6256759"/>
              <a:ext cx="118285" cy="53580"/>
            </a:xfrm>
            <a:prstGeom prst="rect">
              <a:avLst/>
            </a:prstGeom>
            <a:solidFill>
              <a:srgbClr val="05C3A7">
                <a:alpha val="5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64" name="Rectangle 89">
              <a:extLst>
                <a:ext uri="{FF2B5EF4-FFF2-40B4-BE49-F238E27FC236}">
                  <a16:creationId xmlns:a16="http://schemas.microsoft.com/office/drawing/2014/main" id="{5B9A47D4-8B22-1EEF-BDDC-2D2C7A916314}"/>
                </a:ext>
              </a:extLst>
            </p:cNvPr>
            <p:cNvSpPr>
              <a:spLocks noChangeArrowheads="1"/>
            </p:cNvSpPr>
            <p:nvPr/>
          </p:nvSpPr>
          <p:spPr bwMode="auto">
            <a:xfrm>
              <a:off x="6931409" y="6167733"/>
              <a:ext cx="118285" cy="53580"/>
            </a:xfrm>
            <a:prstGeom prst="rect">
              <a:avLst/>
            </a:prstGeom>
            <a:solidFill>
              <a:srgbClr val="05C3A7">
                <a:alpha val="5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65" name="Rectangle 90">
              <a:extLst>
                <a:ext uri="{FF2B5EF4-FFF2-40B4-BE49-F238E27FC236}">
                  <a16:creationId xmlns:a16="http://schemas.microsoft.com/office/drawing/2014/main" id="{441CD6C3-FC04-2948-9119-10EF1FCADBD1}"/>
                </a:ext>
              </a:extLst>
            </p:cNvPr>
            <p:cNvSpPr>
              <a:spLocks noChangeArrowheads="1"/>
            </p:cNvSpPr>
            <p:nvPr/>
          </p:nvSpPr>
          <p:spPr bwMode="auto">
            <a:xfrm>
              <a:off x="6931409" y="6077058"/>
              <a:ext cx="118285" cy="53580"/>
            </a:xfrm>
            <a:prstGeom prst="rect">
              <a:avLst/>
            </a:prstGeom>
            <a:solidFill>
              <a:srgbClr val="05C3A7">
                <a:alpha val="5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66" name="Rectangle 91">
              <a:extLst>
                <a:ext uri="{FF2B5EF4-FFF2-40B4-BE49-F238E27FC236}">
                  <a16:creationId xmlns:a16="http://schemas.microsoft.com/office/drawing/2014/main" id="{9AE2AFC7-FCAF-13DF-DF11-6730AF5559A2}"/>
                </a:ext>
              </a:extLst>
            </p:cNvPr>
            <p:cNvSpPr>
              <a:spLocks noChangeArrowheads="1"/>
            </p:cNvSpPr>
            <p:nvPr/>
          </p:nvSpPr>
          <p:spPr bwMode="auto">
            <a:xfrm>
              <a:off x="6946013" y="6256759"/>
              <a:ext cx="40158" cy="53580"/>
            </a:xfrm>
            <a:prstGeom prst="rect">
              <a:avLst/>
            </a:prstGeom>
            <a:solidFill>
              <a:srgbClr val="05C3A7">
                <a:alpha val="5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67" name="Rectangle 92">
              <a:extLst>
                <a:ext uri="{FF2B5EF4-FFF2-40B4-BE49-F238E27FC236}">
                  <a16:creationId xmlns:a16="http://schemas.microsoft.com/office/drawing/2014/main" id="{495DF893-E82F-3D71-DA98-8B8851AC7C03}"/>
                </a:ext>
              </a:extLst>
            </p:cNvPr>
            <p:cNvSpPr>
              <a:spLocks noChangeArrowheads="1"/>
            </p:cNvSpPr>
            <p:nvPr/>
          </p:nvSpPr>
          <p:spPr bwMode="auto">
            <a:xfrm>
              <a:off x="6946013" y="6167733"/>
              <a:ext cx="40158" cy="53580"/>
            </a:xfrm>
            <a:prstGeom prst="rect">
              <a:avLst/>
            </a:prstGeom>
            <a:solidFill>
              <a:srgbClr val="05C3A7">
                <a:alpha val="5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68" name="Rectangle 93">
              <a:extLst>
                <a:ext uri="{FF2B5EF4-FFF2-40B4-BE49-F238E27FC236}">
                  <a16:creationId xmlns:a16="http://schemas.microsoft.com/office/drawing/2014/main" id="{378A9F60-B8EC-921F-8414-C07D5720177B}"/>
                </a:ext>
              </a:extLst>
            </p:cNvPr>
            <p:cNvSpPr>
              <a:spLocks noChangeArrowheads="1"/>
            </p:cNvSpPr>
            <p:nvPr/>
          </p:nvSpPr>
          <p:spPr bwMode="auto">
            <a:xfrm>
              <a:off x="6946013" y="6077058"/>
              <a:ext cx="40158" cy="53580"/>
            </a:xfrm>
            <a:prstGeom prst="rect">
              <a:avLst/>
            </a:prstGeom>
            <a:solidFill>
              <a:srgbClr val="05C3A7">
                <a:alpha val="5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69" name="Rectangle 94">
              <a:extLst>
                <a:ext uri="{FF2B5EF4-FFF2-40B4-BE49-F238E27FC236}">
                  <a16:creationId xmlns:a16="http://schemas.microsoft.com/office/drawing/2014/main" id="{0C48D702-2D26-A871-9E0D-8FB2FB459AE1}"/>
                </a:ext>
              </a:extLst>
            </p:cNvPr>
            <p:cNvSpPr>
              <a:spLocks noChangeArrowheads="1"/>
            </p:cNvSpPr>
            <p:nvPr/>
          </p:nvSpPr>
          <p:spPr bwMode="auto">
            <a:xfrm>
              <a:off x="6910965" y="5880046"/>
              <a:ext cx="159173" cy="65121"/>
            </a:xfrm>
            <a:prstGeom prst="rect">
              <a:avLst/>
            </a:prstGeom>
            <a:solidFill>
              <a:srgbClr val="2E66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70" name="Rectangle 95">
              <a:extLst>
                <a:ext uri="{FF2B5EF4-FFF2-40B4-BE49-F238E27FC236}">
                  <a16:creationId xmlns:a16="http://schemas.microsoft.com/office/drawing/2014/main" id="{477786C1-BC65-1FC5-7093-3C3650D83C8D}"/>
                </a:ext>
              </a:extLst>
            </p:cNvPr>
            <p:cNvSpPr>
              <a:spLocks noChangeArrowheads="1"/>
            </p:cNvSpPr>
            <p:nvPr/>
          </p:nvSpPr>
          <p:spPr bwMode="auto">
            <a:xfrm>
              <a:off x="6919727" y="5880046"/>
              <a:ext cx="43809" cy="65121"/>
            </a:xfrm>
            <a:prstGeom prst="rect">
              <a:avLst/>
            </a:prstGeom>
            <a:solidFill>
              <a:srgbClr val="21537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71" name="Rectangle 96">
              <a:extLst>
                <a:ext uri="{FF2B5EF4-FFF2-40B4-BE49-F238E27FC236}">
                  <a16:creationId xmlns:a16="http://schemas.microsoft.com/office/drawing/2014/main" id="{65F9C9DC-3441-F109-B75D-86D04E1E144C}"/>
                </a:ext>
              </a:extLst>
            </p:cNvPr>
            <p:cNvSpPr>
              <a:spLocks noChangeArrowheads="1"/>
            </p:cNvSpPr>
            <p:nvPr/>
          </p:nvSpPr>
          <p:spPr bwMode="auto">
            <a:xfrm>
              <a:off x="7026330" y="5880046"/>
              <a:ext cx="16063" cy="65121"/>
            </a:xfrm>
            <a:prstGeom prst="rect">
              <a:avLst/>
            </a:prstGeom>
            <a:solidFill>
              <a:srgbClr val="5994B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72" name="Rectangle 97">
              <a:extLst>
                <a:ext uri="{FF2B5EF4-FFF2-40B4-BE49-F238E27FC236}">
                  <a16:creationId xmlns:a16="http://schemas.microsoft.com/office/drawing/2014/main" id="{DE6256E4-D8FF-6D60-FDF7-BE7B04B25601}"/>
                </a:ext>
              </a:extLst>
            </p:cNvPr>
            <p:cNvSpPr>
              <a:spLocks noChangeArrowheads="1"/>
            </p:cNvSpPr>
            <p:nvPr/>
          </p:nvSpPr>
          <p:spPr bwMode="auto">
            <a:xfrm>
              <a:off x="7047504" y="5880046"/>
              <a:ext cx="5111" cy="65121"/>
            </a:xfrm>
            <a:prstGeom prst="rect">
              <a:avLst/>
            </a:prstGeom>
            <a:solidFill>
              <a:srgbClr val="719EB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73" name="Rectangle 98">
              <a:extLst>
                <a:ext uri="{FF2B5EF4-FFF2-40B4-BE49-F238E27FC236}">
                  <a16:creationId xmlns:a16="http://schemas.microsoft.com/office/drawing/2014/main" id="{32D7FDE6-94F7-0CD4-1E92-57972450F390}"/>
                </a:ext>
              </a:extLst>
            </p:cNvPr>
            <p:cNvSpPr>
              <a:spLocks noChangeArrowheads="1"/>
            </p:cNvSpPr>
            <p:nvPr/>
          </p:nvSpPr>
          <p:spPr bwMode="auto">
            <a:xfrm>
              <a:off x="6910965" y="5880046"/>
              <a:ext cx="159173" cy="9892"/>
            </a:xfrm>
            <a:prstGeom prst="rect">
              <a:avLst/>
            </a:prstGeom>
            <a:solidFill>
              <a:srgbClr val="224A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74" name="Rectangle 99">
              <a:extLst>
                <a:ext uri="{FF2B5EF4-FFF2-40B4-BE49-F238E27FC236}">
                  <a16:creationId xmlns:a16="http://schemas.microsoft.com/office/drawing/2014/main" id="{88D96B3B-1C0D-D8FD-731C-D0EDC2E29011}"/>
                </a:ext>
              </a:extLst>
            </p:cNvPr>
            <p:cNvSpPr>
              <a:spLocks noChangeArrowheads="1"/>
            </p:cNvSpPr>
            <p:nvPr/>
          </p:nvSpPr>
          <p:spPr bwMode="auto">
            <a:xfrm>
              <a:off x="6989822" y="5880046"/>
              <a:ext cx="2920" cy="6512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75" name="Rectangle 100">
              <a:extLst>
                <a:ext uri="{FF2B5EF4-FFF2-40B4-BE49-F238E27FC236}">
                  <a16:creationId xmlns:a16="http://schemas.microsoft.com/office/drawing/2014/main" id="{97984788-90D1-5702-56F0-CC5D0907A022}"/>
                </a:ext>
              </a:extLst>
            </p:cNvPr>
            <p:cNvSpPr>
              <a:spLocks noChangeArrowheads="1"/>
            </p:cNvSpPr>
            <p:nvPr/>
          </p:nvSpPr>
          <p:spPr bwMode="auto">
            <a:xfrm>
              <a:off x="7028520" y="5880046"/>
              <a:ext cx="3651" cy="6512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76" name="Rectangle 101">
              <a:extLst>
                <a:ext uri="{FF2B5EF4-FFF2-40B4-BE49-F238E27FC236}">
                  <a16:creationId xmlns:a16="http://schemas.microsoft.com/office/drawing/2014/main" id="{FBDEC055-63B0-7F07-EA6A-D07512523B03}"/>
                </a:ext>
              </a:extLst>
            </p:cNvPr>
            <p:cNvSpPr>
              <a:spLocks noChangeArrowheads="1"/>
            </p:cNvSpPr>
            <p:nvPr/>
          </p:nvSpPr>
          <p:spPr bwMode="auto">
            <a:xfrm>
              <a:off x="7061377" y="5880046"/>
              <a:ext cx="2190" cy="6512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77" name="Rectangle 102">
              <a:extLst>
                <a:ext uri="{FF2B5EF4-FFF2-40B4-BE49-F238E27FC236}">
                  <a16:creationId xmlns:a16="http://schemas.microsoft.com/office/drawing/2014/main" id="{FA9674A0-B617-8A2D-183F-2D767AF33987}"/>
                </a:ext>
              </a:extLst>
            </p:cNvPr>
            <p:cNvSpPr>
              <a:spLocks noChangeArrowheads="1"/>
            </p:cNvSpPr>
            <p:nvPr/>
          </p:nvSpPr>
          <p:spPr bwMode="auto">
            <a:xfrm>
              <a:off x="6949663" y="5880046"/>
              <a:ext cx="2920" cy="6512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78" name="Rectangle 103">
              <a:extLst>
                <a:ext uri="{FF2B5EF4-FFF2-40B4-BE49-F238E27FC236}">
                  <a16:creationId xmlns:a16="http://schemas.microsoft.com/office/drawing/2014/main" id="{00A5056A-DBD8-966C-A311-EAAF939843B0}"/>
                </a:ext>
              </a:extLst>
            </p:cNvPr>
            <p:cNvSpPr>
              <a:spLocks noChangeArrowheads="1"/>
            </p:cNvSpPr>
            <p:nvPr/>
          </p:nvSpPr>
          <p:spPr bwMode="auto">
            <a:xfrm>
              <a:off x="6917537" y="5880046"/>
              <a:ext cx="3651" cy="6512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79" name="Rectangle 104">
              <a:extLst>
                <a:ext uri="{FF2B5EF4-FFF2-40B4-BE49-F238E27FC236}">
                  <a16:creationId xmlns:a16="http://schemas.microsoft.com/office/drawing/2014/main" id="{F1E9963F-122B-48BB-224C-3F64FE6C9B81}"/>
                </a:ext>
              </a:extLst>
            </p:cNvPr>
            <p:cNvSpPr>
              <a:spLocks noChangeArrowheads="1"/>
            </p:cNvSpPr>
            <p:nvPr/>
          </p:nvSpPr>
          <p:spPr bwMode="auto">
            <a:xfrm>
              <a:off x="6902203" y="5873452"/>
              <a:ext cx="178158" cy="6594"/>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80" name="Freeform 105">
              <a:extLst>
                <a:ext uri="{FF2B5EF4-FFF2-40B4-BE49-F238E27FC236}">
                  <a16:creationId xmlns:a16="http://schemas.microsoft.com/office/drawing/2014/main" id="{B3EF3E67-B231-03C1-0525-C8691A3DD741}"/>
                </a:ext>
              </a:extLst>
            </p:cNvPr>
            <p:cNvSpPr>
              <a:spLocks/>
            </p:cNvSpPr>
            <p:nvPr/>
          </p:nvSpPr>
          <p:spPr bwMode="auto">
            <a:xfrm>
              <a:off x="6913886" y="5945167"/>
              <a:ext cx="153332" cy="15662"/>
            </a:xfrm>
            <a:custGeom>
              <a:avLst/>
              <a:gdLst>
                <a:gd name="T0" fmla="*/ 210 w 210"/>
                <a:gd name="T1" fmla="*/ 0 h 19"/>
                <a:gd name="T2" fmla="*/ 200 w 210"/>
                <a:gd name="T3" fmla="*/ 19 h 19"/>
                <a:gd name="T4" fmla="*/ 12 w 210"/>
                <a:gd name="T5" fmla="*/ 19 h 19"/>
                <a:gd name="T6" fmla="*/ 0 w 210"/>
                <a:gd name="T7" fmla="*/ 0 h 19"/>
                <a:gd name="T8" fmla="*/ 210 w 210"/>
                <a:gd name="T9" fmla="*/ 0 h 19"/>
              </a:gdLst>
              <a:ahLst/>
              <a:cxnLst>
                <a:cxn ang="0">
                  <a:pos x="T0" y="T1"/>
                </a:cxn>
                <a:cxn ang="0">
                  <a:pos x="T2" y="T3"/>
                </a:cxn>
                <a:cxn ang="0">
                  <a:pos x="T4" y="T5"/>
                </a:cxn>
                <a:cxn ang="0">
                  <a:pos x="T6" y="T7"/>
                </a:cxn>
                <a:cxn ang="0">
                  <a:pos x="T8" y="T9"/>
                </a:cxn>
              </a:cxnLst>
              <a:rect l="0" t="0" r="r" b="b"/>
              <a:pathLst>
                <a:path w="210" h="19">
                  <a:moveTo>
                    <a:pt x="210" y="0"/>
                  </a:moveTo>
                  <a:lnTo>
                    <a:pt x="200" y="19"/>
                  </a:lnTo>
                  <a:lnTo>
                    <a:pt x="12" y="19"/>
                  </a:lnTo>
                  <a:lnTo>
                    <a:pt x="0" y="0"/>
                  </a:lnTo>
                  <a:lnTo>
                    <a:pt x="210"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81" name="Freeform 106">
              <a:extLst>
                <a:ext uri="{FF2B5EF4-FFF2-40B4-BE49-F238E27FC236}">
                  <a16:creationId xmlns:a16="http://schemas.microsoft.com/office/drawing/2014/main" id="{12CFF35A-ADB5-076F-5F9E-BD6412B351BD}"/>
                </a:ext>
              </a:extLst>
            </p:cNvPr>
            <p:cNvSpPr>
              <a:spLocks/>
            </p:cNvSpPr>
            <p:nvPr/>
          </p:nvSpPr>
          <p:spPr bwMode="auto">
            <a:xfrm>
              <a:off x="6919727" y="5945167"/>
              <a:ext cx="59142" cy="15662"/>
            </a:xfrm>
            <a:custGeom>
              <a:avLst/>
              <a:gdLst>
                <a:gd name="T0" fmla="*/ 81 w 81"/>
                <a:gd name="T1" fmla="*/ 0 h 19"/>
                <a:gd name="T2" fmla="*/ 81 w 81"/>
                <a:gd name="T3" fmla="*/ 19 h 19"/>
                <a:gd name="T4" fmla="*/ 11 w 81"/>
                <a:gd name="T5" fmla="*/ 19 h 19"/>
                <a:gd name="T6" fmla="*/ 0 w 81"/>
                <a:gd name="T7" fmla="*/ 0 h 19"/>
                <a:gd name="T8" fmla="*/ 81 w 81"/>
                <a:gd name="T9" fmla="*/ 0 h 19"/>
              </a:gdLst>
              <a:ahLst/>
              <a:cxnLst>
                <a:cxn ang="0">
                  <a:pos x="T0" y="T1"/>
                </a:cxn>
                <a:cxn ang="0">
                  <a:pos x="T2" y="T3"/>
                </a:cxn>
                <a:cxn ang="0">
                  <a:pos x="T4" y="T5"/>
                </a:cxn>
                <a:cxn ang="0">
                  <a:pos x="T6" y="T7"/>
                </a:cxn>
                <a:cxn ang="0">
                  <a:pos x="T8" y="T9"/>
                </a:cxn>
              </a:cxnLst>
              <a:rect l="0" t="0" r="r" b="b"/>
              <a:pathLst>
                <a:path w="81" h="19">
                  <a:moveTo>
                    <a:pt x="81" y="0"/>
                  </a:moveTo>
                  <a:lnTo>
                    <a:pt x="81" y="19"/>
                  </a:lnTo>
                  <a:lnTo>
                    <a:pt x="11" y="19"/>
                  </a:lnTo>
                  <a:lnTo>
                    <a:pt x="0" y="0"/>
                  </a:lnTo>
                  <a:lnTo>
                    <a:pt x="81" y="0"/>
                  </a:lnTo>
                  <a:close/>
                </a:path>
              </a:pathLst>
            </a:custGeom>
            <a:solidFill>
              <a:srgbClr val="B8B8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82" name="Rectangle 107">
              <a:extLst>
                <a:ext uri="{FF2B5EF4-FFF2-40B4-BE49-F238E27FC236}">
                  <a16:creationId xmlns:a16="http://schemas.microsoft.com/office/drawing/2014/main" id="{ED64B730-0C09-E093-9C30-0DD520D25802}"/>
                </a:ext>
              </a:extLst>
            </p:cNvPr>
            <p:cNvSpPr>
              <a:spLocks noChangeArrowheads="1"/>
            </p:cNvSpPr>
            <p:nvPr/>
          </p:nvSpPr>
          <p:spPr bwMode="auto">
            <a:xfrm>
              <a:off x="6903664" y="5666548"/>
              <a:ext cx="175237" cy="35446"/>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83" name="Rectangle 108">
              <a:extLst>
                <a:ext uri="{FF2B5EF4-FFF2-40B4-BE49-F238E27FC236}">
                  <a16:creationId xmlns:a16="http://schemas.microsoft.com/office/drawing/2014/main" id="{DB7C1B57-5095-E7D6-87E6-089D4D18F06F}"/>
                </a:ext>
              </a:extLst>
            </p:cNvPr>
            <p:cNvSpPr>
              <a:spLocks noChangeArrowheads="1"/>
            </p:cNvSpPr>
            <p:nvPr/>
          </p:nvSpPr>
          <p:spPr bwMode="auto">
            <a:xfrm>
              <a:off x="6903664" y="5559387"/>
              <a:ext cx="175237" cy="35446"/>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84" name="Rectangle 109">
              <a:extLst>
                <a:ext uri="{FF2B5EF4-FFF2-40B4-BE49-F238E27FC236}">
                  <a16:creationId xmlns:a16="http://schemas.microsoft.com/office/drawing/2014/main" id="{4A8C4DDD-CCD7-5C15-F9A3-E07016A374E1}"/>
                </a:ext>
              </a:extLst>
            </p:cNvPr>
            <p:cNvSpPr>
              <a:spLocks noChangeArrowheads="1"/>
            </p:cNvSpPr>
            <p:nvPr/>
          </p:nvSpPr>
          <p:spPr bwMode="auto">
            <a:xfrm>
              <a:off x="6987631" y="5392051"/>
              <a:ext cx="7301" cy="3709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85" name="Rectangle 111">
              <a:extLst>
                <a:ext uri="{FF2B5EF4-FFF2-40B4-BE49-F238E27FC236}">
                  <a16:creationId xmlns:a16="http://schemas.microsoft.com/office/drawing/2014/main" id="{73692083-E426-AAD7-5F6C-85716F2DC2D6}"/>
                </a:ext>
              </a:extLst>
            </p:cNvPr>
            <p:cNvSpPr>
              <a:spLocks noChangeArrowheads="1"/>
            </p:cNvSpPr>
            <p:nvPr/>
          </p:nvSpPr>
          <p:spPr bwMode="auto">
            <a:xfrm>
              <a:off x="6962806" y="5448929"/>
              <a:ext cx="2190" cy="3956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86" name="Rectangle 113">
              <a:extLst>
                <a:ext uri="{FF2B5EF4-FFF2-40B4-BE49-F238E27FC236}">
                  <a16:creationId xmlns:a16="http://schemas.microsoft.com/office/drawing/2014/main" id="{2B040553-B89C-D5FF-821F-EDDE542BE5F6}"/>
                </a:ext>
              </a:extLst>
            </p:cNvPr>
            <p:cNvSpPr>
              <a:spLocks noChangeArrowheads="1"/>
            </p:cNvSpPr>
            <p:nvPr/>
          </p:nvSpPr>
          <p:spPr bwMode="auto">
            <a:xfrm>
              <a:off x="6977409" y="5417605"/>
              <a:ext cx="27746" cy="96445"/>
            </a:xfrm>
            <a:prstGeom prst="rect">
              <a:avLst/>
            </a:prstGeom>
            <a:solidFill>
              <a:srgbClr val="05C3A7">
                <a:alpha val="5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87" name="Rectangle 118">
              <a:extLst>
                <a:ext uri="{FF2B5EF4-FFF2-40B4-BE49-F238E27FC236}">
                  <a16:creationId xmlns:a16="http://schemas.microsoft.com/office/drawing/2014/main" id="{C07D327A-B590-DBFA-7026-48AB8E03648D}"/>
                </a:ext>
              </a:extLst>
            </p:cNvPr>
            <p:cNvSpPr>
              <a:spLocks noChangeArrowheads="1"/>
            </p:cNvSpPr>
            <p:nvPr/>
          </p:nvSpPr>
          <p:spPr bwMode="auto">
            <a:xfrm>
              <a:off x="6947473" y="5486847"/>
              <a:ext cx="87618" cy="35446"/>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88" name="Rectangle 119">
              <a:extLst>
                <a:ext uri="{FF2B5EF4-FFF2-40B4-BE49-F238E27FC236}">
                  <a16:creationId xmlns:a16="http://schemas.microsoft.com/office/drawing/2014/main" id="{475C5DF0-2908-9AB9-1400-57EBC6768407}"/>
                </a:ext>
              </a:extLst>
            </p:cNvPr>
            <p:cNvSpPr>
              <a:spLocks noChangeArrowheads="1"/>
            </p:cNvSpPr>
            <p:nvPr/>
          </p:nvSpPr>
          <p:spPr bwMode="auto">
            <a:xfrm>
              <a:off x="6954775" y="5486847"/>
              <a:ext cx="29936" cy="35446"/>
            </a:xfrm>
            <a:prstGeom prst="rect">
              <a:avLst/>
            </a:prstGeom>
            <a:solidFill>
              <a:srgbClr val="B3B3B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89" name="Rectangle 120">
              <a:extLst>
                <a:ext uri="{FF2B5EF4-FFF2-40B4-BE49-F238E27FC236}">
                  <a16:creationId xmlns:a16="http://schemas.microsoft.com/office/drawing/2014/main" id="{B0CC7BEB-25CC-4D9A-4F24-7625FF39584C}"/>
                </a:ext>
              </a:extLst>
            </p:cNvPr>
            <p:cNvSpPr>
              <a:spLocks noChangeArrowheads="1"/>
            </p:cNvSpPr>
            <p:nvPr/>
          </p:nvSpPr>
          <p:spPr bwMode="auto">
            <a:xfrm>
              <a:off x="7016107" y="5486847"/>
              <a:ext cx="11682" cy="35446"/>
            </a:xfrm>
            <a:prstGeom prst="rect">
              <a:avLst/>
            </a:prstGeom>
            <a:solidFill>
              <a:srgbClr val="BFBF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90" name="Rectangle 121">
              <a:extLst>
                <a:ext uri="{FF2B5EF4-FFF2-40B4-BE49-F238E27FC236}">
                  <a16:creationId xmlns:a16="http://schemas.microsoft.com/office/drawing/2014/main" id="{9C23A32B-FE48-43A1-27B1-BA464683A9AF}"/>
                </a:ext>
              </a:extLst>
            </p:cNvPr>
            <p:cNvSpPr>
              <a:spLocks noChangeArrowheads="1"/>
            </p:cNvSpPr>
            <p:nvPr/>
          </p:nvSpPr>
          <p:spPr bwMode="auto">
            <a:xfrm>
              <a:off x="6862775" y="5500861"/>
              <a:ext cx="3651" cy="2143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91" name="Rectangle 122">
              <a:extLst>
                <a:ext uri="{FF2B5EF4-FFF2-40B4-BE49-F238E27FC236}">
                  <a16:creationId xmlns:a16="http://schemas.microsoft.com/office/drawing/2014/main" id="{E9EC2D36-97B6-AF8F-290D-47AE171A7C0B}"/>
                </a:ext>
              </a:extLst>
            </p:cNvPr>
            <p:cNvSpPr>
              <a:spLocks noChangeArrowheads="1"/>
            </p:cNvSpPr>
            <p:nvPr/>
          </p:nvSpPr>
          <p:spPr bwMode="auto">
            <a:xfrm>
              <a:off x="6893441" y="5500861"/>
              <a:ext cx="4381" cy="2143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92" name="Rectangle 123">
              <a:extLst>
                <a:ext uri="{FF2B5EF4-FFF2-40B4-BE49-F238E27FC236}">
                  <a16:creationId xmlns:a16="http://schemas.microsoft.com/office/drawing/2014/main" id="{12E1A9AB-C19C-C3A6-4F0F-DA7E0BACED6C}"/>
                </a:ext>
              </a:extLst>
            </p:cNvPr>
            <p:cNvSpPr>
              <a:spLocks noChangeArrowheads="1"/>
            </p:cNvSpPr>
            <p:nvPr/>
          </p:nvSpPr>
          <p:spPr bwMode="auto">
            <a:xfrm>
              <a:off x="6942362" y="5500861"/>
              <a:ext cx="2920" cy="2143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93" name="Rectangle 124">
              <a:extLst>
                <a:ext uri="{FF2B5EF4-FFF2-40B4-BE49-F238E27FC236}">
                  <a16:creationId xmlns:a16="http://schemas.microsoft.com/office/drawing/2014/main" id="{0CD5622E-3E34-E231-A06E-2A49EA864742}"/>
                </a:ext>
              </a:extLst>
            </p:cNvPr>
            <p:cNvSpPr>
              <a:spLocks noChangeArrowheads="1"/>
            </p:cNvSpPr>
            <p:nvPr/>
          </p:nvSpPr>
          <p:spPr bwMode="auto">
            <a:xfrm>
              <a:off x="6989822" y="5500861"/>
              <a:ext cx="2920" cy="2143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94" name="Rectangle 125">
              <a:extLst>
                <a:ext uri="{FF2B5EF4-FFF2-40B4-BE49-F238E27FC236}">
                  <a16:creationId xmlns:a16="http://schemas.microsoft.com/office/drawing/2014/main" id="{A3DC4ADE-5AB0-04F4-9563-D7EE558EFE19}"/>
                </a:ext>
              </a:extLst>
            </p:cNvPr>
            <p:cNvSpPr>
              <a:spLocks noChangeArrowheads="1"/>
            </p:cNvSpPr>
            <p:nvPr/>
          </p:nvSpPr>
          <p:spPr bwMode="auto">
            <a:xfrm>
              <a:off x="7116138" y="5500861"/>
              <a:ext cx="3651" cy="2143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95" name="Rectangle 126">
              <a:extLst>
                <a:ext uri="{FF2B5EF4-FFF2-40B4-BE49-F238E27FC236}">
                  <a16:creationId xmlns:a16="http://schemas.microsoft.com/office/drawing/2014/main" id="{CA869162-E50C-2811-0C1B-A4FC1C892487}"/>
                </a:ext>
              </a:extLst>
            </p:cNvPr>
            <p:cNvSpPr>
              <a:spLocks noChangeArrowheads="1"/>
            </p:cNvSpPr>
            <p:nvPr/>
          </p:nvSpPr>
          <p:spPr bwMode="auto">
            <a:xfrm>
              <a:off x="7084742" y="5500861"/>
              <a:ext cx="2920" cy="2143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96" name="Rectangle 127">
              <a:extLst>
                <a:ext uri="{FF2B5EF4-FFF2-40B4-BE49-F238E27FC236}">
                  <a16:creationId xmlns:a16="http://schemas.microsoft.com/office/drawing/2014/main" id="{0FE5E725-8058-2059-95F1-46DBC5414666}"/>
                </a:ext>
              </a:extLst>
            </p:cNvPr>
            <p:cNvSpPr>
              <a:spLocks noChangeArrowheads="1"/>
            </p:cNvSpPr>
            <p:nvPr/>
          </p:nvSpPr>
          <p:spPr bwMode="auto">
            <a:xfrm>
              <a:off x="7037282" y="5500861"/>
              <a:ext cx="2920" cy="2143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97" name="Rectangle 128">
              <a:extLst>
                <a:ext uri="{FF2B5EF4-FFF2-40B4-BE49-F238E27FC236}">
                  <a16:creationId xmlns:a16="http://schemas.microsoft.com/office/drawing/2014/main" id="{263F75FF-5FBF-1221-F4E4-4695EAE0110B}"/>
                </a:ext>
              </a:extLst>
            </p:cNvPr>
            <p:cNvSpPr>
              <a:spLocks noChangeArrowheads="1"/>
            </p:cNvSpPr>
            <p:nvPr/>
          </p:nvSpPr>
          <p:spPr bwMode="auto">
            <a:xfrm>
              <a:off x="6862775" y="5500861"/>
              <a:ext cx="257014" cy="412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98" name="Freeform 129">
              <a:extLst>
                <a:ext uri="{FF2B5EF4-FFF2-40B4-BE49-F238E27FC236}">
                  <a16:creationId xmlns:a16="http://schemas.microsoft.com/office/drawing/2014/main" id="{CDC33B17-C21A-204E-743F-A5BB0844BDC7}"/>
                </a:ext>
              </a:extLst>
            </p:cNvPr>
            <p:cNvSpPr>
              <a:spLocks/>
            </p:cNvSpPr>
            <p:nvPr/>
          </p:nvSpPr>
          <p:spPr bwMode="auto">
            <a:xfrm>
              <a:off x="6875918" y="5585765"/>
              <a:ext cx="229998" cy="107985"/>
            </a:xfrm>
            <a:custGeom>
              <a:avLst/>
              <a:gdLst>
                <a:gd name="T0" fmla="*/ 23 w 315"/>
                <a:gd name="T1" fmla="*/ 131 h 131"/>
                <a:gd name="T2" fmla="*/ 293 w 315"/>
                <a:gd name="T3" fmla="*/ 131 h 131"/>
                <a:gd name="T4" fmla="*/ 315 w 315"/>
                <a:gd name="T5" fmla="*/ 0 h 131"/>
                <a:gd name="T6" fmla="*/ 0 w 315"/>
                <a:gd name="T7" fmla="*/ 0 h 131"/>
                <a:gd name="T8" fmla="*/ 23 w 315"/>
                <a:gd name="T9" fmla="*/ 131 h 131"/>
              </a:gdLst>
              <a:ahLst/>
              <a:cxnLst>
                <a:cxn ang="0">
                  <a:pos x="T0" y="T1"/>
                </a:cxn>
                <a:cxn ang="0">
                  <a:pos x="T2" y="T3"/>
                </a:cxn>
                <a:cxn ang="0">
                  <a:pos x="T4" y="T5"/>
                </a:cxn>
                <a:cxn ang="0">
                  <a:pos x="T6" y="T7"/>
                </a:cxn>
                <a:cxn ang="0">
                  <a:pos x="T8" y="T9"/>
                </a:cxn>
              </a:cxnLst>
              <a:rect l="0" t="0" r="r" b="b"/>
              <a:pathLst>
                <a:path w="315" h="131">
                  <a:moveTo>
                    <a:pt x="23" y="131"/>
                  </a:moveTo>
                  <a:lnTo>
                    <a:pt x="293" y="131"/>
                  </a:lnTo>
                  <a:lnTo>
                    <a:pt x="315" y="0"/>
                  </a:lnTo>
                  <a:lnTo>
                    <a:pt x="0" y="0"/>
                  </a:lnTo>
                  <a:lnTo>
                    <a:pt x="23" y="13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99" name="Freeform 130">
              <a:extLst>
                <a:ext uri="{FF2B5EF4-FFF2-40B4-BE49-F238E27FC236}">
                  <a16:creationId xmlns:a16="http://schemas.microsoft.com/office/drawing/2014/main" id="{930EDD7C-3605-C8E6-28B7-8C77265CCBDB}"/>
                </a:ext>
              </a:extLst>
            </p:cNvPr>
            <p:cNvSpPr>
              <a:spLocks/>
            </p:cNvSpPr>
            <p:nvPr/>
          </p:nvSpPr>
          <p:spPr bwMode="auto">
            <a:xfrm>
              <a:off x="6842331" y="5516523"/>
              <a:ext cx="297902" cy="55229"/>
            </a:xfrm>
            <a:custGeom>
              <a:avLst/>
              <a:gdLst>
                <a:gd name="T0" fmla="*/ 22 w 408"/>
                <a:gd name="T1" fmla="*/ 0 h 67"/>
                <a:gd name="T2" fmla="*/ 385 w 408"/>
                <a:gd name="T3" fmla="*/ 0 h 67"/>
                <a:gd name="T4" fmla="*/ 408 w 408"/>
                <a:gd name="T5" fmla="*/ 67 h 67"/>
                <a:gd name="T6" fmla="*/ 0 w 408"/>
                <a:gd name="T7" fmla="*/ 67 h 67"/>
                <a:gd name="T8" fmla="*/ 22 w 408"/>
                <a:gd name="T9" fmla="*/ 0 h 67"/>
              </a:gdLst>
              <a:ahLst/>
              <a:cxnLst>
                <a:cxn ang="0">
                  <a:pos x="T0" y="T1"/>
                </a:cxn>
                <a:cxn ang="0">
                  <a:pos x="T2" y="T3"/>
                </a:cxn>
                <a:cxn ang="0">
                  <a:pos x="T4" y="T5"/>
                </a:cxn>
                <a:cxn ang="0">
                  <a:pos x="T6" y="T7"/>
                </a:cxn>
                <a:cxn ang="0">
                  <a:pos x="T8" y="T9"/>
                </a:cxn>
              </a:cxnLst>
              <a:rect l="0" t="0" r="r" b="b"/>
              <a:pathLst>
                <a:path w="408" h="67">
                  <a:moveTo>
                    <a:pt x="22" y="0"/>
                  </a:moveTo>
                  <a:lnTo>
                    <a:pt x="385" y="0"/>
                  </a:lnTo>
                  <a:lnTo>
                    <a:pt x="408" y="67"/>
                  </a:lnTo>
                  <a:lnTo>
                    <a:pt x="0" y="67"/>
                  </a:lnTo>
                  <a:lnTo>
                    <a:pt x="2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200" name="Freeform 131">
              <a:extLst>
                <a:ext uri="{FF2B5EF4-FFF2-40B4-BE49-F238E27FC236}">
                  <a16:creationId xmlns:a16="http://schemas.microsoft.com/office/drawing/2014/main" id="{FE1DAE58-A277-AA0F-118B-D8E8C12DAAB4}"/>
                </a:ext>
              </a:extLst>
            </p:cNvPr>
            <p:cNvSpPr>
              <a:spLocks/>
            </p:cNvSpPr>
            <p:nvPr/>
          </p:nvSpPr>
          <p:spPr bwMode="auto">
            <a:xfrm>
              <a:off x="6850363" y="5516523"/>
              <a:ext cx="113174" cy="55229"/>
            </a:xfrm>
            <a:custGeom>
              <a:avLst/>
              <a:gdLst>
                <a:gd name="T0" fmla="*/ 22 w 155"/>
                <a:gd name="T1" fmla="*/ 0 h 67"/>
                <a:gd name="T2" fmla="*/ 155 w 155"/>
                <a:gd name="T3" fmla="*/ 0 h 67"/>
                <a:gd name="T4" fmla="*/ 155 w 155"/>
                <a:gd name="T5" fmla="*/ 67 h 67"/>
                <a:gd name="T6" fmla="*/ 0 w 155"/>
                <a:gd name="T7" fmla="*/ 67 h 67"/>
                <a:gd name="T8" fmla="*/ 22 w 155"/>
                <a:gd name="T9" fmla="*/ 0 h 67"/>
              </a:gdLst>
              <a:ahLst/>
              <a:cxnLst>
                <a:cxn ang="0">
                  <a:pos x="T0" y="T1"/>
                </a:cxn>
                <a:cxn ang="0">
                  <a:pos x="T2" y="T3"/>
                </a:cxn>
                <a:cxn ang="0">
                  <a:pos x="T4" y="T5"/>
                </a:cxn>
                <a:cxn ang="0">
                  <a:pos x="T6" y="T7"/>
                </a:cxn>
                <a:cxn ang="0">
                  <a:pos x="T8" y="T9"/>
                </a:cxn>
              </a:cxnLst>
              <a:rect l="0" t="0" r="r" b="b"/>
              <a:pathLst>
                <a:path w="155" h="67">
                  <a:moveTo>
                    <a:pt x="22" y="0"/>
                  </a:moveTo>
                  <a:lnTo>
                    <a:pt x="155" y="0"/>
                  </a:lnTo>
                  <a:lnTo>
                    <a:pt x="155" y="67"/>
                  </a:lnTo>
                  <a:lnTo>
                    <a:pt x="0" y="67"/>
                  </a:lnTo>
                  <a:lnTo>
                    <a:pt x="22"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201" name="Freeform 132">
              <a:extLst>
                <a:ext uri="{FF2B5EF4-FFF2-40B4-BE49-F238E27FC236}">
                  <a16:creationId xmlns:a16="http://schemas.microsoft.com/office/drawing/2014/main" id="{AA455D5C-591A-0F39-1228-A6E8FF31DE55}"/>
                </a:ext>
              </a:extLst>
            </p:cNvPr>
            <p:cNvSpPr>
              <a:spLocks/>
            </p:cNvSpPr>
            <p:nvPr/>
          </p:nvSpPr>
          <p:spPr bwMode="auto">
            <a:xfrm>
              <a:off x="7094964" y="5516523"/>
              <a:ext cx="32857" cy="55229"/>
            </a:xfrm>
            <a:custGeom>
              <a:avLst/>
              <a:gdLst>
                <a:gd name="T0" fmla="*/ 24 w 45"/>
                <a:gd name="T1" fmla="*/ 0 h 67"/>
                <a:gd name="T2" fmla="*/ 0 w 45"/>
                <a:gd name="T3" fmla="*/ 0 h 67"/>
                <a:gd name="T4" fmla="*/ 0 w 45"/>
                <a:gd name="T5" fmla="*/ 67 h 67"/>
                <a:gd name="T6" fmla="*/ 45 w 45"/>
                <a:gd name="T7" fmla="*/ 67 h 67"/>
                <a:gd name="T8" fmla="*/ 24 w 45"/>
                <a:gd name="T9" fmla="*/ 0 h 67"/>
              </a:gdLst>
              <a:ahLst/>
              <a:cxnLst>
                <a:cxn ang="0">
                  <a:pos x="T0" y="T1"/>
                </a:cxn>
                <a:cxn ang="0">
                  <a:pos x="T2" y="T3"/>
                </a:cxn>
                <a:cxn ang="0">
                  <a:pos x="T4" y="T5"/>
                </a:cxn>
                <a:cxn ang="0">
                  <a:pos x="T6" y="T7"/>
                </a:cxn>
                <a:cxn ang="0">
                  <a:pos x="T8" y="T9"/>
                </a:cxn>
              </a:cxnLst>
              <a:rect l="0" t="0" r="r" b="b"/>
              <a:pathLst>
                <a:path w="45" h="67">
                  <a:moveTo>
                    <a:pt x="24" y="0"/>
                  </a:moveTo>
                  <a:lnTo>
                    <a:pt x="0" y="0"/>
                  </a:lnTo>
                  <a:lnTo>
                    <a:pt x="0" y="67"/>
                  </a:lnTo>
                  <a:lnTo>
                    <a:pt x="45" y="67"/>
                  </a:lnTo>
                  <a:lnTo>
                    <a:pt x="24"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202" name="Freeform 133">
              <a:extLst>
                <a:ext uri="{FF2B5EF4-FFF2-40B4-BE49-F238E27FC236}">
                  <a16:creationId xmlns:a16="http://schemas.microsoft.com/office/drawing/2014/main" id="{536A3D6A-6E19-99AF-BAD8-60294926DB8D}"/>
                </a:ext>
              </a:extLst>
            </p:cNvPr>
            <p:cNvSpPr>
              <a:spLocks/>
            </p:cNvSpPr>
            <p:nvPr/>
          </p:nvSpPr>
          <p:spPr bwMode="auto">
            <a:xfrm>
              <a:off x="6877378" y="5597306"/>
              <a:ext cx="226347" cy="72540"/>
            </a:xfrm>
            <a:custGeom>
              <a:avLst/>
              <a:gdLst>
                <a:gd name="T0" fmla="*/ 16 w 310"/>
                <a:gd name="T1" fmla="*/ 88 h 88"/>
                <a:gd name="T2" fmla="*/ 0 w 310"/>
                <a:gd name="T3" fmla="*/ 0 h 88"/>
                <a:gd name="T4" fmla="*/ 310 w 310"/>
                <a:gd name="T5" fmla="*/ 0 h 88"/>
                <a:gd name="T6" fmla="*/ 296 w 310"/>
                <a:gd name="T7" fmla="*/ 88 h 88"/>
                <a:gd name="T8" fmla="*/ 16 w 310"/>
                <a:gd name="T9" fmla="*/ 88 h 88"/>
              </a:gdLst>
              <a:ahLst/>
              <a:cxnLst>
                <a:cxn ang="0">
                  <a:pos x="T0" y="T1"/>
                </a:cxn>
                <a:cxn ang="0">
                  <a:pos x="T2" y="T3"/>
                </a:cxn>
                <a:cxn ang="0">
                  <a:pos x="T4" y="T5"/>
                </a:cxn>
                <a:cxn ang="0">
                  <a:pos x="T6" y="T7"/>
                </a:cxn>
                <a:cxn ang="0">
                  <a:pos x="T8" y="T9"/>
                </a:cxn>
              </a:cxnLst>
              <a:rect l="0" t="0" r="r" b="b"/>
              <a:pathLst>
                <a:path w="310" h="88">
                  <a:moveTo>
                    <a:pt x="16" y="88"/>
                  </a:moveTo>
                  <a:lnTo>
                    <a:pt x="0" y="0"/>
                  </a:lnTo>
                  <a:lnTo>
                    <a:pt x="310" y="0"/>
                  </a:lnTo>
                  <a:lnTo>
                    <a:pt x="296" y="88"/>
                  </a:lnTo>
                  <a:lnTo>
                    <a:pt x="16" y="88"/>
                  </a:lnTo>
                  <a:close/>
                </a:path>
              </a:pathLst>
            </a:custGeom>
            <a:solidFill>
              <a:srgbClr val="2E66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203" name="Freeform 134">
              <a:extLst>
                <a:ext uri="{FF2B5EF4-FFF2-40B4-BE49-F238E27FC236}">
                  <a16:creationId xmlns:a16="http://schemas.microsoft.com/office/drawing/2014/main" id="{760EA616-FB7A-98A8-940E-9EC6B2EFA3D0}"/>
                </a:ext>
              </a:extLst>
            </p:cNvPr>
            <p:cNvSpPr>
              <a:spLocks/>
            </p:cNvSpPr>
            <p:nvPr/>
          </p:nvSpPr>
          <p:spPr bwMode="auto">
            <a:xfrm>
              <a:off x="6886140" y="5597306"/>
              <a:ext cx="85428" cy="72540"/>
            </a:xfrm>
            <a:custGeom>
              <a:avLst/>
              <a:gdLst>
                <a:gd name="T0" fmla="*/ 14 w 117"/>
                <a:gd name="T1" fmla="*/ 88 h 88"/>
                <a:gd name="T2" fmla="*/ 0 w 117"/>
                <a:gd name="T3" fmla="*/ 0 h 88"/>
                <a:gd name="T4" fmla="*/ 117 w 117"/>
                <a:gd name="T5" fmla="*/ 0 h 88"/>
                <a:gd name="T6" fmla="*/ 117 w 117"/>
                <a:gd name="T7" fmla="*/ 88 h 88"/>
                <a:gd name="T8" fmla="*/ 14 w 117"/>
                <a:gd name="T9" fmla="*/ 88 h 88"/>
              </a:gdLst>
              <a:ahLst/>
              <a:cxnLst>
                <a:cxn ang="0">
                  <a:pos x="T0" y="T1"/>
                </a:cxn>
                <a:cxn ang="0">
                  <a:pos x="T2" y="T3"/>
                </a:cxn>
                <a:cxn ang="0">
                  <a:pos x="T4" y="T5"/>
                </a:cxn>
                <a:cxn ang="0">
                  <a:pos x="T6" y="T7"/>
                </a:cxn>
                <a:cxn ang="0">
                  <a:pos x="T8" y="T9"/>
                </a:cxn>
              </a:cxnLst>
              <a:rect l="0" t="0" r="r" b="b"/>
              <a:pathLst>
                <a:path w="117" h="88">
                  <a:moveTo>
                    <a:pt x="14" y="88"/>
                  </a:moveTo>
                  <a:lnTo>
                    <a:pt x="0" y="0"/>
                  </a:lnTo>
                  <a:lnTo>
                    <a:pt x="117" y="0"/>
                  </a:lnTo>
                  <a:lnTo>
                    <a:pt x="117" y="88"/>
                  </a:lnTo>
                  <a:lnTo>
                    <a:pt x="14" y="88"/>
                  </a:lnTo>
                  <a:close/>
                </a:path>
              </a:pathLst>
            </a:custGeom>
            <a:solidFill>
              <a:srgbClr val="21537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204" name="Freeform 135">
              <a:extLst>
                <a:ext uri="{FF2B5EF4-FFF2-40B4-BE49-F238E27FC236}">
                  <a16:creationId xmlns:a16="http://schemas.microsoft.com/office/drawing/2014/main" id="{DCD81A7E-98DB-F55B-C2C7-2038D34DD2E7}"/>
                </a:ext>
              </a:extLst>
            </p:cNvPr>
            <p:cNvSpPr>
              <a:spLocks/>
            </p:cNvSpPr>
            <p:nvPr/>
          </p:nvSpPr>
          <p:spPr bwMode="auto">
            <a:xfrm>
              <a:off x="7040202" y="5599779"/>
              <a:ext cx="23365" cy="66770"/>
            </a:xfrm>
            <a:custGeom>
              <a:avLst/>
              <a:gdLst>
                <a:gd name="T0" fmla="*/ 0 w 32"/>
                <a:gd name="T1" fmla="*/ 81 h 81"/>
                <a:gd name="T2" fmla="*/ 24 w 32"/>
                <a:gd name="T3" fmla="*/ 81 h 81"/>
                <a:gd name="T4" fmla="*/ 32 w 32"/>
                <a:gd name="T5" fmla="*/ 0 h 81"/>
                <a:gd name="T6" fmla="*/ 7 w 32"/>
                <a:gd name="T7" fmla="*/ 2 h 81"/>
                <a:gd name="T8" fmla="*/ 0 w 32"/>
                <a:gd name="T9" fmla="*/ 81 h 81"/>
              </a:gdLst>
              <a:ahLst/>
              <a:cxnLst>
                <a:cxn ang="0">
                  <a:pos x="T0" y="T1"/>
                </a:cxn>
                <a:cxn ang="0">
                  <a:pos x="T2" y="T3"/>
                </a:cxn>
                <a:cxn ang="0">
                  <a:pos x="T4" y="T5"/>
                </a:cxn>
                <a:cxn ang="0">
                  <a:pos x="T6" y="T7"/>
                </a:cxn>
                <a:cxn ang="0">
                  <a:pos x="T8" y="T9"/>
                </a:cxn>
              </a:cxnLst>
              <a:rect l="0" t="0" r="r" b="b"/>
              <a:pathLst>
                <a:path w="32" h="81">
                  <a:moveTo>
                    <a:pt x="0" y="81"/>
                  </a:moveTo>
                  <a:lnTo>
                    <a:pt x="24" y="81"/>
                  </a:lnTo>
                  <a:lnTo>
                    <a:pt x="32" y="0"/>
                  </a:lnTo>
                  <a:lnTo>
                    <a:pt x="7" y="2"/>
                  </a:lnTo>
                  <a:lnTo>
                    <a:pt x="0" y="81"/>
                  </a:lnTo>
                  <a:close/>
                </a:path>
              </a:pathLst>
            </a:custGeom>
            <a:solidFill>
              <a:srgbClr val="5994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205" name="Freeform 136">
              <a:extLst>
                <a:ext uri="{FF2B5EF4-FFF2-40B4-BE49-F238E27FC236}">
                  <a16:creationId xmlns:a16="http://schemas.microsoft.com/office/drawing/2014/main" id="{480F59FD-ADC4-F0D5-6EFA-026010F24459}"/>
                </a:ext>
              </a:extLst>
            </p:cNvPr>
            <p:cNvSpPr>
              <a:spLocks/>
            </p:cNvSpPr>
            <p:nvPr/>
          </p:nvSpPr>
          <p:spPr bwMode="auto">
            <a:xfrm>
              <a:off x="7059917" y="5599779"/>
              <a:ext cx="11682" cy="66770"/>
            </a:xfrm>
            <a:custGeom>
              <a:avLst/>
              <a:gdLst>
                <a:gd name="T0" fmla="*/ 0 w 16"/>
                <a:gd name="T1" fmla="*/ 81 h 81"/>
                <a:gd name="T2" fmla="*/ 5 w 16"/>
                <a:gd name="T3" fmla="*/ 81 h 81"/>
                <a:gd name="T4" fmla="*/ 16 w 16"/>
                <a:gd name="T5" fmla="*/ 0 h 81"/>
                <a:gd name="T6" fmla="*/ 10 w 16"/>
                <a:gd name="T7" fmla="*/ 0 h 81"/>
                <a:gd name="T8" fmla="*/ 0 w 16"/>
                <a:gd name="T9" fmla="*/ 81 h 81"/>
              </a:gdLst>
              <a:ahLst/>
              <a:cxnLst>
                <a:cxn ang="0">
                  <a:pos x="T0" y="T1"/>
                </a:cxn>
                <a:cxn ang="0">
                  <a:pos x="T2" y="T3"/>
                </a:cxn>
                <a:cxn ang="0">
                  <a:pos x="T4" y="T5"/>
                </a:cxn>
                <a:cxn ang="0">
                  <a:pos x="T6" y="T7"/>
                </a:cxn>
                <a:cxn ang="0">
                  <a:pos x="T8" y="T9"/>
                </a:cxn>
              </a:cxnLst>
              <a:rect l="0" t="0" r="r" b="b"/>
              <a:pathLst>
                <a:path w="16" h="81">
                  <a:moveTo>
                    <a:pt x="0" y="81"/>
                  </a:moveTo>
                  <a:lnTo>
                    <a:pt x="5" y="81"/>
                  </a:lnTo>
                  <a:lnTo>
                    <a:pt x="16" y="0"/>
                  </a:lnTo>
                  <a:lnTo>
                    <a:pt x="10" y="0"/>
                  </a:lnTo>
                  <a:lnTo>
                    <a:pt x="0" y="81"/>
                  </a:lnTo>
                  <a:close/>
                </a:path>
              </a:pathLst>
            </a:custGeom>
            <a:solidFill>
              <a:srgbClr val="719E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206" name="Freeform 137">
              <a:extLst>
                <a:ext uri="{FF2B5EF4-FFF2-40B4-BE49-F238E27FC236}">
                  <a16:creationId xmlns:a16="http://schemas.microsoft.com/office/drawing/2014/main" id="{E3C2C2F5-943A-48F4-9912-88B52D6464D9}"/>
                </a:ext>
              </a:extLst>
            </p:cNvPr>
            <p:cNvSpPr>
              <a:spLocks/>
            </p:cNvSpPr>
            <p:nvPr/>
          </p:nvSpPr>
          <p:spPr bwMode="auto">
            <a:xfrm>
              <a:off x="6877378" y="5597306"/>
              <a:ext cx="226347" cy="8243"/>
            </a:xfrm>
            <a:custGeom>
              <a:avLst/>
              <a:gdLst>
                <a:gd name="T0" fmla="*/ 2 w 310"/>
                <a:gd name="T1" fmla="*/ 10 h 10"/>
                <a:gd name="T2" fmla="*/ 0 w 310"/>
                <a:gd name="T3" fmla="*/ 0 h 10"/>
                <a:gd name="T4" fmla="*/ 310 w 310"/>
                <a:gd name="T5" fmla="*/ 0 h 10"/>
                <a:gd name="T6" fmla="*/ 308 w 310"/>
                <a:gd name="T7" fmla="*/ 10 h 10"/>
                <a:gd name="T8" fmla="*/ 2 w 310"/>
                <a:gd name="T9" fmla="*/ 10 h 10"/>
              </a:gdLst>
              <a:ahLst/>
              <a:cxnLst>
                <a:cxn ang="0">
                  <a:pos x="T0" y="T1"/>
                </a:cxn>
                <a:cxn ang="0">
                  <a:pos x="T2" y="T3"/>
                </a:cxn>
                <a:cxn ang="0">
                  <a:pos x="T4" y="T5"/>
                </a:cxn>
                <a:cxn ang="0">
                  <a:pos x="T6" y="T7"/>
                </a:cxn>
                <a:cxn ang="0">
                  <a:pos x="T8" y="T9"/>
                </a:cxn>
              </a:cxnLst>
              <a:rect l="0" t="0" r="r" b="b"/>
              <a:pathLst>
                <a:path w="310" h="10">
                  <a:moveTo>
                    <a:pt x="2" y="10"/>
                  </a:moveTo>
                  <a:lnTo>
                    <a:pt x="0" y="0"/>
                  </a:lnTo>
                  <a:lnTo>
                    <a:pt x="310" y="0"/>
                  </a:lnTo>
                  <a:lnTo>
                    <a:pt x="308" y="10"/>
                  </a:lnTo>
                  <a:lnTo>
                    <a:pt x="2" y="10"/>
                  </a:lnTo>
                  <a:close/>
                </a:path>
              </a:pathLst>
            </a:custGeom>
            <a:solidFill>
              <a:srgbClr val="224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207" name="Freeform 138">
              <a:extLst>
                <a:ext uri="{FF2B5EF4-FFF2-40B4-BE49-F238E27FC236}">
                  <a16:creationId xmlns:a16="http://schemas.microsoft.com/office/drawing/2014/main" id="{F2F97D27-F426-C5CF-7C8C-53DE37F46CAE}"/>
                </a:ext>
              </a:extLst>
            </p:cNvPr>
            <p:cNvSpPr>
              <a:spLocks/>
            </p:cNvSpPr>
            <p:nvPr/>
          </p:nvSpPr>
          <p:spPr bwMode="auto">
            <a:xfrm>
              <a:off x="7066488" y="5589887"/>
              <a:ext cx="13873" cy="100566"/>
            </a:xfrm>
            <a:custGeom>
              <a:avLst/>
              <a:gdLst>
                <a:gd name="T0" fmla="*/ 19 w 19"/>
                <a:gd name="T1" fmla="*/ 0 h 122"/>
                <a:gd name="T2" fmla="*/ 15 w 19"/>
                <a:gd name="T3" fmla="*/ 0 h 122"/>
                <a:gd name="T4" fmla="*/ 8 w 19"/>
                <a:gd name="T5" fmla="*/ 57 h 122"/>
                <a:gd name="T6" fmla="*/ 7 w 19"/>
                <a:gd name="T7" fmla="*/ 62 h 122"/>
                <a:gd name="T8" fmla="*/ 0 w 19"/>
                <a:gd name="T9" fmla="*/ 119 h 122"/>
                <a:gd name="T10" fmla="*/ 0 w 19"/>
                <a:gd name="T11" fmla="*/ 122 h 122"/>
                <a:gd name="T12" fmla="*/ 3 w 19"/>
                <a:gd name="T13" fmla="*/ 122 h 122"/>
                <a:gd name="T14" fmla="*/ 12 w 19"/>
                <a:gd name="T15" fmla="*/ 66 h 122"/>
                <a:gd name="T16" fmla="*/ 12 w 19"/>
                <a:gd name="T17" fmla="*/ 60 h 122"/>
                <a:gd name="T18" fmla="*/ 19 w 19"/>
                <a:gd name="T19" fmla="*/ 4 h 122"/>
                <a:gd name="T20" fmla="*/ 19 w 19"/>
                <a:gd name="T21" fmla="*/ 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122">
                  <a:moveTo>
                    <a:pt x="19" y="0"/>
                  </a:moveTo>
                  <a:lnTo>
                    <a:pt x="15" y="0"/>
                  </a:lnTo>
                  <a:lnTo>
                    <a:pt x="8" y="57"/>
                  </a:lnTo>
                  <a:lnTo>
                    <a:pt x="7" y="62"/>
                  </a:lnTo>
                  <a:lnTo>
                    <a:pt x="0" y="119"/>
                  </a:lnTo>
                  <a:lnTo>
                    <a:pt x="0" y="122"/>
                  </a:lnTo>
                  <a:lnTo>
                    <a:pt x="3" y="122"/>
                  </a:lnTo>
                  <a:lnTo>
                    <a:pt x="12" y="66"/>
                  </a:lnTo>
                  <a:lnTo>
                    <a:pt x="12" y="60"/>
                  </a:lnTo>
                  <a:lnTo>
                    <a:pt x="19" y="4"/>
                  </a:lnTo>
                  <a:lnTo>
                    <a:pt x="1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208" name="Freeform 139">
              <a:extLst>
                <a:ext uri="{FF2B5EF4-FFF2-40B4-BE49-F238E27FC236}">
                  <a16:creationId xmlns:a16="http://schemas.microsoft.com/office/drawing/2014/main" id="{66D37763-4935-E026-B153-EEC1C44E7B98}"/>
                </a:ext>
              </a:extLst>
            </p:cNvPr>
            <p:cNvSpPr>
              <a:spLocks/>
            </p:cNvSpPr>
            <p:nvPr/>
          </p:nvSpPr>
          <p:spPr bwMode="auto">
            <a:xfrm>
              <a:off x="7040202" y="5589887"/>
              <a:ext cx="10952" cy="100566"/>
            </a:xfrm>
            <a:custGeom>
              <a:avLst/>
              <a:gdLst>
                <a:gd name="T0" fmla="*/ 13 w 15"/>
                <a:gd name="T1" fmla="*/ 0 h 122"/>
                <a:gd name="T2" fmla="*/ 12 w 15"/>
                <a:gd name="T3" fmla="*/ 2 h 122"/>
                <a:gd name="T4" fmla="*/ 7 w 15"/>
                <a:gd name="T5" fmla="*/ 59 h 122"/>
                <a:gd name="T6" fmla="*/ 5 w 15"/>
                <a:gd name="T7" fmla="*/ 62 h 122"/>
                <a:gd name="T8" fmla="*/ 0 w 15"/>
                <a:gd name="T9" fmla="*/ 119 h 122"/>
                <a:gd name="T10" fmla="*/ 1 w 15"/>
                <a:gd name="T11" fmla="*/ 122 h 122"/>
                <a:gd name="T12" fmla="*/ 5 w 15"/>
                <a:gd name="T13" fmla="*/ 121 h 122"/>
                <a:gd name="T14" fmla="*/ 10 w 15"/>
                <a:gd name="T15" fmla="*/ 64 h 122"/>
                <a:gd name="T16" fmla="*/ 10 w 15"/>
                <a:gd name="T17" fmla="*/ 60 h 122"/>
                <a:gd name="T18" fmla="*/ 15 w 15"/>
                <a:gd name="T19" fmla="*/ 4 h 122"/>
                <a:gd name="T20" fmla="*/ 13 w 15"/>
                <a:gd name="T21" fmla="*/ 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 h="122">
                  <a:moveTo>
                    <a:pt x="13" y="0"/>
                  </a:moveTo>
                  <a:lnTo>
                    <a:pt x="12" y="2"/>
                  </a:lnTo>
                  <a:lnTo>
                    <a:pt x="7" y="59"/>
                  </a:lnTo>
                  <a:lnTo>
                    <a:pt x="5" y="62"/>
                  </a:lnTo>
                  <a:lnTo>
                    <a:pt x="0" y="119"/>
                  </a:lnTo>
                  <a:lnTo>
                    <a:pt x="1" y="122"/>
                  </a:lnTo>
                  <a:lnTo>
                    <a:pt x="5" y="121"/>
                  </a:lnTo>
                  <a:lnTo>
                    <a:pt x="10" y="64"/>
                  </a:lnTo>
                  <a:lnTo>
                    <a:pt x="10" y="60"/>
                  </a:lnTo>
                  <a:lnTo>
                    <a:pt x="15" y="4"/>
                  </a:lnTo>
                  <a:lnTo>
                    <a:pt x="1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209" name="Freeform 140">
              <a:extLst>
                <a:ext uri="{FF2B5EF4-FFF2-40B4-BE49-F238E27FC236}">
                  <a16:creationId xmlns:a16="http://schemas.microsoft.com/office/drawing/2014/main" id="{91E238B0-506E-C021-8B3F-F212D4A0D979}"/>
                </a:ext>
              </a:extLst>
            </p:cNvPr>
            <p:cNvSpPr>
              <a:spLocks/>
            </p:cNvSpPr>
            <p:nvPr/>
          </p:nvSpPr>
          <p:spPr bwMode="auto">
            <a:xfrm>
              <a:off x="7015377" y="5589887"/>
              <a:ext cx="5841" cy="100566"/>
            </a:xfrm>
            <a:custGeom>
              <a:avLst/>
              <a:gdLst>
                <a:gd name="T0" fmla="*/ 8 w 8"/>
                <a:gd name="T1" fmla="*/ 0 h 122"/>
                <a:gd name="T2" fmla="*/ 5 w 8"/>
                <a:gd name="T3" fmla="*/ 2 h 122"/>
                <a:gd name="T4" fmla="*/ 3 w 8"/>
                <a:gd name="T5" fmla="*/ 59 h 122"/>
                <a:gd name="T6" fmla="*/ 1 w 8"/>
                <a:gd name="T7" fmla="*/ 62 h 122"/>
                <a:gd name="T8" fmla="*/ 0 w 8"/>
                <a:gd name="T9" fmla="*/ 119 h 122"/>
                <a:gd name="T10" fmla="*/ 1 w 8"/>
                <a:gd name="T11" fmla="*/ 122 h 122"/>
                <a:gd name="T12" fmla="*/ 3 w 8"/>
                <a:gd name="T13" fmla="*/ 121 h 122"/>
                <a:gd name="T14" fmla="*/ 6 w 8"/>
                <a:gd name="T15" fmla="*/ 64 h 122"/>
                <a:gd name="T16" fmla="*/ 6 w 8"/>
                <a:gd name="T17" fmla="*/ 60 h 122"/>
                <a:gd name="T18" fmla="*/ 8 w 8"/>
                <a:gd name="T19" fmla="*/ 4 h 122"/>
                <a:gd name="T20" fmla="*/ 8 w 8"/>
                <a:gd name="T21" fmla="*/ 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 h="122">
                  <a:moveTo>
                    <a:pt x="8" y="0"/>
                  </a:moveTo>
                  <a:lnTo>
                    <a:pt x="5" y="2"/>
                  </a:lnTo>
                  <a:lnTo>
                    <a:pt x="3" y="59"/>
                  </a:lnTo>
                  <a:lnTo>
                    <a:pt x="1" y="62"/>
                  </a:lnTo>
                  <a:lnTo>
                    <a:pt x="0" y="119"/>
                  </a:lnTo>
                  <a:lnTo>
                    <a:pt x="1" y="122"/>
                  </a:lnTo>
                  <a:lnTo>
                    <a:pt x="3" y="121"/>
                  </a:lnTo>
                  <a:lnTo>
                    <a:pt x="6" y="64"/>
                  </a:lnTo>
                  <a:lnTo>
                    <a:pt x="6" y="60"/>
                  </a:lnTo>
                  <a:lnTo>
                    <a:pt x="8" y="4"/>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210" name="Freeform 141">
              <a:extLst>
                <a:ext uri="{FF2B5EF4-FFF2-40B4-BE49-F238E27FC236}">
                  <a16:creationId xmlns:a16="http://schemas.microsoft.com/office/drawing/2014/main" id="{245AD080-34A9-42CC-0DA2-FAC491AF43B7}"/>
                </a:ext>
              </a:extLst>
            </p:cNvPr>
            <p:cNvSpPr>
              <a:spLocks/>
            </p:cNvSpPr>
            <p:nvPr/>
          </p:nvSpPr>
          <p:spPr bwMode="auto">
            <a:xfrm>
              <a:off x="6989822" y="5589887"/>
              <a:ext cx="2920" cy="100566"/>
            </a:xfrm>
            <a:custGeom>
              <a:avLst/>
              <a:gdLst>
                <a:gd name="T0" fmla="*/ 2 w 4"/>
                <a:gd name="T1" fmla="*/ 0 h 122"/>
                <a:gd name="T2" fmla="*/ 0 w 4"/>
                <a:gd name="T3" fmla="*/ 2 h 122"/>
                <a:gd name="T4" fmla="*/ 0 w 4"/>
                <a:gd name="T5" fmla="*/ 59 h 122"/>
                <a:gd name="T6" fmla="*/ 0 w 4"/>
                <a:gd name="T7" fmla="*/ 64 h 122"/>
                <a:gd name="T8" fmla="*/ 0 w 4"/>
                <a:gd name="T9" fmla="*/ 121 h 122"/>
                <a:gd name="T10" fmla="*/ 2 w 4"/>
                <a:gd name="T11" fmla="*/ 122 h 122"/>
                <a:gd name="T12" fmla="*/ 4 w 4"/>
                <a:gd name="T13" fmla="*/ 121 h 122"/>
                <a:gd name="T14" fmla="*/ 4 w 4"/>
                <a:gd name="T15" fmla="*/ 64 h 122"/>
                <a:gd name="T16" fmla="*/ 4 w 4"/>
                <a:gd name="T17" fmla="*/ 59 h 122"/>
                <a:gd name="T18" fmla="*/ 4 w 4"/>
                <a:gd name="T19" fmla="*/ 2 h 122"/>
                <a:gd name="T20" fmla="*/ 2 w 4"/>
                <a:gd name="T21" fmla="*/ 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 h="122">
                  <a:moveTo>
                    <a:pt x="2" y="0"/>
                  </a:moveTo>
                  <a:lnTo>
                    <a:pt x="0" y="2"/>
                  </a:lnTo>
                  <a:lnTo>
                    <a:pt x="0" y="59"/>
                  </a:lnTo>
                  <a:lnTo>
                    <a:pt x="0" y="64"/>
                  </a:lnTo>
                  <a:lnTo>
                    <a:pt x="0" y="121"/>
                  </a:lnTo>
                  <a:lnTo>
                    <a:pt x="2" y="122"/>
                  </a:lnTo>
                  <a:lnTo>
                    <a:pt x="4" y="121"/>
                  </a:lnTo>
                  <a:lnTo>
                    <a:pt x="4" y="64"/>
                  </a:lnTo>
                  <a:lnTo>
                    <a:pt x="4" y="59"/>
                  </a:lnTo>
                  <a:lnTo>
                    <a:pt x="4" y="2"/>
                  </a:ln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211" name="Freeform 142">
              <a:extLst>
                <a:ext uri="{FF2B5EF4-FFF2-40B4-BE49-F238E27FC236}">
                  <a16:creationId xmlns:a16="http://schemas.microsoft.com/office/drawing/2014/main" id="{A90EB16E-468C-A187-B122-4831683159B3}"/>
                </a:ext>
              </a:extLst>
            </p:cNvPr>
            <p:cNvSpPr>
              <a:spLocks/>
            </p:cNvSpPr>
            <p:nvPr/>
          </p:nvSpPr>
          <p:spPr bwMode="auto">
            <a:xfrm>
              <a:off x="6959885" y="5589887"/>
              <a:ext cx="6571" cy="100566"/>
            </a:xfrm>
            <a:custGeom>
              <a:avLst/>
              <a:gdLst>
                <a:gd name="T0" fmla="*/ 2 w 9"/>
                <a:gd name="T1" fmla="*/ 0 h 122"/>
                <a:gd name="T2" fmla="*/ 0 w 9"/>
                <a:gd name="T3" fmla="*/ 4 h 122"/>
                <a:gd name="T4" fmla="*/ 4 w 9"/>
                <a:gd name="T5" fmla="*/ 60 h 122"/>
                <a:gd name="T6" fmla="*/ 4 w 9"/>
                <a:gd name="T7" fmla="*/ 64 h 122"/>
                <a:gd name="T8" fmla="*/ 5 w 9"/>
                <a:gd name="T9" fmla="*/ 121 h 122"/>
                <a:gd name="T10" fmla="*/ 9 w 9"/>
                <a:gd name="T11" fmla="*/ 122 h 122"/>
                <a:gd name="T12" fmla="*/ 9 w 9"/>
                <a:gd name="T13" fmla="*/ 119 h 122"/>
                <a:gd name="T14" fmla="*/ 7 w 9"/>
                <a:gd name="T15" fmla="*/ 62 h 122"/>
                <a:gd name="T16" fmla="*/ 7 w 9"/>
                <a:gd name="T17" fmla="*/ 59 h 122"/>
                <a:gd name="T18" fmla="*/ 4 w 9"/>
                <a:gd name="T19" fmla="*/ 2 h 122"/>
                <a:gd name="T20" fmla="*/ 2 w 9"/>
                <a:gd name="T21" fmla="*/ 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 h="122">
                  <a:moveTo>
                    <a:pt x="2" y="0"/>
                  </a:moveTo>
                  <a:lnTo>
                    <a:pt x="0" y="4"/>
                  </a:lnTo>
                  <a:lnTo>
                    <a:pt x="4" y="60"/>
                  </a:lnTo>
                  <a:lnTo>
                    <a:pt x="4" y="64"/>
                  </a:lnTo>
                  <a:lnTo>
                    <a:pt x="5" y="121"/>
                  </a:lnTo>
                  <a:lnTo>
                    <a:pt x="9" y="122"/>
                  </a:lnTo>
                  <a:lnTo>
                    <a:pt x="9" y="119"/>
                  </a:lnTo>
                  <a:lnTo>
                    <a:pt x="7" y="62"/>
                  </a:lnTo>
                  <a:lnTo>
                    <a:pt x="7" y="59"/>
                  </a:lnTo>
                  <a:lnTo>
                    <a:pt x="4" y="2"/>
                  </a:ln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212" name="Freeform 143">
              <a:extLst>
                <a:ext uri="{FF2B5EF4-FFF2-40B4-BE49-F238E27FC236}">
                  <a16:creationId xmlns:a16="http://schemas.microsoft.com/office/drawing/2014/main" id="{3CE01031-29C6-98D7-2023-EF5EB0E1866D}"/>
                </a:ext>
              </a:extLst>
            </p:cNvPr>
            <p:cNvSpPr>
              <a:spLocks/>
            </p:cNvSpPr>
            <p:nvPr/>
          </p:nvSpPr>
          <p:spPr bwMode="auto">
            <a:xfrm>
              <a:off x="6931409" y="5589887"/>
              <a:ext cx="9492" cy="100566"/>
            </a:xfrm>
            <a:custGeom>
              <a:avLst/>
              <a:gdLst>
                <a:gd name="T0" fmla="*/ 0 w 13"/>
                <a:gd name="T1" fmla="*/ 0 h 122"/>
                <a:gd name="T2" fmla="*/ 0 w 13"/>
                <a:gd name="T3" fmla="*/ 4 h 122"/>
                <a:gd name="T4" fmla="*/ 5 w 13"/>
                <a:gd name="T5" fmla="*/ 60 h 122"/>
                <a:gd name="T6" fmla="*/ 5 w 13"/>
                <a:gd name="T7" fmla="*/ 64 h 122"/>
                <a:gd name="T8" fmla="*/ 10 w 13"/>
                <a:gd name="T9" fmla="*/ 121 h 122"/>
                <a:gd name="T10" fmla="*/ 13 w 13"/>
                <a:gd name="T11" fmla="*/ 122 h 122"/>
                <a:gd name="T12" fmla="*/ 13 w 13"/>
                <a:gd name="T13" fmla="*/ 119 h 122"/>
                <a:gd name="T14" fmla="*/ 8 w 13"/>
                <a:gd name="T15" fmla="*/ 62 h 122"/>
                <a:gd name="T16" fmla="*/ 8 w 13"/>
                <a:gd name="T17" fmla="*/ 59 h 122"/>
                <a:gd name="T18" fmla="*/ 3 w 13"/>
                <a:gd name="T19" fmla="*/ 2 h 122"/>
                <a:gd name="T20" fmla="*/ 0 w 13"/>
                <a:gd name="T21" fmla="*/ 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 h="122">
                  <a:moveTo>
                    <a:pt x="0" y="0"/>
                  </a:moveTo>
                  <a:lnTo>
                    <a:pt x="0" y="4"/>
                  </a:lnTo>
                  <a:lnTo>
                    <a:pt x="5" y="60"/>
                  </a:lnTo>
                  <a:lnTo>
                    <a:pt x="5" y="64"/>
                  </a:lnTo>
                  <a:lnTo>
                    <a:pt x="10" y="121"/>
                  </a:lnTo>
                  <a:lnTo>
                    <a:pt x="13" y="122"/>
                  </a:lnTo>
                  <a:lnTo>
                    <a:pt x="13" y="119"/>
                  </a:lnTo>
                  <a:lnTo>
                    <a:pt x="8" y="62"/>
                  </a:lnTo>
                  <a:lnTo>
                    <a:pt x="8" y="59"/>
                  </a:lnTo>
                  <a:lnTo>
                    <a:pt x="3" y="2"/>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213" name="Freeform 144">
              <a:extLst>
                <a:ext uri="{FF2B5EF4-FFF2-40B4-BE49-F238E27FC236}">
                  <a16:creationId xmlns:a16="http://schemas.microsoft.com/office/drawing/2014/main" id="{0BF4A642-ADA8-4C53-9F47-10122C99B1F2}"/>
                </a:ext>
              </a:extLst>
            </p:cNvPr>
            <p:cNvSpPr>
              <a:spLocks/>
            </p:cNvSpPr>
            <p:nvPr/>
          </p:nvSpPr>
          <p:spPr bwMode="auto">
            <a:xfrm>
              <a:off x="6901473" y="5589887"/>
              <a:ext cx="13873" cy="100566"/>
            </a:xfrm>
            <a:custGeom>
              <a:avLst/>
              <a:gdLst>
                <a:gd name="T0" fmla="*/ 0 w 19"/>
                <a:gd name="T1" fmla="*/ 0 h 122"/>
                <a:gd name="T2" fmla="*/ 0 w 19"/>
                <a:gd name="T3" fmla="*/ 4 h 122"/>
                <a:gd name="T4" fmla="*/ 8 w 19"/>
                <a:gd name="T5" fmla="*/ 60 h 122"/>
                <a:gd name="T6" fmla="*/ 8 w 19"/>
                <a:gd name="T7" fmla="*/ 66 h 122"/>
                <a:gd name="T8" fmla="*/ 15 w 19"/>
                <a:gd name="T9" fmla="*/ 122 h 122"/>
                <a:gd name="T10" fmla="*/ 19 w 19"/>
                <a:gd name="T11" fmla="*/ 122 h 122"/>
                <a:gd name="T12" fmla="*/ 19 w 19"/>
                <a:gd name="T13" fmla="*/ 119 h 122"/>
                <a:gd name="T14" fmla="*/ 12 w 19"/>
                <a:gd name="T15" fmla="*/ 62 h 122"/>
                <a:gd name="T16" fmla="*/ 12 w 19"/>
                <a:gd name="T17" fmla="*/ 57 h 122"/>
                <a:gd name="T18" fmla="*/ 3 w 19"/>
                <a:gd name="T19" fmla="*/ 0 h 122"/>
                <a:gd name="T20" fmla="*/ 0 w 19"/>
                <a:gd name="T21" fmla="*/ 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122">
                  <a:moveTo>
                    <a:pt x="0" y="0"/>
                  </a:moveTo>
                  <a:lnTo>
                    <a:pt x="0" y="4"/>
                  </a:lnTo>
                  <a:lnTo>
                    <a:pt x="8" y="60"/>
                  </a:lnTo>
                  <a:lnTo>
                    <a:pt x="8" y="66"/>
                  </a:lnTo>
                  <a:lnTo>
                    <a:pt x="15" y="122"/>
                  </a:lnTo>
                  <a:lnTo>
                    <a:pt x="19" y="122"/>
                  </a:lnTo>
                  <a:lnTo>
                    <a:pt x="19" y="119"/>
                  </a:lnTo>
                  <a:lnTo>
                    <a:pt x="12" y="62"/>
                  </a:lnTo>
                  <a:lnTo>
                    <a:pt x="12" y="57"/>
                  </a:lnTo>
                  <a:lnTo>
                    <a:pt x="3"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214" name="Rectangle 150">
              <a:extLst>
                <a:ext uri="{FF2B5EF4-FFF2-40B4-BE49-F238E27FC236}">
                  <a16:creationId xmlns:a16="http://schemas.microsoft.com/office/drawing/2014/main" id="{62E5DB99-DA29-BAB1-3C35-4B8ED3627C27}"/>
                </a:ext>
              </a:extLst>
            </p:cNvPr>
            <p:cNvSpPr>
              <a:spLocks noChangeArrowheads="1"/>
            </p:cNvSpPr>
            <p:nvPr/>
          </p:nvSpPr>
          <p:spPr bwMode="auto">
            <a:xfrm>
              <a:off x="7375343" y="6328475"/>
              <a:ext cx="135078" cy="45337"/>
            </a:xfrm>
            <a:prstGeom prst="rect">
              <a:avLst/>
            </a:prstGeom>
            <a:solidFill>
              <a:srgbClr val="2E66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215" name="Rectangle 151">
              <a:extLst>
                <a:ext uri="{FF2B5EF4-FFF2-40B4-BE49-F238E27FC236}">
                  <a16:creationId xmlns:a16="http://schemas.microsoft.com/office/drawing/2014/main" id="{E41C4D70-8221-040B-2048-00B07BA90F93}"/>
                </a:ext>
              </a:extLst>
            </p:cNvPr>
            <p:cNvSpPr>
              <a:spLocks noChangeArrowheads="1"/>
            </p:cNvSpPr>
            <p:nvPr/>
          </p:nvSpPr>
          <p:spPr bwMode="auto">
            <a:xfrm>
              <a:off x="7232233" y="6328475"/>
              <a:ext cx="135078" cy="45337"/>
            </a:xfrm>
            <a:prstGeom prst="rect">
              <a:avLst/>
            </a:prstGeom>
            <a:solidFill>
              <a:srgbClr val="2E66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216" name="Rectangle 152">
              <a:extLst>
                <a:ext uri="{FF2B5EF4-FFF2-40B4-BE49-F238E27FC236}">
                  <a16:creationId xmlns:a16="http://schemas.microsoft.com/office/drawing/2014/main" id="{BD3F9C85-182F-48AD-036A-7B7A595288F1}"/>
                </a:ext>
              </a:extLst>
            </p:cNvPr>
            <p:cNvSpPr>
              <a:spLocks noChangeArrowheads="1"/>
            </p:cNvSpPr>
            <p:nvPr/>
          </p:nvSpPr>
          <p:spPr bwMode="auto">
            <a:xfrm>
              <a:off x="7089853" y="6328475"/>
              <a:ext cx="135078" cy="45337"/>
            </a:xfrm>
            <a:prstGeom prst="rect">
              <a:avLst/>
            </a:prstGeom>
            <a:solidFill>
              <a:srgbClr val="2E66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217" name="Rectangle 157">
              <a:extLst>
                <a:ext uri="{FF2B5EF4-FFF2-40B4-BE49-F238E27FC236}">
                  <a16:creationId xmlns:a16="http://schemas.microsoft.com/office/drawing/2014/main" id="{3530386F-E350-3047-6717-4F9F26712CDF}"/>
                </a:ext>
              </a:extLst>
            </p:cNvPr>
            <p:cNvSpPr>
              <a:spLocks noChangeArrowheads="1"/>
            </p:cNvSpPr>
            <p:nvPr/>
          </p:nvSpPr>
          <p:spPr bwMode="auto">
            <a:xfrm>
              <a:off x="7232233" y="6328475"/>
              <a:ext cx="135078" cy="9067"/>
            </a:xfrm>
            <a:prstGeom prst="rect">
              <a:avLst/>
            </a:prstGeom>
            <a:solidFill>
              <a:srgbClr val="224A66">
                <a:alpha val="7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218" name="Rectangle 158">
              <a:extLst>
                <a:ext uri="{FF2B5EF4-FFF2-40B4-BE49-F238E27FC236}">
                  <a16:creationId xmlns:a16="http://schemas.microsoft.com/office/drawing/2014/main" id="{D39C3B2B-4EEE-434C-57E6-8D1C513E1B1D}"/>
                </a:ext>
              </a:extLst>
            </p:cNvPr>
            <p:cNvSpPr>
              <a:spLocks noChangeArrowheads="1"/>
            </p:cNvSpPr>
            <p:nvPr/>
          </p:nvSpPr>
          <p:spPr bwMode="auto">
            <a:xfrm>
              <a:off x="7089853" y="6328475"/>
              <a:ext cx="135078" cy="9067"/>
            </a:xfrm>
            <a:prstGeom prst="rect">
              <a:avLst/>
            </a:prstGeom>
            <a:solidFill>
              <a:srgbClr val="224A66">
                <a:alpha val="7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219" name="Rectangle 160">
              <a:extLst>
                <a:ext uri="{FF2B5EF4-FFF2-40B4-BE49-F238E27FC236}">
                  <a16:creationId xmlns:a16="http://schemas.microsoft.com/office/drawing/2014/main" id="{32223DA4-1EA6-0389-5D67-9E137D9DB925}"/>
                </a:ext>
              </a:extLst>
            </p:cNvPr>
            <p:cNvSpPr>
              <a:spLocks noChangeArrowheads="1"/>
            </p:cNvSpPr>
            <p:nvPr/>
          </p:nvSpPr>
          <p:spPr bwMode="auto">
            <a:xfrm>
              <a:off x="7375343" y="6328475"/>
              <a:ext cx="135078" cy="9067"/>
            </a:xfrm>
            <a:prstGeom prst="rect">
              <a:avLst/>
            </a:prstGeom>
            <a:solidFill>
              <a:srgbClr val="224A66">
                <a:alpha val="7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220" name="Rectangle 187">
              <a:extLst>
                <a:ext uri="{FF2B5EF4-FFF2-40B4-BE49-F238E27FC236}">
                  <a16:creationId xmlns:a16="http://schemas.microsoft.com/office/drawing/2014/main" id="{20DF2C93-7BC1-E326-0E40-6286B3977615}"/>
                </a:ext>
              </a:extLst>
            </p:cNvPr>
            <p:cNvSpPr>
              <a:spLocks noChangeArrowheads="1"/>
            </p:cNvSpPr>
            <p:nvPr/>
          </p:nvSpPr>
          <p:spPr bwMode="auto">
            <a:xfrm>
              <a:off x="6859854" y="6343312"/>
              <a:ext cx="13873" cy="18135"/>
            </a:xfrm>
            <a:prstGeom prst="rect">
              <a:avLst/>
            </a:prstGeom>
            <a:solidFill>
              <a:srgbClr val="2E66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221" name="Freeform 188">
              <a:extLst>
                <a:ext uri="{FF2B5EF4-FFF2-40B4-BE49-F238E27FC236}">
                  <a16:creationId xmlns:a16="http://schemas.microsoft.com/office/drawing/2014/main" id="{506A633C-6AD4-8E1C-53C7-8C7A11B6AFE0}"/>
                </a:ext>
              </a:extLst>
            </p:cNvPr>
            <p:cNvSpPr>
              <a:spLocks/>
            </p:cNvSpPr>
            <p:nvPr/>
          </p:nvSpPr>
          <p:spPr bwMode="auto">
            <a:xfrm>
              <a:off x="6859854" y="6343312"/>
              <a:ext cx="13873" cy="18135"/>
            </a:xfrm>
            <a:custGeom>
              <a:avLst/>
              <a:gdLst>
                <a:gd name="T0" fmla="*/ 17 w 19"/>
                <a:gd name="T1" fmla="*/ 1 h 22"/>
                <a:gd name="T2" fmla="*/ 0 w 19"/>
                <a:gd name="T3" fmla="*/ 1 h 22"/>
                <a:gd name="T4" fmla="*/ 0 w 19"/>
                <a:gd name="T5" fmla="*/ 0 h 22"/>
                <a:gd name="T6" fmla="*/ 19 w 19"/>
                <a:gd name="T7" fmla="*/ 0 h 22"/>
                <a:gd name="T8" fmla="*/ 19 w 19"/>
                <a:gd name="T9" fmla="*/ 22 h 22"/>
                <a:gd name="T10" fmla="*/ 17 w 19"/>
                <a:gd name="T11" fmla="*/ 22 h 22"/>
                <a:gd name="T12" fmla="*/ 17 w 19"/>
                <a:gd name="T13" fmla="*/ 1 h 22"/>
              </a:gdLst>
              <a:ahLst/>
              <a:cxnLst>
                <a:cxn ang="0">
                  <a:pos x="T0" y="T1"/>
                </a:cxn>
                <a:cxn ang="0">
                  <a:pos x="T2" y="T3"/>
                </a:cxn>
                <a:cxn ang="0">
                  <a:pos x="T4" y="T5"/>
                </a:cxn>
                <a:cxn ang="0">
                  <a:pos x="T6" y="T7"/>
                </a:cxn>
                <a:cxn ang="0">
                  <a:pos x="T8" y="T9"/>
                </a:cxn>
                <a:cxn ang="0">
                  <a:pos x="T10" y="T11"/>
                </a:cxn>
                <a:cxn ang="0">
                  <a:pos x="T12" y="T13"/>
                </a:cxn>
              </a:cxnLst>
              <a:rect l="0" t="0" r="r" b="b"/>
              <a:pathLst>
                <a:path w="19" h="22">
                  <a:moveTo>
                    <a:pt x="17" y="1"/>
                  </a:moveTo>
                  <a:lnTo>
                    <a:pt x="0" y="1"/>
                  </a:lnTo>
                  <a:lnTo>
                    <a:pt x="0" y="0"/>
                  </a:lnTo>
                  <a:lnTo>
                    <a:pt x="19" y="0"/>
                  </a:lnTo>
                  <a:lnTo>
                    <a:pt x="19" y="22"/>
                  </a:lnTo>
                  <a:lnTo>
                    <a:pt x="17" y="22"/>
                  </a:lnTo>
                  <a:lnTo>
                    <a:pt x="17" y="1"/>
                  </a:lnTo>
                  <a:close/>
                </a:path>
              </a:pathLst>
            </a:custGeom>
            <a:solidFill>
              <a:srgbClr val="224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222" name="Rectangle 189">
              <a:extLst>
                <a:ext uri="{FF2B5EF4-FFF2-40B4-BE49-F238E27FC236}">
                  <a16:creationId xmlns:a16="http://schemas.microsoft.com/office/drawing/2014/main" id="{A9C994BC-0C55-76CB-E9C0-1A9A3C049DDF}"/>
                </a:ext>
              </a:extLst>
            </p:cNvPr>
            <p:cNvSpPr>
              <a:spLocks noChangeArrowheads="1"/>
            </p:cNvSpPr>
            <p:nvPr/>
          </p:nvSpPr>
          <p:spPr bwMode="auto">
            <a:xfrm>
              <a:off x="6787569" y="6343312"/>
              <a:ext cx="14603" cy="18135"/>
            </a:xfrm>
            <a:prstGeom prst="rect">
              <a:avLst/>
            </a:prstGeom>
            <a:solidFill>
              <a:srgbClr val="2E66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223" name="Rectangle 190">
              <a:extLst>
                <a:ext uri="{FF2B5EF4-FFF2-40B4-BE49-F238E27FC236}">
                  <a16:creationId xmlns:a16="http://schemas.microsoft.com/office/drawing/2014/main" id="{E4BCBEF8-3DDA-C6F9-04A1-DCD394522DC9}"/>
                </a:ext>
              </a:extLst>
            </p:cNvPr>
            <p:cNvSpPr>
              <a:spLocks noChangeArrowheads="1"/>
            </p:cNvSpPr>
            <p:nvPr/>
          </p:nvSpPr>
          <p:spPr bwMode="auto">
            <a:xfrm>
              <a:off x="6763474" y="6343312"/>
              <a:ext cx="15333" cy="30500"/>
            </a:xfrm>
            <a:prstGeom prst="rect">
              <a:avLst/>
            </a:prstGeom>
            <a:solidFill>
              <a:srgbClr val="2E66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224" name="Rectangle 191">
              <a:extLst>
                <a:ext uri="{FF2B5EF4-FFF2-40B4-BE49-F238E27FC236}">
                  <a16:creationId xmlns:a16="http://schemas.microsoft.com/office/drawing/2014/main" id="{61AAD013-A9E3-E8CA-3A36-379401247206}"/>
                </a:ext>
              </a:extLst>
            </p:cNvPr>
            <p:cNvSpPr>
              <a:spLocks noChangeArrowheads="1"/>
            </p:cNvSpPr>
            <p:nvPr/>
          </p:nvSpPr>
          <p:spPr bwMode="auto">
            <a:xfrm>
              <a:off x="6810934" y="6343312"/>
              <a:ext cx="15333" cy="30500"/>
            </a:xfrm>
            <a:prstGeom prst="rect">
              <a:avLst/>
            </a:prstGeom>
            <a:solidFill>
              <a:srgbClr val="2E66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225" name="Rectangle 192">
              <a:extLst>
                <a:ext uri="{FF2B5EF4-FFF2-40B4-BE49-F238E27FC236}">
                  <a16:creationId xmlns:a16="http://schemas.microsoft.com/office/drawing/2014/main" id="{24AB9350-53A8-6AD7-34FC-E83E50E28E40}"/>
                </a:ext>
              </a:extLst>
            </p:cNvPr>
            <p:cNvSpPr>
              <a:spLocks noChangeArrowheads="1"/>
            </p:cNvSpPr>
            <p:nvPr/>
          </p:nvSpPr>
          <p:spPr bwMode="auto">
            <a:xfrm>
              <a:off x="6835029" y="6343312"/>
              <a:ext cx="15333" cy="30500"/>
            </a:xfrm>
            <a:prstGeom prst="rect">
              <a:avLst/>
            </a:prstGeom>
            <a:solidFill>
              <a:srgbClr val="2E66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226" name="Freeform 193">
              <a:extLst>
                <a:ext uri="{FF2B5EF4-FFF2-40B4-BE49-F238E27FC236}">
                  <a16:creationId xmlns:a16="http://schemas.microsoft.com/office/drawing/2014/main" id="{7B514341-8389-AA84-6256-CB382F23742E}"/>
                </a:ext>
              </a:extLst>
            </p:cNvPr>
            <p:cNvSpPr>
              <a:spLocks/>
            </p:cNvSpPr>
            <p:nvPr/>
          </p:nvSpPr>
          <p:spPr bwMode="auto">
            <a:xfrm>
              <a:off x="6835029" y="6343312"/>
              <a:ext cx="15333" cy="30500"/>
            </a:xfrm>
            <a:custGeom>
              <a:avLst/>
              <a:gdLst>
                <a:gd name="T0" fmla="*/ 19 w 21"/>
                <a:gd name="T1" fmla="*/ 1 h 37"/>
                <a:gd name="T2" fmla="*/ 0 w 21"/>
                <a:gd name="T3" fmla="*/ 1 h 37"/>
                <a:gd name="T4" fmla="*/ 0 w 21"/>
                <a:gd name="T5" fmla="*/ 0 h 37"/>
                <a:gd name="T6" fmla="*/ 21 w 21"/>
                <a:gd name="T7" fmla="*/ 0 h 37"/>
                <a:gd name="T8" fmla="*/ 21 w 21"/>
                <a:gd name="T9" fmla="*/ 37 h 37"/>
                <a:gd name="T10" fmla="*/ 19 w 21"/>
                <a:gd name="T11" fmla="*/ 37 h 37"/>
                <a:gd name="T12" fmla="*/ 19 w 21"/>
                <a:gd name="T13" fmla="*/ 1 h 37"/>
              </a:gdLst>
              <a:ahLst/>
              <a:cxnLst>
                <a:cxn ang="0">
                  <a:pos x="T0" y="T1"/>
                </a:cxn>
                <a:cxn ang="0">
                  <a:pos x="T2" y="T3"/>
                </a:cxn>
                <a:cxn ang="0">
                  <a:pos x="T4" y="T5"/>
                </a:cxn>
                <a:cxn ang="0">
                  <a:pos x="T6" y="T7"/>
                </a:cxn>
                <a:cxn ang="0">
                  <a:pos x="T8" y="T9"/>
                </a:cxn>
                <a:cxn ang="0">
                  <a:pos x="T10" y="T11"/>
                </a:cxn>
                <a:cxn ang="0">
                  <a:pos x="T12" y="T13"/>
                </a:cxn>
              </a:cxnLst>
              <a:rect l="0" t="0" r="r" b="b"/>
              <a:pathLst>
                <a:path w="21" h="37">
                  <a:moveTo>
                    <a:pt x="19" y="1"/>
                  </a:moveTo>
                  <a:lnTo>
                    <a:pt x="0" y="1"/>
                  </a:lnTo>
                  <a:lnTo>
                    <a:pt x="0" y="0"/>
                  </a:lnTo>
                  <a:lnTo>
                    <a:pt x="21" y="0"/>
                  </a:lnTo>
                  <a:lnTo>
                    <a:pt x="21" y="37"/>
                  </a:lnTo>
                  <a:lnTo>
                    <a:pt x="19" y="37"/>
                  </a:lnTo>
                  <a:lnTo>
                    <a:pt x="19" y="1"/>
                  </a:lnTo>
                  <a:close/>
                </a:path>
              </a:pathLst>
            </a:custGeom>
            <a:solidFill>
              <a:srgbClr val="224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227" name="Freeform 194">
              <a:extLst>
                <a:ext uri="{FF2B5EF4-FFF2-40B4-BE49-F238E27FC236}">
                  <a16:creationId xmlns:a16="http://schemas.microsoft.com/office/drawing/2014/main" id="{3A30C370-6B27-5034-037D-098DBA9CA9F6}"/>
                </a:ext>
              </a:extLst>
            </p:cNvPr>
            <p:cNvSpPr>
              <a:spLocks/>
            </p:cNvSpPr>
            <p:nvPr/>
          </p:nvSpPr>
          <p:spPr bwMode="auto">
            <a:xfrm>
              <a:off x="6810934" y="6343312"/>
              <a:ext cx="15333" cy="30500"/>
            </a:xfrm>
            <a:custGeom>
              <a:avLst/>
              <a:gdLst>
                <a:gd name="T0" fmla="*/ 19 w 21"/>
                <a:gd name="T1" fmla="*/ 1 h 37"/>
                <a:gd name="T2" fmla="*/ 0 w 21"/>
                <a:gd name="T3" fmla="*/ 1 h 37"/>
                <a:gd name="T4" fmla="*/ 0 w 21"/>
                <a:gd name="T5" fmla="*/ 0 h 37"/>
                <a:gd name="T6" fmla="*/ 21 w 21"/>
                <a:gd name="T7" fmla="*/ 0 h 37"/>
                <a:gd name="T8" fmla="*/ 21 w 21"/>
                <a:gd name="T9" fmla="*/ 37 h 37"/>
                <a:gd name="T10" fmla="*/ 19 w 21"/>
                <a:gd name="T11" fmla="*/ 37 h 37"/>
                <a:gd name="T12" fmla="*/ 19 w 21"/>
                <a:gd name="T13" fmla="*/ 1 h 37"/>
              </a:gdLst>
              <a:ahLst/>
              <a:cxnLst>
                <a:cxn ang="0">
                  <a:pos x="T0" y="T1"/>
                </a:cxn>
                <a:cxn ang="0">
                  <a:pos x="T2" y="T3"/>
                </a:cxn>
                <a:cxn ang="0">
                  <a:pos x="T4" y="T5"/>
                </a:cxn>
                <a:cxn ang="0">
                  <a:pos x="T6" y="T7"/>
                </a:cxn>
                <a:cxn ang="0">
                  <a:pos x="T8" y="T9"/>
                </a:cxn>
                <a:cxn ang="0">
                  <a:pos x="T10" y="T11"/>
                </a:cxn>
                <a:cxn ang="0">
                  <a:pos x="T12" y="T13"/>
                </a:cxn>
              </a:cxnLst>
              <a:rect l="0" t="0" r="r" b="b"/>
              <a:pathLst>
                <a:path w="21" h="37">
                  <a:moveTo>
                    <a:pt x="19" y="1"/>
                  </a:moveTo>
                  <a:lnTo>
                    <a:pt x="0" y="1"/>
                  </a:lnTo>
                  <a:lnTo>
                    <a:pt x="0" y="0"/>
                  </a:lnTo>
                  <a:lnTo>
                    <a:pt x="21" y="0"/>
                  </a:lnTo>
                  <a:lnTo>
                    <a:pt x="21" y="37"/>
                  </a:lnTo>
                  <a:lnTo>
                    <a:pt x="19" y="37"/>
                  </a:lnTo>
                  <a:lnTo>
                    <a:pt x="19" y="1"/>
                  </a:lnTo>
                  <a:close/>
                </a:path>
              </a:pathLst>
            </a:custGeom>
            <a:solidFill>
              <a:srgbClr val="224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228" name="Freeform 195">
              <a:extLst>
                <a:ext uri="{FF2B5EF4-FFF2-40B4-BE49-F238E27FC236}">
                  <a16:creationId xmlns:a16="http://schemas.microsoft.com/office/drawing/2014/main" id="{438B61F1-B8C4-9147-E65D-E853F2FC725E}"/>
                </a:ext>
              </a:extLst>
            </p:cNvPr>
            <p:cNvSpPr>
              <a:spLocks/>
            </p:cNvSpPr>
            <p:nvPr/>
          </p:nvSpPr>
          <p:spPr bwMode="auto">
            <a:xfrm>
              <a:off x="6787569" y="6343312"/>
              <a:ext cx="14603" cy="18135"/>
            </a:xfrm>
            <a:custGeom>
              <a:avLst/>
              <a:gdLst>
                <a:gd name="T0" fmla="*/ 19 w 20"/>
                <a:gd name="T1" fmla="*/ 1 h 22"/>
                <a:gd name="T2" fmla="*/ 0 w 20"/>
                <a:gd name="T3" fmla="*/ 1 h 22"/>
                <a:gd name="T4" fmla="*/ 0 w 20"/>
                <a:gd name="T5" fmla="*/ 0 h 22"/>
                <a:gd name="T6" fmla="*/ 20 w 20"/>
                <a:gd name="T7" fmla="*/ 0 h 22"/>
                <a:gd name="T8" fmla="*/ 20 w 20"/>
                <a:gd name="T9" fmla="*/ 22 h 22"/>
                <a:gd name="T10" fmla="*/ 19 w 20"/>
                <a:gd name="T11" fmla="*/ 22 h 22"/>
                <a:gd name="T12" fmla="*/ 19 w 20"/>
                <a:gd name="T13" fmla="*/ 1 h 22"/>
              </a:gdLst>
              <a:ahLst/>
              <a:cxnLst>
                <a:cxn ang="0">
                  <a:pos x="T0" y="T1"/>
                </a:cxn>
                <a:cxn ang="0">
                  <a:pos x="T2" y="T3"/>
                </a:cxn>
                <a:cxn ang="0">
                  <a:pos x="T4" y="T5"/>
                </a:cxn>
                <a:cxn ang="0">
                  <a:pos x="T6" y="T7"/>
                </a:cxn>
                <a:cxn ang="0">
                  <a:pos x="T8" y="T9"/>
                </a:cxn>
                <a:cxn ang="0">
                  <a:pos x="T10" y="T11"/>
                </a:cxn>
                <a:cxn ang="0">
                  <a:pos x="T12" y="T13"/>
                </a:cxn>
              </a:cxnLst>
              <a:rect l="0" t="0" r="r" b="b"/>
              <a:pathLst>
                <a:path w="20" h="22">
                  <a:moveTo>
                    <a:pt x="19" y="1"/>
                  </a:moveTo>
                  <a:lnTo>
                    <a:pt x="0" y="1"/>
                  </a:lnTo>
                  <a:lnTo>
                    <a:pt x="0" y="0"/>
                  </a:lnTo>
                  <a:lnTo>
                    <a:pt x="20" y="0"/>
                  </a:lnTo>
                  <a:lnTo>
                    <a:pt x="20" y="22"/>
                  </a:lnTo>
                  <a:lnTo>
                    <a:pt x="19" y="22"/>
                  </a:lnTo>
                  <a:lnTo>
                    <a:pt x="19" y="1"/>
                  </a:lnTo>
                  <a:close/>
                </a:path>
              </a:pathLst>
            </a:custGeom>
            <a:solidFill>
              <a:srgbClr val="224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229" name="Freeform 196">
              <a:extLst>
                <a:ext uri="{FF2B5EF4-FFF2-40B4-BE49-F238E27FC236}">
                  <a16:creationId xmlns:a16="http://schemas.microsoft.com/office/drawing/2014/main" id="{FAF9F2B0-A78D-A2E2-6828-28E3F6EF598C}"/>
                </a:ext>
              </a:extLst>
            </p:cNvPr>
            <p:cNvSpPr>
              <a:spLocks/>
            </p:cNvSpPr>
            <p:nvPr/>
          </p:nvSpPr>
          <p:spPr bwMode="auto">
            <a:xfrm>
              <a:off x="6763474" y="6343312"/>
              <a:ext cx="15333" cy="30500"/>
            </a:xfrm>
            <a:custGeom>
              <a:avLst/>
              <a:gdLst>
                <a:gd name="T0" fmla="*/ 19 w 21"/>
                <a:gd name="T1" fmla="*/ 1 h 37"/>
                <a:gd name="T2" fmla="*/ 0 w 21"/>
                <a:gd name="T3" fmla="*/ 1 h 37"/>
                <a:gd name="T4" fmla="*/ 0 w 21"/>
                <a:gd name="T5" fmla="*/ 0 h 37"/>
                <a:gd name="T6" fmla="*/ 21 w 21"/>
                <a:gd name="T7" fmla="*/ 0 h 37"/>
                <a:gd name="T8" fmla="*/ 21 w 21"/>
                <a:gd name="T9" fmla="*/ 37 h 37"/>
                <a:gd name="T10" fmla="*/ 19 w 21"/>
                <a:gd name="T11" fmla="*/ 37 h 37"/>
                <a:gd name="T12" fmla="*/ 19 w 21"/>
                <a:gd name="T13" fmla="*/ 1 h 37"/>
              </a:gdLst>
              <a:ahLst/>
              <a:cxnLst>
                <a:cxn ang="0">
                  <a:pos x="T0" y="T1"/>
                </a:cxn>
                <a:cxn ang="0">
                  <a:pos x="T2" y="T3"/>
                </a:cxn>
                <a:cxn ang="0">
                  <a:pos x="T4" y="T5"/>
                </a:cxn>
                <a:cxn ang="0">
                  <a:pos x="T6" y="T7"/>
                </a:cxn>
                <a:cxn ang="0">
                  <a:pos x="T8" y="T9"/>
                </a:cxn>
                <a:cxn ang="0">
                  <a:pos x="T10" y="T11"/>
                </a:cxn>
                <a:cxn ang="0">
                  <a:pos x="T12" y="T13"/>
                </a:cxn>
              </a:cxnLst>
              <a:rect l="0" t="0" r="r" b="b"/>
              <a:pathLst>
                <a:path w="21" h="37">
                  <a:moveTo>
                    <a:pt x="19" y="1"/>
                  </a:moveTo>
                  <a:lnTo>
                    <a:pt x="0" y="1"/>
                  </a:lnTo>
                  <a:lnTo>
                    <a:pt x="0" y="0"/>
                  </a:lnTo>
                  <a:lnTo>
                    <a:pt x="21" y="0"/>
                  </a:lnTo>
                  <a:lnTo>
                    <a:pt x="21" y="37"/>
                  </a:lnTo>
                  <a:lnTo>
                    <a:pt x="19" y="37"/>
                  </a:lnTo>
                  <a:lnTo>
                    <a:pt x="19" y="1"/>
                  </a:lnTo>
                  <a:close/>
                </a:path>
              </a:pathLst>
            </a:custGeom>
            <a:solidFill>
              <a:srgbClr val="224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230" name="Rectangle 197">
              <a:extLst>
                <a:ext uri="{FF2B5EF4-FFF2-40B4-BE49-F238E27FC236}">
                  <a16:creationId xmlns:a16="http://schemas.microsoft.com/office/drawing/2014/main" id="{92FC170A-7447-B64C-A8DF-F9B27494FF57}"/>
                </a:ext>
              </a:extLst>
            </p:cNvPr>
            <p:cNvSpPr>
              <a:spLocks noChangeArrowheads="1"/>
            </p:cNvSpPr>
            <p:nvPr/>
          </p:nvSpPr>
          <p:spPr bwMode="auto">
            <a:xfrm>
              <a:off x="7319851" y="6185868"/>
              <a:ext cx="13873" cy="19784"/>
            </a:xfrm>
            <a:prstGeom prst="rect">
              <a:avLst/>
            </a:prstGeom>
            <a:solidFill>
              <a:srgbClr val="2E66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231" name="Rectangle 198">
              <a:extLst>
                <a:ext uri="{FF2B5EF4-FFF2-40B4-BE49-F238E27FC236}">
                  <a16:creationId xmlns:a16="http://schemas.microsoft.com/office/drawing/2014/main" id="{68292899-21D6-E064-651A-DDB66606457A}"/>
                </a:ext>
              </a:extLst>
            </p:cNvPr>
            <p:cNvSpPr>
              <a:spLocks noChangeArrowheads="1"/>
            </p:cNvSpPr>
            <p:nvPr/>
          </p:nvSpPr>
          <p:spPr bwMode="auto">
            <a:xfrm>
              <a:off x="7296486" y="6185868"/>
              <a:ext cx="13873" cy="19784"/>
            </a:xfrm>
            <a:prstGeom prst="rect">
              <a:avLst/>
            </a:prstGeom>
            <a:solidFill>
              <a:srgbClr val="2E66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232" name="Rectangle 199">
              <a:extLst>
                <a:ext uri="{FF2B5EF4-FFF2-40B4-BE49-F238E27FC236}">
                  <a16:creationId xmlns:a16="http://schemas.microsoft.com/office/drawing/2014/main" id="{F9B35A14-1D24-046B-2BE3-FF53A0DAE2EA}"/>
                </a:ext>
              </a:extLst>
            </p:cNvPr>
            <p:cNvSpPr>
              <a:spLocks noChangeArrowheads="1"/>
            </p:cNvSpPr>
            <p:nvPr/>
          </p:nvSpPr>
          <p:spPr bwMode="auto">
            <a:xfrm>
              <a:off x="7270931" y="6185868"/>
              <a:ext cx="15333" cy="19784"/>
            </a:xfrm>
            <a:prstGeom prst="rect">
              <a:avLst/>
            </a:prstGeom>
            <a:solidFill>
              <a:srgbClr val="2E66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233" name="Rectangle 200">
              <a:extLst>
                <a:ext uri="{FF2B5EF4-FFF2-40B4-BE49-F238E27FC236}">
                  <a16:creationId xmlns:a16="http://schemas.microsoft.com/office/drawing/2014/main" id="{E44CF6B3-1AEA-CA81-F92F-3120E406029A}"/>
                </a:ext>
              </a:extLst>
            </p:cNvPr>
            <p:cNvSpPr>
              <a:spLocks noChangeArrowheads="1"/>
            </p:cNvSpPr>
            <p:nvPr/>
          </p:nvSpPr>
          <p:spPr bwMode="auto">
            <a:xfrm>
              <a:off x="7247565" y="6185868"/>
              <a:ext cx="15333" cy="19784"/>
            </a:xfrm>
            <a:prstGeom prst="rect">
              <a:avLst/>
            </a:prstGeom>
            <a:solidFill>
              <a:srgbClr val="2E66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234" name="Rectangle 201">
              <a:extLst>
                <a:ext uri="{FF2B5EF4-FFF2-40B4-BE49-F238E27FC236}">
                  <a16:creationId xmlns:a16="http://schemas.microsoft.com/office/drawing/2014/main" id="{3D2C7062-E467-7614-F8EB-D2B18D37E5FA}"/>
                </a:ext>
              </a:extLst>
            </p:cNvPr>
            <p:cNvSpPr>
              <a:spLocks noChangeArrowheads="1"/>
            </p:cNvSpPr>
            <p:nvPr/>
          </p:nvSpPr>
          <p:spPr bwMode="auto">
            <a:xfrm>
              <a:off x="7223471" y="6185868"/>
              <a:ext cx="15333" cy="19784"/>
            </a:xfrm>
            <a:prstGeom prst="rect">
              <a:avLst/>
            </a:prstGeom>
            <a:solidFill>
              <a:srgbClr val="2E66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235" name="Rectangle 202">
              <a:extLst>
                <a:ext uri="{FF2B5EF4-FFF2-40B4-BE49-F238E27FC236}">
                  <a16:creationId xmlns:a16="http://schemas.microsoft.com/office/drawing/2014/main" id="{F73B2801-AD4D-4416-C606-3FA27B340383}"/>
                </a:ext>
              </a:extLst>
            </p:cNvPr>
            <p:cNvSpPr>
              <a:spLocks noChangeArrowheads="1"/>
            </p:cNvSpPr>
            <p:nvPr/>
          </p:nvSpPr>
          <p:spPr bwMode="auto">
            <a:xfrm>
              <a:off x="7200106" y="6185868"/>
              <a:ext cx="14603" cy="19784"/>
            </a:xfrm>
            <a:prstGeom prst="rect">
              <a:avLst/>
            </a:prstGeom>
            <a:solidFill>
              <a:srgbClr val="2E66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236" name="Rectangle 203">
              <a:extLst>
                <a:ext uri="{FF2B5EF4-FFF2-40B4-BE49-F238E27FC236}">
                  <a16:creationId xmlns:a16="http://schemas.microsoft.com/office/drawing/2014/main" id="{AF9F33C4-E106-9CD2-E182-037FE36999CF}"/>
                </a:ext>
              </a:extLst>
            </p:cNvPr>
            <p:cNvSpPr>
              <a:spLocks noChangeArrowheads="1"/>
            </p:cNvSpPr>
            <p:nvPr/>
          </p:nvSpPr>
          <p:spPr bwMode="auto">
            <a:xfrm>
              <a:off x="7176011" y="6185868"/>
              <a:ext cx="15333" cy="19784"/>
            </a:xfrm>
            <a:prstGeom prst="rect">
              <a:avLst/>
            </a:prstGeom>
            <a:solidFill>
              <a:srgbClr val="2E66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237" name="Rectangle 204">
              <a:extLst>
                <a:ext uri="{FF2B5EF4-FFF2-40B4-BE49-F238E27FC236}">
                  <a16:creationId xmlns:a16="http://schemas.microsoft.com/office/drawing/2014/main" id="{B5C072E0-3475-BB28-A84E-CACAD0215474}"/>
                </a:ext>
              </a:extLst>
            </p:cNvPr>
            <p:cNvSpPr>
              <a:spLocks noChangeArrowheads="1"/>
            </p:cNvSpPr>
            <p:nvPr/>
          </p:nvSpPr>
          <p:spPr bwMode="auto">
            <a:xfrm>
              <a:off x="7152646" y="6185868"/>
              <a:ext cx="14603" cy="19784"/>
            </a:xfrm>
            <a:prstGeom prst="rect">
              <a:avLst/>
            </a:prstGeom>
            <a:solidFill>
              <a:srgbClr val="2E66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238" name="Rectangle 206">
              <a:extLst>
                <a:ext uri="{FF2B5EF4-FFF2-40B4-BE49-F238E27FC236}">
                  <a16:creationId xmlns:a16="http://schemas.microsoft.com/office/drawing/2014/main" id="{BFA107B2-9243-AE9A-DAC1-BF63C392D579}"/>
                </a:ext>
              </a:extLst>
            </p:cNvPr>
            <p:cNvSpPr>
              <a:spLocks noChangeArrowheads="1"/>
            </p:cNvSpPr>
            <p:nvPr/>
          </p:nvSpPr>
          <p:spPr bwMode="auto">
            <a:xfrm>
              <a:off x="7128551" y="6185868"/>
              <a:ext cx="15333" cy="19784"/>
            </a:xfrm>
            <a:prstGeom prst="rect">
              <a:avLst/>
            </a:prstGeom>
            <a:solidFill>
              <a:srgbClr val="2E66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239" name="Rectangle 207">
              <a:extLst>
                <a:ext uri="{FF2B5EF4-FFF2-40B4-BE49-F238E27FC236}">
                  <a16:creationId xmlns:a16="http://schemas.microsoft.com/office/drawing/2014/main" id="{F819A04C-FCFF-F9F9-A5CB-1BDD363E886C}"/>
                </a:ext>
              </a:extLst>
            </p:cNvPr>
            <p:cNvSpPr>
              <a:spLocks noChangeArrowheads="1"/>
            </p:cNvSpPr>
            <p:nvPr/>
          </p:nvSpPr>
          <p:spPr bwMode="auto">
            <a:xfrm>
              <a:off x="7105186" y="6185868"/>
              <a:ext cx="14603" cy="19784"/>
            </a:xfrm>
            <a:prstGeom prst="rect">
              <a:avLst/>
            </a:prstGeom>
            <a:solidFill>
              <a:srgbClr val="2E66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240" name="Rectangle 208">
              <a:extLst>
                <a:ext uri="{FF2B5EF4-FFF2-40B4-BE49-F238E27FC236}">
                  <a16:creationId xmlns:a16="http://schemas.microsoft.com/office/drawing/2014/main" id="{54F49060-5E84-C891-AE34-C54AB122E6AD}"/>
                </a:ext>
              </a:extLst>
            </p:cNvPr>
            <p:cNvSpPr>
              <a:spLocks noChangeArrowheads="1"/>
            </p:cNvSpPr>
            <p:nvPr/>
          </p:nvSpPr>
          <p:spPr bwMode="auto">
            <a:xfrm>
              <a:off x="7081091" y="6185868"/>
              <a:ext cx="15333" cy="19784"/>
            </a:xfrm>
            <a:prstGeom prst="rect">
              <a:avLst/>
            </a:prstGeom>
            <a:solidFill>
              <a:srgbClr val="2E66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241" name="Rectangle 209">
              <a:extLst>
                <a:ext uri="{FF2B5EF4-FFF2-40B4-BE49-F238E27FC236}">
                  <a16:creationId xmlns:a16="http://schemas.microsoft.com/office/drawing/2014/main" id="{3E75A0AF-9CA4-5420-3DC2-81644F7FE6B6}"/>
                </a:ext>
              </a:extLst>
            </p:cNvPr>
            <p:cNvSpPr>
              <a:spLocks noChangeArrowheads="1"/>
            </p:cNvSpPr>
            <p:nvPr/>
          </p:nvSpPr>
          <p:spPr bwMode="auto">
            <a:xfrm>
              <a:off x="7057726" y="6185868"/>
              <a:ext cx="14603" cy="19784"/>
            </a:xfrm>
            <a:prstGeom prst="rect">
              <a:avLst/>
            </a:prstGeom>
            <a:solidFill>
              <a:srgbClr val="2E66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242" name="Rectangle 210">
              <a:extLst>
                <a:ext uri="{FF2B5EF4-FFF2-40B4-BE49-F238E27FC236}">
                  <a16:creationId xmlns:a16="http://schemas.microsoft.com/office/drawing/2014/main" id="{2AEDC93D-0F96-B49A-AB3E-8A3B41A7034C}"/>
                </a:ext>
              </a:extLst>
            </p:cNvPr>
            <p:cNvSpPr>
              <a:spLocks noChangeArrowheads="1"/>
            </p:cNvSpPr>
            <p:nvPr/>
          </p:nvSpPr>
          <p:spPr bwMode="auto">
            <a:xfrm>
              <a:off x="6915346" y="6185868"/>
              <a:ext cx="14603" cy="19784"/>
            </a:xfrm>
            <a:prstGeom prst="rect">
              <a:avLst/>
            </a:prstGeom>
            <a:solidFill>
              <a:srgbClr val="2E66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243" name="Rectangle 211">
              <a:extLst>
                <a:ext uri="{FF2B5EF4-FFF2-40B4-BE49-F238E27FC236}">
                  <a16:creationId xmlns:a16="http://schemas.microsoft.com/office/drawing/2014/main" id="{7A1AF0A4-FE04-FF9F-423E-E30A09F7ACE6}"/>
                </a:ext>
              </a:extLst>
            </p:cNvPr>
            <p:cNvSpPr>
              <a:spLocks noChangeArrowheads="1"/>
            </p:cNvSpPr>
            <p:nvPr/>
          </p:nvSpPr>
          <p:spPr bwMode="auto">
            <a:xfrm>
              <a:off x="6891251" y="6185868"/>
              <a:ext cx="15333" cy="19784"/>
            </a:xfrm>
            <a:prstGeom prst="rect">
              <a:avLst/>
            </a:prstGeom>
            <a:solidFill>
              <a:srgbClr val="2E66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244" name="Rectangle 212">
              <a:extLst>
                <a:ext uri="{FF2B5EF4-FFF2-40B4-BE49-F238E27FC236}">
                  <a16:creationId xmlns:a16="http://schemas.microsoft.com/office/drawing/2014/main" id="{E7130696-CEC4-A482-4575-6CB7C18E584D}"/>
                </a:ext>
              </a:extLst>
            </p:cNvPr>
            <p:cNvSpPr>
              <a:spLocks noChangeArrowheads="1"/>
            </p:cNvSpPr>
            <p:nvPr/>
          </p:nvSpPr>
          <p:spPr bwMode="auto">
            <a:xfrm>
              <a:off x="6867156" y="6185868"/>
              <a:ext cx="13873" cy="19784"/>
            </a:xfrm>
            <a:prstGeom prst="rect">
              <a:avLst/>
            </a:prstGeom>
            <a:solidFill>
              <a:srgbClr val="2E66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245" name="Rectangle 213">
              <a:extLst>
                <a:ext uri="{FF2B5EF4-FFF2-40B4-BE49-F238E27FC236}">
                  <a16:creationId xmlns:a16="http://schemas.microsoft.com/office/drawing/2014/main" id="{BD834A36-9301-9991-111A-3922A3AA3223}"/>
                </a:ext>
              </a:extLst>
            </p:cNvPr>
            <p:cNvSpPr>
              <a:spLocks noChangeArrowheads="1"/>
            </p:cNvSpPr>
            <p:nvPr/>
          </p:nvSpPr>
          <p:spPr bwMode="auto">
            <a:xfrm>
              <a:off x="6843791" y="6185868"/>
              <a:ext cx="13873" cy="19784"/>
            </a:xfrm>
            <a:prstGeom prst="rect">
              <a:avLst/>
            </a:prstGeom>
            <a:solidFill>
              <a:srgbClr val="2E66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246" name="Freeform 214">
              <a:extLst>
                <a:ext uri="{FF2B5EF4-FFF2-40B4-BE49-F238E27FC236}">
                  <a16:creationId xmlns:a16="http://schemas.microsoft.com/office/drawing/2014/main" id="{AD10B79E-A784-18DE-772B-774A4BEFA1B9}"/>
                </a:ext>
              </a:extLst>
            </p:cNvPr>
            <p:cNvSpPr>
              <a:spLocks/>
            </p:cNvSpPr>
            <p:nvPr/>
          </p:nvSpPr>
          <p:spPr bwMode="auto">
            <a:xfrm>
              <a:off x="7247565" y="6185868"/>
              <a:ext cx="15333" cy="19784"/>
            </a:xfrm>
            <a:custGeom>
              <a:avLst/>
              <a:gdLst>
                <a:gd name="T0" fmla="*/ 19 w 21"/>
                <a:gd name="T1" fmla="*/ 3 h 24"/>
                <a:gd name="T2" fmla="*/ 0 w 21"/>
                <a:gd name="T3" fmla="*/ 3 h 24"/>
                <a:gd name="T4" fmla="*/ 0 w 21"/>
                <a:gd name="T5" fmla="*/ 0 h 24"/>
                <a:gd name="T6" fmla="*/ 21 w 21"/>
                <a:gd name="T7" fmla="*/ 0 h 24"/>
                <a:gd name="T8" fmla="*/ 21 w 21"/>
                <a:gd name="T9" fmla="*/ 24 h 24"/>
                <a:gd name="T10" fmla="*/ 19 w 21"/>
                <a:gd name="T11" fmla="*/ 24 h 24"/>
                <a:gd name="T12" fmla="*/ 19 w 21"/>
                <a:gd name="T13" fmla="*/ 3 h 24"/>
              </a:gdLst>
              <a:ahLst/>
              <a:cxnLst>
                <a:cxn ang="0">
                  <a:pos x="T0" y="T1"/>
                </a:cxn>
                <a:cxn ang="0">
                  <a:pos x="T2" y="T3"/>
                </a:cxn>
                <a:cxn ang="0">
                  <a:pos x="T4" y="T5"/>
                </a:cxn>
                <a:cxn ang="0">
                  <a:pos x="T6" y="T7"/>
                </a:cxn>
                <a:cxn ang="0">
                  <a:pos x="T8" y="T9"/>
                </a:cxn>
                <a:cxn ang="0">
                  <a:pos x="T10" y="T11"/>
                </a:cxn>
                <a:cxn ang="0">
                  <a:pos x="T12" y="T13"/>
                </a:cxn>
              </a:cxnLst>
              <a:rect l="0" t="0" r="r" b="b"/>
              <a:pathLst>
                <a:path w="21" h="24">
                  <a:moveTo>
                    <a:pt x="19" y="3"/>
                  </a:moveTo>
                  <a:lnTo>
                    <a:pt x="0" y="3"/>
                  </a:lnTo>
                  <a:lnTo>
                    <a:pt x="0" y="0"/>
                  </a:lnTo>
                  <a:lnTo>
                    <a:pt x="21" y="0"/>
                  </a:lnTo>
                  <a:lnTo>
                    <a:pt x="21" y="24"/>
                  </a:lnTo>
                  <a:lnTo>
                    <a:pt x="19" y="24"/>
                  </a:lnTo>
                  <a:lnTo>
                    <a:pt x="19" y="3"/>
                  </a:lnTo>
                  <a:close/>
                </a:path>
              </a:pathLst>
            </a:custGeom>
            <a:solidFill>
              <a:srgbClr val="224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247" name="Freeform 215">
              <a:extLst>
                <a:ext uri="{FF2B5EF4-FFF2-40B4-BE49-F238E27FC236}">
                  <a16:creationId xmlns:a16="http://schemas.microsoft.com/office/drawing/2014/main" id="{7B700C27-06F5-7D2E-B894-EC9F4DFF74ED}"/>
                </a:ext>
              </a:extLst>
            </p:cNvPr>
            <p:cNvSpPr>
              <a:spLocks/>
            </p:cNvSpPr>
            <p:nvPr/>
          </p:nvSpPr>
          <p:spPr bwMode="auto">
            <a:xfrm>
              <a:off x="7200106" y="6185868"/>
              <a:ext cx="14603" cy="19784"/>
            </a:xfrm>
            <a:custGeom>
              <a:avLst/>
              <a:gdLst>
                <a:gd name="T0" fmla="*/ 19 w 20"/>
                <a:gd name="T1" fmla="*/ 3 h 24"/>
                <a:gd name="T2" fmla="*/ 0 w 20"/>
                <a:gd name="T3" fmla="*/ 3 h 24"/>
                <a:gd name="T4" fmla="*/ 0 w 20"/>
                <a:gd name="T5" fmla="*/ 0 h 24"/>
                <a:gd name="T6" fmla="*/ 20 w 20"/>
                <a:gd name="T7" fmla="*/ 0 h 24"/>
                <a:gd name="T8" fmla="*/ 20 w 20"/>
                <a:gd name="T9" fmla="*/ 24 h 24"/>
                <a:gd name="T10" fmla="*/ 19 w 20"/>
                <a:gd name="T11" fmla="*/ 24 h 24"/>
                <a:gd name="T12" fmla="*/ 19 w 20"/>
                <a:gd name="T13" fmla="*/ 3 h 24"/>
              </a:gdLst>
              <a:ahLst/>
              <a:cxnLst>
                <a:cxn ang="0">
                  <a:pos x="T0" y="T1"/>
                </a:cxn>
                <a:cxn ang="0">
                  <a:pos x="T2" y="T3"/>
                </a:cxn>
                <a:cxn ang="0">
                  <a:pos x="T4" y="T5"/>
                </a:cxn>
                <a:cxn ang="0">
                  <a:pos x="T6" y="T7"/>
                </a:cxn>
                <a:cxn ang="0">
                  <a:pos x="T8" y="T9"/>
                </a:cxn>
                <a:cxn ang="0">
                  <a:pos x="T10" y="T11"/>
                </a:cxn>
                <a:cxn ang="0">
                  <a:pos x="T12" y="T13"/>
                </a:cxn>
              </a:cxnLst>
              <a:rect l="0" t="0" r="r" b="b"/>
              <a:pathLst>
                <a:path w="20" h="24">
                  <a:moveTo>
                    <a:pt x="19" y="3"/>
                  </a:moveTo>
                  <a:lnTo>
                    <a:pt x="0" y="3"/>
                  </a:lnTo>
                  <a:lnTo>
                    <a:pt x="0" y="0"/>
                  </a:lnTo>
                  <a:lnTo>
                    <a:pt x="20" y="0"/>
                  </a:lnTo>
                  <a:lnTo>
                    <a:pt x="20" y="24"/>
                  </a:lnTo>
                  <a:lnTo>
                    <a:pt x="19" y="24"/>
                  </a:lnTo>
                  <a:lnTo>
                    <a:pt x="19" y="3"/>
                  </a:lnTo>
                  <a:close/>
                </a:path>
              </a:pathLst>
            </a:custGeom>
            <a:solidFill>
              <a:srgbClr val="224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248" name="Freeform 216">
              <a:extLst>
                <a:ext uri="{FF2B5EF4-FFF2-40B4-BE49-F238E27FC236}">
                  <a16:creationId xmlns:a16="http://schemas.microsoft.com/office/drawing/2014/main" id="{61F9D510-4DBF-0106-AE10-376A3D45CC35}"/>
                </a:ext>
              </a:extLst>
            </p:cNvPr>
            <p:cNvSpPr>
              <a:spLocks/>
            </p:cNvSpPr>
            <p:nvPr/>
          </p:nvSpPr>
          <p:spPr bwMode="auto">
            <a:xfrm>
              <a:off x="7176011" y="6185868"/>
              <a:ext cx="15333" cy="19784"/>
            </a:xfrm>
            <a:custGeom>
              <a:avLst/>
              <a:gdLst>
                <a:gd name="T0" fmla="*/ 19 w 21"/>
                <a:gd name="T1" fmla="*/ 3 h 24"/>
                <a:gd name="T2" fmla="*/ 0 w 21"/>
                <a:gd name="T3" fmla="*/ 3 h 24"/>
                <a:gd name="T4" fmla="*/ 0 w 21"/>
                <a:gd name="T5" fmla="*/ 0 h 24"/>
                <a:gd name="T6" fmla="*/ 21 w 21"/>
                <a:gd name="T7" fmla="*/ 0 h 24"/>
                <a:gd name="T8" fmla="*/ 21 w 21"/>
                <a:gd name="T9" fmla="*/ 24 h 24"/>
                <a:gd name="T10" fmla="*/ 19 w 21"/>
                <a:gd name="T11" fmla="*/ 24 h 24"/>
                <a:gd name="T12" fmla="*/ 19 w 21"/>
                <a:gd name="T13" fmla="*/ 3 h 24"/>
              </a:gdLst>
              <a:ahLst/>
              <a:cxnLst>
                <a:cxn ang="0">
                  <a:pos x="T0" y="T1"/>
                </a:cxn>
                <a:cxn ang="0">
                  <a:pos x="T2" y="T3"/>
                </a:cxn>
                <a:cxn ang="0">
                  <a:pos x="T4" y="T5"/>
                </a:cxn>
                <a:cxn ang="0">
                  <a:pos x="T6" y="T7"/>
                </a:cxn>
                <a:cxn ang="0">
                  <a:pos x="T8" y="T9"/>
                </a:cxn>
                <a:cxn ang="0">
                  <a:pos x="T10" y="T11"/>
                </a:cxn>
                <a:cxn ang="0">
                  <a:pos x="T12" y="T13"/>
                </a:cxn>
              </a:cxnLst>
              <a:rect l="0" t="0" r="r" b="b"/>
              <a:pathLst>
                <a:path w="21" h="24">
                  <a:moveTo>
                    <a:pt x="19" y="3"/>
                  </a:moveTo>
                  <a:lnTo>
                    <a:pt x="0" y="3"/>
                  </a:lnTo>
                  <a:lnTo>
                    <a:pt x="0" y="0"/>
                  </a:lnTo>
                  <a:lnTo>
                    <a:pt x="21" y="0"/>
                  </a:lnTo>
                  <a:lnTo>
                    <a:pt x="21" y="24"/>
                  </a:lnTo>
                  <a:lnTo>
                    <a:pt x="19" y="24"/>
                  </a:lnTo>
                  <a:lnTo>
                    <a:pt x="19" y="3"/>
                  </a:lnTo>
                  <a:close/>
                </a:path>
              </a:pathLst>
            </a:custGeom>
            <a:solidFill>
              <a:srgbClr val="224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249" name="Freeform 217">
              <a:extLst>
                <a:ext uri="{FF2B5EF4-FFF2-40B4-BE49-F238E27FC236}">
                  <a16:creationId xmlns:a16="http://schemas.microsoft.com/office/drawing/2014/main" id="{222344CC-0E69-799A-FE93-4047EEC5F777}"/>
                </a:ext>
              </a:extLst>
            </p:cNvPr>
            <p:cNvSpPr>
              <a:spLocks/>
            </p:cNvSpPr>
            <p:nvPr/>
          </p:nvSpPr>
          <p:spPr bwMode="auto">
            <a:xfrm>
              <a:off x="7152646" y="6185868"/>
              <a:ext cx="14603" cy="19784"/>
            </a:xfrm>
            <a:custGeom>
              <a:avLst/>
              <a:gdLst>
                <a:gd name="T0" fmla="*/ 19 w 20"/>
                <a:gd name="T1" fmla="*/ 3 h 24"/>
                <a:gd name="T2" fmla="*/ 0 w 20"/>
                <a:gd name="T3" fmla="*/ 3 h 24"/>
                <a:gd name="T4" fmla="*/ 0 w 20"/>
                <a:gd name="T5" fmla="*/ 0 h 24"/>
                <a:gd name="T6" fmla="*/ 20 w 20"/>
                <a:gd name="T7" fmla="*/ 0 h 24"/>
                <a:gd name="T8" fmla="*/ 20 w 20"/>
                <a:gd name="T9" fmla="*/ 24 h 24"/>
                <a:gd name="T10" fmla="*/ 19 w 20"/>
                <a:gd name="T11" fmla="*/ 24 h 24"/>
                <a:gd name="T12" fmla="*/ 19 w 20"/>
                <a:gd name="T13" fmla="*/ 3 h 24"/>
              </a:gdLst>
              <a:ahLst/>
              <a:cxnLst>
                <a:cxn ang="0">
                  <a:pos x="T0" y="T1"/>
                </a:cxn>
                <a:cxn ang="0">
                  <a:pos x="T2" y="T3"/>
                </a:cxn>
                <a:cxn ang="0">
                  <a:pos x="T4" y="T5"/>
                </a:cxn>
                <a:cxn ang="0">
                  <a:pos x="T6" y="T7"/>
                </a:cxn>
                <a:cxn ang="0">
                  <a:pos x="T8" y="T9"/>
                </a:cxn>
                <a:cxn ang="0">
                  <a:pos x="T10" y="T11"/>
                </a:cxn>
                <a:cxn ang="0">
                  <a:pos x="T12" y="T13"/>
                </a:cxn>
              </a:cxnLst>
              <a:rect l="0" t="0" r="r" b="b"/>
              <a:pathLst>
                <a:path w="20" h="24">
                  <a:moveTo>
                    <a:pt x="19" y="3"/>
                  </a:moveTo>
                  <a:lnTo>
                    <a:pt x="0" y="3"/>
                  </a:lnTo>
                  <a:lnTo>
                    <a:pt x="0" y="0"/>
                  </a:lnTo>
                  <a:lnTo>
                    <a:pt x="20" y="0"/>
                  </a:lnTo>
                  <a:lnTo>
                    <a:pt x="20" y="24"/>
                  </a:lnTo>
                  <a:lnTo>
                    <a:pt x="19" y="24"/>
                  </a:lnTo>
                  <a:lnTo>
                    <a:pt x="19" y="3"/>
                  </a:lnTo>
                  <a:close/>
                </a:path>
              </a:pathLst>
            </a:custGeom>
            <a:solidFill>
              <a:srgbClr val="224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250" name="Freeform 218">
              <a:extLst>
                <a:ext uri="{FF2B5EF4-FFF2-40B4-BE49-F238E27FC236}">
                  <a16:creationId xmlns:a16="http://schemas.microsoft.com/office/drawing/2014/main" id="{DC7EA66C-126C-79AD-FBE7-58558D2E5B0A}"/>
                </a:ext>
              </a:extLst>
            </p:cNvPr>
            <p:cNvSpPr>
              <a:spLocks/>
            </p:cNvSpPr>
            <p:nvPr/>
          </p:nvSpPr>
          <p:spPr bwMode="auto">
            <a:xfrm>
              <a:off x="7319851" y="6185868"/>
              <a:ext cx="13873" cy="19784"/>
            </a:xfrm>
            <a:custGeom>
              <a:avLst/>
              <a:gdLst>
                <a:gd name="T0" fmla="*/ 17 w 19"/>
                <a:gd name="T1" fmla="*/ 3 h 24"/>
                <a:gd name="T2" fmla="*/ 0 w 19"/>
                <a:gd name="T3" fmla="*/ 3 h 24"/>
                <a:gd name="T4" fmla="*/ 0 w 19"/>
                <a:gd name="T5" fmla="*/ 0 h 24"/>
                <a:gd name="T6" fmla="*/ 19 w 19"/>
                <a:gd name="T7" fmla="*/ 0 h 24"/>
                <a:gd name="T8" fmla="*/ 19 w 19"/>
                <a:gd name="T9" fmla="*/ 24 h 24"/>
                <a:gd name="T10" fmla="*/ 17 w 19"/>
                <a:gd name="T11" fmla="*/ 24 h 24"/>
                <a:gd name="T12" fmla="*/ 17 w 19"/>
                <a:gd name="T13" fmla="*/ 3 h 24"/>
              </a:gdLst>
              <a:ahLst/>
              <a:cxnLst>
                <a:cxn ang="0">
                  <a:pos x="T0" y="T1"/>
                </a:cxn>
                <a:cxn ang="0">
                  <a:pos x="T2" y="T3"/>
                </a:cxn>
                <a:cxn ang="0">
                  <a:pos x="T4" y="T5"/>
                </a:cxn>
                <a:cxn ang="0">
                  <a:pos x="T6" y="T7"/>
                </a:cxn>
                <a:cxn ang="0">
                  <a:pos x="T8" y="T9"/>
                </a:cxn>
                <a:cxn ang="0">
                  <a:pos x="T10" y="T11"/>
                </a:cxn>
                <a:cxn ang="0">
                  <a:pos x="T12" y="T13"/>
                </a:cxn>
              </a:cxnLst>
              <a:rect l="0" t="0" r="r" b="b"/>
              <a:pathLst>
                <a:path w="19" h="24">
                  <a:moveTo>
                    <a:pt x="17" y="3"/>
                  </a:moveTo>
                  <a:lnTo>
                    <a:pt x="0" y="3"/>
                  </a:lnTo>
                  <a:lnTo>
                    <a:pt x="0" y="0"/>
                  </a:lnTo>
                  <a:lnTo>
                    <a:pt x="19" y="0"/>
                  </a:lnTo>
                  <a:lnTo>
                    <a:pt x="19" y="24"/>
                  </a:lnTo>
                  <a:lnTo>
                    <a:pt x="17" y="24"/>
                  </a:lnTo>
                  <a:lnTo>
                    <a:pt x="17" y="3"/>
                  </a:lnTo>
                  <a:close/>
                </a:path>
              </a:pathLst>
            </a:custGeom>
            <a:solidFill>
              <a:srgbClr val="224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251" name="Freeform 219">
              <a:extLst>
                <a:ext uri="{FF2B5EF4-FFF2-40B4-BE49-F238E27FC236}">
                  <a16:creationId xmlns:a16="http://schemas.microsoft.com/office/drawing/2014/main" id="{8C9DBC18-F3C5-9C18-66F8-F05E4D6C0F6C}"/>
                </a:ext>
              </a:extLst>
            </p:cNvPr>
            <p:cNvSpPr>
              <a:spLocks/>
            </p:cNvSpPr>
            <p:nvPr/>
          </p:nvSpPr>
          <p:spPr bwMode="auto">
            <a:xfrm>
              <a:off x="7296486" y="6185868"/>
              <a:ext cx="13873" cy="19784"/>
            </a:xfrm>
            <a:custGeom>
              <a:avLst/>
              <a:gdLst>
                <a:gd name="T0" fmla="*/ 17 w 19"/>
                <a:gd name="T1" fmla="*/ 3 h 24"/>
                <a:gd name="T2" fmla="*/ 0 w 19"/>
                <a:gd name="T3" fmla="*/ 3 h 24"/>
                <a:gd name="T4" fmla="*/ 0 w 19"/>
                <a:gd name="T5" fmla="*/ 0 h 24"/>
                <a:gd name="T6" fmla="*/ 19 w 19"/>
                <a:gd name="T7" fmla="*/ 0 h 24"/>
                <a:gd name="T8" fmla="*/ 19 w 19"/>
                <a:gd name="T9" fmla="*/ 24 h 24"/>
                <a:gd name="T10" fmla="*/ 17 w 19"/>
                <a:gd name="T11" fmla="*/ 24 h 24"/>
                <a:gd name="T12" fmla="*/ 17 w 19"/>
                <a:gd name="T13" fmla="*/ 3 h 24"/>
              </a:gdLst>
              <a:ahLst/>
              <a:cxnLst>
                <a:cxn ang="0">
                  <a:pos x="T0" y="T1"/>
                </a:cxn>
                <a:cxn ang="0">
                  <a:pos x="T2" y="T3"/>
                </a:cxn>
                <a:cxn ang="0">
                  <a:pos x="T4" y="T5"/>
                </a:cxn>
                <a:cxn ang="0">
                  <a:pos x="T6" y="T7"/>
                </a:cxn>
                <a:cxn ang="0">
                  <a:pos x="T8" y="T9"/>
                </a:cxn>
                <a:cxn ang="0">
                  <a:pos x="T10" y="T11"/>
                </a:cxn>
                <a:cxn ang="0">
                  <a:pos x="T12" y="T13"/>
                </a:cxn>
              </a:cxnLst>
              <a:rect l="0" t="0" r="r" b="b"/>
              <a:pathLst>
                <a:path w="19" h="24">
                  <a:moveTo>
                    <a:pt x="17" y="3"/>
                  </a:moveTo>
                  <a:lnTo>
                    <a:pt x="0" y="3"/>
                  </a:lnTo>
                  <a:lnTo>
                    <a:pt x="0" y="0"/>
                  </a:lnTo>
                  <a:lnTo>
                    <a:pt x="19" y="0"/>
                  </a:lnTo>
                  <a:lnTo>
                    <a:pt x="19" y="24"/>
                  </a:lnTo>
                  <a:lnTo>
                    <a:pt x="17" y="24"/>
                  </a:lnTo>
                  <a:lnTo>
                    <a:pt x="17" y="3"/>
                  </a:lnTo>
                  <a:close/>
                </a:path>
              </a:pathLst>
            </a:custGeom>
            <a:solidFill>
              <a:srgbClr val="224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252" name="Freeform 220">
              <a:extLst>
                <a:ext uri="{FF2B5EF4-FFF2-40B4-BE49-F238E27FC236}">
                  <a16:creationId xmlns:a16="http://schemas.microsoft.com/office/drawing/2014/main" id="{8BB76BEE-C11A-C52F-5D49-1C3F37C979D7}"/>
                </a:ext>
              </a:extLst>
            </p:cNvPr>
            <p:cNvSpPr>
              <a:spLocks/>
            </p:cNvSpPr>
            <p:nvPr/>
          </p:nvSpPr>
          <p:spPr bwMode="auto">
            <a:xfrm>
              <a:off x="7270931" y="6185868"/>
              <a:ext cx="15333" cy="19784"/>
            </a:xfrm>
            <a:custGeom>
              <a:avLst/>
              <a:gdLst>
                <a:gd name="T0" fmla="*/ 19 w 21"/>
                <a:gd name="T1" fmla="*/ 3 h 24"/>
                <a:gd name="T2" fmla="*/ 0 w 21"/>
                <a:gd name="T3" fmla="*/ 3 h 24"/>
                <a:gd name="T4" fmla="*/ 0 w 21"/>
                <a:gd name="T5" fmla="*/ 0 h 24"/>
                <a:gd name="T6" fmla="*/ 21 w 21"/>
                <a:gd name="T7" fmla="*/ 0 h 24"/>
                <a:gd name="T8" fmla="*/ 21 w 21"/>
                <a:gd name="T9" fmla="*/ 24 h 24"/>
                <a:gd name="T10" fmla="*/ 19 w 21"/>
                <a:gd name="T11" fmla="*/ 24 h 24"/>
                <a:gd name="T12" fmla="*/ 19 w 21"/>
                <a:gd name="T13" fmla="*/ 3 h 24"/>
              </a:gdLst>
              <a:ahLst/>
              <a:cxnLst>
                <a:cxn ang="0">
                  <a:pos x="T0" y="T1"/>
                </a:cxn>
                <a:cxn ang="0">
                  <a:pos x="T2" y="T3"/>
                </a:cxn>
                <a:cxn ang="0">
                  <a:pos x="T4" y="T5"/>
                </a:cxn>
                <a:cxn ang="0">
                  <a:pos x="T6" y="T7"/>
                </a:cxn>
                <a:cxn ang="0">
                  <a:pos x="T8" y="T9"/>
                </a:cxn>
                <a:cxn ang="0">
                  <a:pos x="T10" y="T11"/>
                </a:cxn>
                <a:cxn ang="0">
                  <a:pos x="T12" y="T13"/>
                </a:cxn>
              </a:cxnLst>
              <a:rect l="0" t="0" r="r" b="b"/>
              <a:pathLst>
                <a:path w="21" h="24">
                  <a:moveTo>
                    <a:pt x="19" y="3"/>
                  </a:moveTo>
                  <a:lnTo>
                    <a:pt x="0" y="3"/>
                  </a:lnTo>
                  <a:lnTo>
                    <a:pt x="0" y="0"/>
                  </a:lnTo>
                  <a:lnTo>
                    <a:pt x="21" y="0"/>
                  </a:lnTo>
                  <a:lnTo>
                    <a:pt x="21" y="24"/>
                  </a:lnTo>
                  <a:lnTo>
                    <a:pt x="19" y="24"/>
                  </a:lnTo>
                  <a:lnTo>
                    <a:pt x="19" y="3"/>
                  </a:lnTo>
                  <a:close/>
                </a:path>
              </a:pathLst>
            </a:custGeom>
            <a:solidFill>
              <a:srgbClr val="224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253" name="Freeform 221">
              <a:extLst>
                <a:ext uri="{FF2B5EF4-FFF2-40B4-BE49-F238E27FC236}">
                  <a16:creationId xmlns:a16="http://schemas.microsoft.com/office/drawing/2014/main" id="{2A5E188B-D23E-6FA9-B8A6-628DC02A294B}"/>
                </a:ext>
              </a:extLst>
            </p:cNvPr>
            <p:cNvSpPr>
              <a:spLocks/>
            </p:cNvSpPr>
            <p:nvPr/>
          </p:nvSpPr>
          <p:spPr bwMode="auto">
            <a:xfrm>
              <a:off x="7223471" y="6185868"/>
              <a:ext cx="15333" cy="19784"/>
            </a:xfrm>
            <a:custGeom>
              <a:avLst/>
              <a:gdLst>
                <a:gd name="T0" fmla="*/ 19 w 21"/>
                <a:gd name="T1" fmla="*/ 3 h 24"/>
                <a:gd name="T2" fmla="*/ 0 w 21"/>
                <a:gd name="T3" fmla="*/ 3 h 24"/>
                <a:gd name="T4" fmla="*/ 0 w 21"/>
                <a:gd name="T5" fmla="*/ 0 h 24"/>
                <a:gd name="T6" fmla="*/ 21 w 21"/>
                <a:gd name="T7" fmla="*/ 0 h 24"/>
                <a:gd name="T8" fmla="*/ 21 w 21"/>
                <a:gd name="T9" fmla="*/ 24 h 24"/>
                <a:gd name="T10" fmla="*/ 19 w 21"/>
                <a:gd name="T11" fmla="*/ 24 h 24"/>
                <a:gd name="T12" fmla="*/ 19 w 21"/>
                <a:gd name="T13" fmla="*/ 3 h 24"/>
              </a:gdLst>
              <a:ahLst/>
              <a:cxnLst>
                <a:cxn ang="0">
                  <a:pos x="T0" y="T1"/>
                </a:cxn>
                <a:cxn ang="0">
                  <a:pos x="T2" y="T3"/>
                </a:cxn>
                <a:cxn ang="0">
                  <a:pos x="T4" y="T5"/>
                </a:cxn>
                <a:cxn ang="0">
                  <a:pos x="T6" y="T7"/>
                </a:cxn>
                <a:cxn ang="0">
                  <a:pos x="T8" y="T9"/>
                </a:cxn>
                <a:cxn ang="0">
                  <a:pos x="T10" y="T11"/>
                </a:cxn>
                <a:cxn ang="0">
                  <a:pos x="T12" y="T13"/>
                </a:cxn>
              </a:cxnLst>
              <a:rect l="0" t="0" r="r" b="b"/>
              <a:pathLst>
                <a:path w="21" h="24">
                  <a:moveTo>
                    <a:pt x="19" y="3"/>
                  </a:moveTo>
                  <a:lnTo>
                    <a:pt x="0" y="3"/>
                  </a:lnTo>
                  <a:lnTo>
                    <a:pt x="0" y="0"/>
                  </a:lnTo>
                  <a:lnTo>
                    <a:pt x="21" y="0"/>
                  </a:lnTo>
                  <a:lnTo>
                    <a:pt x="21" y="24"/>
                  </a:lnTo>
                  <a:lnTo>
                    <a:pt x="19" y="24"/>
                  </a:lnTo>
                  <a:lnTo>
                    <a:pt x="19" y="3"/>
                  </a:lnTo>
                  <a:close/>
                </a:path>
              </a:pathLst>
            </a:custGeom>
            <a:solidFill>
              <a:srgbClr val="224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254" name="Freeform 222">
              <a:extLst>
                <a:ext uri="{FF2B5EF4-FFF2-40B4-BE49-F238E27FC236}">
                  <a16:creationId xmlns:a16="http://schemas.microsoft.com/office/drawing/2014/main" id="{752FB6E2-274A-01CB-444B-AC3CCD9218ED}"/>
                </a:ext>
              </a:extLst>
            </p:cNvPr>
            <p:cNvSpPr>
              <a:spLocks/>
            </p:cNvSpPr>
            <p:nvPr/>
          </p:nvSpPr>
          <p:spPr bwMode="auto">
            <a:xfrm>
              <a:off x="6891251" y="6185868"/>
              <a:ext cx="15333" cy="19784"/>
            </a:xfrm>
            <a:custGeom>
              <a:avLst/>
              <a:gdLst>
                <a:gd name="T0" fmla="*/ 17 w 21"/>
                <a:gd name="T1" fmla="*/ 3 h 24"/>
                <a:gd name="T2" fmla="*/ 0 w 21"/>
                <a:gd name="T3" fmla="*/ 3 h 24"/>
                <a:gd name="T4" fmla="*/ 0 w 21"/>
                <a:gd name="T5" fmla="*/ 0 h 24"/>
                <a:gd name="T6" fmla="*/ 21 w 21"/>
                <a:gd name="T7" fmla="*/ 0 h 24"/>
                <a:gd name="T8" fmla="*/ 21 w 21"/>
                <a:gd name="T9" fmla="*/ 24 h 24"/>
                <a:gd name="T10" fmla="*/ 17 w 21"/>
                <a:gd name="T11" fmla="*/ 24 h 24"/>
                <a:gd name="T12" fmla="*/ 17 w 21"/>
                <a:gd name="T13" fmla="*/ 3 h 24"/>
              </a:gdLst>
              <a:ahLst/>
              <a:cxnLst>
                <a:cxn ang="0">
                  <a:pos x="T0" y="T1"/>
                </a:cxn>
                <a:cxn ang="0">
                  <a:pos x="T2" y="T3"/>
                </a:cxn>
                <a:cxn ang="0">
                  <a:pos x="T4" y="T5"/>
                </a:cxn>
                <a:cxn ang="0">
                  <a:pos x="T6" y="T7"/>
                </a:cxn>
                <a:cxn ang="0">
                  <a:pos x="T8" y="T9"/>
                </a:cxn>
                <a:cxn ang="0">
                  <a:pos x="T10" y="T11"/>
                </a:cxn>
                <a:cxn ang="0">
                  <a:pos x="T12" y="T13"/>
                </a:cxn>
              </a:cxnLst>
              <a:rect l="0" t="0" r="r" b="b"/>
              <a:pathLst>
                <a:path w="21" h="24">
                  <a:moveTo>
                    <a:pt x="17" y="3"/>
                  </a:moveTo>
                  <a:lnTo>
                    <a:pt x="0" y="3"/>
                  </a:lnTo>
                  <a:lnTo>
                    <a:pt x="0" y="0"/>
                  </a:lnTo>
                  <a:lnTo>
                    <a:pt x="21" y="0"/>
                  </a:lnTo>
                  <a:lnTo>
                    <a:pt x="21" y="24"/>
                  </a:lnTo>
                  <a:lnTo>
                    <a:pt x="17" y="24"/>
                  </a:lnTo>
                  <a:lnTo>
                    <a:pt x="17" y="3"/>
                  </a:lnTo>
                  <a:close/>
                </a:path>
              </a:pathLst>
            </a:custGeom>
            <a:solidFill>
              <a:srgbClr val="224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255" name="Freeform 223">
              <a:extLst>
                <a:ext uri="{FF2B5EF4-FFF2-40B4-BE49-F238E27FC236}">
                  <a16:creationId xmlns:a16="http://schemas.microsoft.com/office/drawing/2014/main" id="{55DB8191-49B9-7CFC-E059-104C3D975538}"/>
                </a:ext>
              </a:extLst>
            </p:cNvPr>
            <p:cNvSpPr>
              <a:spLocks/>
            </p:cNvSpPr>
            <p:nvPr/>
          </p:nvSpPr>
          <p:spPr bwMode="auto">
            <a:xfrm>
              <a:off x="6867156" y="6185868"/>
              <a:ext cx="13873" cy="19784"/>
            </a:xfrm>
            <a:custGeom>
              <a:avLst/>
              <a:gdLst>
                <a:gd name="T0" fmla="*/ 18 w 19"/>
                <a:gd name="T1" fmla="*/ 3 h 24"/>
                <a:gd name="T2" fmla="*/ 0 w 19"/>
                <a:gd name="T3" fmla="*/ 3 h 24"/>
                <a:gd name="T4" fmla="*/ 0 w 19"/>
                <a:gd name="T5" fmla="*/ 0 h 24"/>
                <a:gd name="T6" fmla="*/ 19 w 19"/>
                <a:gd name="T7" fmla="*/ 0 h 24"/>
                <a:gd name="T8" fmla="*/ 19 w 19"/>
                <a:gd name="T9" fmla="*/ 24 h 24"/>
                <a:gd name="T10" fmla="*/ 18 w 19"/>
                <a:gd name="T11" fmla="*/ 24 h 24"/>
                <a:gd name="T12" fmla="*/ 18 w 19"/>
                <a:gd name="T13" fmla="*/ 3 h 24"/>
              </a:gdLst>
              <a:ahLst/>
              <a:cxnLst>
                <a:cxn ang="0">
                  <a:pos x="T0" y="T1"/>
                </a:cxn>
                <a:cxn ang="0">
                  <a:pos x="T2" y="T3"/>
                </a:cxn>
                <a:cxn ang="0">
                  <a:pos x="T4" y="T5"/>
                </a:cxn>
                <a:cxn ang="0">
                  <a:pos x="T6" y="T7"/>
                </a:cxn>
                <a:cxn ang="0">
                  <a:pos x="T8" y="T9"/>
                </a:cxn>
                <a:cxn ang="0">
                  <a:pos x="T10" y="T11"/>
                </a:cxn>
                <a:cxn ang="0">
                  <a:pos x="T12" y="T13"/>
                </a:cxn>
              </a:cxnLst>
              <a:rect l="0" t="0" r="r" b="b"/>
              <a:pathLst>
                <a:path w="19" h="24">
                  <a:moveTo>
                    <a:pt x="18" y="3"/>
                  </a:moveTo>
                  <a:lnTo>
                    <a:pt x="0" y="3"/>
                  </a:lnTo>
                  <a:lnTo>
                    <a:pt x="0" y="0"/>
                  </a:lnTo>
                  <a:lnTo>
                    <a:pt x="19" y="0"/>
                  </a:lnTo>
                  <a:lnTo>
                    <a:pt x="19" y="24"/>
                  </a:lnTo>
                  <a:lnTo>
                    <a:pt x="18" y="24"/>
                  </a:lnTo>
                  <a:lnTo>
                    <a:pt x="18" y="3"/>
                  </a:lnTo>
                  <a:close/>
                </a:path>
              </a:pathLst>
            </a:custGeom>
            <a:solidFill>
              <a:srgbClr val="224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256" name="Freeform 224">
              <a:extLst>
                <a:ext uri="{FF2B5EF4-FFF2-40B4-BE49-F238E27FC236}">
                  <a16:creationId xmlns:a16="http://schemas.microsoft.com/office/drawing/2014/main" id="{16ED9BBC-BE92-697B-1BF2-A10FB876D09E}"/>
                </a:ext>
              </a:extLst>
            </p:cNvPr>
            <p:cNvSpPr>
              <a:spLocks/>
            </p:cNvSpPr>
            <p:nvPr/>
          </p:nvSpPr>
          <p:spPr bwMode="auto">
            <a:xfrm>
              <a:off x="6915346" y="6185868"/>
              <a:ext cx="14603" cy="19784"/>
            </a:xfrm>
            <a:custGeom>
              <a:avLst/>
              <a:gdLst>
                <a:gd name="T0" fmla="*/ 17 w 20"/>
                <a:gd name="T1" fmla="*/ 3 h 24"/>
                <a:gd name="T2" fmla="*/ 0 w 20"/>
                <a:gd name="T3" fmla="*/ 3 h 24"/>
                <a:gd name="T4" fmla="*/ 0 w 20"/>
                <a:gd name="T5" fmla="*/ 0 h 24"/>
                <a:gd name="T6" fmla="*/ 20 w 20"/>
                <a:gd name="T7" fmla="*/ 0 h 24"/>
                <a:gd name="T8" fmla="*/ 20 w 20"/>
                <a:gd name="T9" fmla="*/ 24 h 24"/>
                <a:gd name="T10" fmla="*/ 17 w 20"/>
                <a:gd name="T11" fmla="*/ 24 h 24"/>
                <a:gd name="T12" fmla="*/ 17 w 20"/>
                <a:gd name="T13" fmla="*/ 3 h 24"/>
              </a:gdLst>
              <a:ahLst/>
              <a:cxnLst>
                <a:cxn ang="0">
                  <a:pos x="T0" y="T1"/>
                </a:cxn>
                <a:cxn ang="0">
                  <a:pos x="T2" y="T3"/>
                </a:cxn>
                <a:cxn ang="0">
                  <a:pos x="T4" y="T5"/>
                </a:cxn>
                <a:cxn ang="0">
                  <a:pos x="T6" y="T7"/>
                </a:cxn>
                <a:cxn ang="0">
                  <a:pos x="T8" y="T9"/>
                </a:cxn>
                <a:cxn ang="0">
                  <a:pos x="T10" y="T11"/>
                </a:cxn>
                <a:cxn ang="0">
                  <a:pos x="T12" y="T13"/>
                </a:cxn>
              </a:cxnLst>
              <a:rect l="0" t="0" r="r" b="b"/>
              <a:pathLst>
                <a:path w="20" h="24">
                  <a:moveTo>
                    <a:pt x="17" y="3"/>
                  </a:moveTo>
                  <a:lnTo>
                    <a:pt x="0" y="3"/>
                  </a:lnTo>
                  <a:lnTo>
                    <a:pt x="0" y="0"/>
                  </a:lnTo>
                  <a:lnTo>
                    <a:pt x="20" y="0"/>
                  </a:lnTo>
                  <a:lnTo>
                    <a:pt x="20" y="24"/>
                  </a:lnTo>
                  <a:lnTo>
                    <a:pt x="17" y="24"/>
                  </a:lnTo>
                  <a:lnTo>
                    <a:pt x="17" y="3"/>
                  </a:lnTo>
                  <a:close/>
                </a:path>
              </a:pathLst>
            </a:custGeom>
            <a:solidFill>
              <a:srgbClr val="224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257" name="Freeform 225">
              <a:extLst>
                <a:ext uri="{FF2B5EF4-FFF2-40B4-BE49-F238E27FC236}">
                  <a16:creationId xmlns:a16="http://schemas.microsoft.com/office/drawing/2014/main" id="{7123C825-7864-0A52-54BB-1F91B2AE4D28}"/>
                </a:ext>
              </a:extLst>
            </p:cNvPr>
            <p:cNvSpPr>
              <a:spLocks/>
            </p:cNvSpPr>
            <p:nvPr/>
          </p:nvSpPr>
          <p:spPr bwMode="auto">
            <a:xfrm>
              <a:off x="6843791" y="6185868"/>
              <a:ext cx="13873" cy="19784"/>
            </a:xfrm>
            <a:custGeom>
              <a:avLst/>
              <a:gdLst>
                <a:gd name="T0" fmla="*/ 17 w 19"/>
                <a:gd name="T1" fmla="*/ 3 h 24"/>
                <a:gd name="T2" fmla="*/ 0 w 19"/>
                <a:gd name="T3" fmla="*/ 3 h 24"/>
                <a:gd name="T4" fmla="*/ 0 w 19"/>
                <a:gd name="T5" fmla="*/ 0 h 24"/>
                <a:gd name="T6" fmla="*/ 19 w 19"/>
                <a:gd name="T7" fmla="*/ 0 h 24"/>
                <a:gd name="T8" fmla="*/ 19 w 19"/>
                <a:gd name="T9" fmla="*/ 24 h 24"/>
                <a:gd name="T10" fmla="*/ 17 w 19"/>
                <a:gd name="T11" fmla="*/ 24 h 24"/>
                <a:gd name="T12" fmla="*/ 17 w 19"/>
                <a:gd name="T13" fmla="*/ 3 h 24"/>
              </a:gdLst>
              <a:ahLst/>
              <a:cxnLst>
                <a:cxn ang="0">
                  <a:pos x="T0" y="T1"/>
                </a:cxn>
                <a:cxn ang="0">
                  <a:pos x="T2" y="T3"/>
                </a:cxn>
                <a:cxn ang="0">
                  <a:pos x="T4" y="T5"/>
                </a:cxn>
                <a:cxn ang="0">
                  <a:pos x="T6" y="T7"/>
                </a:cxn>
                <a:cxn ang="0">
                  <a:pos x="T8" y="T9"/>
                </a:cxn>
                <a:cxn ang="0">
                  <a:pos x="T10" y="T11"/>
                </a:cxn>
                <a:cxn ang="0">
                  <a:pos x="T12" y="T13"/>
                </a:cxn>
              </a:cxnLst>
              <a:rect l="0" t="0" r="r" b="b"/>
              <a:pathLst>
                <a:path w="19" h="24">
                  <a:moveTo>
                    <a:pt x="17" y="3"/>
                  </a:moveTo>
                  <a:lnTo>
                    <a:pt x="0" y="3"/>
                  </a:lnTo>
                  <a:lnTo>
                    <a:pt x="0" y="0"/>
                  </a:lnTo>
                  <a:lnTo>
                    <a:pt x="19" y="0"/>
                  </a:lnTo>
                  <a:lnTo>
                    <a:pt x="19" y="24"/>
                  </a:lnTo>
                  <a:lnTo>
                    <a:pt x="17" y="24"/>
                  </a:lnTo>
                  <a:lnTo>
                    <a:pt x="17" y="3"/>
                  </a:lnTo>
                  <a:close/>
                </a:path>
              </a:pathLst>
            </a:custGeom>
            <a:solidFill>
              <a:srgbClr val="224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258" name="Freeform 226">
              <a:extLst>
                <a:ext uri="{FF2B5EF4-FFF2-40B4-BE49-F238E27FC236}">
                  <a16:creationId xmlns:a16="http://schemas.microsoft.com/office/drawing/2014/main" id="{15C8CFFC-D281-A428-3D75-C0D7D26B569D}"/>
                </a:ext>
              </a:extLst>
            </p:cNvPr>
            <p:cNvSpPr>
              <a:spLocks/>
            </p:cNvSpPr>
            <p:nvPr/>
          </p:nvSpPr>
          <p:spPr bwMode="auto">
            <a:xfrm>
              <a:off x="7057726" y="6185868"/>
              <a:ext cx="14603" cy="19784"/>
            </a:xfrm>
            <a:custGeom>
              <a:avLst/>
              <a:gdLst>
                <a:gd name="T0" fmla="*/ 17 w 20"/>
                <a:gd name="T1" fmla="*/ 3 h 24"/>
                <a:gd name="T2" fmla="*/ 0 w 20"/>
                <a:gd name="T3" fmla="*/ 3 h 24"/>
                <a:gd name="T4" fmla="*/ 0 w 20"/>
                <a:gd name="T5" fmla="*/ 0 h 24"/>
                <a:gd name="T6" fmla="*/ 20 w 20"/>
                <a:gd name="T7" fmla="*/ 0 h 24"/>
                <a:gd name="T8" fmla="*/ 20 w 20"/>
                <a:gd name="T9" fmla="*/ 24 h 24"/>
                <a:gd name="T10" fmla="*/ 17 w 20"/>
                <a:gd name="T11" fmla="*/ 24 h 24"/>
                <a:gd name="T12" fmla="*/ 17 w 20"/>
                <a:gd name="T13" fmla="*/ 3 h 24"/>
              </a:gdLst>
              <a:ahLst/>
              <a:cxnLst>
                <a:cxn ang="0">
                  <a:pos x="T0" y="T1"/>
                </a:cxn>
                <a:cxn ang="0">
                  <a:pos x="T2" y="T3"/>
                </a:cxn>
                <a:cxn ang="0">
                  <a:pos x="T4" y="T5"/>
                </a:cxn>
                <a:cxn ang="0">
                  <a:pos x="T6" y="T7"/>
                </a:cxn>
                <a:cxn ang="0">
                  <a:pos x="T8" y="T9"/>
                </a:cxn>
                <a:cxn ang="0">
                  <a:pos x="T10" y="T11"/>
                </a:cxn>
                <a:cxn ang="0">
                  <a:pos x="T12" y="T13"/>
                </a:cxn>
              </a:cxnLst>
              <a:rect l="0" t="0" r="r" b="b"/>
              <a:pathLst>
                <a:path w="20" h="24">
                  <a:moveTo>
                    <a:pt x="17" y="3"/>
                  </a:moveTo>
                  <a:lnTo>
                    <a:pt x="0" y="3"/>
                  </a:lnTo>
                  <a:lnTo>
                    <a:pt x="0" y="0"/>
                  </a:lnTo>
                  <a:lnTo>
                    <a:pt x="20" y="0"/>
                  </a:lnTo>
                  <a:lnTo>
                    <a:pt x="20" y="24"/>
                  </a:lnTo>
                  <a:lnTo>
                    <a:pt x="17" y="24"/>
                  </a:lnTo>
                  <a:lnTo>
                    <a:pt x="17" y="3"/>
                  </a:lnTo>
                  <a:close/>
                </a:path>
              </a:pathLst>
            </a:custGeom>
            <a:solidFill>
              <a:srgbClr val="224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259" name="Freeform 227">
              <a:extLst>
                <a:ext uri="{FF2B5EF4-FFF2-40B4-BE49-F238E27FC236}">
                  <a16:creationId xmlns:a16="http://schemas.microsoft.com/office/drawing/2014/main" id="{AE165E50-D32D-40B6-F634-657C9FF29D6A}"/>
                </a:ext>
              </a:extLst>
            </p:cNvPr>
            <p:cNvSpPr>
              <a:spLocks/>
            </p:cNvSpPr>
            <p:nvPr/>
          </p:nvSpPr>
          <p:spPr bwMode="auto">
            <a:xfrm>
              <a:off x="7128551" y="6185868"/>
              <a:ext cx="15333" cy="19784"/>
            </a:xfrm>
            <a:custGeom>
              <a:avLst/>
              <a:gdLst>
                <a:gd name="T0" fmla="*/ 19 w 21"/>
                <a:gd name="T1" fmla="*/ 3 h 24"/>
                <a:gd name="T2" fmla="*/ 0 w 21"/>
                <a:gd name="T3" fmla="*/ 3 h 24"/>
                <a:gd name="T4" fmla="*/ 0 w 21"/>
                <a:gd name="T5" fmla="*/ 0 h 24"/>
                <a:gd name="T6" fmla="*/ 21 w 21"/>
                <a:gd name="T7" fmla="*/ 0 h 24"/>
                <a:gd name="T8" fmla="*/ 21 w 21"/>
                <a:gd name="T9" fmla="*/ 24 h 24"/>
                <a:gd name="T10" fmla="*/ 19 w 21"/>
                <a:gd name="T11" fmla="*/ 24 h 24"/>
                <a:gd name="T12" fmla="*/ 19 w 21"/>
                <a:gd name="T13" fmla="*/ 3 h 24"/>
              </a:gdLst>
              <a:ahLst/>
              <a:cxnLst>
                <a:cxn ang="0">
                  <a:pos x="T0" y="T1"/>
                </a:cxn>
                <a:cxn ang="0">
                  <a:pos x="T2" y="T3"/>
                </a:cxn>
                <a:cxn ang="0">
                  <a:pos x="T4" y="T5"/>
                </a:cxn>
                <a:cxn ang="0">
                  <a:pos x="T6" y="T7"/>
                </a:cxn>
                <a:cxn ang="0">
                  <a:pos x="T8" y="T9"/>
                </a:cxn>
                <a:cxn ang="0">
                  <a:pos x="T10" y="T11"/>
                </a:cxn>
                <a:cxn ang="0">
                  <a:pos x="T12" y="T13"/>
                </a:cxn>
              </a:cxnLst>
              <a:rect l="0" t="0" r="r" b="b"/>
              <a:pathLst>
                <a:path w="21" h="24">
                  <a:moveTo>
                    <a:pt x="19" y="3"/>
                  </a:moveTo>
                  <a:lnTo>
                    <a:pt x="0" y="3"/>
                  </a:lnTo>
                  <a:lnTo>
                    <a:pt x="0" y="0"/>
                  </a:lnTo>
                  <a:lnTo>
                    <a:pt x="21" y="0"/>
                  </a:lnTo>
                  <a:lnTo>
                    <a:pt x="21" y="24"/>
                  </a:lnTo>
                  <a:lnTo>
                    <a:pt x="19" y="24"/>
                  </a:lnTo>
                  <a:lnTo>
                    <a:pt x="19" y="3"/>
                  </a:lnTo>
                  <a:close/>
                </a:path>
              </a:pathLst>
            </a:custGeom>
            <a:solidFill>
              <a:srgbClr val="224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260" name="Freeform 228">
              <a:extLst>
                <a:ext uri="{FF2B5EF4-FFF2-40B4-BE49-F238E27FC236}">
                  <a16:creationId xmlns:a16="http://schemas.microsoft.com/office/drawing/2014/main" id="{FD5FE2F4-3FC1-303C-46C9-E67923C1E353}"/>
                </a:ext>
              </a:extLst>
            </p:cNvPr>
            <p:cNvSpPr>
              <a:spLocks/>
            </p:cNvSpPr>
            <p:nvPr/>
          </p:nvSpPr>
          <p:spPr bwMode="auto">
            <a:xfrm>
              <a:off x="7105186" y="6185868"/>
              <a:ext cx="14603" cy="19784"/>
            </a:xfrm>
            <a:custGeom>
              <a:avLst/>
              <a:gdLst>
                <a:gd name="T0" fmla="*/ 17 w 20"/>
                <a:gd name="T1" fmla="*/ 3 h 24"/>
                <a:gd name="T2" fmla="*/ 0 w 20"/>
                <a:gd name="T3" fmla="*/ 3 h 24"/>
                <a:gd name="T4" fmla="*/ 0 w 20"/>
                <a:gd name="T5" fmla="*/ 0 h 24"/>
                <a:gd name="T6" fmla="*/ 20 w 20"/>
                <a:gd name="T7" fmla="*/ 0 h 24"/>
                <a:gd name="T8" fmla="*/ 20 w 20"/>
                <a:gd name="T9" fmla="*/ 24 h 24"/>
                <a:gd name="T10" fmla="*/ 17 w 20"/>
                <a:gd name="T11" fmla="*/ 24 h 24"/>
                <a:gd name="T12" fmla="*/ 17 w 20"/>
                <a:gd name="T13" fmla="*/ 3 h 24"/>
              </a:gdLst>
              <a:ahLst/>
              <a:cxnLst>
                <a:cxn ang="0">
                  <a:pos x="T0" y="T1"/>
                </a:cxn>
                <a:cxn ang="0">
                  <a:pos x="T2" y="T3"/>
                </a:cxn>
                <a:cxn ang="0">
                  <a:pos x="T4" y="T5"/>
                </a:cxn>
                <a:cxn ang="0">
                  <a:pos x="T6" y="T7"/>
                </a:cxn>
                <a:cxn ang="0">
                  <a:pos x="T8" y="T9"/>
                </a:cxn>
                <a:cxn ang="0">
                  <a:pos x="T10" y="T11"/>
                </a:cxn>
                <a:cxn ang="0">
                  <a:pos x="T12" y="T13"/>
                </a:cxn>
              </a:cxnLst>
              <a:rect l="0" t="0" r="r" b="b"/>
              <a:pathLst>
                <a:path w="20" h="24">
                  <a:moveTo>
                    <a:pt x="17" y="3"/>
                  </a:moveTo>
                  <a:lnTo>
                    <a:pt x="0" y="3"/>
                  </a:lnTo>
                  <a:lnTo>
                    <a:pt x="0" y="0"/>
                  </a:lnTo>
                  <a:lnTo>
                    <a:pt x="20" y="0"/>
                  </a:lnTo>
                  <a:lnTo>
                    <a:pt x="20" y="24"/>
                  </a:lnTo>
                  <a:lnTo>
                    <a:pt x="17" y="24"/>
                  </a:lnTo>
                  <a:lnTo>
                    <a:pt x="17" y="3"/>
                  </a:lnTo>
                  <a:close/>
                </a:path>
              </a:pathLst>
            </a:custGeom>
            <a:solidFill>
              <a:srgbClr val="224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261" name="Freeform 229">
              <a:extLst>
                <a:ext uri="{FF2B5EF4-FFF2-40B4-BE49-F238E27FC236}">
                  <a16:creationId xmlns:a16="http://schemas.microsoft.com/office/drawing/2014/main" id="{246018B7-6135-309F-951E-9E23C41AEAEB}"/>
                </a:ext>
              </a:extLst>
            </p:cNvPr>
            <p:cNvSpPr>
              <a:spLocks/>
            </p:cNvSpPr>
            <p:nvPr/>
          </p:nvSpPr>
          <p:spPr bwMode="auto">
            <a:xfrm>
              <a:off x="7081091" y="6185868"/>
              <a:ext cx="15333" cy="19784"/>
            </a:xfrm>
            <a:custGeom>
              <a:avLst/>
              <a:gdLst>
                <a:gd name="T0" fmla="*/ 17 w 21"/>
                <a:gd name="T1" fmla="*/ 3 h 24"/>
                <a:gd name="T2" fmla="*/ 0 w 21"/>
                <a:gd name="T3" fmla="*/ 3 h 24"/>
                <a:gd name="T4" fmla="*/ 0 w 21"/>
                <a:gd name="T5" fmla="*/ 0 h 24"/>
                <a:gd name="T6" fmla="*/ 21 w 21"/>
                <a:gd name="T7" fmla="*/ 0 h 24"/>
                <a:gd name="T8" fmla="*/ 21 w 21"/>
                <a:gd name="T9" fmla="*/ 24 h 24"/>
                <a:gd name="T10" fmla="*/ 17 w 21"/>
                <a:gd name="T11" fmla="*/ 24 h 24"/>
                <a:gd name="T12" fmla="*/ 17 w 21"/>
                <a:gd name="T13" fmla="*/ 3 h 24"/>
              </a:gdLst>
              <a:ahLst/>
              <a:cxnLst>
                <a:cxn ang="0">
                  <a:pos x="T0" y="T1"/>
                </a:cxn>
                <a:cxn ang="0">
                  <a:pos x="T2" y="T3"/>
                </a:cxn>
                <a:cxn ang="0">
                  <a:pos x="T4" y="T5"/>
                </a:cxn>
                <a:cxn ang="0">
                  <a:pos x="T6" y="T7"/>
                </a:cxn>
                <a:cxn ang="0">
                  <a:pos x="T8" y="T9"/>
                </a:cxn>
                <a:cxn ang="0">
                  <a:pos x="T10" y="T11"/>
                </a:cxn>
                <a:cxn ang="0">
                  <a:pos x="T12" y="T13"/>
                </a:cxn>
              </a:cxnLst>
              <a:rect l="0" t="0" r="r" b="b"/>
              <a:pathLst>
                <a:path w="21" h="24">
                  <a:moveTo>
                    <a:pt x="17" y="3"/>
                  </a:moveTo>
                  <a:lnTo>
                    <a:pt x="0" y="3"/>
                  </a:lnTo>
                  <a:lnTo>
                    <a:pt x="0" y="0"/>
                  </a:lnTo>
                  <a:lnTo>
                    <a:pt x="21" y="0"/>
                  </a:lnTo>
                  <a:lnTo>
                    <a:pt x="21" y="24"/>
                  </a:lnTo>
                  <a:lnTo>
                    <a:pt x="17" y="24"/>
                  </a:lnTo>
                  <a:lnTo>
                    <a:pt x="17" y="3"/>
                  </a:lnTo>
                  <a:close/>
                </a:path>
              </a:pathLst>
            </a:custGeom>
            <a:solidFill>
              <a:srgbClr val="224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262" name="Rectangle 230">
              <a:extLst>
                <a:ext uri="{FF2B5EF4-FFF2-40B4-BE49-F238E27FC236}">
                  <a16:creationId xmlns:a16="http://schemas.microsoft.com/office/drawing/2014/main" id="{4F246FB5-585B-9389-7D4E-A1E7A9E9DC4A}"/>
                </a:ext>
              </a:extLst>
            </p:cNvPr>
            <p:cNvSpPr>
              <a:spLocks noChangeArrowheads="1"/>
            </p:cNvSpPr>
            <p:nvPr/>
          </p:nvSpPr>
          <p:spPr bwMode="auto">
            <a:xfrm>
              <a:off x="6891251" y="6273246"/>
              <a:ext cx="18984" cy="5770"/>
            </a:xfrm>
            <a:prstGeom prst="rect">
              <a:avLst/>
            </a:prstGeom>
            <a:solidFill>
              <a:srgbClr val="2E66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263" name="Rectangle 231">
              <a:extLst>
                <a:ext uri="{FF2B5EF4-FFF2-40B4-BE49-F238E27FC236}">
                  <a16:creationId xmlns:a16="http://schemas.microsoft.com/office/drawing/2014/main" id="{00FFCD02-434F-84D8-E11A-DDAD35846292}"/>
                </a:ext>
              </a:extLst>
            </p:cNvPr>
            <p:cNvSpPr>
              <a:spLocks noChangeArrowheads="1"/>
            </p:cNvSpPr>
            <p:nvPr/>
          </p:nvSpPr>
          <p:spPr bwMode="auto">
            <a:xfrm>
              <a:off x="6891251" y="6283137"/>
              <a:ext cx="18984" cy="5770"/>
            </a:xfrm>
            <a:prstGeom prst="rect">
              <a:avLst/>
            </a:prstGeom>
            <a:solidFill>
              <a:srgbClr val="2E66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264" name="Rectangle 232">
              <a:extLst>
                <a:ext uri="{FF2B5EF4-FFF2-40B4-BE49-F238E27FC236}">
                  <a16:creationId xmlns:a16="http://schemas.microsoft.com/office/drawing/2014/main" id="{05AD39E0-28B2-915E-9BEE-5D23C87E0529}"/>
                </a:ext>
              </a:extLst>
            </p:cNvPr>
            <p:cNvSpPr>
              <a:spLocks noChangeArrowheads="1"/>
            </p:cNvSpPr>
            <p:nvPr/>
          </p:nvSpPr>
          <p:spPr bwMode="auto">
            <a:xfrm>
              <a:off x="6891251" y="6292205"/>
              <a:ext cx="18984" cy="5770"/>
            </a:xfrm>
            <a:prstGeom prst="rect">
              <a:avLst/>
            </a:prstGeom>
            <a:solidFill>
              <a:srgbClr val="2E66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265" name="Rectangle 233">
              <a:extLst>
                <a:ext uri="{FF2B5EF4-FFF2-40B4-BE49-F238E27FC236}">
                  <a16:creationId xmlns:a16="http://schemas.microsoft.com/office/drawing/2014/main" id="{AEB208DE-2251-1C0B-8878-8ADFC6F9B4FC}"/>
                </a:ext>
              </a:extLst>
            </p:cNvPr>
            <p:cNvSpPr>
              <a:spLocks noChangeArrowheads="1"/>
            </p:cNvSpPr>
            <p:nvPr/>
          </p:nvSpPr>
          <p:spPr bwMode="auto">
            <a:xfrm>
              <a:off x="6891251" y="6300448"/>
              <a:ext cx="18984" cy="5770"/>
            </a:xfrm>
            <a:prstGeom prst="rect">
              <a:avLst/>
            </a:prstGeom>
            <a:solidFill>
              <a:srgbClr val="2E66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266" name="Rectangle 234">
              <a:extLst>
                <a:ext uri="{FF2B5EF4-FFF2-40B4-BE49-F238E27FC236}">
                  <a16:creationId xmlns:a16="http://schemas.microsoft.com/office/drawing/2014/main" id="{7715C0ED-F47F-1467-01D5-6E12FCDAAEF9}"/>
                </a:ext>
              </a:extLst>
            </p:cNvPr>
            <p:cNvSpPr>
              <a:spLocks noChangeArrowheads="1"/>
            </p:cNvSpPr>
            <p:nvPr/>
          </p:nvSpPr>
          <p:spPr bwMode="auto">
            <a:xfrm>
              <a:off x="6891251" y="6310340"/>
              <a:ext cx="18984" cy="5770"/>
            </a:xfrm>
            <a:prstGeom prst="rect">
              <a:avLst/>
            </a:prstGeom>
            <a:solidFill>
              <a:srgbClr val="2E66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267" name="Rectangle 235">
              <a:extLst>
                <a:ext uri="{FF2B5EF4-FFF2-40B4-BE49-F238E27FC236}">
                  <a16:creationId xmlns:a16="http://schemas.microsoft.com/office/drawing/2014/main" id="{05CA9165-5C5D-0045-20FF-B02F1087DE58}"/>
                </a:ext>
              </a:extLst>
            </p:cNvPr>
            <p:cNvSpPr>
              <a:spLocks noChangeArrowheads="1"/>
            </p:cNvSpPr>
            <p:nvPr/>
          </p:nvSpPr>
          <p:spPr bwMode="auto">
            <a:xfrm>
              <a:off x="6891251" y="6318583"/>
              <a:ext cx="18984" cy="5770"/>
            </a:xfrm>
            <a:prstGeom prst="rect">
              <a:avLst/>
            </a:prstGeom>
            <a:solidFill>
              <a:srgbClr val="2E66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268" name="Rectangle 236">
              <a:extLst>
                <a:ext uri="{FF2B5EF4-FFF2-40B4-BE49-F238E27FC236}">
                  <a16:creationId xmlns:a16="http://schemas.microsoft.com/office/drawing/2014/main" id="{0D337349-8705-7678-DAA7-663DF2C0047A}"/>
                </a:ext>
              </a:extLst>
            </p:cNvPr>
            <p:cNvSpPr>
              <a:spLocks noChangeArrowheads="1"/>
            </p:cNvSpPr>
            <p:nvPr/>
          </p:nvSpPr>
          <p:spPr bwMode="auto">
            <a:xfrm>
              <a:off x="6891251" y="6327651"/>
              <a:ext cx="18984" cy="5770"/>
            </a:xfrm>
            <a:prstGeom prst="rect">
              <a:avLst/>
            </a:prstGeom>
            <a:solidFill>
              <a:srgbClr val="2E66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269" name="Rectangle 237">
              <a:extLst>
                <a:ext uri="{FF2B5EF4-FFF2-40B4-BE49-F238E27FC236}">
                  <a16:creationId xmlns:a16="http://schemas.microsoft.com/office/drawing/2014/main" id="{635CCCFA-4518-76B8-B3CB-494C06721931}"/>
                </a:ext>
              </a:extLst>
            </p:cNvPr>
            <p:cNvSpPr>
              <a:spLocks noChangeArrowheads="1"/>
            </p:cNvSpPr>
            <p:nvPr/>
          </p:nvSpPr>
          <p:spPr bwMode="auto">
            <a:xfrm>
              <a:off x="6891251" y="6337542"/>
              <a:ext cx="18984" cy="5770"/>
            </a:xfrm>
            <a:prstGeom prst="rect">
              <a:avLst/>
            </a:prstGeom>
            <a:solidFill>
              <a:srgbClr val="2E66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270" name="Rectangle 238">
              <a:extLst>
                <a:ext uri="{FF2B5EF4-FFF2-40B4-BE49-F238E27FC236}">
                  <a16:creationId xmlns:a16="http://schemas.microsoft.com/office/drawing/2014/main" id="{5D0E0B39-F5E2-805E-702A-E052D4EC2FC8}"/>
                </a:ext>
              </a:extLst>
            </p:cNvPr>
            <p:cNvSpPr>
              <a:spLocks noChangeArrowheads="1"/>
            </p:cNvSpPr>
            <p:nvPr/>
          </p:nvSpPr>
          <p:spPr bwMode="auto">
            <a:xfrm>
              <a:off x="6891251" y="6345785"/>
              <a:ext cx="18984" cy="5770"/>
            </a:xfrm>
            <a:prstGeom prst="rect">
              <a:avLst/>
            </a:prstGeom>
            <a:solidFill>
              <a:srgbClr val="2E66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271" name="Rectangle 239">
              <a:extLst>
                <a:ext uri="{FF2B5EF4-FFF2-40B4-BE49-F238E27FC236}">
                  <a16:creationId xmlns:a16="http://schemas.microsoft.com/office/drawing/2014/main" id="{2980C7A6-1E86-1122-744C-377D684A36ED}"/>
                </a:ext>
              </a:extLst>
            </p:cNvPr>
            <p:cNvSpPr>
              <a:spLocks noChangeArrowheads="1"/>
            </p:cNvSpPr>
            <p:nvPr/>
          </p:nvSpPr>
          <p:spPr bwMode="auto">
            <a:xfrm>
              <a:off x="6891251" y="6354029"/>
              <a:ext cx="18984" cy="5770"/>
            </a:xfrm>
            <a:prstGeom prst="rect">
              <a:avLst/>
            </a:prstGeom>
            <a:solidFill>
              <a:srgbClr val="2E66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272" name="Freeform 422">
              <a:extLst>
                <a:ext uri="{FF2B5EF4-FFF2-40B4-BE49-F238E27FC236}">
                  <a16:creationId xmlns:a16="http://schemas.microsoft.com/office/drawing/2014/main" id="{700D3C7C-4FD4-127C-F8C5-04DC6908D558}"/>
                </a:ext>
              </a:extLst>
            </p:cNvPr>
            <p:cNvSpPr>
              <a:spLocks/>
            </p:cNvSpPr>
            <p:nvPr/>
          </p:nvSpPr>
          <p:spPr bwMode="auto">
            <a:xfrm flipH="1">
              <a:off x="3271300" y="5600835"/>
              <a:ext cx="2824403" cy="800100"/>
            </a:xfrm>
            <a:custGeom>
              <a:avLst/>
              <a:gdLst>
                <a:gd name="T0" fmla="*/ 4972 w 4993"/>
                <a:gd name="T1" fmla="*/ 977 h 1412"/>
                <a:gd name="T2" fmla="*/ 4729 w 4993"/>
                <a:gd name="T3" fmla="*/ 1192 h 1412"/>
                <a:gd name="T4" fmla="*/ 4588 w 4993"/>
                <a:gd name="T5" fmla="*/ 920 h 1412"/>
                <a:gd name="T6" fmla="*/ 4368 w 4993"/>
                <a:gd name="T7" fmla="*/ 554 h 1412"/>
                <a:gd name="T8" fmla="*/ 4323 w 4993"/>
                <a:gd name="T9" fmla="*/ 236 h 1412"/>
                <a:gd name="T10" fmla="*/ 4286 w 4993"/>
                <a:gd name="T11" fmla="*/ 18 h 1412"/>
                <a:gd name="T12" fmla="*/ 4114 w 4993"/>
                <a:gd name="T13" fmla="*/ 84 h 1412"/>
                <a:gd name="T14" fmla="*/ 4042 w 4993"/>
                <a:gd name="T15" fmla="*/ 242 h 1412"/>
                <a:gd name="T16" fmla="*/ 4036 w 4993"/>
                <a:gd name="T17" fmla="*/ 853 h 1412"/>
                <a:gd name="T18" fmla="*/ 4016 w 4993"/>
                <a:gd name="T19" fmla="*/ 892 h 1412"/>
                <a:gd name="T20" fmla="*/ 4003 w 4993"/>
                <a:gd name="T21" fmla="*/ 549 h 1412"/>
                <a:gd name="T22" fmla="*/ 3846 w 4993"/>
                <a:gd name="T23" fmla="*/ 469 h 1412"/>
                <a:gd name="T24" fmla="*/ 3756 w 4993"/>
                <a:gd name="T25" fmla="*/ 543 h 1412"/>
                <a:gd name="T26" fmla="*/ 3695 w 4993"/>
                <a:gd name="T27" fmla="*/ 588 h 1412"/>
                <a:gd name="T28" fmla="*/ 3313 w 4993"/>
                <a:gd name="T29" fmla="*/ 619 h 1412"/>
                <a:gd name="T30" fmla="*/ 3304 w 4993"/>
                <a:gd name="T31" fmla="*/ 856 h 1412"/>
                <a:gd name="T32" fmla="*/ 3209 w 4993"/>
                <a:gd name="T33" fmla="*/ 764 h 1412"/>
                <a:gd name="T34" fmla="*/ 3098 w 4993"/>
                <a:gd name="T35" fmla="*/ 744 h 1412"/>
                <a:gd name="T36" fmla="*/ 3076 w 4993"/>
                <a:gd name="T37" fmla="*/ 711 h 1412"/>
                <a:gd name="T38" fmla="*/ 3065 w 4993"/>
                <a:gd name="T39" fmla="*/ 680 h 1412"/>
                <a:gd name="T40" fmla="*/ 2996 w 4993"/>
                <a:gd name="T41" fmla="*/ 664 h 1412"/>
                <a:gd name="T42" fmla="*/ 2986 w 4993"/>
                <a:gd name="T43" fmla="*/ 695 h 1412"/>
                <a:gd name="T44" fmla="*/ 2967 w 4993"/>
                <a:gd name="T45" fmla="*/ 710 h 1412"/>
                <a:gd name="T46" fmla="*/ 2953 w 4993"/>
                <a:gd name="T47" fmla="*/ 753 h 1412"/>
                <a:gd name="T48" fmla="*/ 2748 w 4993"/>
                <a:gd name="T49" fmla="*/ 702 h 1412"/>
                <a:gd name="T50" fmla="*/ 2731 w 4993"/>
                <a:gd name="T51" fmla="*/ 608 h 1412"/>
                <a:gd name="T52" fmla="*/ 2380 w 4993"/>
                <a:gd name="T53" fmla="*/ 675 h 1412"/>
                <a:gd name="T54" fmla="*/ 2364 w 4993"/>
                <a:gd name="T55" fmla="*/ 839 h 1412"/>
                <a:gd name="T56" fmla="*/ 2112 w 4993"/>
                <a:gd name="T57" fmla="*/ 645 h 1412"/>
                <a:gd name="T58" fmla="*/ 2013 w 4993"/>
                <a:gd name="T59" fmla="*/ 371 h 1412"/>
                <a:gd name="T60" fmla="*/ 1744 w 4993"/>
                <a:gd name="T61" fmla="*/ 933 h 1412"/>
                <a:gd name="T62" fmla="*/ 1657 w 4993"/>
                <a:gd name="T63" fmla="*/ 764 h 1412"/>
                <a:gd name="T64" fmla="*/ 1419 w 4993"/>
                <a:gd name="T65" fmla="*/ 770 h 1412"/>
                <a:gd name="T66" fmla="*/ 1299 w 4993"/>
                <a:gd name="T67" fmla="*/ 816 h 1412"/>
                <a:gd name="T68" fmla="*/ 1215 w 4993"/>
                <a:gd name="T69" fmla="*/ 923 h 1412"/>
                <a:gd name="T70" fmla="*/ 1034 w 4993"/>
                <a:gd name="T71" fmla="*/ 965 h 1412"/>
                <a:gd name="T72" fmla="*/ 1022 w 4993"/>
                <a:gd name="T73" fmla="*/ 866 h 1412"/>
                <a:gd name="T74" fmla="*/ 765 w 4993"/>
                <a:gd name="T75" fmla="*/ 756 h 1412"/>
                <a:gd name="T76" fmla="*/ 491 w 4993"/>
                <a:gd name="T77" fmla="*/ 613 h 1412"/>
                <a:gd name="T78" fmla="*/ 312 w 4993"/>
                <a:gd name="T79" fmla="*/ 892 h 1412"/>
                <a:gd name="T80" fmla="*/ 115 w 4993"/>
                <a:gd name="T81" fmla="*/ 793 h 1412"/>
                <a:gd name="T82" fmla="*/ 2 w 4993"/>
                <a:gd name="T83" fmla="*/ 1090 h 1412"/>
                <a:gd name="T84" fmla="*/ 0 w 4993"/>
                <a:gd name="T85" fmla="*/ 1412 h 1412"/>
                <a:gd name="T86" fmla="*/ 4860 w 4993"/>
                <a:gd name="T87" fmla="*/ 1412 h 1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993" h="1412">
                  <a:moveTo>
                    <a:pt x="4991" y="1028"/>
                  </a:moveTo>
                  <a:cubicBezTo>
                    <a:pt x="4984" y="1027"/>
                    <a:pt x="4978" y="1027"/>
                    <a:pt x="4972" y="1027"/>
                  </a:cubicBezTo>
                  <a:cubicBezTo>
                    <a:pt x="4972" y="1010"/>
                    <a:pt x="4972" y="994"/>
                    <a:pt x="4972" y="977"/>
                  </a:cubicBezTo>
                  <a:cubicBezTo>
                    <a:pt x="4947" y="970"/>
                    <a:pt x="4917" y="972"/>
                    <a:pt x="4888" y="972"/>
                  </a:cubicBezTo>
                  <a:cubicBezTo>
                    <a:pt x="4835" y="973"/>
                    <a:pt x="4781" y="973"/>
                    <a:pt x="4728" y="973"/>
                  </a:cubicBezTo>
                  <a:cubicBezTo>
                    <a:pt x="4729" y="1046"/>
                    <a:pt x="4729" y="1119"/>
                    <a:pt x="4729" y="1192"/>
                  </a:cubicBezTo>
                  <a:cubicBezTo>
                    <a:pt x="4651" y="1192"/>
                    <a:pt x="4651" y="1192"/>
                    <a:pt x="4651" y="1192"/>
                  </a:cubicBezTo>
                  <a:cubicBezTo>
                    <a:pt x="4651" y="1103"/>
                    <a:pt x="4651" y="1014"/>
                    <a:pt x="4650" y="925"/>
                  </a:cubicBezTo>
                  <a:cubicBezTo>
                    <a:pt x="4631" y="922"/>
                    <a:pt x="4611" y="920"/>
                    <a:pt x="4588" y="920"/>
                  </a:cubicBezTo>
                  <a:cubicBezTo>
                    <a:pt x="4587" y="814"/>
                    <a:pt x="4587" y="708"/>
                    <a:pt x="4586" y="603"/>
                  </a:cubicBezTo>
                  <a:cubicBezTo>
                    <a:pt x="4530" y="583"/>
                    <a:pt x="4439" y="594"/>
                    <a:pt x="4368" y="594"/>
                  </a:cubicBezTo>
                  <a:cubicBezTo>
                    <a:pt x="4368" y="581"/>
                    <a:pt x="4368" y="567"/>
                    <a:pt x="4368" y="554"/>
                  </a:cubicBezTo>
                  <a:cubicBezTo>
                    <a:pt x="4366" y="553"/>
                    <a:pt x="4363" y="552"/>
                    <a:pt x="4361" y="551"/>
                  </a:cubicBezTo>
                  <a:cubicBezTo>
                    <a:pt x="4360" y="449"/>
                    <a:pt x="4360" y="347"/>
                    <a:pt x="4360" y="245"/>
                  </a:cubicBezTo>
                  <a:cubicBezTo>
                    <a:pt x="4347" y="242"/>
                    <a:pt x="4339" y="236"/>
                    <a:pt x="4323" y="236"/>
                  </a:cubicBezTo>
                  <a:cubicBezTo>
                    <a:pt x="4323" y="189"/>
                    <a:pt x="4323" y="141"/>
                    <a:pt x="4323" y="93"/>
                  </a:cubicBezTo>
                  <a:cubicBezTo>
                    <a:pt x="4312" y="89"/>
                    <a:pt x="4301" y="83"/>
                    <a:pt x="4286" y="83"/>
                  </a:cubicBezTo>
                  <a:cubicBezTo>
                    <a:pt x="4286" y="61"/>
                    <a:pt x="4286" y="39"/>
                    <a:pt x="4286" y="18"/>
                  </a:cubicBezTo>
                  <a:cubicBezTo>
                    <a:pt x="4243" y="0"/>
                    <a:pt x="4170" y="10"/>
                    <a:pt x="4113" y="11"/>
                  </a:cubicBezTo>
                  <a:cubicBezTo>
                    <a:pt x="4113" y="35"/>
                    <a:pt x="4114" y="59"/>
                    <a:pt x="4114" y="83"/>
                  </a:cubicBezTo>
                  <a:cubicBezTo>
                    <a:pt x="4114" y="83"/>
                    <a:pt x="4114" y="84"/>
                    <a:pt x="4114" y="84"/>
                  </a:cubicBezTo>
                  <a:cubicBezTo>
                    <a:pt x="4103" y="85"/>
                    <a:pt x="4092" y="88"/>
                    <a:pt x="4077" y="87"/>
                  </a:cubicBezTo>
                  <a:cubicBezTo>
                    <a:pt x="4077" y="138"/>
                    <a:pt x="4077" y="188"/>
                    <a:pt x="4077" y="239"/>
                  </a:cubicBezTo>
                  <a:cubicBezTo>
                    <a:pt x="4066" y="240"/>
                    <a:pt x="4054" y="241"/>
                    <a:pt x="4042" y="242"/>
                  </a:cubicBezTo>
                  <a:cubicBezTo>
                    <a:pt x="4042" y="343"/>
                    <a:pt x="4043" y="445"/>
                    <a:pt x="4043" y="546"/>
                  </a:cubicBezTo>
                  <a:cubicBezTo>
                    <a:pt x="4040" y="546"/>
                    <a:pt x="4038" y="547"/>
                    <a:pt x="4035" y="547"/>
                  </a:cubicBezTo>
                  <a:cubicBezTo>
                    <a:pt x="4035" y="649"/>
                    <a:pt x="4036" y="751"/>
                    <a:pt x="4036" y="853"/>
                  </a:cubicBezTo>
                  <a:cubicBezTo>
                    <a:pt x="4033" y="853"/>
                    <a:pt x="4030" y="853"/>
                    <a:pt x="4028" y="853"/>
                  </a:cubicBezTo>
                  <a:cubicBezTo>
                    <a:pt x="4028" y="866"/>
                    <a:pt x="4028" y="880"/>
                    <a:pt x="4028" y="893"/>
                  </a:cubicBezTo>
                  <a:cubicBezTo>
                    <a:pt x="4024" y="893"/>
                    <a:pt x="4020" y="892"/>
                    <a:pt x="4016" y="892"/>
                  </a:cubicBezTo>
                  <a:cubicBezTo>
                    <a:pt x="4016" y="801"/>
                    <a:pt x="4016" y="709"/>
                    <a:pt x="4016" y="618"/>
                  </a:cubicBezTo>
                  <a:cubicBezTo>
                    <a:pt x="4012" y="617"/>
                    <a:pt x="4007" y="616"/>
                    <a:pt x="4003" y="616"/>
                  </a:cubicBezTo>
                  <a:cubicBezTo>
                    <a:pt x="4003" y="593"/>
                    <a:pt x="4003" y="571"/>
                    <a:pt x="4003" y="549"/>
                  </a:cubicBezTo>
                  <a:cubicBezTo>
                    <a:pt x="3999" y="549"/>
                    <a:pt x="3995" y="548"/>
                    <a:pt x="3991" y="547"/>
                  </a:cubicBezTo>
                  <a:cubicBezTo>
                    <a:pt x="3991" y="523"/>
                    <a:pt x="3991" y="499"/>
                    <a:pt x="3991" y="475"/>
                  </a:cubicBezTo>
                  <a:cubicBezTo>
                    <a:pt x="3952" y="462"/>
                    <a:pt x="3895" y="468"/>
                    <a:pt x="3846" y="469"/>
                  </a:cubicBezTo>
                  <a:cubicBezTo>
                    <a:pt x="3825" y="469"/>
                    <a:pt x="3803" y="470"/>
                    <a:pt x="3782" y="470"/>
                  </a:cubicBezTo>
                  <a:cubicBezTo>
                    <a:pt x="3777" y="476"/>
                    <a:pt x="3779" y="529"/>
                    <a:pt x="3780" y="542"/>
                  </a:cubicBezTo>
                  <a:cubicBezTo>
                    <a:pt x="3772" y="543"/>
                    <a:pt x="3764" y="543"/>
                    <a:pt x="3756" y="543"/>
                  </a:cubicBezTo>
                  <a:cubicBezTo>
                    <a:pt x="3756" y="574"/>
                    <a:pt x="3756" y="604"/>
                    <a:pt x="3756" y="634"/>
                  </a:cubicBezTo>
                  <a:cubicBezTo>
                    <a:pt x="3736" y="635"/>
                    <a:pt x="3715" y="635"/>
                    <a:pt x="3695" y="636"/>
                  </a:cubicBezTo>
                  <a:cubicBezTo>
                    <a:pt x="3695" y="620"/>
                    <a:pt x="3695" y="604"/>
                    <a:pt x="3695" y="588"/>
                  </a:cubicBezTo>
                  <a:cubicBezTo>
                    <a:pt x="3611" y="570"/>
                    <a:pt x="3496" y="580"/>
                    <a:pt x="3394" y="580"/>
                  </a:cubicBezTo>
                  <a:cubicBezTo>
                    <a:pt x="3394" y="593"/>
                    <a:pt x="3394" y="605"/>
                    <a:pt x="3393" y="618"/>
                  </a:cubicBezTo>
                  <a:cubicBezTo>
                    <a:pt x="3367" y="618"/>
                    <a:pt x="3340" y="619"/>
                    <a:pt x="3313" y="619"/>
                  </a:cubicBezTo>
                  <a:cubicBezTo>
                    <a:pt x="3313" y="644"/>
                    <a:pt x="3313" y="669"/>
                    <a:pt x="3313" y="693"/>
                  </a:cubicBezTo>
                  <a:cubicBezTo>
                    <a:pt x="3310" y="694"/>
                    <a:pt x="3307" y="694"/>
                    <a:pt x="3304" y="695"/>
                  </a:cubicBezTo>
                  <a:cubicBezTo>
                    <a:pt x="3304" y="748"/>
                    <a:pt x="3304" y="802"/>
                    <a:pt x="3304" y="856"/>
                  </a:cubicBezTo>
                  <a:cubicBezTo>
                    <a:pt x="3293" y="856"/>
                    <a:pt x="3293" y="856"/>
                    <a:pt x="3293" y="856"/>
                  </a:cubicBezTo>
                  <a:cubicBezTo>
                    <a:pt x="3293" y="827"/>
                    <a:pt x="3293" y="799"/>
                    <a:pt x="3293" y="770"/>
                  </a:cubicBezTo>
                  <a:cubicBezTo>
                    <a:pt x="3268" y="765"/>
                    <a:pt x="3240" y="764"/>
                    <a:pt x="3209" y="764"/>
                  </a:cubicBezTo>
                  <a:cubicBezTo>
                    <a:pt x="3197" y="765"/>
                    <a:pt x="3185" y="765"/>
                    <a:pt x="3172" y="766"/>
                  </a:cubicBezTo>
                  <a:cubicBezTo>
                    <a:pt x="3148" y="764"/>
                    <a:pt x="3123" y="762"/>
                    <a:pt x="3098" y="761"/>
                  </a:cubicBezTo>
                  <a:cubicBezTo>
                    <a:pt x="3098" y="755"/>
                    <a:pt x="3098" y="750"/>
                    <a:pt x="3098" y="744"/>
                  </a:cubicBezTo>
                  <a:cubicBezTo>
                    <a:pt x="3094" y="744"/>
                    <a:pt x="3089" y="744"/>
                    <a:pt x="3085" y="743"/>
                  </a:cubicBezTo>
                  <a:cubicBezTo>
                    <a:pt x="3085" y="733"/>
                    <a:pt x="3085" y="723"/>
                    <a:pt x="3085" y="712"/>
                  </a:cubicBezTo>
                  <a:cubicBezTo>
                    <a:pt x="3082" y="712"/>
                    <a:pt x="3079" y="712"/>
                    <a:pt x="3076" y="711"/>
                  </a:cubicBezTo>
                  <a:cubicBezTo>
                    <a:pt x="3076" y="706"/>
                    <a:pt x="3076" y="702"/>
                    <a:pt x="3076" y="697"/>
                  </a:cubicBezTo>
                  <a:cubicBezTo>
                    <a:pt x="3072" y="697"/>
                    <a:pt x="3069" y="696"/>
                    <a:pt x="3066" y="696"/>
                  </a:cubicBezTo>
                  <a:cubicBezTo>
                    <a:pt x="3066" y="691"/>
                    <a:pt x="3065" y="686"/>
                    <a:pt x="3065" y="680"/>
                  </a:cubicBezTo>
                  <a:cubicBezTo>
                    <a:pt x="3061" y="680"/>
                    <a:pt x="3058" y="680"/>
                    <a:pt x="3054" y="679"/>
                  </a:cubicBezTo>
                  <a:cubicBezTo>
                    <a:pt x="3054" y="675"/>
                    <a:pt x="3054" y="670"/>
                    <a:pt x="3054" y="665"/>
                  </a:cubicBezTo>
                  <a:cubicBezTo>
                    <a:pt x="3035" y="665"/>
                    <a:pt x="3016" y="664"/>
                    <a:pt x="2996" y="664"/>
                  </a:cubicBezTo>
                  <a:cubicBezTo>
                    <a:pt x="2996" y="669"/>
                    <a:pt x="2996" y="674"/>
                    <a:pt x="2996" y="679"/>
                  </a:cubicBezTo>
                  <a:cubicBezTo>
                    <a:pt x="2993" y="679"/>
                    <a:pt x="2989" y="679"/>
                    <a:pt x="2986" y="679"/>
                  </a:cubicBezTo>
                  <a:cubicBezTo>
                    <a:pt x="2986" y="684"/>
                    <a:pt x="2986" y="690"/>
                    <a:pt x="2986" y="695"/>
                  </a:cubicBezTo>
                  <a:cubicBezTo>
                    <a:pt x="2983" y="695"/>
                    <a:pt x="2979" y="695"/>
                    <a:pt x="2976" y="695"/>
                  </a:cubicBezTo>
                  <a:cubicBezTo>
                    <a:pt x="2976" y="700"/>
                    <a:pt x="2976" y="705"/>
                    <a:pt x="2975" y="710"/>
                  </a:cubicBezTo>
                  <a:cubicBezTo>
                    <a:pt x="2972" y="710"/>
                    <a:pt x="2970" y="710"/>
                    <a:pt x="2967" y="710"/>
                  </a:cubicBezTo>
                  <a:cubicBezTo>
                    <a:pt x="2966" y="720"/>
                    <a:pt x="2966" y="731"/>
                    <a:pt x="2966" y="741"/>
                  </a:cubicBezTo>
                  <a:cubicBezTo>
                    <a:pt x="2961" y="741"/>
                    <a:pt x="2957" y="742"/>
                    <a:pt x="2953" y="742"/>
                  </a:cubicBezTo>
                  <a:cubicBezTo>
                    <a:pt x="2953" y="745"/>
                    <a:pt x="2953" y="749"/>
                    <a:pt x="2953" y="753"/>
                  </a:cubicBezTo>
                  <a:cubicBezTo>
                    <a:pt x="2932" y="753"/>
                    <a:pt x="2911" y="753"/>
                    <a:pt x="2890" y="754"/>
                  </a:cubicBezTo>
                  <a:cubicBezTo>
                    <a:pt x="2890" y="739"/>
                    <a:pt x="2890" y="724"/>
                    <a:pt x="2890" y="709"/>
                  </a:cubicBezTo>
                  <a:cubicBezTo>
                    <a:pt x="2851" y="697"/>
                    <a:pt x="2795" y="701"/>
                    <a:pt x="2748" y="702"/>
                  </a:cubicBezTo>
                  <a:cubicBezTo>
                    <a:pt x="2748" y="692"/>
                    <a:pt x="2748" y="682"/>
                    <a:pt x="2748" y="672"/>
                  </a:cubicBezTo>
                  <a:cubicBezTo>
                    <a:pt x="2742" y="672"/>
                    <a:pt x="2736" y="672"/>
                    <a:pt x="2731" y="672"/>
                  </a:cubicBezTo>
                  <a:cubicBezTo>
                    <a:pt x="2731" y="651"/>
                    <a:pt x="2731" y="630"/>
                    <a:pt x="2731" y="608"/>
                  </a:cubicBezTo>
                  <a:cubicBezTo>
                    <a:pt x="2621" y="608"/>
                    <a:pt x="2503" y="607"/>
                    <a:pt x="2394" y="608"/>
                  </a:cubicBezTo>
                  <a:cubicBezTo>
                    <a:pt x="2394" y="630"/>
                    <a:pt x="2394" y="651"/>
                    <a:pt x="2394" y="672"/>
                  </a:cubicBezTo>
                  <a:cubicBezTo>
                    <a:pt x="2388" y="672"/>
                    <a:pt x="2383" y="672"/>
                    <a:pt x="2380" y="675"/>
                  </a:cubicBezTo>
                  <a:cubicBezTo>
                    <a:pt x="2373" y="679"/>
                    <a:pt x="2376" y="706"/>
                    <a:pt x="2376" y="717"/>
                  </a:cubicBezTo>
                  <a:cubicBezTo>
                    <a:pt x="2372" y="717"/>
                    <a:pt x="2368" y="717"/>
                    <a:pt x="2364" y="717"/>
                  </a:cubicBezTo>
                  <a:cubicBezTo>
                    <a:pt x="2364" y="758"/>
                    <a:pt x="2364" y="798"/>
                    <a:pt x="2364" y="839"/>
                  </a:cubicBezTo>
                  <a:cubicBezTo>
                    <a:pt x="2343" y="839"/>
                    <a:pt x="2321" y="840"/>
                    <a:pt x="2299" y="840"/>
                  </a:cubicBezTo>
                  <a:cubicBezTo>
                    <a:pt x="2300" y="777"/>
                    <a:pt x="2300" y="713"/>
                    <a:pt x="2301" y="650"/>
                  </a:cubicBezTo>
                  <a:cubicBezTo>
                    <a:pt x="2250" y="634"/>
                    <a:pt x="2172" y="645"/>
                    <a:pt x="2112" y="645"/>
                  </a:cubicBezTo>
                  <a:cubicBezTo>
                    <a:pt x="2112" y="723"/>
                    <a:pt x="2112" y="802"/>
                    <a:pt x="2112" y="880"/>
                  </a:cubicBezTo>
                  <a:cubicBezTo>
                    <a:pt x="2078" y="880"/>
                    <a:pt x="2045" y="879"/>
                    <a:pt x="2012" y="879"/>
                  </a:cubicBezTo>
                  <a:cubicBezTo>
                    <a:pt x="2013" y="710"/>
                    <a:pt x="2013" y="540"/>
                    <a:pt x="2013" y="371"/>
                  </a:cubicBezTo>
                  <a:cubicBezTo>
                    <a:pt x="1990" y="364"/>
                    <a:pt x="1960" y="370"/>
                    <a:pt x="1932" y="366"/>
                  </a:cubicBezTo>
                  <a:cubicBezTo>
                    <a:pt x="1870" y="357"/>
                    <a:pt x="1801" y="369"/>
                    <a:pt x="1745" y="372"/>
                  </a:cubicBezTo>
                  <a:cubicBezTo>
                    <a:pt x="1745" y="559"/>
                    <a:pt x="1745" y="746"/>
                    <a:pt x="1744" y="933"/>
                  </a:cubicBezTo>
                  <a:cubicBezTo>
                    <a:pt x="1735" y="933"/>
                    <a:pt x="1726" y="933"/>
                    <a:pt x="1717" y="933"/>
                  </a:cubicBezTo>
                  <a:cubicBezTo>
                    <a:pt x="1717" y="879"/>
                    <a:pt x="1717" y="824"/>
                    <a:pt x="1717" y="769"/>
                  </a:cubicBezTo>
                  <a:cubicBezTo>
                    <a:pt x="1697" y="768"/>
                    <a:pt x="1677" y="766"/>
                    <a:pt x="1657" y="764"/>
                  </a:cubicBezTo>
                  <a:cubicBezTo>
                    <a:pt x="1657" y="752"/>
                    <a:pt x="1657" y="739"/>
                    <a:pt x="1657" y="727"/>
                  </a:cubicBezTo>
                  <a:cubicBezTo>
                    <a:pt x="1589" y="708"/>
                    <a:pt x="1499" y="719"/>
                    <a:pt x="1419" y="719"/>
                  </a:cubicBezTo>
                  <a:cubicBezTo>
                    <a:pt x="1419" y="736"/>
                    <a:pt x="1419" y="753"/>
                    <a:pt x="1419" y="770"/>
                  </a:cubicBezTo>
                  <a:cubicBezTo>
                    <a:pt x="1409" y="770"/>
                    <a:pt x="1400" y="770"/>
                    <a:pt x="1390" y="770"/>
                  </a:cubicBezTo>
                  <a:cubicBezTo>
                    <a:pt x="1390" y="785"/>
                    <a:pt x="1390" y="800"/>
                    <a:pt x="1390" y="815"/>
                  </a:cubicBezTo>
                  <a:cubicBezTo>
                    <a:pt x="1359" y="816"/>
                    <a:pt x="1329" y="816"/>
                    <a:pt x="1299" y="816"/>
                  </a:cubicBezTo>
                  <a:cubicBezTo>
                    <a:pt x="1299" y="825"/>
                    <a:pt x="1299" y="834"/>
                    <a:pt x="1299" y="842"/>
                  </a:cubicBezTo>
                  <a:cubicBezTo>
                    <a:pt x="1271" y="842"/>
                    <a:pt x="1243" y="842"/>
                    <a:pt x="1215" y="842"/>
                  </a:cubicBezTo>
                  <a:cubicBezTo>
                    <a:pt x="1215" y="869"/>
                    <a:pt x="1215" y="896"/>
                    <a:pt x="1215" y="923"/>
                  </a:cubicBezTo>
                  <a:cubicBezTo>
                    <a:pt x="1182" y="923"/>
                    <a:pt x="1145" y="920"/>
                    <a:pt x="1117" y="925"/>
                  </a:cubicBezTo>
                  <a:cubicBezTo>
                    <a:pt x="1117" y="939"/>
                    <a:pt x="1117" y="953"/>
                    <a:pt x="1117" y="966"/>
                  </a:cubicBezTo>
                  <a:cubicBezTo>
                    <a:pt x="1089" y="966"/>
                    <a:pt x="1062" y="966"/>
                    <a:pt x="1034" y="965"/>
                  </a:cubicBezTo>
                  <a:cubicBezTo>
                    <a:pt x="1034" y="955"/>
                    <a:pt x="1034" y="944"/>
                    <a:pt x="1034" y="933"/>
                  </a:cubicBezTo>
                  <a:cubicBezTo>
                    <a:pt x="1030" y="933"/>
                    <a:pt x="1026" y="933"/>
                    <a:pt x="1022" y="933"/>
                  </a:cubicBezTo>
                  <a:cubicBezTo>
                    <a:pt x="1022" y="911"/>
                    <a:pt x="1022" y="888"/>
                    <a:pt x="1022" y="866"/>
                  </a:cubicBezTo>
                  <a:cubicBezTo>
                    <a:pt x="1018" y="866"/>
                    <a:pt x="1013" y="865"/>
                    <a:pt x="1008" y="865"/>
                  </a:cubicBezTo>
                  <a:cubicBezTo>
                    <a:pt x="1008" y="829"/>
                    <a:pt x="1008" y="794"/>
                    <a:pt x="1008" y="758"/>
                  </a:cubicBezTo>
                  <a:cubicBezTo>
                    <a:pt x="934" y="745"/>
                    <a:pt x="846" y="756"/>
                    <a:pt x="765" y="756"/>
                  </a:cubicBezTo>
                  <a:cubicBezTo>
                    <a:pt x="765" y="710"/>
                    <a:pt x="765" y="664"/>
                    <a:pt x="765" y="618"/>
                  </a:cubicBezTo>
                  <a:cubicBezTo>
                    <a:pt x="711" y="602"/>
                    <a:pt x="636" y="611"/>
                    <a:pt x="573" y="611"/>
                  </a:cubicBezTo>
                  <a:cubicBezTo>
                    <a:pt x="546" y="612"/>
                    <a:pt x="518" y="612"/>
                    <a:pt x="491" y="613"/>
                  </a:cubicBezTo>
                  <a:cubicBezTo>
                    <a:pt x="486" y="618"/>
                    <a:pt x="487" y="689"/>
                    <a:pt x="487" y="702"/>
                  </a:cubicBezTo>
                  <a:cubicBezTo>
                    <a:pt x="429" y="703"/>
                    <a:pt x="371" y="703"/>
                    <a:pt x="314" y="704"/>
                  </a:cubicBezTo>
                  <a:cubicBezTo>
                    <a:pt x="313" y="767"/>
                    <a:pt x="313" y="829"/>
                    <a:pt x="312" y="892"/>
                  </a:cubicBezTo>
                  <a:cubicBezTo>
                    <a:pt x="296" y="892"/>
                    <a:pt x="279" y="892"/>
                    <a:pt x="263" y="892"/>
                  </a:cubicBezTo>
                  <a:cubicBezTo>
                    <a:pt x="263" y="860"/>
                    <a:pt x="264" y="827"/>
                    <a:pt x="264" y="795"/>
                  </a:cubicBezTo>
                  <a:cubicBezTo>
                    <a:pt x="218" y="791"/>
                    <a:pt x="164" y="793"/>
                    <a:pt x="115" y="793"/>
                  </a:cubicBezTo>
                  <a:cubicBezTo>
                    <a:pt x="82" y="793"/>
                    <a:pt x="48" y="794"/>
                    <a:pt x="15" y="794"/>
                  </a:cubicBezTo>
                  <a:cubicBezTo>
                    <a:pt x="14" y="893"/>
                    <a:pt x="14" y="992"/>
                    <a:pt x="13" y="1090"/>
                  </a:cubicBezTo>
                  <a:cubicBezTo>
                    <a:pt x="10" y="1090"/>
                    <a:pt x="6" y="1090"/>
                    <a:pt x="2" y="1090"/>
                  </a:cubicBezTo>
                  <a:cubicBezTo>
                    <a:pt x="1" y="1124"/>
                    <a:pt x="1" y="1158"/>
                    <a:pt x="1" y="1192"/>
                  </a:cubicBezTo>
                  <a:cubicBezTo>
                    <a:pt x="0" y="1192"/>
                    <a:pt x="0" y="1192"/>
                    <a:pt x="0" y="1192"/>
                  </a:cubicBezTo>
                  <a:cubicBezTo>
                    <a:pt x="0" y="1412"/>
                    <a:pt x="0" y="1412"/>
                    <a:pt x="0" y="1412"/>
                  </a:cubicBezTo>
                  <a:cubicBezTo>
                    <a:pt x="4652" y="1412"/>
                    <a:pt x="4652" y="1412"/>
                    <a:pt x="4652" y="1412"/>
                  </a:cubicBezTo>
                  <a:cubicBezTo>
                    <a:pt x="4730" y="1412"/>
                    <a:pt x="4730" y="1412"/>
                    <a:pt x="4730" y="1412"/>
                  </a:cubicBezTo>
                  <a:cubicBezTo>
                    <a:pt x="4860" y="1412"/>
                    <a:pt x="4860" y="1412"/>
                    <a:pt x="4860" y="1412"/>
                  </a:cubicBezTo>
                  <a:cubicBezTo>
                    <a:pt x="4993" y="1412"/>
                    <a:pt x="4993" y="1412"/>
                    <a:pt x="4993" y="1412"/>
                  </a:cubicBezTo>
                  <a:cubicBezTo>
                    <a:pt x="4992" y="1284"/>
                    <a:pt x="4991" y="1156"/>
                    <a:pt x="4991" y="1028"/>
                  </a:cubicBezTo>
                  <a:close/>
                </a:path>
              </a:pathLst>
            </a:custGeom>
            <a:solidFill>
              <a:srgbClr val="049681">
                <a:alpha val="12000"/>
              </a:srgbClr>
            </a:solidFill>
            <a:ln>
              <a:noFill/>
            </a:ln>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pic>
          <p:nvPicPr>
            <p:cNvPr id="273" name="그림 272">
              <a:extLst>
                <a:ext uri="{FF2B5EF4-FFF2-40B4-BE49-F238E27FC236}">
                  <a16:creationId xmlns:a16="http://schemas.microsoft.com/office/drawing/2014/main" id="{4BA6A45B-FC80-9EB0-D402-5B82962DE8D2}"/>
                </a:ext>
              </a:extLst>
            </p:cNvPr>
            <p:cNvPicPr>
              <a:picLocks noChangeAspect="1"/>
            </p:cNvPicPr>
            <p:nvPr/>
          </p:nvPicPr>
          <p:blipFill>
            <a:blip r:embed="rId6"/>
            <a:stretch>
              <a:fillRect/>
            </a:stretch>
          </p:blipFill>
          <p:spPr>
            <a:xfrm>
              <a:off x="10217679" y="5133788"/>
              <a:ext cx="835778" cy="657225"/>
            </a:xfrm>
            <a:prstGeom prst="rect">
              <a:avLst/>
            </a:prstGeom>
          </p:spPr>
        </p:pic>
      </p:grpSp>
    </p:spTree>
    <p:extLst>
      <p:ext uri="{BB962C8B-B14F-4D97-AF65-F5344CB8AC3E}">
        <p14:creationId xmlns:p14="http://schemas.microsoft.com/office/powerpoint/2010/main" val="14489147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모서리가 둥근 직사각형 101">
            <a:extLst>
              <a:ext uri="{FF2B5EF4-FFF2-40B4-BE49-F238E27FC236}">
                <a16:creationId xmlns:a16="http://schemas.microsoft.com/office/drawing/2014/main" id="{563CE42C-67B5-A838-BF03-573CD0CFA4CF}"/>
              </a:ext>
            </a:extLst>
          </p:cNvPr>
          <p:cNvSpPr/>
          <p:nvPr/>
        </p:nvSpPr>
        <p:spPr>
          <a:xfrm>
            <a:off x="0" y="5443160"/>
            <a:ext cx="12192000" cy="966704"/>
          </a:xfrm>
          <a:prstGeom prst="roundRect">
            <a:avLst>
              <a:gd name="adj" fmla="val 0"/>
            </a:avLst>
          </a:prstGeom>
          <a:solidFill>
            <a:srgbClr val="DEF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n>
                <a:solidFill>
                  <a:prstClr val="white">
                    <a:alpha val="0"/>
                  </a:prstClr>
                </a:solidFill>
              </a:ln>
              <a:solidFill>
                <a:prstClr val="white"/>
              </a:solidFill>
            </a:endParaRPr>
          </a:p>
        </p:txBody>
      </p:sp>
      <p:sp>
        <p:nvSpPr>
          <p:cNvPr id="170" name="직사각형 50">
            <a:extLst>
              <a:ext uri="{FF2B5EF4-FFF2-40B4-BE49-F238E27FC236}">
                <a16:creationId xmlns:a16="http://schemas.microsoft.com/office/drawing/2014/main" id="{9E9AD14E-48C4-4838-A35A-D214A4B07C2C}"/>
              </a:ext>
            </a:extLst>
          </p:cNvPr>
          <p:cNvSpPr/>
          <p:nvPr/>
        </p:nvSpPr>
        <p:spPr>
          <a:xfrm>
            <a:off x="907842" y="2098083"/>
            <a:ext cx="11284158" cy="3472457"/>
          </a:xfrm>
          <a:prstGeom prst="rect">
            <a:avLst/>
          </a:prstGeom>
          <a:solidFill>
            <a:sysClr val="window" lastClr="FFFFFF"/>
          </a:solidFill>
          <a:ln w="12700" cap="flat" cmpd="sng" algn="ctr">
            <a:noFill/>
            <a:prstDash val="solid"/>
            <a:miter lim="800000"/>
          </a:ln>
          <a:effectLst>
            <a:outerShdw blurRad="190500" algn="ctr" rotWithShape="0">
              <a:prstClr val="black">
                <a:alpha val="30000"/>
              </a:prstClr>
            </a:outerShdw>
          </a:effectLst>
        </p:spPr>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defTabSz="914377" latinLnBrk="0"/>
            <a:endParaRPr lang="ko-KR" altLang="en-US" sz="1500" kern="0" dirty="0">
              <a:ln>
                <a:solidFill>
                  <a:schemeClr val="bg1">
                    <a:alpha val="0"/>
                  </a:schemeClr>
                </a:solidFill>
              </a:ln>
              <a:solidFill>
                <a:prstClr val="black"/>
              </a:solidFill>
              <a:latin typeface="Arial" panose="020B0604020202020204" pitchFamily="34" charset="0"/>
              <a:ea typeface="KoPub돋움체 Bold" panose="02020603020101020101" pitchFamily="18" charset="-127"/>
              <a:cs typeface="Arial" panose="020B0604020202020204" pitchFamily="34" charset="0"/>
            </a:endParaRPr>
          </a:p>
        </p:txBody>
      </p:sp>
      <p:sp>
        <p:nvSpPr>
          <p:cNvPr id="173" name="TextBox 172">
            <a:extLst>
              <a:ext uri="{FF2B5EF4-FFF2-40B4-BE49-F238E27FC236}">
                <a16:creationId xmlns:a16="http://schemas.microsoft.com/office/drawing/2014/main" id="{8A9F58B4-9BD0-4FF4-B805-C4938C8E7C40}"/>
              </a:ext>
            </a:extLst>
          </p:cNvPr>
          <p:cNvSpPr txBox="1"/>
          <p:nvPr/>
        </p:nvSpPr>
        <p:spPr>
          <a:xfrm>
            <a:off x="524405" y="5692272"/>
            <a:ext cx="1872135" cy="553998"/>
          </a:xfrm>
          <a:prstGeom prst="rect">
            <a:avLst/>
          </a:prstGeom>
          <a:noFill/>
        </p:spPr>
        <p:txBody>
          <a:bodyPr wrap="square" lIns="0" tIns="0" rIns="0" bIns="0" rtlCol="0">
            <a:spAutoFit/>
          </a:bodyPr>
          <a:lstStyle>
            <a:defPPr>
              <a:defRPr lang="ko-KR"/>
            </a:defPPr>
            <a:lvl1pPr fontAlgn="auto" latinLnBrk="0">
              <a:lnSpc>
                <a:spcPct val="90000"/>
              </a:lnSpc>
              <a:spcBef>
                <a:spcPts val="0"/>
              </a:spcBef>
              <a:spcAft>
                <a:spcPts val="0"/>
              </a:spcAft>
              <a:defRPr kumimoji="0" sz="2000" b="1" spc="0">
                <a:ln>
                  <a:solidFill>
                    <a:srgbClr val="EE5A1F">
                      <a:alpha val="0"/>
                    </a:srgbClr>
                  </a:solidFill>
                </a:ln>
                <a:solidFill>
                  <a:srgbClr val="003D51"/>
                </a:solidFill>
                <a:latin typeface="Segoe UI" panose="020B0502040204020203" pitchFamily="34" charset="0"/>
                <a:ea typeface="Segoe UI" panose="020B0502040204020203" pitchFamily="34" charset="0"/>
                <a:cs typeface="Segoe UI" panose="020B0502040204020203" pitchFamily="34" charset="0"/>
              </a:defRPr>
            </a:lvl1pPr>
          </a:lstStyle>
          <a:p>
            <a:r>
              <a:rPr lang="en-US" altLang="ko-KR" spc="-30" dirty="0">
                <a:solidFill>
                  <a:srgbClr val="032F7F"/>
                </a:solidFill>
                <a:latin typeface="Arial" panose="020B0604020202020204" pitchFamily="34" charset="0"/>
                <a:ea typeface="맑은 고딕" panose="020B0503020000020004" pitchFamily="50" charset="-127"/>
                <a:cs typeface="Arial" panose="020B0604020202020204" pitchFamily="34" charset="0"/>
              </a:rPr>
              <a:t>Impact</a:t>
            </a:r>
          </a:p>
          <a:p>
            <a:r>
              <a:rPr lang="en-US" altLang="ko-KR" spc="-30" dirty="0">
                <a:solidFill>
                  <a:srgbClr val="032F7F"/>
                </a:solidFill>
                <a:latin typeface="Arial" panose="020B0604020202020204" pitchFamily="34" charset="0"/>
                <a:ea typeface="맑은 고딕" panose="020B0503020000020004" pitchFamily="50" charset="-127"/>
                <a:cs typeface="Arial" panose="020B0604020202020204" pitchFamily="34" charset="0"/>
              </a:rPr>
              <a:t>To Customers</a:t>
            </a:r>
          </a:p>
        </p:txBody>
      </p:sp>
      <p:grpSp>
        <p:nvGrpSpPr>
          <p:cNvPr id="175" name="그룹 174"/>
          <p:cNvGrpSpPr/>
          <p:nvPr/>
        </p:nvGrpSpPr>
        <p:grpSpPr>
          <a:xfrm>
            <a:off x="2753305" y="5693681"/>
            <a:ext cx="8549977" cy="543739"/>
            <a:chOff x="2844336" y="5703107"/>
            <a:chExt cx="8549977" cy="543739"/>
          </a:xfrm>
        </p:grpSpPr>
        <p:sp>
          <p:nvSpPr>
            <p:cNvPr id="176" name="TextBox 175">
              <a:extLst>
                <a:ext uri="{FF2B5EF4-FFF2-40B4-BE49-F238E27FC236}">
                  <a16:creationId xmlns:a16="http://schemas.microsoft.com/office/drawing/2014/main" id="{94B765B8-A1E9-4BD2-863E-DAA4703A0EB0}"/>
                </a:ext>
              </a:extLst>
            </p:cNvPr>
            <p:cNvSpPr txBox="1"/>
            <p:nvPr/>
          </p:nvSpPr>
          <p:spPr>
            <a:xfrm>
              <a:off x="3083687" y="5703107"/>
              <a:ext cx="8310626" cy="5437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lIns="0" tIns="0" rIns="0" bIns="0" anchor="t" anchorCtr="0">
              <a:spAutoFit/>
              <a:scene3d>
                <a:camera prst="orthographicFront"/>
                <a:lightRig rig="threePt" dir="t"/>
              </a:scene3d>
              <a:flatTx/>
            </a:bodyPr>
            <a:lstStyle>
              <a:defPPr>
                <a:defRPr lang="ko-KR"/>
              </a:defPPr>
              <a:lvl1pPr indent="0" defTabSz="995690" fontAlgn="base" latinLnBrk="0">
                <a:spcBef>
                  <a:spcPct val="0"/>
                </a:spcBef>
                <a:spcAft>
                  <a:spcPts val="300"/>
                </a:spcAft>
                <a:tabLst/>
                <a:defRPr kumimoji="1" sz="1600" baseline="0">
                  <a:solidFill>
                    <a:schemeClr val="tx1">
                      <a:lumMod val="75000"/>
                      <a:lumOff val="25000"/>
                    </a:schemeClr>
                  </a:solidFill>
                  <a:latin typeface="Arial" panose="020B0604020202020204" pitchFamily="34" charset="0"/>
                  <a:ea typeface="KoPub돋움체 Bold" panose="02020603020101020101" pitchFamily="18" charset="-127"/>
                  <a:cs typeface="Arial" panose="020B0604020202020204" pitchFamily="34" charset="0"/>
                </a:defRPr>
              </a:lvl1pPr>
              <a:lvl2pPr marL="742950" indent="-285750" defTabSz="444500" eaLnBrk="0" hangingPunct="0">
                <a:tabLst>
                  <a:tab pos="5648325" algn="l"/>
                </a:tabLst>
                <a:defRPr kumimoji="1" sz="2500" baseline="-25000">
                  <a:latin typeface="굴림" panose="020B0600000101010101" pitchFamily="50" charset="-127"/>
                  <a:ea typeface="굴림" panose="020B0600000101010101" pitchFamily="50" charset="-127"/>
                </a:defRPr>
              </a:lvl2pPr>
              <a:lvl3pPr marL="1143000" indent="-228600" defTabSz="444500" eaLnBrk="0" hangingPunct="0">
                <a:tabLst>
                  <a:tab pos="5648325" algn="l"/>
                </a:tabLst>
                <a:defRPr kumimoji="1" sz="2500" baseline="-25000">
                  <a:latin typeface="굴림" panose="020B0600000101010101" pitchFamily="50" charset="-127"/>
                  <a:ea typeface="굴림" panose="020B0600000101010101" pitchFamily="50" charset="-127"/>
                </a:defRPr>
              </a:lvl3pPr>
              <a:lvl4pPr marL="1600200" indent="-228600" defTabSz="444500" eaLnBrk="0" hangingPunct="0">
                <a:tabLst>
                  <a:tab pos="5648325" algn="l"/>
                </a:tabLst>
                <a:defRPr kumimoji="1" sz="2500" baseline="-25000">
                  <a:latin typeface="굴림" panose="020B0600000101010101" pitchFamily="50" charset="-127"/>
                  <a:ea typeface="굴림" panose="020B0600000101010101" pitchFamily="50" charset="-127"/>
                </a:defRPr>
              </a:lvl4pPr>
              <a:lvl5pPr marL="2057400" indent="-228600" defTabSz="444500" eaLnBrk="0" hangingPunct="0">
                <a:tabLst>
                  <a:tab pos="5648325" algn="l"/>
                </a:tabLst>
                <a:defRPr kumimoji="1" sz="2500" baseline="-25000">
                  <a:latin typeface="굴림" panose="020B0600000101010101" pitchFamily="50" charset="-127"/>
                  <a:ea typeface="굴림" panose="020B0600000101010101" pitchFamily="50" charset="-127"/>
                </a:defRPr>
              </a:lvl5pPr>
              <a:lvl6pPr marL="2514600" indent="-228600" defTabSz="444500" eaLnBrk="0" fontAlgn="base" hangingPunct="0">
                <a:spcBef>
                  <a:spcPct val="0"/>
                </a:spcBef>
                <a:spcAft>
                  <a:spcPct val="0"/>
                </a:spcAft>
                <a:tabLst>
                  <a:tab pos="5648325" algn="l"/>
                </a:tabLst>
                <a:defRPr kumimoji="1" sz="2500" baseline="-25000">
                  <a:latin typeface="굴림" panose="020B0600000101010101" pitchFamily="50" charset="-127"/>
                  <a:ea typeface="굴림" panose="020B0600000101010101" pitchFamily="50" charset="-127"/>
                </a:defRPr>
              </a:lvl6pPr>
              <a:lvl7pPr marL="2971800" indent="-228600" defTabSz="444500" eaLnBrk="0" fontAlgn="base" hangingPunct="0">
                <a:spcBef>
                  <a:spcPct val="0"/>
                </a:spcBef>
                <a:spcAft>
                  <a:spcPct val="0"/>
                </a:spcAft>
                <a:tabLst>
                  <a:tab pos="5648325" algn="l"/>
                </a:tabLst>
                <a:defRPr kumimoji="1" sz="2500" baseline="-25000">
                  <a:latin typeface="굴림" panose="020B0600000101010101" pitchFamily="50" charset="-127"/>
                  <a:ea typeface="굴림" panose="020B0600000101010101" pitchFamily="50" charset="-127"/>
                </a:defRPr>
              </a:lvl7pPr>
              <a:lvl8pPr marL="3429000" indent="-228600" defTabSz="444500" eaLnBrk="0" fontAlgn="base" hangingPunct="0">
                <a:spcBef>
                  <a:spcPct val="0"/>
                </a:spcBef>
                <a:spcAft>
                  <a:spcPct val="0"/>
                </a:spcAft>
                <a:tabLst>
                  <a:tab pos="5648325" algn="l"/>
                </a:tabLst>
                <a:defRPr kumimoji="1" sz="2500" baseline="-25000">
                  <a:latin typeface="굴림" panose="020B0600000101010101" pitchFamily="50" charset="-127"/>
                  <a:ea typeface="굴림" panose="020B0600000101010101" pitchFamily="50" charset="-127"/>
                </a:defRPr>
              </a:lvl8pPr>
              <a:lvl9pPr marL="3886200" indent="-228600" defTabSz="444500" eaLnBrk="0" fontAlgn="base" hangingPunct="0">
                <a:spcBef>
                  <a:spcPct val="0"/>
                </a:spcBef>
                <a:spcAft>
                  <a:spcPct val="0"/>
                </a:spcAft>
                <a:tabLst>
                  <a:tab pos="5648325" algn="l"/>
                </a:tabLst>
                <a:defRPr kumimoji="1" sz="2500" baseline="-25000">
                  <a:latin typeface="굴림" panose="020B0600000101010101" pitchFamily="50" charset="-127"/>
                  <a:ea typeface="굴림" panose="020B0600000101010101" pitchFamily="50" charset="-127"/>
                </a:defRPr>
              </a:lvl9pPr>
            </a:lstStyle>
            <a:p>
              <a:pPr>
                <a:spcAft>
                  <a:spcPts val="400"/>
                </a:spcAft>
              </a:pPr>
              <a:r>
                <a:rPr lang="en-US" altLang="ko-KR" dirty="0">
                  <a:solidFill>
                    <a:schemeClr val="tx1"/>
                  </a:solidFill>
                </a:rPr>
                <a:t>Logistics operation efficiency</a:t>
              </a:r>
            </a:p>
            <a:p>
              <a:pPr>
                <a:spcAft>
                  <a:spcPts val="400"/>
                </a:spcAft>
              </a:pPr>
              <a:r>
                <a:rPr lang="en-US" altLang="ko-KR" dirty="0">
                  <a:solidFill>
                    <a:schemeClr val="tx1"/>
                  </a:solidFill>
                </a:rPr>
                <a:t>Sales, Procurement, Forecast, Planning, Customer Service, etc</a:t>
              </a:r>
            </a:p>
          </p:txBody>
        </p:sp>
        <p:sp>
          <p:nvSpPr>
            <p:cNvPr id="177" name="Freeform 33"/>
            <p:cNvSpPr>
              <a:spLocks noEditPoints="1"/>
            </p:cNvSpPr>
            <p:nvPr/>
          </p:nvSpPr>
          <p:spPr bwMode="auto">
            <a:xfrm>
              <a:off x="2844336" y="5756003"/>
              <a:ext cx="153218" cy="153218"/>
            </a:xfrm>
            <a:custGeom>
              <a:avLst/>
              <a:gdLst>
                <a:gd name="T0" fmla="*/ 220 w 440"/>
                <a:gd name="T1" fmla="*/ 0 h 441"/>
                <a:gd name="T2" fmla="*/ 0 w 440"/>
                <a:gd name="T3" fmla="*/ 220 h 441"/>
                <a:gd name="T4" fmla="*/ 220 w 440"/>
                <a:gd name="T5" fmla="*/ 441 h 441"/>
                <a:gd name="T6" fmla="*/ 440 w 440"/>
                <a:gd name="T7" fmla="*/ 220 h 441"/>
                <a:gd name="T8" fmla="*/ 220 w 440"/>
                <a:gd name="T9" fmla="*/ 0 h 441"/>
                <a:gd name="T10" fmla="*/ 200 w 440"/>
                <a:gd name="T11" fmla="*/ 330 h 441"/>
                <a:gd name="T12" fmla="*/ 93 w 440"/>
                <a:gd name="T13" fmla="*/ 222 h 441"/>
                <a:gd name="T14" fmla="*/ 120 w 440"/>
                <a:gd name="T15" fmla="*/ 200 h 441"/>
                <a:gd name="T16" fmla="*/ 182 w 440"/>
                <a:gd name="T17" fmla="*/ 248 h 441"/>
                <a:gd name="T18" fmla="*/ 341 w 440"/>
                <a:gd name="T19" fmla="*/ 111 h 441"/>
                <a:gd name="T20" fmla="*/ 347 w 440"/>
                <a:gd name="T21" fmla="*/ 126 h 441"/>
                <a:gd name="T22" fmla="*/ 200 w 440"/>
                <a:gd name="T23" fmla="*/ 330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0" h="441">
                  <a:moveTo>
                    <a:pt x="220" y="0"/>
                  </a:moveTo>
                  <a:cubicBezTo>
                    <a:pt x="98" y="0"/>
                    <a:pt x="0" y="99"/>
                    <a:pt x="0" y="220"/>
                  </a:cubicBezTo>
                  <a:cubicBezTo>
                    <a:pt x="0" y="342"/>
                    <a:pt x="98" y="441"/>
                    <a:pt x="220" y="441"/>
                  </a:cubicBezTo>
                  <a:cubicBezTo>
                    <a:pt x="342" y="441"/>
                    <a:pt x="440" y="342"/>
                    <a:pt x="440" y="220"/>
                  </a:cubicBezTo>
                  <a:cubicBezTo>
                    <a:pt x="440" y="99"/>
                    <a:pt x="342" y="0"/>
                    <a:pt x="220" y="0"/>
                  </a:cubicBezTo>
                  <a:close/>
                  <a:moveTo>
                    <a:pt x="200" y="330"/>
                  </a:moveTo>
                  <a:cubicBezTo>
                    <a:pt x="93" y="222"/>
                    <a:pt x="93" y="222"/>
                    <a:pt x="93" y="222"/>
                  </a:cubicBezTo>
                  <a:cubicBezTo>
                    <a:pt x="120" y="200"/>
                    <a:pt x="120" y="200"/>
                    <a:pt x="120" y="200"/>
                  </a:cubicBezTo>
                  <a:cubicBezTo>
                    <a:pt x="182" y="248"/>
                    <a:pt x="182" y="248"/>
                    <a:pt x="182" y="248"/>
                  </a:cubicBezTo>
                  <a:cubicBezTo>
                    <a:pt x="207" y="218"/>
                    <a:pt x="263" y="158"/>
                    <a:pt x="341" y="111"/>
                  </a:cubicBezTo>
                  <a:cubicBezTo>
                    <a:pt x="347" y="126"/>
                    <a:pt x="347" y="126"/>
                    <a:pt x="347" y="126"/>
                  </a:cubicBezTo>
                  <a:cubicBezTo>
                    <a:pt x="276" y="191"/>
                    <a:pt x="218" y="283"/>
                    <a:pt x="200" y="330"/>
                  </a:cubicBezTo>
                  <a:close/>
                </a:path>
              </a:pathLst>
            </a:custGeom>
            <a:solidFill>
              <a:srgbClr val="032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ln>
                  <a:solidFill>
                    <a:schemeClr val="bg1">
                      <a:lumMod val="75000"/>
                      <a:alpha val="0"/>
                    </a:schemeClr>
                  </a:solidFill>
                </a:ln>
                <a:solidFill>
                  <a:prstClr val="white"/>
                </a:solidFill>
                <a:latin typeface="Arial" panose="020B0604020202020204" pitchFamily="34" charset="0"/>
                <a:cs typeface="Arial" panose="020B0604020202020204" pitchFamily="34" charset="0"/>
              </a:endParaRPr>
            </a:p>
          </p:txBody>
        </p:sp>
        <p:sp>
          <p:nvSpPr>
            <p:cNvPr id="178" name="Freeform 33"/>
            <p:cNvSpPr>
              <a:spLocks noEditPoints="1"/>
            </p:cNvSpPr>
            <p:nvPr/>
          </p:nvSpPr>
          <p:spPr bwMode="auto">
            <a:xfrm>
              <a:off x="2844336" y="6040741"/>
              <a:ext cx="153218" cy="153218"/>
            </a:xfrm>
            <a:custGeom>
              <a:avLst/>
              <a:gdLst>
                <a:gd name="T0" fmla="*/ 220 w 440"/>
                <a:gd name="T1" fmla="*/ 0 h 441"/>
                <a:gd name="T2" fmla="*/ 0 w 440"/>
                <a:gd name="T3" fmla="*/ 220 h 441"/>
                <a:gd name="T4" fmla="*/ 220 w 440"/>
                <a:gd name="T5" fmla="*/ 441 h 441"/>
                <a:gd name="T6" fmla="*/ 440 w 440"/>
                <a:gd name="T7" fmla="*/ 220 h 441"/>
                <a:gd name="T8" fmla="*/ 220 w 440"/>
                <a:gd name="T9" fmla="*/ 0 h 441"/>
                <a:gd name="T10" fmla="*/ 200 w 440"/>
                <a:gd name="T11" fmla="*/ 330 h 441"/>
                <a:gd name="T12" fmla="*/ 93 w 440"/>
                <a:gd name="T13" fmla="*/ 222 h 441"/>
                <a:gd name="T14" fmla="*/ 120 w 440"/>
                <a:gd name="T15" fmla="*/ 200 h 441"/>
                <a:gd name="T16" fmla="*/ 182 w 440"/>
                <a:gd name="T17" fmla="*/ 248 h 441"/>
                <a:gd name="T18" fmla="*/ 341 w 440"/>
                <a:gd name="T19" fmla="*/ 111 h 441"/>
                <a:gd name="T20" fmla="*/ 347 w 440"/>
                <a:gd name="T21" fmla="*/ 126 h 441"/>
                <a:gd name="T22" fmla="*/ 200 w 440"/>
                <a:gd name="T23" fmla="*/ 330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0" h="441">
                  <a:moveTo>
                    <a:pt x="220" y="0"/>
                  </a:moveTo>
                  <a:cubicBezTo>
                    <a:pt x="98" y="0"/>
                    <a:pt x="0" y="99"/>
                    <a:pt x="0" y="220"/>
                  </a:cubicBezTo>
                  <a:cubicBezTo>
                    <a:pt x="0" y="342"/>
                    <a:pt x="98" y="441"/>
                    <a:pt x="220" y="441"/>
                  </a:cubicBezTo>
                  <a:cubicBezTo>
                    <a:pt x="342" y="441"/>
                    <a:pt x="440" y="342"/>
                    <a:pt x="440" y="220"/>
                  </a:cubicBezTo>
                  <a:cubicBezTo>
                    <a:pt x="440" y="99"/>
                    <a:pt x="342" y="0"/>
                    <a:pt x="220" y="0"/>
                  </a:cubicBezTo>
                  <a:close/>
                  <a:moveTo>
                    <a:pt x="200" y="330"/>
                  </a:moveTo>
                  <a:cubicBezTo>
                    <a:pt x="93" y="222"/>
                    <a:pt x="93" y="222"/>
                    <a:pt x="93" y="222"/>
                  </a:cubicBezTo>
                  <a:cubicBezTo>
                    <a:pt x="120" y="200"/>
                    <a:pt x="120" y="200"/>
                    <a:pt x="120" y="200"/>
                  </a:cubicBezTo>
                  <a:cubicBezTo>
                    <a:pt x="182" y="248"/>
                    <a:pt x="182" y="248"/>
                    <a:pt x="182" y="248"/>
                  </a:cubicBezTo>
                  <a:cubicBezTo>
                    <a:pt x="207" y="218"/>
                    <a:pt x="263" y="158"/>
                    <a:pt x="341" y="111"/>
                  </a:cubicBezTo>
                  <a:cubicBezTo>
                    <a:pt x="347" y="126"/>
                    <a:pt x="347" y="126"/>
                    <a:pt x="347" y="126"/>
                  </a:cubicBezTo>
                  <a:cubicBezTo>
                    <a:pt x="276" y="191"/>
                    <a:pt x="218" y="283"/>
                    <a:pt x="200" y="330"/>
                  </a:cubicBezTo>
                  <a:close/>
                </a:path>
              </a:pathLst>
            </a:custGeom>
            <a:solidFill>
              <a:srgbClr val="032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ln>
                  <a:solidFill>
                    <a:schemeClr val="bg1">
                      <a:lumMod val="75000"/>
                      <a:alpha val="0"/>
                    </a:schemeClr>
                  </a:solidFill>
                </a:ln>
                <a:solidFill>
                  <a:prstClr val="white"/>
                </a:solidFill>
                <a:latin typeface="Arial" panose="020B0604020202020204" pitchFamily="34" charset="0"/>
                <a:cs typeface="Arial" panose="020B0604020202020204" pitchFamily="34" charset="0"/>
              </a:endParaRPr>
            </a:p>
          </p:txBody>
        </p:sp>
      </p:grpSp>
      <p:cxnSp>
        <p:nvCxnSpPr>
          <p:cNvPr id="179" name="직선 연결선 178"/>
          <p:cNvCxnSpPr/>
          <p:nvPr/>
        </p:nvCxnSpPr>
        <p:spPr>
          <a:xfrm>
            <a:off x="2352040" y="5709920"/>
            <a:ext cx="0" cy="55372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80" name="TextBox 179">
            <a:extLst>
              <a:ext uri="{FF2B5EF4-FFF2-40B4-BE49-F238E27FC236}">
                <a16:creationId xmlns:a16="http://schemas.microsoft.com/office/drawing/2014/main" id="{5D0AACE0-A530-4009-914B-953BB58899C4}"/>
              </a:ext>
            </a:extLst>
          </p:cNvPr>
          <p:cNvSpPr txBox="1"/>
          <p:nvPr/>
        </p:nvSpPr>
        <p:spPr>
          <a:xfrm>
            <a:off x="1103937" y="4722045"/>
            <a:ext cx="1747575" cy="498598"/>
          </a:xfrm>
          <a:prstGeom prst="rect">
            <a:avLst/>
          </a:prstGeom>
          <a:noFill/>
        </p:spPr>
        <p:txBody>
          <a:bodyPr wrap="square" lIns="0" tIns="0" rIns="0" bIns="0" rtlCol="0" anchor="ctr">
            <a:spAutoFit/>
          </a:bodyPr>
          <a:lstStyle>
            <a:defPPr>
              <a:defRPr lang="ko-KR"/>
            </a:defPPr>
            <a:lvl1pPr fontAlgn="auto" latinLnBrk="0">
              <a:lnSpc>
                <a:spcPct val="90000"/>
              </a:lnSpc>
              <a:spcBef>
                <a:spcPts val="0"/>
              </a:spcBef>
              <a:spcAft>
                <a:spcPts val="0"/>
              </a:spcAft>
              <a:defRPr kumimoji="0" sz="2800" b="1" spc="0">
                <a:ln>
                  <a:solidFill>
                    <a:srgbClr val="EE5A1F">
                      <a:alpha val="0"/>
                    </a:srgbClr>
                  </a:solidFill>
                </a:ln>
                <a:latin typeface="Segoe UI" panose="020B0502040204020203" pitchFamily="34" charset="0"/>
                <a:ea typeface="Segoe UI" panose="020B0502040204020203" pitchFamily="34" charset="0"/>
                <a:cs typeface="Segoe UI" panose="020B0502040204020203" pitchFamily="34" charset="0"/>
              </a:defRPr>
            </a:lvl1pPr>
          </a:lstStyle>
          <a:p>
            <a:r>
              <a:rPr lang="en-US" altLang="ko-KR" sz="1800" dirty="0">
                <a:latin typeface="Arial" panose="020B0604020202020204" pitchFamily="34" charset="0"/>
                <a:cs typeface="Arial" panose="020B0604020202020204" pitchFamily="34" charset="0"/>
              </a:rPr>
              <a:t>Process</a:t>
            </a:r>
          </a:p>
          <a:p>
            <a:r>
              <a:rPr lang="en-US" altLang="ko-KR" sz="1800" dirty="0">
                <a:latin typeface="Arial" panose="020B0604020202020204" pitchFamily="34" charset="0"/>
                <a:cs typeface="Arial" panose="020B0604020202020204" pitchFamily="34" charset="0"/>
              </a:rPr>
              <a:t>Innovation</a:t>
            </a:r>
            <a:endParaRPr lang="ko-KR" altLang="en-US" sz="1800" dirty="0">
              <a:latin typeface="Arial" panose="020B0604020202020204" pitchFamily="34" charset="0"/>
              <a:cs typeface="Arial" panose="020B0604020202020204" pitchFamily="34" charset="0"/>
            </a:endParaRPr>
          </a:p>
        </p:txBody>
      </p:sp>
      <p:sp>
        <p:nvSpPr>
          <p:cNvPr id="182" name="TextBox 181">
            <a:extLst>
              <a:ext uri="{FF2B5EF4-FFF2-40B4-BE49-F238E27FC236}">
                <a16:creationId xmlns:a16="http://schemas.microsoft.com/office/drawing/2014/main" id="{E84AEDB6-11B3-4546-9CC9-F051F925E7C8}"/>
              </a:ext>
            </a:extLst>
          </p:cNvPr>
          <p:cNvSpPr txBox="1"/>
          <p:nvPr/>
        </p:nvSpPr>
        <p:spPr>
          <a:xfrm>
            <a:off x="1103937" y="2633990"/>
            <a:ext cx="1481838" cy="249299"/>
          </a:xfrm>
          <a:prstGeom prst="rect">
            <a:avLst/>
          </a:prstGeom>
          <a:noFill/>
        </p:spPr>
        <p:txBody>
          <a:bodyPr wrap="square" lIns="0" tIns="0" rIns="0" bIns="0" rtlCol="0" anchor="ctr">
            <a:spAutoFit/>
          </a:bodyPr>
          <a:lstStyle>
            <a:defPPr>
              <a:defRPr lang="ko-KR"/>
            </a:defPPr>
            <a:lvl1pPr fontAlgn="auto" latinLnBrk="0">
              <a:lnSpc>
                <a:spcPct val="90000"/>
              </a:lnSpc>
              <a:spcBef>
                <a:spcPts val="0"/>
              </a:spcBef>
              <a:spcAft>
                <a:spcPts val="0"/>
              </a:spcAft>
              <a:defRPr kumimoji="0" sz="2800" b="1" spc="0">
                <a:ln>
                  <a:solidFill>
                    <a:srgbClr val="EE5A1F">
                      <a:alpha val="0"/>
                    </a:srgbClr>
                  </a:solidFill>
                </a:ln>
                <a:latin typeface="Segoe UI" panose="020B0502040204020203" pitchFamily="34" charset="0"/>
                <a:ea typeface="Segoe UI" panose="020B0502040204020203" pitchFamily="34" charset="0"/>
                <a:cs typeface="Segoe UI" panose="020B0502040204020203" pitchFamily="34" charset="0"/>
              </a:defRPr>
            </a:lvl1pPr>
          </a:lstStyle>
          <a:p>
            <a:r>
              <a:rPr lang="en-US" altLang="ko-KR" sz="1800" dirty="0">
                <a:latin typeface="Arial" panose="020B0604020202020204" pitchFamily="34" charset="0"/>
                <a:cs typeface="Arial" panose="020B0604020202020204" pitchFamily="34" charset="0"/>
              </a:rPr>
              <a:t>Operation</a:t>
            </a:r>
            <a:endParaRPr lang="ko-KR" altLang="en-US" sz="1800" dirty="0">
              <a:latin typeface="Arial" panose="020B0604020202020204" pitchFamily="34" charset="0"/>
              <a:cs typeface="Arial" panose="020B0604020202020204" pitchFamily="34" charset="0"/>
            </a:endParaRPr>
          </a:p>
        </p:txBody>
      </p:sp>
      <p:cxnSp>
        <p:nvCxnSpPr>
          <p:cNvPr id="186" name="직선 연결선 185"/>
          <p:cNvCxnSpPr/>
          <p:nvPr/>
        </p:nvCxnSpPr>
        <p:spPr>
          <a:xfrm>
            <a:off x="1084851" y="4372146"/>
            <a:ext cx="5880574" cy="0"/>
          </a:xfrm>
          <a:prstGeom prst="line">
            <a:avLst/>
          </a:prstGeom>
          <a:ln w="19050" cap="rnd">
            <a:solidFill>
              <a:schemeClr val="bg1">
                <a:lumMod val="75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31" name="왼쪽 화살표 215">
            <a:extLst>
              <a:ext uri="{FF2B5EF4-FFF2-40B4-BE49-F238E27FC236}">
                <a16:creationId xmlns:a16="http://schemas.microsoft.com/office/drawing/2014/main" id="{7A9E1F5E-F6F5-4ABA-AD07-B4028D8C69D9}"/>
              </a:ext>
            </a:extLst>
          </p:cNvPr>
          <p:cNvSpPr/>
          <p:nvPr/>
        </p:nvSpPr>
        <p:spPr bwMode="gray">
          <a:xfrm flipH="1">
            <a:off x="2606349" y="2964376"/>
            <a:ext cx="4539796" cy="328390"/>
          </a:xfrm>
          <a:prstGeom prst="leftArrow">
            <a:avLst>
              <a:gd name="adj1" fmla="val 45686"/>
              <a:gd name="adj2" fmla="val 71434"/>
            </a:avLst>
          </a:prstGeom>
          <a:gradFill>
            <a:gsLst>
              <a:gs pos="0">
                <a:srgbClr val="16C5A8">
                  <a:alpha val="0"/>
                </a:srgbClr>
              </a:gs>
              <a:gs pos="99000">
                <a:srgbClr val="16C5A8">
                  <a:alpha val="0"/>
                </a:srgbClr>
              </a:gs>
              <a:gs pos="0">
                <a:srgbClr val="16C5A8"/>
              </a:gs>
              <a:gs pos="90000">
                <a:srgbClr val="16C5A8"/>
              </a:gs>
            </a:gsLst>
            <a:lin ang="0" scaled="0"/>
          </a:gradFill>
          <a:ln>
            <a:noFill/>
          </a:ln>
        </p:spPr>
        <p:txBody>
          <a:bodyPr spcFirstLastPara="1" wrap="square" lIns="68575" tIns="34275" rIns="68575" bIns="34275" anchor="t" anchorCtr="0">
            <a:noAutofit/>
          </a:bodyPr>
          <a:lstStyle/>
          <a:p>
            <a:endParaRPr lang="ko-KR" altLang="en-US" sz="1400" dirty="0">
              <a:solidFill>
                <a:schemeClr val="dk1"/>
              </a:solidFill>
              <a:latin typeface="Arial"/>
              <a:cs typeface="Arial"/>
            </a:endParaRPr>
          </a:p>
        </p:txBody>
      </p:sp>
      <p:sp>
        <p:nvSpPr>
          <p:cNvPr id="232" name="직사각형 218">
            <a:extLst>
              <a:ext uri="{FF2B5EF4-FFF2-40B4-BE49-F238E27FC236}">
                <a16:creationId xmlns:a16="http://schemas.microsoft.com/office/drawing/2014/main" id="{C583D277-AF2F-417A-98C6-735ACD097B84}"/>
              </a:ext>
            </a:extLst>
          </p:cNvPr>
          <p:cNvSpPr/>
          <p:nvPr/>
        </p:nvSpPr>
        <p:spPr>
          <a:xfrm>
            <a:off x="2523087" y="3132536"/>
            <a:ext cx="4623058" cy="31285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endParaRPr lang="ko-KR" altLang="en-US" sz="1400" dirty="0">
              <a:solidFill>
                <a:schemeClr val="tx1"/>
              </a:solidFill>
              <a:latin typeface="Arial" panose="020B0604020202020204" pitchFamily="34" charset="0"/>
              <a:cs typeface="Arial" panose="020B0604020202020204" pitchFamily="34" charset="0"/>
            </a:endParaRPr>
          </a:p>
        </p:txBody>
      </p:sp>
      <p:grpSp>
        <p:nvGrpSpPr>
          <p:cNvPr id="192" name="그룹 191"/>
          <p:cNvGrpSpPr/>
          <p:nvPr/>
        </p:nvGrpSpPr>
        <p:grpSpPr>
          <a:xfrm>
            <a:off x="2685272" y="2255791"/>
            <a:ext cx="4181523" cy="840225"/>
            <a:chOff x="2180770" y="2255791"/>
            <a:chExt cx="4181523" cy="840225"/>
          </a:xfrm>
        </p:grpSpPr>
        <p:sp>
          <p:nvSpPr>
            <p:cNvPr id="193" name="TextBox 192">
              <a:extLst>
                <a:ext uri="{FF2B5EF4-FFF2-40B4-BE49-F238E27FC236}">
                  <a16:creationId xmlns:a16="http://schemas.microsoft.com/office/drawing/2014/main" id="{CB8C5FBD-AB19-4F94-BFB1-A38CCEC40FCB}"/>
                </a:ext>
              </a:extLst>
            </p:cNvPr>
            <p:cNvSpPr txBox="1"/>
            <p:nvPr/>
          </p:nvSpPr>
          <p:spPr>
            <a:xfrm>
              <a:off x="2180770" y="2783826"/>
              <a:ext cx="668452" cy="166199"/>
            </a:xfrm>
            <a:prstGeom prst="rect">
              <a:avLst/>
            </a:prstGeom>
            <a:noFill/>
          </p:spPr>
          <p:txBody>
            <a:bodyPr wrap="square" lIns="0" tIns="0" rIns="0" bIns="0" rtlCol="0">
              <a:spAutoFit/>
            </a:bodyPr>
            <a:lstStyle/>
            <a:p>
              <a:pPr algn="ctr">
                <a:lnSpc>
                  <a:spcPct val="90000"/>
                </a:lnSpc>
              </a:pPr>
              <a:r>
                <a:rPr kumimoji="1" lang="en-US" altLang="ko-KR" sz="1200" spc="-50" dirty="0">
                  <a:ln>
                    <a:solidFill>
                      <a:srgbClr val="EE5A1F">
                        <a:alpha val="0"/>
                      </a:srgbClr>
                    </a:solidFill>
                  </a:ln>
                  <a:solidFill>
                    <a:schemeClr val="tx1">
                      <a:lumMod val="75000"/>
                      <a:lumOff val="25000"/>
                    </a:schemeClr>
                  </a:solidFill>
                  <a:latin typeface="Arial" panose="020B0604020202020204" pitchFamily="34" charset="0"/>
                  <a:ea typeface="Segoe UI" panose="020B0502040204020203" pitchFamily="34" charset="0"/>
                  <a:cs typeface="Arial" panose="020B0604020202020204" pitchFamily="34" charset="0"/>
                </a:rPr>
                <a:t>Production</a:t>
              </a:r>
              <a:endParaRPr kumimoji="1" lang="ko-KR" altLang="en-US" sz="1200" spc="-50" dirty="0">
                <a:ln>
                  <a:solidFill>
                    <a:srgbClr val="EE5A1F">
                      <a:alpha val="0"/>
                    </a:srgbClr>
                  </a:solidFill>
                </a:ln>
                <a:solidFill>
                  <a:schemeClr val="tx1">
                    <a:lumMod val="75000"/>
                    <a:lumOff val="25000"/>
                  </a:schemeClr>
                </a:solidFill>
                <a:latin typeface="Arial" panose="020B0604020202020204" pitchFamily="34" charset="0"/>
                <a:ea typeface="Segoe UI" panose="020B0502040204020203" pitchFamily="34" charset="0"/>
                <a:cs typeface="Arial" panose="020B0604020202020204" pitchFamily="34" charset="0"/>
              </a:endParaRPr>
            </a:p>
          </p:txBody>
        </p:sp>
        <p:grpSp>
          <p:nvGrpSpPr>
            <p:cNvPr id="195" name="Group 55">
              <a:extLst>
                <a:ext uri="{FF2B5EF4-FFF2-40B4-BE49-F238E27FC236}">
                  <a16:creationId xmlns:a16="http://schemas.microsoft.com/office/drawing/2014/main" id="{144BA757-5F26-4649-B58F-EF2D62A0166E}"/>
                </a:ext>
              </a:extLst>
            </p:cNvPr>
            <p:cNvGrpSpPr>
              <a:grpSpLocks noChangeAspect="1"/>
            </p:cNvGrpSpPr>
            <p:nvPr/>
          </p:nvGrpSpPr>
          <p:grpSpPr bwMode="auto">
            <a:xfrm>
              <a:off x="2247762" y="2269588"/>
              <a:ext cx="534466" cy="456731"/>
              <a:chOff x="823" y="1620"/>
              <a:chExt cx="221" cy="187"/>
            </a:xfrm>
            <a:solidFill>
              <a:srgbClr val="7F7F7F"/>
            </a:solidFill>
          </p:grpSpPr>
          <p:sp>
            <p:nvSpPr>
              <p:cNvPr id="227" name="Freeform 56">
                <a:extLst>
                  <a:ext uri="{FF2B5EF4-FFF2-40B4-BE49-F238E27FC236}">
                    <a16:creationId xmlns:a16="http://schemas.microsoft.com/office/drawing/2014/main" id="{88D2E8C6-75D8-40EB-BE7E-8E9E1D7BCCF0}"/>
                  </a:ext>
                </a:extLst>
              </p:cNvPr>
              <p:cNvSpPr>
                <a:spLocks noEditPoints="1"/>
              </p:cNvSpPr>
              <p:nvPr/>
            </p:nvSpPr>
            <p:spPr bwMode="auto">
              <a:xfrm>
                <a:off x="865" y="1709"/>
                <a:ext cx="56" cy="56"/>
              </a:xfrm>
              <a:custGeom>
                <a:avLst/>
                <a:gdLst>
                  <a:gd name="T0" fmla="*/ 19 w 39"/>
                  <a:gd name="T1" fmla="*/ 0 h 39"/>
                  <a:gd name="T2" fmla="*/ 0 w 39"/>
                  <a:gd name="T3" fmla="*/ 19 h 39"/>
                  <a:gd name="T4" fmla="*/ 19 w 39"/>
                  <a:gd name="T5" fmla="*/ 39 h 39"/>
                  <a:gd name="T6" fmla="*/ 39 w 39"/>
                  <a:gd name="T7" fmla="*/ 19 h 39"/>
                  <a:gd name="T8" fmla="*/ 19 w 39"/>
                  <a:gd name="T9" fmla="*/ 0 h 39"/>
                  <a:gd name="T10" fmla="*/ 19 w 39"/>
                  <a:gd name="T11" fmla="*/ 28 h 39"/>
                  <a:gd name="T12" fmla="*/ 11 w 39"/>
                  <a:gd name="T13" fmla="*/ 19 h 39"/>
                  <a:gd name="T14" fmla="*/ 19 w 39"/>
                  <a:gd name="T15" fmla="*/ 11 h 39"/>
                  <a:gd name="T16" fmla="*/ 28 w 39"/>
                  <a:gd name="T17" fmla="*/ 19 h 39"/>
                  <a:gd name="T18" fmla="*/ 19 w 39"/>
                  <a:gd name="T19" fmla="*/ 2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9" h="39">
                    <a:moveTo>
                      <a:pt x="19" y="0"/>
                    </a:moveTo>
                    <a:cubicBezTo>
                      <a:pt x="9" y="0"/>
                      <a:pt x="0" y="9"/>
                      <a:pt x="0" y="19"/>
                    </a:cubicBezTo>
                    <a:cubicBezTo>
                      <a:pt x="0" y="30"/>
                      <a:pt x="9" y="39"/>
                      <a:pt x="19" y="39"/>
                    </a:cubicBezTo>
                    <a:cubicBezTo>
                      <a:pt x="30" y="39"/>
                      <a:pt x="39" y="30"/>
                      <a:pt x="39" y="19"/>
                    </a:cubicBezTo>
                    <a:cubicBezTo>
                      <a:pt x="39" y="9"/>
                      <a:pt x="30" y="0"/>
                      <a:pt x="19" y="0"/>
                    </a:cubicBezTo>
                    <a:close/>
                    <a:moveTo>
                      <a:pt x="19" y="28"/>
                    </a:moveTo>
                    <a:cubicBezTo>
                      <a:pt x="15" y="28"/>
                      <a:pt x="11" y="24"/>
                      <a:pt x="11" y="19"/>
                    </a:cubicBezTo>
                    <a:cubicBezTo>
                      <a:pt x="11" y="15"/>
                      <a:pt x="15" y="11"/>
                      <a:pt x="19" y="11"/>
                    </a:cubicBezTo>
                    <a:cubicBezTo>
                      <a:pt x="24" y="11"/>
                      <a:pt x="28" y="15"/>
                      <a:pt x="28" y="19"/>
                    </a:cubicBezTo>
                    <a:cubicBezTo>
                      <a:pt x="28" y="24"/>
                      <a:pt x="24" y="28"/>
                      <a:pt x="19"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ko-KR" altLang="en-US" sz="1200" dirty="0">
                  <a:latin typeface="Arial" panose="020B0604020202020204" pitchFamily="34" charset="0"/>
                  <a:cs typeface="Arial" panose="020B0604020202020204" pitchFamily="34" charset="0"/>
                </a:endParaRPr>
              </a:p>
            </p:txBody>
          </p:sp>
          <p:sp>
            <p:nvSpPr>
              <p:cNvPr id="228" name="Freeform 57">
                <a:extLst>
                  <a:ext uri="{FF2B5EF4-FFF2-40B4-BE49-F238E27FC236}">
                    <a16:creationId xmlns:a16="http://schemas.microsoft.com/office/drawing/2014/main" id="{DC61E96F-2C21-4B98-9673-3C956B325C73}"/>
                  </a:ext>
                </a:extLst>
              </p:cNvPr>
              <p:cNvSpPr>
                <a:spLocks noEditPoints="1"/>
              </p:cNvSpPr>
              <p:nvPr/>
            </p:nvSpPr>
            <p:spPr bwMode="auto">
              <a:xfrm>
                <a:off x="823" y="1668"/>
                <a:ext cx="139" cy="139"/>
              </a:xfrm>
              <a:custGeom>
                <a:avLst/>
                <a:gdLst>
                  <a:gd name="T0" fmla="*/ 97 w 97"/>
                  <a:gd name="T1" fmla="*/ 54 h 97"/>
                  <a:gd name="T2" fmla="*/ 97 w 97"/>
                  <a:gd name="T3" fmla="*/ 42 h 97"/>
                  <a:gd name="T4" fmla="*/ 82 w 97"/>
                  <a:gd name="T5" fmla="*/ 40 h 97"/>
                  <a:gd name="T6" fmla="*/ 78 w 97"/>
                  <a:gd name="T7" fmla="*/ 31 h 97"/>
                  <a:gd name="T8" fmla="*/ 87 w 97"/>
                  <a:gd name="T9" fmla="*/ 19 h 97"/>
                  <a:gd name="T10" fmla="*/ 78 w 97"/>
                  <a:gd name="T11" fmla="*/ 10 h 97"/>
                  <a:gd name="T12" fmla="*/ 66 w 97"/>
                  <a:gd name="T13" fmla="*/ 19 h 97"/>
                  <a:gd name="T14" fmla="*/ 57 w 97"/>
                  <a:gd name="T15" fmla="*/ 15 h 97"/>
                  <a:gd name="T16" fmla="*/ 54 w 97"/>
                  <a:gd name="T17" fmla="*/ 0 h 97"/>
                  <a:gd name="T18" fmla="*/ 42 w 97"/>
                  <a:gd name="T19" fmla="*/ 0 h 97"/>
                  <a:gd name="T20" fmla="*/ 40 w 97"/>
                  <a:gd name="T21" fmla="*/ 15 h 97"/>
                  <a:gd name="T22" fmla="*/ 30 w 97"/>
                  <a:gd name="T23" fmla="*/ 18 h 97"/>
                  <a:gd name="T24" fmla="*/ 19 w 97"/>
                  <a:gd name="T25" fmla="*/ 10 h 97"/>
                  <a:gd name="T26" fmla="*/ 10 w 97"/>
                  <a:gd name="T27" fmla="*/ 19 h 97"/>
                  <a:gd name="T28" fmla="*/ 18 w 97"/>
                  <a:gd name="T29" fmla="*/ 30 h 97"/>
                  <a:gd name="T30" fmla="*/ 14 w 97"/>
                  <a:gd name="T31" fmla="*/ 40 h 97"/>
                  <a:gd name="T32" fmla="*/ 0 w 97"/>
                  <a:gd name="T33" fmla="*/ 42 h 97"/>
                  <a:gd name="T34" fmla="*/ 0 w 97"/>
                  <a:gd name="T35" fmla="*/ 54 h 97"/>
                  <a:gd name="T36" fmla="*/ 14 w 97"/>
                  <a:gd name="T37" fmla="*/ 57 h 97"/>
                  <a:gd name="T38" fmla="*/ 18 w 97"/>
                  <a:gd name="T39" fmla="*/ 67 h 97"/>
                  <a:gd name="T40" fmla="*/ 10 w 97"/>
                  <a:gd name="T41" fmla="*/ 78 h 97"/>
                  <a:gd name="T42" fmla="*/ 19 w 97"/>
                  <a:gd name="T43" fmla="*/ 87 h 97"/>
                  <a:gd name="T44" fmla="*/ 30 w 97"/>
                  <a:gd name="T45" fmla="*/ 78 h 97"/>
                  <a:gd name="T46" fmla="*/ 40 w 97"/>
                  <a:gd name="T47" fmla="*/ 82 h 97"/>
                  <a:gd name="T48" fmla="*/ 42 w 97"/>
                  <a:gd name="T49" fmla="*/ 97 h 97"/>
                  <a:gd name="T50" fmla="*/ 54 w 97"/>
                  <a:gd name="T51" fmla="*/ 97 h 97"/>
                  <a:gd name="T52" fmla="*/ 57 w 97"/>
                  <a:gd name="T53" fmla="*/ 82 h 97"/>
                  <a:gd name="T54" fmla="*/ 66 w 97"/>
                  <a:gd name="T55" fmla="*/ 78 h 97"/>
                  <a:gd name="T56" fmla="*/ 78 w 97"/>
                  <a:gd name="T57" fmla="*/ 87 h 97"/>
                  <a:gd name="T58" fmla="*/ 87 w 97"/>
                  <a:gd name="T59" fmla="*/ 78 h 97"/>
                  <a:gd name="T60" fmla="*/ 78 w 97"/>
                  <a:gd name="T61" fmla="*/ 66 h 97"/>
                  <a:gd name="T62" fmla="*/ 82 w 97"/>
                  <a:gd name="T63" fmla="*/ 57 h 97"/>
                  <a:gd name="T64" fmla="*/ 97 w 97"/>
                  <a:gd name="T65" fmla="*/ 54 h 97"/>
                  <a:gd name="T66" fmla="*/ 48 w 97"/>
                  <a:gd name="T67" fmla="*/ 75 h 97"/>
                  <a:gd name="T68" fmla="*/ 22 w 97"/>
                  <a:gd name="T69" fmla="*/ 48 h 97"/>
                  <a:gd name="T70" fmla="*/ 48 w 97"/>
                  <a:gd name="T71" fmla="*/ 22 h 97"/>
                  <a:gd name="T72" fmla="*/ 74 w 97"/>
                  <a:gd name="T73" fmla="*/ 48 h 97"/>
                  <a:gd name="T74" fmla="*/ 48 w 97"/>
                  <a:gd name="T75" fmla="*/ 75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7" h="97">
                    <a:moveTo>
                      <a:pt x="97" y="54"/>
                    </a:moveTo>
                    <a:cubicBezTo>
                      <a:pt x="97" y="42"/>
                      <a:pt x="97" y="42"/>
                      <a:pt x="97" y="42"/>
                    </a:cubicBezTo>
                    <a:cubicBezTo>
                      <a:pt x="82" y="40"/>
                      <a:pt x="82" y="40"/>
                      <a:pt x="82" y="40"/>
                    </a:cubicBezTo>
                    <a:cubicBezTo>
                      <a:pt x="81" y="37"/>
                      <a:pt x="80" y="33"/>
                      <a:pt x="78" y="31"/>
                    </a:cubicBezTo>
                    <a:cubicBezTo>
                      <a:pt x="87" y="19"/>
                      <a:pt x="87" y="19"/>
                      <a:pt x="87" y="19"/>
                    </a:cubicBezTo>
                    <a:cubicBezTo>
                      <a:pt x="78" y="10"/>
                      <a:pt x="78" y="10"/>
                      <a:pt x="78" y="10"/>
                    </a:cubicBezTo>
                    <a:cubicBezTo>
                      <a:pt x="66" y="19"/>
                      <a:pt x="66" y="19"/>
                      <a:pt x="66" y="19"/>
                    </a:cubicBezTo>
                    <a:cubicBezTo>
                      <a:pt x="63" y="17"/>
                      <a:pt x="60" y="15"/>
                      <a:pt x="57" y="15"/>
                    </a:cubicBezTo>
                    <a:cubicBezTo>
                      <a:pt x="54" y="0"/>
                      <a:pt x="54" y="0"/>
                      <a:pt x="54" y="0"/>
                    </a:cubicBezTo>
                    <a:cubicBezTo>
                      <a:pt x="42" y="0"/>
                      <a:pt x="42" y="0"/>
                      <a:pt x="42" y="0"/>
                    </a:cubicBezTo>
                    <a:cubicBezTo>
                      <a:pt x="40" y="15"/>
                      <a:pt x="40" y="15"/>
                      <a:pt x="40" y="15"/>
                    </a:cubicBezTo>
                    <a:cubicBezTo>
                      <a:pt x="37" y="15"/>
                      <a:pt x="33" y="17"/>
                      <a:pt x="30" y="18"/>
                    </a:cubicBezTo>
                    <a:cubicBezTo>
                      <a:pt x="19" y="10"/>
                      <a:pt x="19" y="10"/>
                      <a:pt x="19" y="10"/>
                    </a:cubicBezTo>
                    <a:cubicBezTo>
                      <a:pt x="10" y="19"/>
                      <a:pt x="10" y="19"/>
                      <a:pt x="10" y="19"/>
                    </a:cubicBezTo>
                    <a:cubicBezTo>
                      <a:pt x="18" y="30"/>
                      <a:pt x="18" y="30"/>
                      <a:pt x="18" y="30"/>
                    </a:cubicBezTo>
                    <a:cubicBezTo>
                      <a:pt x="17" y="33"/>
                      <a:pt x="15" y="37"/>
                      <a:pt x="14" y="40"/>
                    </a:cubicBezTo>
                    <a:cubicBezTo>
                      <a:pt x="0" y="42"/>
                      <a:pt x="0" y="42"/>
                      <a:pt x="0" y="42"/>
                    </a:cubicBezTo>
                    <a:cubicBezTo>
                      <a:pt x="0" y="54"/>
                      <a:pt x="0" y="54"/>
                      <a:pt x="0" y="54"/>
                    </a:cubicBezTo>
                    <a:cubicBezTo>
                      <a:pt x="14" y="57"/>
                      <a:pt x="14" y="57"/>
                      <a:pt x="14" y="57"/>
                    </a:cubicBezTo>
                    <a:cubicBezTo>
                      <a:pt x="15" y="60"/>
                      <a:pt x="17" y="64"/>
                      <a:pt x="18" y="67"/>
                    </a:cubicBezTo>
                    <a:cubicBezTo>
                      <a:pt x="10" y="78"/>
                      <a:pt x="10" y="78"/>
                      <a:pt x="10" y="78"/>
                    </a:cubicBezTo>
                    <a:cubicBezTo>
                      <a:pt x="19" y="87"/>
                      <a:pt x="19" y="87"/>
                      <a:pt x="19" y="87"/>
                    </a:cubicBezTo>
                    <a:cubicBezTo>
                      <a:pt x="30" y="78"/>
                      <a:pt x="30" y="78"/>
                      <a:pt x="30" y="78"/>
                    </a:cubicBezTo>
                    <a:cubicBezTo>
                      <a:pt x="33" y="80"/>
                      <a:pt x="36" y="82"/>
                      <a:pt x="40" y="82"/>
                    </a:cubicBezTo>
                    <a:cubicBezTo>
                      <a:pt x="42" y="97"/>
                      <a:pt x="42" y="97"/>
                      <a:pt x="42" y="97"/>
                    </a:cubicBezTo>
                    <a:cubicBezTo>
                      <a:pt x="54" y="97"/>
                      <a:pt x="54" y="97"/>
                      <a:pt x="54" y="97"/>
                    </a:cubicBezTo>
                    <a:cubicBezTo>
                      <a:pt x="57" y="82"/>
                      <a:pt x="57" y="82"/>
                      <a:pt x="57" y="82"/>
                    </a:cubicBezTo>
                    <a:cubicBezTo>
                      <a:pt x="60" y="81"/>
                      <a:pt x="63" y="80"/>
                      <a:pt x="66" y="78"/>
                    </a:cubicBezTo>
                    <a:cubicBezTo>
                      <a:pt x="78" y="87"/>
                      <a:pt x="78" y="87"/>
                      <a:pt x="78" y="87"/>
                    </a:cubicBezTo>
                    <a:cubicBezTo>
                      <a:pt x="87" y="78"/>
                      <a:pt x="87" y="78"/>
                      <a:pt x="87" y="78"/>
                    </a:cubicBezTo>
                    <a:cubicBezTo>
                      <a:pt x="78" y="66"/>
                      <a:pt x="78" y="66"/>
                      <a:pt x="78" y="66"/>
                    </a:cubicBezTo>
                    <a:cubicBezTo>
                      <a:pt x="80" y="63"/>
                      <a:pt x="81" y="60"/>
                      <a:pt x="82" y="57"/>
                    </a:cubicBezTo>
                    <a:lnTo>
                      <a:pt x="97" y="54"/>
                    </a:lnTo>
                    <a:close/>
                    <a:moveTo>
                      <a:pt x="48" y="75"/>
                    </a:moveTo>
                    <a:cubicBezTo>
                      <a:pt x="34" y="75"/>
                      <a:pt x="22" y="63"/>
                      <a:pt x="22" y="48"/>
                    </a:cubicBezTo>
                    <a:cubicBezTo>
                      <a:pt x="22" y="34"/>
                      <a:pt x="34" y="22"/>
                      <a:pt x="48" y="22"/>
                    </a:cubicBezTo>
                    <a:cubicBezTo>
                      <a:pt x="63" y="22"/>
                      <a:pt x="74" y="34"/>
                      <a:pt x="74" y="48"/>
                    </a:cubicBezTo>
                    <a:cubicBezTo>
                      <a:pt x="74" y="63"/>
                      <a:pt x="63" y="75"/>
                      <a:pt x="48" y="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ko-KR" altLang="en-US" sz="1200" dirty="0">
                  <a:latin typeface="Arial" panose="020B0604020202020204" pitchFamily="34" charset="0"/>
                  <a:cs typeface="Arial" panose="020B0604020202020204" pitchFamily="34" charset="0"/>
                </a:endParaRPr>
              </a:p>
            </p:txBody>
          </p:sp>
          <p:sp>
            <p:nvSpPr>
              <p:cNvPr id="229" name="Freeform 58">
                <a:extLst>
                  <a:ext uri="{FF2B5EF4-FFF2-40B4-BE49-F238E27FC236}">
                    <a16:creationId xmlns:a16="http://schemas.microsoft.com/office/drawing/2014/main" id="{B0573A07-DED8-4F16-B3FE-5512B439E8CE}"/>
                  </a:ext>
                </a:extLst>
              </p:cNvPr>
              <p:cNvSpPr>
                <a:spLocks noEditPoints="1"/>
              </p:cNvSpPr>
              <p:nvPr/>
            </p:nvSpPr>
            <p:spPr bwMode="auto">
              <a:xfrm>
                <a:off x="958" y="1666"/>
                <a:ext cx="86" cy="86"/>
              </a:xfrm>
              <a:custGeom>
                <a:avLst/>
                <a:gdLst>
                  <a:gd name="T0" fmla="*/ 60 w 60"/>
                  <a:gd name="T1" fmla="*/ 33 h 60"/>
                  <a:gd name="T2" fmla="*/ 60 w 60"/>
                  <a:gd name="T3" fmla="*/ 26 h 60"/>
                  <a:gd name="T4" fmla="*/ 51 w 60"/>
                  <a:gd name="T5" fmla="*/ 25 h 60"/>
                  <a:gd name="T6" fmla="*/ 48 w 60"/>
                  <a:gd name="T7" fmla="*/ 19 h 60"/>
                  <a:gd name="T8" fmla="*/ 54 w 60"/>
                  <a:gd name="T9" fmla="*/ 11 h 60"/>
                  <a:gd name="T10" fmla="*/ 48 w 60"/>
                  <a:gd name="T11" fmla="*/ 6 h 60"/>
                  <a:gd name="T12" fmla="*/ 41 w 60"/>
                  <a:gd name="T13" fmla="*/ 11 h 60"/>
                  <a:gd name="T14" fmla="*/ 35 w 60"/>
                  <a:gd name="T15" fmla="*/ 9 h 60"/>
                  <a:gd name="T16" fmla="*/ 34 w 60"/>
                  <a:gd name="T17" fmla="*/ 0 h 60"/>
                  <a:gd name="T18" fmla="*/ 26 w 60"/>
                  <a:gd name="T19" fmla="*/ 0 h 60"/>
                  <a:gd name="T20" fmla="*/ 25 w 60"/>
                  <a:gd name="T21" fmla="*/ 9 h 60"/>
                  <a:gd name="T22" fmla="*/ 19 w 60"/>
                  <a:gd name="T23" fmla="*/ 11 h 60"/>
                  <a:gd name="T24" fmla="*/ 11 w 60"/>
                  <a:gd name="T25" fmla="*/ 6 h 60"/>
                  <a:gd name="T26" fmla="*/ 6 w 60"/>
                  <a:gd name="T27" fmla="*/ 11 h 60"/>
                  <a:gd name="T28" fmla="*/ 11 w 60"/>
                  <a:gd name="T29" fmla="*/ 19 h 60"/>
                  <a:gd name="T30" fmla="*/ 9 w 60"/>
                  <a:gd name="T31" fmla="*/ 24 h 60"/>
                  <a:gd name="T32" fmla="*/ 0 w 60"/>
                  <a:gd name="T33" fmla="*/ 26 h 60"/>
                  <a:gd name="T34" fmla="*/ 0 w 60"/>
                  <a:gd name="T35" fmla="*/ 33 h 60"/>
                  <a:gd name="T36" fmla="*/ 9 w 60"/>
                  <a:gd name="T37" fmla="*/ 35 h 60"/>
                  <a:gd name="T38" fmla="*/ 11 w 60"/>
                  <a:gd name="T39" fmla="*/ 41 h 60"/>
                  <a:gd name="T40" fmla="*/ 6 w 60"/>
                  <a:gd name="T41" fmla="*/ 48 h 60"/>
                  <a:gd name="T42" fmla="*/ 11 w 60"/>
                  <a:gd name="T43" fmla="*/ 53 h 60"/>
                  <a:gd name="T44" fmla="*/ 19 w 60"/>
                  <a:gd name="T45" fmla="*/ 48 h 60"/>
                  <a:gd name="T46" fmla="*/ 25 w 60"/>
                  <a:gd name="T47" fmla="*/ 51 h 60"/>
                  <a:gd name="T48" fmla="*/ 26 w 60"/>
                  <a:gd name="T49" fmla="*/ 60 h 60"/>
                  <a:gd name="T50" fmla="*/ 34 w 60"/>
                  <a:gd name="T51" fmla="*/ 60 h 60"/>
                  <a:gd name="T52" fmla="*/ 35 w 60"/>
                  <a:gd name="T53" fmla="*/ 51 h 60"/>
                  <a:gd name="T54" fmla="*/ 41 w 60"/>
                  <a:gd name="T55" fmla="*/ 48 h 60"/>
                  <a:gd name="T56" fmla="*/ 48 w 60"/>
                  <a:gd name="T57" fmla="*/ 53 h 60"/>
                  <a:gd name="T58" fmla="*/ 54 w 60"/>
                  <a:gd name="T59" fmla="*/ 48 h 60"/>
                  <a:gd name="T60" fmla="*/ 48 w 60"/>
                  <a:gd name="T61" fmla="*/ 41 h 60"/>
                  <a:gd name="T62" fmla="*/ 51 w 60"/>
                  <a:gd name="T63" fmla="*/ 35 h 60"/>
                  <a:gd name="T64" fmla="*/ 60 w 60"/>
                  <a:gd name="T65" fmla="*/ 33 h 60"/>
                  <a:gd name="T66" fmla="*/ 30 w 60"/>
                  <a:gd name="T67" fmla="*/ 46 h 60"/>
                  <a:gd name="T68" fmla="*/ 14 w 60"/>
                  <a:gd name="T69" fmla="*/ 30 h 60"/>
                  <a:gd name="T70" fmla="*/ 30 w 60"/>
                  <a:gd name="T71" fmla="*/ 14 h 60"/>
                  <a:gd name="T72" fmla="*/ 46 w 60"/>
                  <a:gd name="T73" fmla="*/ 30 h 60"/>
                  <a:gd name="T74" fmla="*/ 30 w 60"/>
                  <a:gd name="T75" fmla="*/ 4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 h="60">
                    <a:moveTo>
                      <a:pt x="60" y="33"/>
                    </a:moveTo>
                    <a:cubicBezTo>
                      <a:pt x="60" y="26"/>
                      <a:pt x="60" y="26"/>
                      <a:pt x="60" y="26"/>
                    </a:cubicBezTo>
                    <a:cubicBezTo>
                      <a:pt x="51" y="25"/>
                      <a:pt x="51" y="25"/>
                      <a:pt x="51" y="25"/>
                    </a:cubicBezTo>
                    <a:cubicBezTo>
                      <a:pt x="50" y="22"/>
                      <a:pt x="50" y="20"/>
                      <a:pt x="48" y="19"/>
                    </a:cubicBezTo>
                    <a:cubicBezTo>
                      <a:pt x="54" y="11"/>
                      <a:pt x="54" y="11"/>
                      <a:pt x="54" y="11"/>
                    </a:cubicBezTo>
                    <a:cubicBezTo>
                      <a:pt x="48" y="6"/>
                      <a:pt x="48" y="6"/>
                      <a:pt x="48" y="6"/>
                    </a:cubicBezTo>
                    <a:cubicBezTo>
                      <a:pt x="41" y="11"/>
                      <a:pt x="41" y="11"/>
                      <a:pt x="41" y="11"/>
                    </a:cubicBezTo>
                    <a:cubicBezTo>
                      <a:pt x="39" y="10"/>
                      <a:pt x="37" y="9"/>
                      <a:pt x="35" y="9"/>
                    </a:cubicBezTo>
                    <a:cubicBezTo>
                      <a:pt x="34" y="0"/>
                      <a:pt x="34" y="0"/>
                      <a:pt x="34" y="0"/>
                    </a:cubicBezTo>
                    <a:cubicBezTo>
                      <a:pt x="26" y="0"/>
                      <a:pt x="26" y="0"/>
                      <a:pt x="26" y="0"/>
                    </a:cubicBezTo>
                    <a:cubicBezTo>
                      <a:pt x="25" y="9"/>
                      <a:pt x="25" y="9"/>
                      <a:pt x="25" y="9"/>
                    </a:cubicBezTo>
                    <a:cubicBezTo>
                      <a:pt x="23" y="9"/>
                      <a:pt x="21" y="10"/>
                      <a:pt x="19" y="11"/>
                    </a:cubicBezTo>
                    <a:cubicBezTo>
                      <a:pt x="11" y="6"/>
                      <a:pt x="11" y="6"/>
                      <a:pt x="11" y="6"/>
                    </a:cubicBezTo>
                    <a:cubicBezTo>
                      <a:pt x="6" y="11"/>
                      <a:pt x="6" y="11"/>
                      <a:pt x="6" y="11"/>
                    </a:cubicBezTo>
                    <a:cubicBezTo>
                      <a:pt x="11" y="19"/>
                      <a:pt x="11" y="19"/>
                      <a:pt x="11" y="19"/>
                    </a:cubicBezTo>
                    <a:cubicBezTo>
                      <a:pt x="10" y="20"/>
                      <a:pt x="9" y="22"/>
                      <a:pt x="9" y="24"/>
                    </a:cubicBezTo>
                    <a:cubicBezTo>
                      <a:pt x="0" y="26"/>
                      <a:pt x="0" y="26"/>
                      <a:pt x="0" y="26"/>
                    </a:cubicBezTo>
                    <a:cubicBezTo>
                      <a:pt x="0" y="33"/>
                      <a:pt x="0" y="33"/>
                      <a:pt x="0" y="33"/>
                    </a:cubicBezTo>
                    <a:cubicBezTo>
                      <a:pt x="9" y="35"/>
                      <a:pt x="9" y="35"/>
                      <a:pt x="9" y="35"/>
                    </a:cubicBezTo>
                    <a:cubicBezTo>
                      <a:pt x="9" y="37"/>
                      <a:pt x="10" y="39"/>
                      <a:pt x="11" y="41"/>
                    </a:cubicBezTo>
                    <a:cubicBezTo>
                      <a:pt x="6" y="48"/>
                      <a:pt x="6" y="48"/>
                      <a:pt x="6" y="48"/>
                    </a:cubicBezTo>
                    <a:cubicBezTo>
                      <a:pt x="11" y="53"/>
                      <a:pt x="11" y="53"/>
                      <a:pt x="11" y="53"/>
                    </a:cubicBezTo>
                    <a:cubicBezTo>
                      <a:pt x="19" y="48"/>
                      <a:pt x="19" y="48"/>
                      <a:pt x="19" y="48"/>
                    </a:cubicBezTo>
                    <a:cubicBezTo>
                      <a:pt x="21" y="49"/>
                      <a:pt x="23" y="50"/>
                      <a:pt x="25" y="51"/>
                    </a:cubicBezTo>
                    <a:cubicBezTo>
                      <a:pt x="26" y="60"/>
                      <a:pt x="26" y="60"/>
                      <a:pt x="26" y="60"/>
                    </a:cubicBezTo>
                    <a:cubicBezTo>
                      <a:pt x="34" y="60"/>
                      <a:pt x="34" y="60"/>
                      <a:pt x="34" y="60"/>
                    </a:cubicBezTo>
                    <a:cubicBezTo>
                      <a:pt x="35" y="51"/>
                      <a:pt x="35" y="51"/>
                      <a:pt x="35" y="51"/>
                    </a:cubicBezTo>
                    <a:cubicBezTo>
                      <a:pt x="37" y="50"/>
                      <a:pt x="39" y="49"/>
                      <a:pt x="41" y="48"/>
                    </a:cubicBezTo>
                    <a:cubicBezTo>
                      <a:pt x="48" y="53"/>
                      <a:pt x="48" y="53"/>
                      <a:pt x="48" y="53"/>
                    </a:cubicBezTo>
                    <a:cubicBezTo>
                      <a:pt x="54" y="48"/>
                      <a:pt x="54" y="48"/>
                      <a:pt x="54" y="48"/>
                    </a:cubicBezTo>
                    <a:cubicBezTo>
                      <a:pt x="48" y="41"/>
                      <a:pt x="48" y="41"/>
                      <a:pt x="48" y="41"/>
                    </a:cubicBezTo>
                    <a:cubicBezTo>
                      <a:pt x="50" y="39"/>
                      <a:pt x="50" y="37"/>
                      <a:pt x="51" y="35"/>
                    </a:cubicBezTo>
                    <a:lnTo>
                      <a:pt x="60" y="33"/>
                    </a:lnTo>
                    <a:close/>
                    <a:moveTo>
                      <a:pt x="30" y="46"/>
                    </a:moveTo>
                    <a:cubicBezTo>
                      <a:pt x="21" y="46"/>
                      <a:pt x="14" y="39"/>
                      <a:pt x="14" y="30"/>
                    </a:cubicBezTo>
                    <a:cubicBezTo>
                      <a:pt x="14" y="21"/>
                      <a:pt x="21" y="14"/>
                      <a:pt x="30" y="14"/>
                    </a:cubicBezTo>
                    <a:cubicBezTo>
                      <a:pt x="39" y="14"/>
                      <a:pt x="46" y="21"/>
                      <a:pt x="46" y="30"/>
                    </a:cubicBezTo>
                    <a:cubicBezTo>
                      <a:pt x="46" y="39"/>
                      <a:pt x="39" y="46"/>
                      <a:pt x="30" y="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ko-KR" altLang="en-US" sz="1200" dirty="0">
                  <a:latin typeface="Arial" panose="020B0604020202020204" pitchFamily="34" charset="0"/>
                  <a:cs typeface="Arial" panose="020B0604020202020204" pitchFamily="34" charset="0"/>
                </a:endParaRPr>
              </a:p>
            </p:txBody>
          </p:sp>
          <p:sp>
            <p:nvSpPr>
              <p:cNvPr id="230" name="Freeform 59">
                <a:extLst>
                  <a:ext uri="{FF2B5EF4-FFF2-40B4-BE49-F238E27FC236}">
                    <a16:creationId xmlns:a16="http://schemas.microsoft.com/office/drawing/2014/main" id="{A4132A1C-A55A-4307-9DB3-BE456D9E533E}"/>
                  </a:ext>
                </a:extLst>
              </p:cNvPr>
              <p:cNvSpPr>
                <a:spLocks noEditPoints="1"/>
              </p:cNvSpPr>
              <p:nvPr/>
            </p:nvSpPr>
            <p:spPr bwMode="auto">
              <a:xfrm>
                <a:off x="921" y="1620"/>
                <a:ext cx="60" cy="61"/>
              </a:xfrm>
              <a:custGeom>
                <a:avLst/>
                <a:gdLst>
                  <a:gd name="T0" fmla="*/ 42 w 42"/>
                  <a:gd name="T1" fmla="*/ 23 h 42"/>
                  <a:gd name="T2" fmla="*/ 42 w 42"/>
                  <a:gd name="T3" fmla="*/ 18 h 42"/>
                  <a:gd name="T4" fmla="*/ 35 w 42"/>
                  <a:gd name="T5" fmla="*/ 17 h 42"/>
                  <a:gd name="T6" fmla="*/ 34 w 42"/>
                  <a:gd name="T7" fmla="*/ 13 h 42"/>
                  <a:gd name="T8" fmla="*/ 37 w 42"/>
                  <a:gd name="T9" fmla="*/ 8 h 42"/>
                  <a:gd name="T10" fmla="*/ 34 w 42"/>
                  <a:gd name="T11" fmla="*/ 4 h 42"/>
                  <a:gd name="T12" fmla="*/ 29 w 42"/>
                  <a:gd name="T13" fmla="*/ 8 h 42"/>
                  <a:gd name="T14" fmla="*/ 24 w 42"/>
                  <a:gd name="T15" fmla="*/ 6 h 42"/>
                  <a:gd name="T16" fmla="*/ 23 w 42"/>
                  <a:gd name="T17" fmla="*/ 0 h 42"/>
                  <a:gd name="T18" fmla="*/ 18 w 42"/>
                  <a:gd name="T19" fmla="*/ 0 h 42"/>
                  <a:gd name="T20" fmla="*/ 17 w 42"/>
                  <a:gd name="T21" fmla="*/ 6 h 42"/>
                  <a:gd name="T22" fmla="*/ 13 w 42"/>
                  <a:gd name="T23" fmla="*/ 8 h 42"/>
                  <a:gd name="T24" fmla="*/ 8 w 42"/>
                  <a:gd name="T25" fmla="*/ 4 h 42"/>
                  <a:gd name="T26" fmla="*/ 4 w 42"/>
                  <a:gd name="T27" fmla="*/ 8 h 42"/>
                  <a:gd name="T28" fmla="*/ 8 w 42"/>
                  <a:gd name="T29" fmla="*/ 13 h 42"/>
                  <a:gd name="T30" fmla="*/ 6 w 42"/>
                  <a:gd name="T31" fmla="*/ 17 h 42"/>
                  <a:gd name="T32" fmla="*/ 0 w 42"/>
                  <a:gd name="T33" fmla="*/ 18 h 42"/>
                  <a:gd name="T34" fmla="*/ 0 w 42"/>
                  <a:gd name="T35" fmla="*/ 23 h 42"/>
                  <a:gd name="T36" fmla="*/ 6 w 42"/>
                  <a:gd name="T37" fmla="*/ 25 h 42"/>
                  <a:gd name="T38" fmla="*/ 8 w 42"/>
                  <a:gd name="T39" fmla="*/ 29 h 42"/>
                  <a:gd name="T40" fmla="*/ 4 w 42"/>
                  <a:gd name="T41" fmla="*/ 34 h 42"/>
                  <a:gd name="T42" fmla="*/ 8 w 42"/>
                  <a:gd name="T43" fmla="*/ 37 h 42"/>
                  <a:gd name="T44" fmla="*/ 13 w 42"/>
                  <a:gd name="T45" fmla="*/ 34 h 42"/>
                  <a:gd name="T46" fmla="*/ 17 w 42"/>
                  <a:gd name="T47" fmla="*/ 35 h 42"/>
                  <a:gd name="T48" fmla="*/ 18 w 42"/>
                  <a:gd name="T49" fmla="*/ 42 h 42"/>
                  <a:gd name="T50" fmla="*/ 23 w 42"/>
                  <a:gd name="T51" fmla="*/ 42 h 42"/>
                  <a:gd name="T52" fmla="*/ 24 w 42"/>
                  <a:gd name="T53" fmla="*/ 35 h 42"/>
                  <a:gd name="T54" fmla="*/ 29 w 42"/>
                  <a:gd name="T55" fmla="*/ 34 h 42"/>
                  <a:gd name="T56" fmla="*/ 34 w 42"/>
                  <a:gd name="T57" fmla="*/ 37 h 42"/>
                  <a:gd name="T58" fmla="*/ 37 w 42"/>
                  <a:gd name="T59" fmla="*/ 34 h 42"/>
                  <a:gd name="T60" fmla="*/ 34 w 42"/>
                  <a:gd name="T61" fmla="*/ 29 h 42"/>
                  <a:gd name="T62" fmla="*/ 35 w 42"/>
                  <a:gd name="T63" fmla="*/ 25 h 42"/>
                  <a:gd name="T64" fmla="*/ 42 w 42"/>
                  <a:gd name="T65" fmla="*/ 23 h 42"/>
                  <a:gd name="T66" fmla="*/ 21 w 42"/>
                  <a:gd name="T67" fmla="*/ 32 h 42"/>
                  <a:gd name="T68" fmla="*/ 10 w 42"/>
                  <a:gd name="T69" fmla="*/ 21 h 42"/>
                  <a:gd name="T70" fmla="*/ 21 w 42"/>
                  <a:gd name="T71" fmla="*/ 10 h 42"/>
                  <a:gd name="T72" fmla="*/ 32 w 42"/>
                  <a:gd name="T73" fmla="*/ 21 h 42"/>
                  <a:gd name="T74" fmla="*/ 21 w 42"/>
                  <a:gd name="T75" fmla="*/ 3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2" h="42">
                    <a:moveTo>
                      <a:pt x="42" y="23"/>
                    </a:moveTo>
                    <a:cubicBezTo>
                      <a:pt x="42" y="18"/>
                      <a:pt x="42" y="18"/>
                      <a:pt x="42" y="18"/>
                    </a:cubicBezTo>
                    <a:cubicBezTo>
                      <a:pt x="35" y="17"/>
                      <a:pt x="35" y="17"/>
                      <a:pt x="35" y="17"/>
                    </a:cubicBezTo>
                    <a:cubicBezTo>
                      <a:pt x="35" y="16"/>
                      <a:pt x="34" y="14"/>
                      <a:pt x="34" y="13"/>
                    </a:cubicBezTo>
                    <a:cubicBezTo>
                      <a:pt x="37" y="8"/>
                      <a:pt x="37" y="8"/>
                      <a:pt x="37" y="8"/>
                    </a:cubicBezTo>
                    <a:cubicBezTo>
                      <a:pt x="34" y="4"/>
                      <a:pt x="34" y="4"/>
                      <a:pt x="34" y="4"/>
                    </a:cubicBezTo>
                    <a:cubicBezTo>
                      <a:pt x="29" y="8"/>
                      <a:pt x="29" y="8"/>
                      <a:pt x="29" y="8"/>
                    </a:cubicBezTo>
                    <a:cubicBezTo>
                      <a:pt x="27" y="7"/>
                      <a:pt x="26" y="7"/>
                      <a:pt x="24" y="6"/>
                    </a:cubicBezTo>
                    <a:cubicBezTo>
                      <a:pt x="23" y="0"/>
                      <a:pt x="23" y="0"/>
                      <a:pt x="23" y="0"/>
                    </a:cubicBezTo>
                    <a:cubicBezTo>
                      <a:pt x="18" y="0"/>
                      <a:pt x="18" y="0"/>
                      <a:pt x="18" y="0"/>
                    </a:cubicBezTo>
                    <a:cubicBezTo>
                      <a:pt x="17" y="6"/>
                      <a:pt x="17" y="6"/>
                      <a:pt x="17" y="6"/>
                    </a:cubicBezTo>
                    <a:cubicBezTo>
                      <a:pt x="16" y="7"/>
                      <a:pt x="14" y="7"/>
                      <a:pt x="13" y="8"/>
                    </a:cubicBezTo>
                    <a:cubicBezTo>
                      <a:pt x="8" y="4"/>
                      <a:pt x="8" y="4"/>
                      <a:pt x="8" y="4"/>
                    </a:cubicBezTo>
                    <a:cubicBezTo>
                      <a:pt x="4" y="8"/>
                      <a:pt x="4" y="8"/>
                      <a:pt x="4" y="8"/>
                    </a:cubicBezTo>
                    <a:cubicBezTo>
                      <a:pt x="8" y="13"/>
                      <a:pt x="8" y="13"/>
                      <a:pt x="8" y="13"/>
                    </a:cubicBezTo>
                    <a:cubicBezTo>
                      <a:pt x="7" y="14"/>
                      <a:pt x="7" y="16"/>
                      <a:pt x="6" y="17"/>
                    </a:cubicBezTo>
                    <a:cubicBezTo>
                      <a:pt x="0" y="18"/>
                      <a:pt x="0" y="18"/>
                      <a:pt x="0" y="18"/>
                    </a:cubicBezTo>
                    <a:cubicBezTo>
                      <a:pt x="0" y="23"/>
                      <a:pt x="0" y="23"/>
                      <a:pt x="0" y="23"/>
                    </a:cubicBezTo>
                    <a:cubicBezTo>
                      <a:pt x="6" y="25"/>
                      <a:pt x="6" y="25"/>
                      <a:pt x="6" y="25"/>
                    </a:cubicBezTo>
                    <a:cubicBezTo>
                      <a:pt x="7" y="26"/>
                      <a:pt x="7" y="27"/>
                      <a:pt x="8" y="29"/>
                    </a:cubicBezTo>
                    <a:cubicBezTo>
                      <a:pt x="4" y="34"/>
                      <a:pt x="4" y="34"/>
                      <a:pt x="4" y="34"/>
                    </a:cubicBezTo>
                    <a:cubicBezTo>
                      <a:pt x="8" y="37"/>
                      <a:pt x="8" y="37"/>
                      <a:pt x="8" y="37"/>
                    </a:cubicBezTo>
                    <a:cubicBezTo>
                      <a:pt x="13" y="34"/>
                      <a:pt x="13" y="34"/>
                      <a:pt x="13" y="34"/>
                    </a:cubicBezTo>
                    <a:cubicBezTo>
                      <a:pt x="14" y="35"/>
                      <a:pt x="16" y="35"/>
                      <a:pt x="17" y="35"/>
                    </a:cubicBezTo>
                    <a:cubicBezTo>
                      <a:pt x="18" y="42"/>
                      <a:pt x="18" y="42"/>
                      <a:pt x="18" y="42"/>
                    </a:cubicBezTo>
                    <a:cubicBezTo>
                      <a:pt x="23" y="42"/>
                      <a:pt x="23" y="42"/>
                      <a:pt x="23" y="42"/>
                    </a:cubicBezTo>
                    <a:cubicBezTo>
                      <a:pt x="24" y="35"/>
                      <a:pt x="24" y="35"/>
                      <a:pt x="24" y="35"/>
                    </a:cubicBezTo>
                    <a:cubicBezTo>
                      <a:pt x="26" y="35"/>
                      <a:pt x="27" y="35"/>
                      <a:pt x="29" y="34"/>
                    </a:cubicBezTo>
                    <a:cubicBezTo>
                      <a:pt x="34" y="37"/>
                      <a:pt x="34" y="37"/>
                      <a:pt x="34" y="37"/>
                    </a:cubicBezTo>
                    <a:cubicBezTo>
                      <a:pt x="37" y="34"/>
                      <a:pt x="37" y="34"/>
                      <a:pt x="37" y="34"/>
                    </a:cubicBezTo>
                    <a:cubicBezTo>
                      <a:pt x="34" y="29"/>
                      <a:pt x="34" y="29"/>
                      <a:pt x="34" y="29"/>
                    </a:cubicBezTo>
                    <a:cubicBezTo>
                      <a:pt x="34" y="27"/>
                      <a:pt x="35" y="26"/>
                      <a:pt x="35" y="25"/>
                    </a:cubicBezTo>
                    <a:lnTo>
                      <a:pt x="42" y="23"/>
                    </a:lnTo>
                    <a:close/>
                    <a:moveTo>
                      <a:pt x="21" y="32"/>
                    </a:moveTo>
                    <a:cubicBezTo>
                      <a:pt x="15" y="32"/>
                      <a:pt x="10" y="27"/>
                      <a:pt x="10" y="21"/>
                    </a:cubicBezTo>
                    <a:cubicBezTo>
                      <a:pt x="10" y="15"/>
                      <a:pt x="15" y="10"/>
                      <a:pt x="21" y="10"/>
                    </a:cubicBezTo>
                    <a:cubicBezTo>
                      <a:pt x="27" y="10"/>
                      <a:pt x="32" y="15"/>
                      <a:pt x="32" y="21"/>
                    </a:cubicBezTo>
                    <a:cubicBezTo>
                      <a:pt x="32" y="27"/>
                      <a:pt x="27" y="32"/>
                      <a:pt x="21"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ko-KR" altLang="en-US" sz="1200" dirty="0">
                  <a:latin typeface="Arial" panose="020B0604020202020204" pitchFamily="34" charset="0"/>
                  <a:cs typeface="Arial" panose="020B0604020202020204" pitchFamily="34" charset="0"/>
                </a:endParaRPr>
              </a:p>
            </p:txBody>
          </p:sp>
        </p:grpSp>
        <p:sp>
          <p:nvSpPr>
            <p:cNvPr id="196" name="TextBox 195">
              <a:extLst>
                <a:ext uri="{FF2B5EF4-FFF2-40B4-BE49-F238E27FC236}">
                  <a16:creationId xmlns:a16="http://schemas.microsoft.com/office/drawing/2014/main" id="{DFB5AC5A-11F7-4B21-8450-93B41953AA02}"/>
                </a:ext>
              </a:extLst>
            </p:cNvPr>
            <p:cNvSpPr txBox="1"/>
            <p:nvPr/>
          </p:nvSpPr>
          <p:spPr>
            <a:xfrm>
              <a:off x="3126105" y="2617626"/>
              <a:ext cx="538609" cy="332399"/>
            </a:xfrm>
            <a:prstGeom prst="rect">
              <a:avLst/>
            </a:prstGeom>
            <a:noFill/>
          </p:spPr>
          <p:txBody>
            <a:bodyPr wrap="square" lIns="0" tIns="0" rIns="0" bIns="0" rtlCol="0">
              <a:spAutoFit/>
            </a:bodyPr>
            <a:lstStyle/>
            <a:p>
              <a:pPr algn="ctr">
                <a:lnSpc>
                  <a:spcPct val="90000"/>
                </a:lnSpc>
              </a:pPr>
              <a:r>
                <a:rPr kumimoji="1" lang="en-US" altLang="ko-KR" sz="1200" spc="-50" dirty="0">
                  <a:ln>
                    <a:solidFill>
                      <a:srgbClr val="EE5A1F">
                        <a:alpha val="0"/>
                      </a:srgbClr>
                    </a:solidFill>
                  </a:ln>
                  <a:solidFill>
                    <a:schemeClr val="tx1">
                      <a:lumMod val="75000"/>
                      <a:lumOff val="25000"/>
                    </a:schemeClr>
                  </a:solidFill>
                  <a:latin typeface="Arial" panose="020B0604020202020204" pitchFamily="34" charset="0"/>
                  <a:ea typeface="Segoe UI" panose="020B0502040204020203" pitchFamily="34" charset="0"/>
                  <a:cs typeface="Arial" panose="020B0604020202020204" pitchFamily="34" charset="0"/>
                </a:rPr>
                <a:t>Trans-</a:t>
              </a:r>
              <a:br>
                <a:rPr kumimoji="1" lang="en-US" altLang="ko-KR" sz="1200" spc="-50" dirty="0">
                  <a:ln>
                    <a:solidFill>
                      <a:srgbClr val="EE5A1F">
                        <a:alpha val="0"/>
                      </a:srgbClr>
                    </a:solidFill>
                  </a:ln>
                  <a:solidFill>
                    <a:schemeClr val="tx1">
                      <a:lumMod val="75000"/>
                      <a:lumOff val="25000"/>
                    </a:schemeClr>
                  </a:solidFill>
                  <a:latin typeface="Arial" panose="020B0604020202020204" pitchFamily="34" charset="0"/>
                  <a:ea typeface="Segoe UI" panose="020B0502040204020203" pitchFamily="34" charset="0"/>
                  <a:cs typeface="Arial" panose="020B0604020202020204" pitchFamily="34" charset="0"/>
                </a:rPr>
              </a:br>
              <a:r>
                <a:rPr kumimoji="1" lang="en-US" altLang="ko-KR" sz="1200" spc="-50" dirty="0">
                  <a:ln>
                    <a:solidFill>
                      <a:srgbClr val="EE5A1F">
                        <a:alpha val="0"/>
                      </a:srgbClr>
                    </a:solidFill>
                  </a:ln>
                  <a:solidFill>
                    <a:schemeClr val="tx1">
                      <a:lumMod val="75000"/>
                      <a:lumOff val="25000"/>
                    </a:schemeClr>
                  </a:solidFill>
                  <a:latin typeface="Arial" panose="020B0604020202020204" pitchFamily="34" charset="0"/>
                  <a:ea typeface="Segoe UI" panose="020B0502040204020203" pitchFamily="34" charset="0"/>
                  <a:cs typeface="Arial" panose="020B0604020202020204" pitchFamily="34" charset="0"/>
                </a:rPr>
                <a:t>portation</a:t>
              </a:r>
              <a:endParaRPr kumimoji="1" lang="ko-KR" altLang="en-US" sz="1200" spc="-50" dirty="0">
                <a:ln>
                  <a:solidFill>
                    <a:srgbClr val="EE5A1F">
                      <a:alpha val="0"/>
                    </a:srgbClr>
                  </a:solidFill>
                </a:ln>
                <a:solidFill>
                  <a:schemeClr val="tx1">
                    <a:lumMod val="75000"/>
                    <a:lumOff val="25000"/>
                  </a:schemeClr>
                </a:solidFill>
                <a:latin typeface="Arial" panose="020B0604020202020204" pitchFamily="34" charset="0"/>
                <a:ea typeface="Segoe UI" panose="020B0502040204020203" pitchFamily="34" charset="0"/>
                <a:cs typeface="Arial" panose="020B0604020202020204" pitchFamily="34" charset="0"/>
              </a:endParaRPr>
            </a:p>
          </p:txBody>
        </p:sp>
        <p:sp>
          <p:nvSpPr>
            <p:cNvPr id="197" name="TextBox 196">
              <a:extLst>
                <a:ext uri="{FF2B5EF4-FFF2-40B4-BE49-F238E27FC236}">
                  <a16:creationId xmlns:a16="http://schemas.microsoft.com/office/drawing/2014/main" id="{87356BA4-A29B-42AA-AF45-A9870B861557}"/>
                </a:ext>
              </a:extLst>
            </p:cNvPr>
            <p:cNvSpPr txBox="1"/>
            <p:nvPr/>
          </p:nvSpPr>
          <p:spPr>
            <a:xfrm>
              <a:off x="3930091" y="2783826"/>
              <a:ext cx="689291" cy="166199"/>
            </a:xfrm>
            <a:prstGeom prst="rect">
              <a:avLst/>
            </a:prstGeom>
            <a:noFill/>
          </p:spPr>
          <p:txBody>
            <a:bodyPr wrap="square" lIns="0" tIns="0" rIns="0" bIns="0" rtlCol="0">
              <a:spAutoFit/>
            </a:bodyPr>
            <a:lstStyle/>
            <a:p>
              <a:pPr algn="ctr">
                <a:lnSpc>
                  <a:spcPct val="90000"/>
                </a:lnSpc>
              </a:pPr>
              <a:r>
                <a:rPr kumimoji="1" lang="en-US" altLang="ko-KR" sz="1200" spc="-50" dirty="0">
                  <a:ln>
                    <a:solidFill>
                      <a:srgbClr val="EE5A1F">
                        <a:alpha val="0"/>
                      </a:srgbClr>
                    </a:solidFill>
                  </a:ln>
                  <a:solidFill>
                    <a:schemeClr val="tx1">
                      <a:lumMod val="75000"/>
                      <a:lumOff val="25000"/>
                    </a:schemeClr>
                  </a:solidFill>
                  <a:latin typeface="Arial" panose="020B0604020202020204" pitchFamily="34" charset="0"/>
                  <a:ea typeface="Segoe UI" panose="020B0502040204020203" pitchFamily="34" charset="0"/>
                  <a:cs typeface="Arial" panose="020B0604020202020204" pitchFamily="34" charset="0"/>
                </a:rPr>
                <a:t>Distribution</a:t>
              </a:r>
            </a:p>
          </p:txBody>
        </p:sp>
        <p:grpSp>
          <p:nvGrpSpPr>
            <p:cNvPr id="198" name="Group 15">
              <a:extLst>
                <a:ext uri="{FF2B5EF4-FFF2-40B4-BE49-F238E27FC236}">
                  <a16:creationId xmlns:a16="http://schemas.microsoft.com/office/drawing/2014/main" id="{BEA5D456-835A-4F94-A053-1FBBC75B6AE8}"/>
                </a:ext>
              </a:extLst>
            </p:cNvPr>
            <p:cNvGrpSpPr>
              <a:grpSpLocks noChangeAspect="1"/>
            </p:cNvGrpSpPr>
            <p:nvPr/>
          </p:nvGrpSpPr>
          <p:grpSpPr bwMode="auto">
            <a:xfrm>
              <a:off x="4010467" y="2256679"/>
              <a:ext cx="528540" cy="469640"/>
              <a:chOff x="2510" y="1619"/>
              <a:chExt cx="233" cy="205"/>
            </a:xfrm>
            <a:solidFill>
              <a:srgbClr val="7F7F7F"/>
            </a:solidFill>
          </p:grpSpPr>
          <p:sp>
            <p:nvSpPr>
              <p:cNvPr id="220" name="Freeform 16">
                <a:extLst>
                  <a:ext uri="{FF2B5EF4-FFF2-40B4-BE49-F238E27FC236}">
                    <a16:creationId xmlns:a16="http://schemas.microsoft.com/office/drawing/2014/main" id="{E235D3EB-4988-4B9D-B658-11B6AE6A6107}"/>
                  </a:ext>
                </a:extLst>
              </p:cNvPr>
              <p:cNvSpPr>
                <a:spLocks/>
              </p:cNvSpPr>
              <p:nvPr/>
            </p:nvSpPr>
            <p:spPr bwMode="auto">
              <a:xfrm>
                <a:off x="2510" y="1771"/>
                <a:ext cx="54" cy="53"/>
              </a:xfrm>
              <a:custGeom>
                <a:avLst/>
                <a:gdLst>
                  <a:gd name="T0" fmla="*/ 36 w 54"/>
                  <a:gd name="T1" fmla="*/ 0 h 53"/>
                  <a:gd name="T2" fmla="*/ 36 w 54"/>
                  <a:gd name="T3" fmla="*/ 20 h 53"/>
                  <a:gd name="T4" fmla="*/ 17 w 54"/>
                  <a:gd name="T5" fmla="*/ 20 h 53"/>
                  <a:gd name="T6" fmla="*/ 17 w 54"/>
                  <a:gd name="T7" fmla="*/ 0 h 53"/>
                  <a:gd name="T8" fmla="*/ 0 w 54"/>
                  <a:gd name="T9" fmla="*/ 0 h 53"/>
                  <a:gd name="T10" fmla="*/ 0 w 54"/>
                  <a:gd name="T11" fmla="*/ 20 h 53"/>
                  <a:gd name="T12" fmla="*/ 0 w 54"/>
                  <a:gd name="T13" fmla="*/ 53 h 53"/>
                  <a:gd name="T14" fmla="*/ 17 w 54"/>
                  <a:gd name="T15" fmla="*/ 53 h 53"/>
                  <a:gd name="T16" fmla="*/ 36 w 54"/>
                  <a:gd name="T17" fmla="*/ 53 h 53"/>
                  <a:gd name="T18" fmla="*/ 54 w 54"/>
                  <a:gd name="T19" fmla="*/ 53 h 53"/>
                  <a:gd name="T20" fmla="*/ 54 w 54"/>
                  <a:gd name="T21" fmla="*/ 20 h 53"/>
                  <a:gd name="T22" fmla="*/ 54 w 54"/>
                  <a:gd name="T23" fmla="*/ 0 h 53"/>
                  <a:gd name="T24" fmla="*/ 36 w 54"/>
                  <a:gd name="T25"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 h="53">
                    <a:moveTo>
                      <a:pt x="36" y="0"/>
                    </a:moveTo>
                    <a:lnTo>
                      <a:pt x="36" y="20"/>
                    </a:lnTo>
                    <a:lnTo>
                      <a:pt x="17" y="20"/>
                    </a:lnTo>
                    <a:lnTo>
                      <a:pt x="17" y="0"/>
                    </a:lnTo>
                    <a:lnTo>
                      <a:pt x="0" y="0"/>
                    </a:lnTo>
                    <a:lnTo>
                      <a:pt x="0" y="20"/>
                    </a:lnTo>
                    <a:lnTo>
                      <a:pt x="0" y="53"/>
                    </a:lnTo>
                    <a:lnTo>
                      <a:pt x="17" y="53"/>
                    </a:lnTo>
                    <a:lnTo>
                      <a:pt x="36" y="53"/>
                    </a:lnTo>
                    <a:lnTo>
                      <a:pt x="54" y="53"/>
                    </a:lnTo>
                    <a:lnTo>
                      <a:pt x="54" y="20"/>
                    </a:lnTo>
                    <a:lnTo>
                      <a:pt x="54" y="0"/>
                    </a:lnTo>
                    <a:lnTo>
                      <a:pt x="3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ko-KR" altLang="en-US" sz="1200" dirty="0">
                  <a:latin typeface="Arial" panose="020B0604020202020204" pitchFamily="34" charset="0"/>
                  <a:cs typeface="Arial" panose="020B0604020202020204" pitchFamily="34" charset="0"/>
                </a:endParaRPr>
              </a:p>
            </p:txBody>
          </p:sp>
          <p:sp>
            <p:nvSpPr>
              <p:cNvPr id="222" name="Freeform 17">
                <a:extLst>
                  <a:ext uri="{FF2B5EF4-FFF2-40B4-BE49-F238E27FC236}">
                    <a16:creationId xmlns:a16="http://schemas.microsoft.com/office/drawing/2014/main" id="{FE995D07-3F15-4F9E-A837-DA5BA7004144}"/>
                  </a:ext>
                </a:extLst>
              </p:cNvPr>
              <p:cNvSpPr>
                <a:spLocks/>
              </p:cNvSpPr>
              <p:nvPr/>
            </p:nvSpPr>
            <p:spPr bwMode="auto">
              <a:xfrm>
                <a:off x="2600" y="1771"/>
                <a:ext cx="53" cy="53"/>
              </a:xfrm>
              <a:custGeom>
                <a:avLst/>
                <a:gdLst>
                  <a:gd name="T0" fmla="*/ 35 w 53"/>
                  <a:gd name="T1" fmla="*/ 0 h 53"/>
                  <a:gd name="T2" fmla="*/ 35 w 53"/>
                  <a:gd name="T3" fmla="*/ 20 h 53"/>
                  <a:gd name="T4" fmla="*/ 17 w 53"/>
                  <a:gd name="T5" fmla="*/ 20 h 53"/>
                  <a:gd name="T6" fmla="*/ 17 w 53"/>
                  <a:gd name="T7" fmla="*/ 0 h 53"/>
                  <a:gd name="T8" fmla="*/ 0 w 53"/>
                  <a:gd name="T9" fmla="*/ 0 h 53"/>
                  <a:gd name="T10" fmla="*/ 0 w 53"/>
                  <a:gd name="T11" fmla="*/ 20 h 53"/>
                  <a:gd name="T12" fmla="*/ 0 w 53"/>
                  <a:gd name="T13" fmla="*/ 53 h 53"/>
                  <a:gd name="T14" fmla="*/ 17 w 53"/>
                  <a:gd name="T15" fmla="*/ 53 h 53"/>
                  <a:gd name="T16" fmla="*/ 35 w 53"/>
                  <a:gd name="T17" fmla="*/ 53 h 53"/>
                  <a:gd name="T18" fmla="*/ 53 w 53"/>
                  <a:gd name="T19" fmla="*/ 53 h 53"/>
                  <a:gd name="T20" fmla="*/ 53 w 53"/>
                  <a:gd name="T21" fmla="*/ 20 h 53"/>
                  <a:gd name="T22" fmla="*/ 53 w 53"/>
                  <a:gd name="T23" fmla="*/ 0 h 53"/>
                  <a:gd name="T24" fmla="*/ 35 w 53"/>
                  <a:gd name="T25"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3" h="53">
                    <a:moveTo>
                      <a:pt x="35" y="0"/>
                    </a:moveTo>
                    <a:lnTo>
                      <a:pt x="35" y="20"/>
                    </a:lnTo>
                    <a:lnTo>
                      <a:pt x="17" y="20"/>
                    </a:lnTo>
                    <a:lnTo>
                      <a:pt x="17" y="0"/>
                    </a:lnTo>
                    <a:lnTo>
                      <a:pt x="0" y="0"/>
                    </a:lnTo>
                    <a:lnTo>
                      <a:pt x="0" y="20"/>
                    </a:lnTo>
                    <a:lnTo>
                      <a:pt x="0" y="53"/>
                    </a:lnTo>
                    <a:lnTo>
                      <a:pt x="17" y="53"/>
                    </a:lnTo>
                    <a:lnTo>
                      <a:pt x="35" y="53"/>
                    </a:lnTo>
                    <a:lnTo>
                      <a:pt x="53" y="53"/>
                    </a:lnTo>
                    <a:lnTo>
                      <a:pt x="53" y="20"/>
                    </a:lnTo>
                    <a:lnTo>
                      <a:pt x="53" y="0"/>
                    </a:lnTo>
                    <a:lnTo>
                      <a:pt x="3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ko-KR" altLang="en-US" sz="1200" dirty="0">
                  <a:latin typeface="Arial" panose="020B0604020202020204" pitchFamily="34" charset="0"/>
                  <a:cs typeface="Arial" panose="020B0604020202020204" pitchFamily="34" charset="0"/>
                </a:endParaRPr>
              </a:p>
            </p:txBody>
          </p:sp>
          <p:sp>
            <p:nvSpPr>
              <p:cNvPr id="223" name="Freeform 18">
                <a:extLst>
                  <a:ext uri="{FF2B5EF4-FFF2-40B4-BE49-F238E27FC236}">
                    <a16:creationId xmlns:a16="http://schemas.microsoft.com/office/drawing/2014/main" id="{A7565A08-AB19-4346-A1BE-1C39C3B7E75B}"/>
                  </a:ext>
                </a:extLst>
              </p:cNvPr>
              <p:cNvSpPr>
                <a:spLocks/>
              </p:cNvSpPr>
              <p:nvPr/>
            </p:nvSpPr>
            <p:spPr bwMode="auto">
              <a:xfrm>
                <a:off x="2689" y="1771"/>
                <a:ext cx="54" cy="53"/>
              </a:xfrm>
              <a:custGeom>
                <a:avLst/>
                <a:gdLst>
                  <a:gd name="T0" fmla="*/ 36 w 54"/>
                  <a:gd name="T1" fmla="*/ 0 h 53"/>
                  <a:gd name="T2" fmla="*/ 36 w 54"/>
                  <a:gd name="T3" fmla="*/ 20 h 53"/>
                  <a:gd name="T4" fmla="*/ 17 w 54"/>
                  <a:gd name="T5" fmla="*/ 20 h 53"/>
                  <a:gd name="T6" fmla="*/ 17 w 54"/>
                  <a:gd name="T7" fmla="*/ 0 h 53"/>
                  <a:gd name="T8" fmla="*/ 0 w 54"/>
                  <a:gd name="T9" fmla="*/ 0 h 53"/>
                  <a:gd name="T10" fmla="*/ 0 w 54"/>
                  <a:gd name="T11" fmla="*/ 20 h 53"/>
                  <a:gd name="T12" fmla="*/ 0 w 54"/>
                  <a:gd name="T13" fmla="*/ 53 h 53"/>
                  <a:gd name="T14" fmla="*/ 17 w 54"/>
                  <a:gd name="T15" fmla="*/ 53 h 53"/>
                  <a:gd name="T16" fmla="*/ 36 w 54"/>
                  <a:gd name="T17" fmla="*/ 53 h 53"/>
                  <a:gd name="T18" fmla="*/ 54 w 54"/>
                  <a:gd name="T19" fmla="*/ 53 h 53"/>
                  <a:gd name="T20" fmla="*/ 54 w 54"/>
                  <a:gd name="T21" fmla="*/ 20 h 53"/>
                  <a:gd name="T22" fmla="*/ 54 w 54"/>
                  <a:gd name="T23" fmla="*/ 0 h 53"/>
                  <a:gd name="T24" fmla="*/ 36 w 54"/>
                  <a:gd name="T25"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 h="53">
                    <a:moveTo>
                      <a:pt x="36" y="0"/>
                    </a:moveTo>
                    <a:lnTo>
                      <a:pt x="36" y="20"/>
                    </a:lnTo>
                    <a:lnTo>
                      <a:pt x="17" y="20"/>
                    </a:lnTo>
                    <a:lnTo>
                      <a:pt x="17" y="0"/>
                    </a:lnTo>
                    <a:lnTo>
                      <a:pt x="0" y="0"/>
                    </a:lnTo>
                    <a:lnTo>
                      <a:pt x="0" y="20"/>
                    </a:lnTo>
                    <a:lnTo>
                      <a:pt x="0" y="53"/>
                    </a:lnTo>
                    <a:lnTo>
                      <a:pt x="17" y="53"/>
                    </a:lnTo>
                    <a:lnTo>
                      <a:pt x="36" y="53"/>
                    </a:lnTo>
                    <a:lnTo>
                      <a:pt x="54" y="53"/>
                    </a:lnTo>
                    <a:lnTo>
                      <a:pt x="54" y="20"/>
                    </a:lnTo>
                    <a:lnTo>
                      <a:pt x="54" y="0"/>
                    </a:lnTo>
                    <a:lnTo>
                      <a:pt x="3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ko-KR" altLang="en-US" sz="1200" dirty="0">
                  <a:latin typeface="Arial" panose="020B0604020202020204" pitchFamily="34" charset="0"/>
                  <a:cs typeface="Arial" panose="020B0604020202020204" pitchFamily="34" charset="0"/>
                </a:endParaRPr>
              </a:p>
            </p:txBody>
          </p:sp>
          <p:sp>
            <p:nvSpPr>
              <p:cNvPr id="224" name="Freeform 19">
                <a:extLst>
                  <a:ext uri="{FF2B5EF4-FFF2-40B4-BE49-F238E27FC236}">
                    <a16:creationId xmlns:a16="http://schemas.microsoft.com/office/drawing/2014/main" id="{C2D98A01-508F-4B3C-AFA8-D473C38BE63B}"/>
                  </a:ext>
                </a:extLst>
              </p:cNvPr>
              <p:cNvSpPr>
                <a:spLocks noEditPoints="1"/>
              </p:cNvSpPr>
              <p:nvPr/>
            </p:nvSpPr>
            <p:spPr bwMode="auto">
              <a:xfrm>
                <a:off x="2575" y="1619"/>
                <a:ext cx="108" cy="98"/>
              </a:xfrm>
              <a:custGeom>
                <a:avLst/>
                <a:gdLst>
                  <a:gd name="T0" fmla="*/ 108 w 108"/>
                  <a:gd name="T1" fmla="*/ 98 h 98"/>
                  <a:gd name="T2" fmla="*/ 108 w 108"/>
                  <a:gd name="T3" fmla="*/ 14 h 98"/>
                  <a:gd name="T4" fmla="*/ 71 w 108"/>
                  <a:gd name="T5" fmla="*/ 43 h 98"/>
                  <a:gd name="T6" fmla="*/ 71 w 108"/>
                  <a:gd name="T7" fmla="*/ 14 h 98"/>
                  <a:gd name="T8" fmla="*/ 33 w 108"/>
                  <a:gd name="T9" fmla="*/ 42 h 98"/>
                  <a:gd name="T10" fmla="*/ 25 w 108"/>
                  <a:gd name="T11" fmla="*/ 42 h 98"/>
                  <a:gd name="T12" fmla="*/ 23 w 108"/>
                  <a:gd name="T13" fmla="*/ 0 h 98"/>
                  <a:gd name="T14" fmla="*/ 9 w 108"/>
                  <a:gd name="T15" fmla="*/ 0 h 98"/>
                  <a:gd name="T16" fmla="*/ 8 w 108"/>
                  <a:gd name="T17" fmla="*/ 43 h 98"/>
                  <a:gd name="T18" fmla="*/ 0 w 108"/>
                  <a:gd name="T19" fmla="*/ 43 h 98"/>
                  <a:gd name="T20" fmla="*/ 0 w 108"/>
                  <a:gd name="T21" fmla="*/ 98 h 98"/>
                  <a:gd name="T22" fmla="*/ 108 w 108"/>
                  <a:gd name="T23" fmla="*/ 98 h 98"/>
                  <a:gd name="T24" fmla="*/ 27 w 108"/>
                  <a:gd name="T25" fmla="*/ 83 h 98"/>
                  <a:gd name="T26" fmla="*/ 11 w 108"/>
                  <a:gd name="T27" fmla="*/ 83 h 98"/>
                  <a:gd name="T28" fmla="*/ 11 w 108"/>
                  <a:gd name="T29" fmla="*/ 73 h 98"/>
                  <a:gd name="T30" fmla="*/ 27 w 108"/>
                  <a:gd name="T31" fmla="*/ 73 h 98"/>
                  <a:gd name="T32" fmla="*/ 27 w 108"/>
                  <a:gd name="T33" fmla="*/ 83 h 98"/>
                  <a:gd name="T34" fmla="*/ 27 w 108"/>
                  <a:gd name="T35" fmla="*/ 67 h 98"/>
                  <a:gd name="T36" fmla="*/ 11 w 108"/>
                  <a:gd name="T37" fmla="*/ 67 h 98"/>
                  <a:gd name="T38" fmla="*/ 11 w 108"/>
                  <a:gd name="T39" fmla="*/ 57 h 98"/>
                  <a:gd name="T40" fmla="*/ 27 w 108"/>
                  <a:gd name="T41" fmla="*/ 57 h 98"/>
                  <a:gd name="T42" fmla="*/ 27 w 108"/>
                  <a:gd name="T43" fmla="*/ 67 h 98"/>
                  <a:gd name="T44" fmla="*/ 50 w 108"/>
                  <a:gd name="T45" fmla="*/ 83 h 98"/>
                  <a:gd name="T46" fmla="*/ 35 w 108"/>
                  <a:gd name="T47" fmla="*/ 83 h 98"/>
                  <a:gd name="T48" fmla="*/ 35 w 108"/>
                  <a:gd name="T49" fmla="*/ 73 h 98"/>
                  <a:gd name="T50" fmla="*/ 50 w 108"/>
                  <a:gd name="T51" fmla="*/ 73 h 98"/>
                  <a:gd name="T52" fmla="*/ 50 w 108"/>
                  <a:gd name="T53" fmla="*/ 83 h 98"/>
                  <a:gd name="T54" fmla="*/ 50 w 108"/>
                  <a:gd name="T55" fmla="*/ 67 h 98"/>
                  <a:gd name="T56" fmla="*/ 35 w 108"/>
                  <a:gd name="T57" fmla="*/ 67 h 98"/>
                  <a:gd name="T58" fmla="*/ 35 w 108"/>
                  <a:gd name="T59" fmla="*/ 57 h 98"/>
                  <a:gd name="T60" fmla="*/ 50 w 108"/>
                  <a:gd name="T61" fmla="*/ 57 h 98"/>
                  <a:gd name="T62" fmla="*/ 50 w 108"/>
                  <a:gd name="T63" fmla="*/ 67 h 98"/>
                  <a:gd name="T64" fmla="*/ 73 w 108"/>
                  <a:gd name="T65" fmla="*/ 83 h 98"/>
                  <a:gd name="T66" fmla="*/ 57 w 108"/>
                  <a:gd name="T67" fmla="*/ 83 h 98"/>
                  <a:gd name="T68" fmla="*/ 57 w 108"/>
                  <a:gd name="T69" fmla="*/ 73 h 98"/>
                  <a:gd name="T70" fmla="*/ 73 w 108"/>
                  <a:gd name="T71" fmla="*/ 73 h 98"/>
                  <a:gd name="T72" fmla="*/ 73 w 108"/>
                  <a:gd name="T73" fmla="*/ 83 h 98"/>
                  <a:gd name="T74" fmla="*/ 73 w 108"/>
                  <a:gd name="T75" fmla="*/ 67 h 98"/>
                  <a:gd name="T76" fmla="*/ 57 w 108"/>
                  <a:gd name="T77" fmla="*/ 67 h 98"/>
                  <a:gd name="T78" fmla="*/ 57 w 108"/>
                  <a:gd name="T79" fmla="*/ 57 h 98"/>
                  <a:gd name="T80" fmla="*/ 73 w 108"/>
                  <a:gd name="T81" fmla="*/ 57 h 98"/>
                  <a:gd name="T82" fmla="*/ 73 w 108"/>
                  <a:gd name="T83" fmla="*/ 67 h 98"/>
                  <a:gd name="T84" fmla="*/ 96 w 108"/>
                  <a:gd name="T85" fmla="*/ 83 h 98"/>
                  <a:gd name="T86" fmla="*/ 80 w 108"/>
                  <a:gd name="T87" fmla="*/ 83 h 98"/>
                  <a:gd name="T88" fmla="*/ 80 w 108"/>
                  <a:gd name="T89" fmla="*/ 73 h 98"/>
                  <a:gd name="T90" fmla="*/ 96 w 108"/>
                  <a:gd name="T91" fmla="*/ 73 h 98"/>
                  <a:gd name="T92" fmla="*/ 96 w 108"/>
                  <a:gd name="T93" fmla="*/ 83 h 98"/>
                  <a:gd name="T94" fmla="*/ 96 w 108"/>
                  <a:gd name="T95" fmla="*/ 67 h 98"/>
                  <a:gd name="T96" fmla="*/ 80 w 108"/>
                  <a:gd name="T97" fmla="*/ 67 h 98"/>
                  <a:gd name="T98" fmla="*/ 80 w 108"/>
                  <a:gd name="T99" fmla="*/ 57 h 98"/>
                  <a:gd name="T100" fmla="*/ 96 w 108"/>
                  <a:gd name="T101" fmla="*/ 57 h 98"/>
                  <a:gd name="T102" fmla="*/ 96 w 108"/>
                  <a:gd name="T103" fmla="*/ 67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08" h="98">
                    <a:moveTo>
                      <a:pt x="108" y="98"/>
                    </a:moveTo>
                    <a:lnTo>
                      <a:pt x="108" y="14"/>
                    </a:lnTo>
                    <a:lnTo>
                      <a:pt x="71" y="43"/>
                    </a:lnTo>
                    <a:lnTo>
                      <a:pt x="71" y="14"/>
                    </a:lnTo>
                    <a:lnTo>
                      <a:pt x="33" y="42"/>
                    </a:lnTo>
                    <a:lnTo>
                      <a:pt x="25" y="42"/>
                    </a:lnTo>
                    <a:lnTo>
                      <a:pt x="23" y="0"/>
                    </a:lnTo>
                    <a:lnTo>
                      <a:pt x="9" y="0"/>
                    </a:lnTo>
                    <a:lnTo>
                      <a:pt x="8" y="43"/>
                    </a:lnTo>
                    <a:lnTo>
                      <a:pt x="0" y="43"/>
                    </a:lnTo>
                    <a:lnTo>
                      <a:pt x="0" y="98"/>
                    </a:lnTo>
                    <a:lnTo>
                      <a:pt x="108" y="98"/>
                    </a:lnTo>
                    <a:close/>
                    <a:moveTo>
                      <a:pt x="27" y="83"/>
                    </a:moveTo>
                    <a:lnTo>
                      <a:pt x="11" y="83"/>
                    </a:lnTo>
                    <a:lnTo>
                      <a:pt x="11" y="73"/>
                    </a:lnTo>
                    <a:lnTo>
                      <a:pt x="27" y="73"/>
                    </a:lnTo>
                    <a:lnTo>
                      <a:pt x="27" y="83"/>
                    </a:lnTo>
                    <a:close/>
                    <a:moveTo>
                      <a:pt x="27" y="67"/>
                    </a:moveTo>
                    <a:lnTo>
                      <a:pt x="11" y="67"/>
                    </a:lnTo>
                    <a:lnTo>
                      <a:pt x="11" y="57"/>
                    </a:lnTo>
                    <a:lnTo>
                      <a:pt x="27" y="57"/>
                    </a:lnTo>
                    <a:lnTo>
                      <a:pt x="27" y="67"/>
                    </a:lnTo>
                    <a:close/>
                    <a:moveTo>
                      <a:pt x="50" y="83"/>
                    </a:moveTo>
                    <a:lnTo>
                      <a:pt x="35" y="83"/>
                    </a:lnTo>
                    <a:lnTo>
                      <a:pt x="35" y="73"/>
                    </a:lnTo>
                    <a:lnTo>
                      <a:pt x="50" y="73"/>
                    </a:lnTo>
                    <a:lnTo>
                      <a:pt x="50" y="83"/>
                    </a:lnTo>
                    <a:close/>
                    <a:moveTo>
                      <a:pt x="50" y="67"/>
                    </a:moveTo>
                    <a:lnTo>
                      <a:pt x="35" y="67"/>
                    </a:lnTo>
                    <a:lnTo>
                      <a:pt x="35" y="57"/>
                    </a:lnTo>
                    <a:lnTo>
                      <a:pt x="50" y="57"/>
                    </a:lnTo>
                    <a:lnTo>
                      <a:pt x="50" y="67"/>
                    </a:lnTo>
                    <a:close/>
                    <a:moveTo>
                      <a:pt x="73" y="83"/>
                    </a:moveTo>
                    <a:lnTo>
                      <a:pt x="57" y="83"/>
                    </a:lnTo>
                    <a:lnTo>
                      <a:pt x="57" y="73"/>
                    </a:lnTo>
                    <a:lnTo>
                      <a:pt x="73" y="73"/>
                    </a:lnTo>
                    <a:lnTo>
                      <a:pt x="73" y="83"/>
                    </a:lnTo>
                    <a:close/>
                    <a:moveTo>
                      <a:pt x="73" y="67"/>
                    </a:moveTo>
                    <a:lnTo>
                      <a:pt x="57" y="67"/>
                    </a:lnTo>
                    <a:lnTo>
                      <a:pt x="57" y="57"/>
                    </a:lnTo>
                    <a:lnTo>
                      <a:pt x="73" y="57"/>
                    </a:lnTo>
                    <a:lnTo>
                      <a:pt x="73" y="67"/>
                    </a:lnTo>
                    <a:close/>
                    <a:moveTo>
                      <a:pt x="96" y="83"/>
                    </a:moveTo>
                    <a:lnTo>
                      <a:pt x="80" y="83"/>
                    </a:lnTo>
                    <a:lnTo>
                      <a:pt x="80" y="73"/>
                    </a:lnTo>
                    <a:lnTo>
                      <a:pt x="96" y="73"/>
                    </a:lnTo>
                    <a:lnTo>
                      <a:pt x="96" y="83"/>
                    </a:lnTo>
                    <a:close/>
                    <a:moveTo>
                      <a:pt x="96" y="67"/>
                    </a:moveTo>
                    <a:lnTo>
                      <a:pt x="80" y="67"/>
                    </a:lnTo>
                    <a:lnTo>
                      <a:pt x="80" y="57"/>
                    </a:lnTo>
                    <a:lnTo>
                      <a:pt x="96" y="57"/>
                    </a:lnTo>
                    <a:lnTo>
                      <a:pt x="96" y="6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ko-KR" altLang="en-US" sz="1200" dirty="0">
                  <a:latin typeface="Arial" panose="020B0604020202020204" pitchFamily="34" charset="0"/>
                  <a:cs typeface="Arial" panose="020B0604020202020204" pitchFamily="34" charset="0"/>
                </a:endParaRPr>
              </a:p>
            </p:txBody>
          </p:sp>
          <p:sp>
            <p:nvSpPr>
              <p:cNvPr id="225" name="Rectangle 21">
                <a:extLst>
                  <a:ext uri="{FF2B5EF4-FFF2-40B4-BE49-F238E27FC236}">
                    <a16:creationId xmlns:a16="http://schemas.microsoft.com/office/drawing/2014/main" id="{9B721334-C3AD-40A2-BAEF-9138F6C670D3}"/>
                  </a:ext>
                </a:extLst>
              </p:cNvPr>
              <p:cNvSpPr>
                <a:spLocks noChangeArrowheads="1"/>
              </p:cNvSpPr>
              <p:nvPr/>
            </p:nvSpPr>
            <p:spPr bwMode="auto">
              <a:xfrm>
                <a:off x="2624" y="1717"/>
                <a:ext cx="4" cy="5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a:endParaRPr lang="ko-KR" altLang="en-US" sz="1200" dirty="0">
                  <a:latin typeface="Arial" panose="020B0604020202020204" pitchFamily="34" charset="0"/>
                  <a:cs typeface="Arial" panose="020B0604020202020204" pitchFamily="34" charset="0"/>
                </a:endParaRPr>
              </a:p>
            </p:txBody>
          </p:sp>
          <p:sp>
            <p:nvSpPr>
              <p:cNvPr id="226" name="Freeform 22">
                <a:extLst>
                  <a:ext uri="{FF2B5EF4-FFF2-40B4-BE49-F238E27FC236}">
                    <a16:creationId xmlns:a16="http://schemas.microsoft.com/office/drawing/2014/main" id="{CAF1B54E-2979-478B-BE3E-7743052FD837}"/>
                  </a:ext>
                </a:extLst>
              </p:cNvPr>
              <p:cNvSpPr>
                <a:spLocks/>
              </p:cNvSpPr>
              <p:nvPr/>
            </p:nvSpPr>
            <p:spPr bwMode="auto">
              <a:xfrm>
                <a:off x="2534" y="1743"/>
                <a:ext cx="184" cy="28"/>
              </a:xfrm>
              <a:custGeom>
                <a:avLst/>
                <a:gdLst>
                  <a:gd name="T0" fmla="*/ 184 w 184"/>
                  <a:gd name="T1" fmla="*/ 28 h 28"/>
                  <a:gd name="T2" fmla="*/ 180 w 184"/>
                  <a:gd name="T3" fmla="*/ 28 h 28"/>
                  <a:gd name="T4" fmla="*/ 180 w 184"/>
                  <a:gd name="T5" fmla="*/ 4 h 28"/>
                  <a:gd name="T6" fmla="*/ 5 w 184"/>
                  <a:gd name="T7" fmla="*/ 4 h 28"/>
                  <a:gd name="T8" fmla="*/ 5 w 184"/>
                  <a:gd name="T9" fmla="*/ 28 h 28"/>
                  <a:gd name="T10" fmla="*/ 0 w 184"/>
                  <a:gd name="T11" fmla="*/ 28 h 28"/>
                  <a:gd name="T12" fmla="*/ 0 w 184"/>
                  <a:gd name="T13" fmla="*/ 0 h 28"/>
                  <a:gd name="T14" fmla="*/ 184 w 184"/>
                  <a:gd name="T15" fmla="*/ 0 h 28"/>
                  <a:gd name="T16" fmla="*/ 184 w 184"/>
                  <a:gd name="T17"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4" h="28">
                    <a:moveTo>
                      <a:pt x="184" y="28"/>
                    </a:moveTo>
                    <a:lnTo>
                      <a:pt x="180" y="28"/>
                    </a:lnTo>
                    <a:lnTo>
                      <a:pt x="180" y="4"/>
                    </a:lnTo>
                    <a:lnTo>
                      <a:pt x="5" y="4"/>
                    </a:lnTo>
                    <a:lnTo>
                      <a:pt x="5" y="28"/>
                    </a:lnTo>
                    <a:lnTo>
                      <a:pt x="0" y="28"/>
                    </a:lnTo>
                    <a:lnTo>
                      <a:pt x="0" y="0"/>
                    </a:lnTo>
                    <a:lnTo>
                      <a:pt x="184" y="0"/>
                    </a:lnTo>
                    <a:lnTo>
                      <a:pt x="184"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ko-KR" altLang="en-US" sz="1200" dirty="0">
                  <a:latin typeface="Arial" panose="020B0604020202020204" pitchFamily="34" charset="0"/>
                  <a:cs typeface="Arial" panose="020B0604020202020204" pitchFamily="34" charset="0"/>
                </a:endParaRPr>
              </a:p>
            </p:txBody>
          </p:sp>
        </p:grpSp>
        <p:sp>
          <p:nvSpPr>
            <p:cNvPr id="199" name="TextBox 198">
              <a:extLst>
                <a:ext uri="{FF2B5EF4-FFF2-40B4-BE49-F238E27FC236}">
                  <a16:creationId xmlns:a16="http://schemas.microsoft.com/office/drawing/2014/main" id="{ACDCA98B-C144-46B9-BE10-3ED2E6CD2A03}"/>
                </a:ext>
              </a:extLst>
            </p:cNvPr>
            <p:cNvSpPr txBox="1"/>
            <p:nvPr/>
          </p:nvSpPr>
          <p:spPr>
            <a:xfrm>
              <a:off x="4978277" y="2783826"/>
              <a:ext cx="352661" cy="166199"/>
            </a:xfrm>
            <a:prstGeom prst="rect">
              <a:avLst/>
            </a:prstGeom>
            <a:noFill/>
          </p:spPr>
          <p:txBody>
            <a:bodyPr wrap="square" lIns="0" tIns="0" rIns="0" bIns="0" rtlCol="0">
              <a:spAutoFit/>
            </a:bodyPr>
            <a:lstStyle/>
            <a:p>
              <a:pPr algn="ctr">
                <a:lnSpc>
                  <a:spcPct val="90000"/>
                </a:lnSpc>
              </a:pPr>
              <a:r>
                <a:rPr kumimoji="1" lang="en-US" altLang="ko-KR" sz="1200" spc="-50" dirty="0">
                  <a:ln>
                    <a:solidFill>
                      <a:srgbClr val="EE5A1F">
                        <a:alpha val="0"/>
                      </a:srgbClr>
                    </a:solidFill>
                  </a:ln>
                  <a:solidFill>
                    <a:schemeClr val="tx1">
                      <a:lumMod val="75000"/>
                      <a:lumOff val="25000"/>
                    </a:schemeClr>
                  </a:solidFill>
                  <a:latin typeface="Arial" panose="020B0604020202020204" pitchFamily="34" charset="0"/>
                  <a:ea typeface="Segoe UI" panose="020B0502040204020203" pitchFamily="34" charset="0"/>
                  <a:cs typeface="Arial" panose="020B0604020202020204" pitchFamily="34" charset="0"/>
                </a:rPr>
                <a:t>Retail</a:t>
              </a:r>
              <a:endParaRPr kumimoji="1" lang="ko-KR" altLang="en-US" sz="1200" spc="-50" dirty="0">
                <a:ln>
                  <a:solidFill>
                    <a:srgbClr val="EE5A1F">
                      <a:alpha val="0"/>
                    </a:srgbClr>
                  </a:solidFill>
                </a:ln>
                <a:solidFill>
                  <a:schemeClr val="tx1">
                    <a:lumMod val="75000"/>
                    <a:lumOff val="25000"/>
                  </a:schemeClr>
                </a:solidFill>
                <a:latin typeface="Arial" panose="020B0604020202020204" pitchFamily="34" charset="0"/>
                <a:ea typeface="Segoe UI" panose="020B0502040204020203" pitchFamily="34" charset="0"/>
                <a:cs typeface="Arial" panose="020B0604020202020204" pitchFamily="34" charset="0"/>
              </a:endParaRPr>
            </a:p>
          </p:txBody>
        </p:sp>
        <p:grpSp>
          <p:nvGrpSpPr>
            <p:cNvPr id="200" name="Group 4">
              <a:extLst>
                <a:ext uri="{FF2B5EF4-FFF2-40B4-BE49-F238E27FC236}">
                  <a16:creationId xmlns:a16="http://schemas.microsoft.com/office/drawing/2014/main" id="{C5712843-4BE5-45CC-839E-5C83D5639BC7}"/>
                </a:ext>
              </a:extLst>
            </p:cNvPr>
            <p:cNvGrpSpPr>
              <a:grpSpLocks noChangeAspect="1"/>
            </p:cNvGrpSpPr>
            <p:nvPr/>
          </p:nvGrpSpPr>
          <p:grpSpPr bwMode="auto">
            <a:xfrm>
              <a:off x="4900626" y="2296593"/>
              <a:ext cx="513106" cy="429726"/>
              <a:chOff x="2934" y="1671"/>
              <a:chExt cx="164" cy="136"/>
            </a:xfrm>
            <a:solidFill>
              <a:srgbClr val="7F7F7F"/>
            </a:solidFill>
          </p:grpSpPr>
          <p:sp>
            <p:nvSpPr>
              <p:cNvPr id="209" name="Freeform 5">
                <a:extLst>
                  <a:ext uri="{FF2B5EF4-FFF2-40B4-BE49-F238E27FC236}">
                    <a16:creationId xmlns:a16="http://schemas.microsoft.com/office/drawing/2014/main" id="{1F185B4C-6B20-40A9-A957-1ADF31F4ED9E}"/>
                  </a:ext>
                </a:extLst>
              </p:cNvPr>
              <p:cNvSpPr>
                <a:spLocks/>
              </p:cNvSpPr>
              <p:nvPr/>
            </p:nvSpPr>
            <p:spPr bwMode="auto">
              <a:xfrm>
                <a:off x="2934" y="1684"/>
                <a:ext cx="21" cy="38"/>
              </a:xfrm>
              <a:custGeom>
                <a:avLst/>
                <a:gdLst>
                  <a:gd name="T0" fmla="*/ 22 w 42"/>
                  <a:gd name="T1" fmla="*/ 0 h 75"/>
                  <a:gd name="T2" fmla="*/ 0 w 42"/>
                  <a:gd name="T3" fmla="*/ 62 h 75"/>
                  <a:gd name="T4" fmla="*/ 13 w 42"/>
                  <a:gd name="T5" fmla="*/ 75 h 75"/>
                  <a:gd name="T6" fmla="*/ 24 w 42"/>
                  <a:gd name="T7" fmla="*/ 62 h 75"/>
                  <a:gd name="T8" fmla="*/ 42 w 42"/>
                  <a:gd name="T9" fmla="*/ 0 h 75"/>
                  <a:gd name="T10" fmla="*/ 22 w 42"/>
                  <a:gd name="T11" fmla="*/ 0 h 75"/>
                </a:gdLst>
                <a:ahLst/>
                <a:cxnLst>
                  <a:cxn ang="0">
                    <a:pos x="T0" y="T1"/>
                  </a:cxn>
                  <a:cxn ang="0">
                    <a:pos x="T2" y="T3"/>
                  </a:cxn>
                  <a:cxn ang="0">
                    <a:pos x="T4" y="T5"/>
                  </a:cxn>
                  <a:cxn ang="0">
                    <a:pos x="T6" y="T7"/>
                  </a:cxn>
                  <a:cxn ang="0">
                    <a:pos x="T8" y="T9"/>
                  </a:cxn>
                  <a:cxn ang="0">
                    <a:pos x="T10" y="T11"/>
                  </a:cxn>
                </a:cxnLst>
                <a:rect l="0" t="0" r="r" b="b"/>
                <a:pathLst>
                  <a:path w="42" h="75">
                    <a:moveTo>
                      <a:pt x="22" y="0"/>
                    </a:moveTo>
                    <a:cubicBezTo>
                      <a:pt x="0" y="62"/>
                      <a:pt x="0" y="62"/>
                      <a:pt x="0" y="62"/>
                    </a:cubicBezTo>
                    <a:cubicBezTo>
                      <a:pt x="0" y="62"/>
                      <a:pt x="0" y="75"/>
                      <a:pt x="13" y="75"/>
                    </a:cubicBezTo>
                    <a:cubicBezTo>
                      <a:pt x="24" y="75"/>
                      <a:pt x="24" y="62"/>
                      <a:pt x="24" y="62"/>
                    </a:cubicBezTo>
                    <a:cubicBezTo>
                      <a:pt x="42" y="0"/>
                      <a:pt x="42" y="0"/>
                      <a:pt x="42" y="0"/>
                    </a:cubicBezTo>
                    <a:lnTo>
                      <a:pt x="2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ko-KR" altLang="en-US" sz="1200" dirty="0">
                  <a:latin typeface="Arial" panose="020B0604020202020204" pitchFamily="34" charset="0"/>
                  <a:cs typeface="Arial" panose="020B0604020202020204" pitchFamily="34" charset="0"/>
                </a:endParaRPr>
              </a:p>
            </p:txBody>
          </p:sp>
          <p:sp>
            <p:nvSpPr>
              <p:cNvPr id="212" name="Freeform 6">
                <a:extLst>
                  <a:ext uri="{FF2B5EF4-FFF2-40B4-BE49-F238E27FC236}">
                    <a16:creationId xmlns:a16="http://schemas.microsoft.com/office/drawing/2014/main" id="{8F66ABCB-9CB0-468C-BF40-988DE07F8B31}"/>
                  </a:ext>
                </a:extLst>
              </p:cNvPr>
              <p:cNvSpPr>
                <a:spLocks/>
              </p:cNvSpPr>
              <p:nvPr/>
            </p:nvSpPr>
            <p:spPr bwMode="auto">
              <a:xfrm>
                <a:off x="2964" y="1684"/>
                <a:ext cx="17" cy="38"/>
              </a:xfrm>
              <a:custGeom>
                <a:avLst/>
                <a:gdLst>
                  <a:gd name="T0" fmla="*/ 14 w 34"/>
                  <a:gd name="T1" fmla="*/ 0 h 75"/>
                  <a:gd name="T2" fmla="*/ 0 w 34"/>
                  <a:gd name="T3" fmla="*/ 62 h 75"/>
                  <a:gd name="T4" fmla="*/ 13 w 34"/>
                  <a:gd name="T5" fmla="*/ 75 h 75"/>
                  <a:gd name="T6" fmla="*/ 24 w 34"/>
                  <a:gd name="T7" fmla="*/ 62 h 75"/>
                  <a:gd name="T8" fmla="*/ 34 w 34"/>
                  <a:gd name="T9" fmla="*/ 0 h 75"/>
                  <a:gd name="T10" fmla="*/ 14 w 34"/>
                  <a:gd name="T11" fmla="*/ 0 h 75"/>
                </a:gdLst>
                <a:ahLst/>
                <a:cxnLst>
                  <a:cxn ang="0">
                    <a:pos x="T0" y="T1"/>
                  </a:cxn>
                  <a:cxn ang="0">
                    <a:pos x="T2" y="T3"/>
                  </a:cxn>
                  <a:cxn ang="0">
                    <a:pos x="T4" y="T5"/>
                  </a:cxn>
                  <a:cxn ang="0">
                    <a:pos x="T6" y="T7"/>
                  </a:cxn>
                  <a:cxn ang="0">
                    <a:pos x="T8" y="T9"/>
                  </a:cxn>
                  <a:cxn ang="0">
                    <a:pos x="T10" y="T11"/>
                  </a:cxn>
                </a:cxnLst>
                <a:rect l="0" t="0" r="r" b="b"/>
                <a:pathLst>
                  <a:path w="34" h="75">
                    <a:moveTo>
                      <a:pt x="14" y="0"/>
                    </a:moveTo>
                    <a:cubicBezTo>
                      <a:pt x="0" y="62"/>
                      <a:pt x="0" y="62"/>
                      <a:pt x="0" y="62"/>
                    </a:cubicBezTo>
                    <a:cubicBezTo>
                      <a:pt x="0" y="62"/>
                      <a:pt x="0" y="75"/>
                      <a:pt x="13" y="75"/>
                    </a:cubicBezTo>
                    <a:cubicBezTo>
                      <a:pt x="25" y="75"/>
                      <a:pt x="24" y="62"/>
                      <a:pt x="24" y="62"/>
                    </a:cubicBezTo>
                    <a:cubicBezTo>
                      <a:pt x="34" y="0"/>
                      <a:pt x="34" y="0"/>
                      <a:pt x="34" y="0"/>
                    </a:cubicBezTo>
                    <a:lnTo>
                      <a:pt x="1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ko-KR" altLang="en-US" sz="1200" dirty="0">
                  <a:latin typeface="Arial" panose="020B0604020202020204" pitchFamily="34" charset="0"/>
                  <a:cs typeface="Arial" panose="020B0604020202020204" pitchFamily="34" charset="0"/>
                </a:endParaRPr>
              </a:p>
            </p:txBody>
          </p:sp>
          <p:sp>
            <p:nvSpPr>
              <p:cNvPr id="214" name="Freeform 7">
                <a:extLst>
                  <a:ext uri="{FF2B5EF4-FFF2-40B4-BE49-F238E27FC236}">
                    <a16:creationId xmlns:a16="http://schemas.microsoft.com/office/drawing/2014/main" id="{83FA6C82-8A23-4913-BC4E-97DC52ECA1BC}"/>
                  </a:ext>
                </a:extLst>
              </p:cNvPr>
              <p:cNvSpPr>
                <a:spLocks/>
              </p:cNvSpPr>
              <p:nvPr/>
            </p:nvSpPr>
            <p:spPr bwMode="auto">
              <a:xfrm>
                <a:off x="2994" y="1684"/>
                <a:ext cx="14" cy="38"/>
              </a:xfrm>
              <a:custGeom>
                <a:avLst/>
                <a:gdLst>
                  <a:gd name="T0" fmla="*/ 6 w 26"/>
                  <a:gd name="T1" fmla="*/ 0 h 75"/>
                  <a:gd name="T2" fmla="*/ 0 w 26"/>
                  <a:gd name="T3" fmla="*/ 62 h 75"/>
                  <a:gd name="T4" fmla="*/ 12 w 26"/>
                  <a:gd name="T5" fmla="*/ 75 h 75"/>
                  <a:gd name="T6" fmla="*/ 23 w 26"/>
                  <a:gd name="T7" fmla="*/ 62 h 75"/>
                  <a:gd name="T8" fmla="*/ 26 w 26"/>
                  <a:gd name="T9" fmla="*/ 0 h 75"/>
                  <a:gd name="T10" fmla="*/ 6 w 26"/>
                  <a:gd name="T11" fmla="*/ 0 h 75"/>
                </a:gdLst>
                <a:ahLst/>
                <a:cxnLst>
                  <a:cxn ang="0">
                    <a:pos x="T0" y="T1"/>
                  </a:cxn>
                  <a:cxn ang="0">
                    <a:pos x="T2" y="T3"/>
                  </a:cxn>
                  <a:cxn ang="0">
                    <a:pos x="T4" y="T5"/>
                  </a:cxn>
                  <a:cxn ang="0">
                    <a:pos x="T6" y="T7"/>
                  </a:cxn>
                  <a:cxn ang="0">
                    <a:pos x="T8" y="T9"/>
                  </a:cxn>
                  <a:cxn ang="0">
                    <a:pos x="T10" y="T11"/>
                  </a:cxn>
                </a:cxnLst>
                <a:rect l="0" t="0" r="r" b="b"/>
                <a:pathLst>
                  <a:path w="26" h="75">
                    <a:moveTo>
                      <a:pt x="6" y="0"/>
                    </a:moveTo>
                    <a:cubicBezTo>
                      <a:pt x="0" y="62"/>
                      <a:pt x="0" y="62"/>
                      <a:pt x="0" y="62"/>
                    </a:cubicBezTo>
                    <a:cubicBezTo>
                      <a:pt x="0" y="62"/>
                      <a:pt x="0" y="75"/>
                      <a:pt x="12" y="75"/>
                    </a:cubicBezTo>
                    <a:cubicBezTo>
                      <a:pt x="24" y="75"/>
                      <a:pt x="23" y="62"/>
                      <a:pt x="23" y="62"/>
                    </a:cubicBezTo>
                    <a:cubicBezTo>
                      <a:pt x="26" y="0"/>
                      <a:pt x="26" y="0"/>
                      <a:pt x="26" y="0"/>
                    </a:cubicBezTo>
                    <a:lnTo>
                      <a:pt x="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ko-KR" altLang="en-US" sz="1200" dirty="0">
                  <a:latin typeface="Arial" panose="020B0604020202020204" pitchFamily="34" charset="0"/>
                  <a:cs typeface="Arial" panose="020B0604020202020204" pitchFamily="34" charset="0"/>
                </a:endParaRPr>
              </a:p>
            </p:txBody>
          </p:sp>
          <p:sp>
            <p:nvSpPr>
              <p:cNvPr id="215" name="Freeform 8">
                <a:extLst>
                  <a:ext uri="{FF2B5EF4-FFF2-40B4-BE49-F238E27FC236}">
                    <a16:creationId xmlns:a16="http://schemas.microsoft.com/office/drawing/2014/main" id="{27D01819-48BE-48AA-B503-28298C015459}"/>
                  </a:ext>
                </a:extLst>
              </p:cNvPr>
              <p:cNvSpPr>
                <a:spLocks/>
              </p:cNvSpPr>
              <p:nvPr/>
            </p:nvSpPr>
            <p:spPr bwMode="auto">
              <a:xfrm>
                <a:off x="3023" y="1684"/>
                <a:ext cx="14" cy="38"/>
              </a:xfrm>
              <a:custGeom>
                <a:avLst/>
                <a:gdLst>
                  <a:gd name="T0" fmla="*/ 0 w 27"/>
                  <a:gd name="T1" fmla="*/ 0 h 75"/>
                  <a:gd name="T2" fmla="*/ 3 w 27"/>
                  <a:gd name="T3" fmla="*/ 62 h 75"/>
                  <a:gd name="T4" fmla="*/ 15 w 27"/>
                  <a:gd name="T5" fmla="*/ 75 h 75"/>
                  <a:gd name="T6" fmla="*/ 26 w 27"/>
                  <a:gd name="T7" fmla="*/ 62 h 75"/>
                  <a:gd name="T8" fmla="*/ 21 w 27"/>
                  <a:gd name="T9" fmla="*/ 0 h 75"/>
                  <a:gd name="T10" fmla="*/ 0 w 27"/>
                  <a:gd name="T11" fmla="*/ 0 h 75"/>
                </a:gdLst>
                <a:ahLst/>
                <a:cxnLst>
                  <a:cxn ang="0">
                    <a:pos x="T0" y="T1"/>
                  </a:cxn>
                  <a:cxn ang="0">
                    <a:pos x="T2" y="T3"/>
                  </a:cxn>
                  <a:cxn ang="0">
                    <a:pos x="T4" y="T5"/>
                  </a:cxn>
                  <a:cxn ang="0">
                    <a:pos x="T6" y="T7"/>
                  </a:cxn>
                  <a:cxn ang="0">
                    <a:pos x="T8" y="T9"/>
                  </a:cxn>
                  <a:cxn ang="0">
                    <a:pos x="T10" y="T11"/>
                  </a:cxn>
                </a:cxnLst>
                <a:rect l="0" t="0" r="r" b="b"/>
                <a:pathLst>
                  <a:path w="27" h="75">
                    <a:moveTo>
                      <a:pt x="0" y="0"/>
                    </a:moveTo>
                    <a:cubicBezTo>
                      <a:pt x="3" y="62"/>
                      <a:pt x="3" y="62"/>
                      <a:pt x="3" y="62"/>
                    </a:cubicBezTo>
                    <a:cubicBezTo>
                      <a:pt x="3" y="62"/>
                      <a:pt x="2" y="75"/>
                      <a:pt x="15" y="75"/>
                    </a:cubicBezTo>
                    <a:cubicBezTo>
                      <a:pt x="27" y="75"/>
                      <a:pt x="26" y="62"/>
                      <a:pt x="26" y="62"/>
                    </a:cubicBezTo>
                    <a:cubicBezTo>
                      <a:pt x="21" y="0"/>
                      <a:pt x="21" y="0"/>
                      <a:pt x="21" y="0"/>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ko-KR" altLang="en-US" sz="1200" dirty="0">
                  <a:latin typeface="Arial" panose="020B0604020202020204" pitchFamily="34" charset="0"/>
                  <a:cs typeface="Arial" panose="020B0604020202020204" pitchFamily="34" charset="0"/>
                </a:endParaRPr>
              </a:p>
            </p:txBody>
          </p:sp>
          <p:sp>
            <p:nvSpPr>
              <p:cNvPr id="216" name="Freeform 9">
                <a:extLst>
                  <a:ext uri="{FF2B5EF4-FFF2-40B4-BE49-F238E27FC236}">
                    <a16:creationId xmlns:a16="http://schemas.microsoft.com/office/drawing/2014/main" id="{67B1C2BD-ECC2-4CB3-9F84-DCFB97237103}"/>
                  </a:ext>
                </a:extLst>
              </p:cNvPr>
              <p:cNvSpPr>
                <a:spLocks/>
              </p:cNvSpPr>
              <p:nvPr/>
            </p:nvSpPr>
            <p:spPr bwMode="auto">
              <a:xfrm>
                <a:off x="3050" y="1684"/>
                <a:ext cx="17" cy="38"/>
              </a:xfrm>
              <a:custGeom>
                <a:avLst/>
                <a:gdLst>
                  <a:gd name="T0" fmla="*/ 0 w 34"/>
                  <a:gd name="T1" fmla="*/ 0 h 75"/>
                  <a:gd name="T2" fmla="*/ 11 w 34"/>
                  <a:gd name="T3" fmla="*/ 62 h 75"/>
                  <a:gd name="T4" fmla="*/ 23 w 34"/>
                  <a:gd name="T5" fmla="*/ 75 h 75"/>
                  <a:gd name="T6" fmla="*/ 34 w 34"/>
                  <a:gd name="T7" fmla="*/ 62 h 75"/>
                  <a:gd name="T8" fmla="*/ 20 w 34"/>
                  <a:gd name="T9" fmla="*/ 0 h 75"/>
                  <a:gd name="T10" fmla="*/ 0 w 34"/>
                  <a:gd name="T11" fmla="*/ 0 h 75"/>
                </a:gdLst>
                <a:ahLst/>
                <a:cxnLst>
                  <a:cxn ang="0">
                    <a:pos x="T0" y="T1"/>
                  </a:cxn>
                  <a:cxn ang="0">
                    <a:pos x="T2" y="T3"/>
                  </a:cxn>
                  <a:cxn ang="0">
                    <a:pos x="T4" y="T5"/>
                  </a:cxn>
                  <a:cxn ang="0">
                    <a:pos x="T6" y="T7"/>
                  </a:cxn>
                  <a:cxn ang="0">
                    <a:pos x="T8" y="T9"/>
                  </a:cxn>
                  <a:cxn ang="0">
                    <a:pos x="T10" y="T11"/>
                  </a:cxn>
                </a:cxnLst>
                <a:rect l="0" t="0" r="r" b="b"/>
                <a:pathLst>
                  <a:path w="34" h="75">
                    <a:moveTo>
                      <a:pt x="0" y="0"/>
                    </a:moveTo>
                    <a:cubicBezTo>
                      <a:pt x="11" y="62"/>
                      <a:pt x="11" y="62"/>
                      <a:pt x="11" y="62"/>
                    </a:cubicBezTo>
                    <a:cubicBezTo>
                      <a:pt x="11" y="62"/>
                      <a:pt x="11" y="75"/>
                      <a:pt x="23" y="75"/>
                    </a:cubicBezTo>
                    <a:cubicBezTo>
                      <a:pt x="34" y="75"/>
                      <a:pt x="34" y="62"/>
                      <a:pt x="34" y="62"/>
                    </a:cubicBezTo>
                    <a:cubicBezTo>
                      <a:pt x="20" y="0"/>
                      <a:pt x="20" y="0"/>
                      <a:pt x="20" y="0"/>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ko-KR" altLang="en-US" sz="1200" dirty="0">
                  <a:latin typeface="Arial" panose="020B0604020202020204" pitchFamily="34" charset="0"/>
                  <a:cs typeface="Arial" panose="020B0604020202020204" pitchFamily="34" charset="0"/>
                </a:endParaRPr>
              </a:p>
            </p:txBody>
          </p:sp>
          <p:sp>
            <p:nvSpPr>
              <p:cNvPr id="217" name="Freeform 10">
                <a:extLst>
                  <a:ext uri="{FF2B5EF4-FFF2-40B4-BE49-F238E27FC236}">
                    <a16:creationId xmlns:a16="http://schemas.microsoft.com/office/drawing/2014/main" id="{9432321F-F6BB-4AA5-A1EF-8FDAD679072D}"/>
                  </a:ext>
                </a:extLst>
              </p:cNvPr>
              <p:cNvSpPr>
                <a:spLocks/>
              </p:cNvSpPr>
              <p:nvPr/>
            </p:nvSpPr>
            <p:spPr bwMode="auto">
              <a:xfrm>
                <a:off x="3076" y="1684"/>
                <a:ext cx="22" cy="38"/>
              </a:xfrm>
              <a:custGeom>
                <a:avLst/>
                <a:gdLst>
                  <a:gd name="T0" fmla="*/ 0 w 43"/>
                  <a:gd name="T1" fmla="*/ 0 h 75"/>
                  <a:gd name="T2" fmla="*/ 18 w 43"/>
                  <a:gd name="T3" fmla="*/ 62 h 75"/>
                  <a:gd name="T4" fmla="*/ 31 w 43"/>
                  <a:gd name="T5" fmla="*/ 75 h 75"/>
                  <a:gd name="T6" fmla="*/ 42 w 43"/>
                  <a:gd name="T7" fmla="*/ 62 h 75"/>
                  <a:gd name="T8" fmla="*/ 20 w 43"/>
                  <a:gd name="T9" fmla="*/ 0 h 75"/>
                  <a:gd name="T10" fmla="*/ 0 w 43"/>
                  <a:gd name="T11" fmla="*/ 0 h 75"/>
                </a:gdLst>
                <a:ahLst/>
                <a:cxnLst>
                  <a:cxn ang="0">
                    <a:pos x="T0" y="T1"/>
                  </a:cxn>
                  <a:cxn ang="0">
                    <a:pos x="T2" y="T3"/>
                  </a:cxn>
                  <a:cxn ang="0">
                    <a:pos x="T4" y="T5"/>
                  </a:cxn>
                  <a:cxn ang="0">
                    <a:pos x="T6" y="T7"/>
                  </a:cxn>
                  <a:cxn ang="0">
                    <a:pos x="T8" y="T9"/>
                  </a:cxn>
                  <a:cxn ang="0">
                    <a:pos x="T10" y="T11"/>
                  </a:cxn>
                </a:cxnLst>
                <a:rect l="0" t="0" r="r" b="b"/>
                <a:pathLst>
                  <a:path w="43" h="75">
                    <a:moveTo>
                      <a:pt x="0" y="0"/>
                    </a:moveTo>
                    <a:cubicBezTo>
                      <a:pt x="18" y="62"/>
                      <a:pt x="18" y="62"/>
                      <a:pt x="18" y="62"/>
                    </a:cubicBezTo>
                    <a:cubicBezTo>
                      <a:pt x="18" y="62"/>
                      <a:pt x="18" y="75"/>
                      <a:pt x="31" y="75"/>
                    </a:cubicBezTo>
                    <a:cubicBezTo>
                      <a:pt x="43" y="75"/>
                      <a:pt x="42" y="62"/>
                      <a:pt x="42" y="62"/>
                    </a:cubicBezTo>
                    <a:cubicBezTo>
                      <a:pt x="20" y="0"/>
                      <a:pt x="20" y="0"/>
                      <a:pt x="20" y="0"/>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ko-KR" altLang="en-US" sz="1200" dirty="0">
                  <a:latin typeface="Arial" panose="020B0604020202020204" pitchFamily="34" charset="0"/>
                  <a:cs typeface="Arial" panose="020B0604020202020204" pitchFamily="34" charset="0"/>
                </a:endParaRPr>
              </a:p>
            </p:txBody>
          </p:sp>
          <p:sp>
            <p:nvSpPr>
              <p:cNvPr id="218" name="Freeform 11">
                <a:extLst>
                  <a:ext uri="{FF2B5EF4-FFF2-40B4-BE49-F238E27FC236}">
                    <a16:creationId xmlns:a16="http://schemas.microsoft.com/office/drawing/2014/main" id="{396CAEB7-2514-499A-9B69-68A6B3DF4B3A}"/>
                  </a:ext>
                </a:extLst>
              </p:cNvPr>
              <p:cNvSpPr>
                <a:spLocks/>
              </p:cNvSpPr>
              <p:nvPr/>
            </p:nvSpPr>
            <p:spPr bwMode="auto">
              <a:xfrm>
                <a:off x="2945" y="1671"/>
                <a:ext cx="142" cy="19"/>
              </a:xfrm>
              <a:custGeom>
                <a:avLst/>
                <a:gdLst>
                  <a:gd name="T0" fmla="*/ 0 w 275"/>
                  <a:gd name="T1" fmla="*/ 38 h 38"/>
                  <a:gd name="T2" fmla="*/ 0 w 275"/>
                  <a:gd name="T3" fmla="*/ 13 h 38"/>
                  <a:gd name="T4" fmla="*/ 12 w 275"/>
                  <a:gd name="T5" fmla="*/ 0 h 38"/>
                  <a:gd name="T6" fmla="*/ 262 w 275"/>
                  <a:gd name="T7" fmla="*/ 0 h 38"/>
                  <a:gd name="T8" fmla="*/ 275 w 275"/>
                  <a:gd name="T9" fmla="*/ 13 h 38"/>
                  <a:gd name="T10" fmla="*/ 275 w 275"/>
                  <a:gd name="T11" fmla="*/ 38 h 38"/>
                  <a:gd name="T12" fmla="*/ 0 w 275"/>
                  <a:gd name="T13" fmla="*/ 38 h 38"/>
                </a:gdLst>
                <a:ahLst/>
                <a:cxnLst>
                  <a:cxn ang="0">
                    <a:pos x="T0" y="T1"/>
                  </a:cxn>
                  <a:cxn ang="0">
                    <a:pos x="T2" y="T3"/>
                  </a:cxn>
                  <a:cxn ang="0">
                    <a:pos x="T4" y="T5"/>
                  </a:cxn>
                  <a:cxn ang="0">
                    <a:pos x="T6" y="T7"/>
                  </a:cxn>
                  <a:cxn ang="0">
                    <a:pos x="T8" y="T9"/>
                  </a:cxn>
                  <a:cxn ang="0">
                    <a:pos x="T10" y="T11"/>
                  </a:cxn>
                  <a:cxn ang="0">
                    <a:pos x="T12" y="T13"/>
                  </a:cxn>
                </a:cxnLst>
                <a:rect l="0" t="0" r="r" b="b"/>
                <a:pathLst>
                  <a:path w="275" h="38">
                    <a:moveTo>
                      <a:pt x="0" y="38"/>
                    </a:moveTo>
                    <a:cubicBezTo>
                      <a:pt x="0" y="13"/>
                      <a:pt x="0" y="13"/>
                      <a:pt x="0" y="13"/>
                    </a:cubicBezTo>
                    <a:cubicBezTo>
                      <a:pt x="0" y="6"/>
                      <a:pt x="5" y="0"/>
                      <a:pt x="12" y="0"/>
                    </a:cubicBezTo>
                    <a:cubicBezTo>
                      <a:pt x="262" y="0"/>
                      <a:pt x="262" y="0"/>
                      <a:pt x="262" y="0"/>
                    </a:cubicBezTo>
                    <a:cubicBezTo>
                      <a:pt x="269" y="0"/>
                      <a:pt x="275" y="6"/>
                      <a:pt x="275" y="13"/>
                    </a:cubicBezTo>
                    <a:cubicBezTo>
                      <a:pt x="275" y="38"/>
                      <a:pt x="275" y="38"/>
                      <a:pt x="275" y="38"/>
                    </a:cubicBezTo>
                    <a:lnTo>
                      <a:pt x="0" y="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ko-KR" altLang="en-US" sz="1200" dirty="0">
                  <a:latin typeface="Arial" panose="020B0604020202020204" pitchFamily="34" charset="0"/>
                  <a:cs typeface="Arial" panose="020B0604020202020204" pitchFamily="34" charset="0"/>
                </a:endParaRPr>
              </a:p>
            </p:txBody>
          </p:sp>
          <p:sp>
            <p:nvSpPr>
              <p:cNvPr id="219" name="Freeform 12">
                <a:extLst>
                  <a:ext uri="{FF2B5EF4-FFF2-40B4-BE49-F238E27FC236}">
                    <a16:creationId xmlns:a16="http://schemas.microsoft.com/office/drawing/2014/main" id="{A28CAB89-CC5F-4D87-8A2A-F400354AF945}"/>
                  </a:ext>
                </a:extLst>
              </p:cNvPr>
              <p:cNvSpPr>
                <a:spLocks noEditPoints="1"/>
              </p:cNvSpPr>
              <p:nvPr/>
            </p:nvSpPr>
            <p:spPr bwMode="auto">
              <a:xfrm>
                <a:off x="2945" y="1716"/>
                <a:ext cx="142" cy="91"/>
              </a:xfrm>
              <a:custGeom>
                <a:avLst/>
                <a:gdLst>
                  <a:gd name="T0" fmla="*/ 272 w 275"/>
                  <a:gd name="T1" fmla="*/ 0 h 175"/>
                  <a:gd name="T2" fmla="*/ 272 w 275"/>
                  <a:gd name="T3" fmla="*/ 0 h 175"/>
                  <a:gd name="T4" fmla="*/ 254 w 275"/>
                  <a:gd name="T5" fmla="*/ 18 h 175"/>
                  <a:gd name="T6" fmla="*/ 237 w 275"/>
                  <a:gd name="T7" fmla="*/ 0 h 175"/>
                  <a:gd name="T8" fmla="*/ 237 w 275"/>
                  <a:gd name="T9" fmla="*/ 0 h 175"/>
                  <a:gd name="T10" fmla="*/ 213 w 275"/>
                  <a:gd name="T11" fmla="*/ 0 h 175"/>
                  <a:gd name="T12" fmla="*/ 214 w 275"/>
                  <a:gd name="T13" fmla="*/ 0 h 175"/>
                  <a:gd name="T14" fmla="*/ 196 w 275"/>
                  <a:gd name="T15" fmla="*/ 18 h 175"/>
                  <a:gd name="T16" fmla="*/ 178 w 275"/>
                  <a:gd name="T17" fmla="*/ 0 h 175"/>
                  <a:gd name="T18" fmla="*/ 178 w 275"/>
                  <a:gd name="T19" fmla="*/ 0 h 175"/>
                  <a:gd name="T20" fmla="*/ 155 w 275"/>
                  <a:gd name="T21" fmla="*/ 0 h 175"/>
                  <a:gd name="T22" fmla="*/ 155 w 275"/>
                  <a:gd name="T23" fmla="*/ 0 h 175"/>
                  <a:gd name="T24" fmla="*/ 137 w 275"/>
                  <a:gd name="T25" fmla="*/ 18 h 175"/>
                  <a:gd name="T26" fmla="*/ 119 w 275"/>
                  <a:gd name="T27" fmla="*/ 0 h 175"/>
                  <a:gd name="T28" fmla="*/ 119 w 275"/>
                  <a:gd name="T29" fmla="*/ 0 h 175"/>
                  <a:gd name="T30" fmla="*/ 96 w 275"/>
                  <a:gd name="T31" fmla="*/ 0 h 175"/>
                  <a:gd name="T32" fmla="*/ 96 w 275"/>
                  <a:gd name="T33" fmla="*/ 0 h 175"/>
                  <a:gd name="T34" fmla="*/ 78 w 275"/>
                  <a:gd name="T35" fmla="*/ 18 h 175"/>
                  <a:gd name="T36" fmla="*/ 61 w 275"/>
                  <a:gd name="T37" fmla="*/ 0 h 175"/>
                  <a:gd name="T38" fmla="*/ 61 w 275"/>
                  <a:gd name="T39" fmla="*/ 0 h 175"/>
                  <a:gd name="T40" fmla="*/ 37 w 275"/>
                  <a:gd name="T41" fmla="*/ 0 h 175"/>
                  <a:gd name="T42" fmla="*/ 37 w 275"/>
                  <a:gd name="T43" fmla="*/ 0 h 175"/>
                  <a:gd name="T44" fmla="*/ 19 w 275"/>
                  <a:gd name="T45" fmla="*/ 18 h 175"/>
                  <a:gd name="T46" fmla="*/ 2 w 275"/>
                  <a:gd name="T47" fmla="*/ 0 h 175"/>
                  <a:gd name="T48" fmla="*/ 2 w 275"/>
                  <a:gd name="T49" fmla="*/ 0 h 175"/>
                  <a:gd name="T50" fmla="*/ 0 w 275"/>
                  <a:gd name="T51" fmla="*/ 0 h 175"/>
                  <a:gd name="T52" fmla="*/ 0 w 275"/>
                  <a:gd name="T53" fmla="*/ 162 h 175"/>
                  <a:gd name="T54" fmla="*/ 12 w 275"/>
                  <a:gd name="T55" fmla="*/ 175 h 175"/>
                  <a:gd name="T56" fmla="*/ 175 w 275"/>
                  <a:gd name="T57" fmla="*/ 175 h 175"/>
                  <a:gd name="T58" fmla="*/ 175 w 275"/>
                  <a:gd name="T59" fmla="*/ 50 h 175"/>
                  <a:gd name="T60" fmla="*/ 237 w 275"/>
                  <a:gd name="T61" fmla="*/ 50 h 175"/>
                  <a:gd name="T62" fmla="*/ 237 w 275"/>
                  <a:gd name="T63" fmla="*/ 175 h 175"/>
                  <a:gd name="T64" fmla="*/ 262 w 275"/>
                  <a:gd name="T65" fmla="*/ 175 h 175"/>
                  <a:gd name="T66" fmla="*/ 275 w 275"/>
                  <a:gd name="T67" fmla="*/ 162 h 175"/>
                  <a:gd name="T68" fmla="*/ 275 w 275"/>
                  <a:gd name="T69" fmla="*/ 0 h 175"/>
                  <a:gd name="T70" fmla="*/ 272 w 275"/>
                  <a:gd name="T71" fmla="*/ 0 h 175"/>
                  <a:gd name="T72" fmla="*/ 137 w 275"/>
                  <a:gd name="T73" fmla="*/ 137 h 175"/>
                  <a:gd name="T74" fmla="*/ 37 w 275"/>
                  <a:gd name="T75" fmla="*/ 137 h 175"/>
                  <a:gd name="T76" fmla="*/ 37 w 275"/>
                  <a:gd name="T77" fmla="*/ 50 h 175"/>
                  <a:gd name="T78" fmla="*/ 137 w 275"/>
                  <a:gd name="T79" fmla="*/ 50 h 175"/>
                  <a:gd name="T80" fmla="*/ 137 w 275"/>
                  <a:gd name="T81" fmla="*/ 1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75" h="175">
                    <a:moveTo>
                      <a:pt x="272" y="0"/>
                    </a:moveTo>
                    <a:cubicBezTo>
                      <a:pt x="272" y="0"/>
                      <a:pt x="272" y="0"/>
                      <a:pt x="272" y="0"/>
                    </a:cubicBezTo>
                    <a:cubicBezTo>
                      <a:pt x="272" y="10"/>
                      <a:pt x="264" y="18"/>
                      <a:pt x="254" y="18"/>
                    </a:cubicBezTo>
                    <a:cubicBezTo>
                      <a:pt x="245" y="18"/>
                      <a:pt x="237" y="10"/>
                      <a:pt x="237" y="0"/>
                    </a:cubicBezTo>
                    <a:cubicBezTo>
                      <a:pt x="237" y="0"/>
                      <a:pt x="237" y="0"/>
                      <a:pt x="237" y="0"/>
                    </a:cubicBezTo>
                    <a:cubicBezTo>
                      <a:pt x="213" y="0"/>
                      <a:pt x="213" y="0"/>
                      <a:pt x="213" y="0"/>
                    </a:cubicBezTo>
                    <a:cubicBezTo>
                      <a:pt x="214" y="0"/>
                      <a:pt x="214" y="0"/>
                      <a:pt x="214" y="0"/>
                    </a:cubicBezTo>
                    <a:cubicBezTo>
                      <a:pt x="214" y="10"/>
                      <a:pt x="206" y="18"/>
                      <a:pt x="196" y="18"/>
                    </a:cubicBezTo>
                    <a:cubicBezTo>
                      <a:pt x="186" y="18"/>
                      <a:pt x="178" y="10"/>
                      <a:pt x="178" y="0"/>
                    </a:cubicBezTo>
                    <a:cubicBezTo>
                      <a:pt x="178" y="0"/>
                      <a:pt x="178" y="0"/>
                      <a:pt x="178" y="0"/>
                    </a:cubicBezTo>
                    <a:cubicBezTo>
                      <a:pt x="155" y="0"/>
                      <a:pt x="155" y="0"/>
                      <a:pt x="155" y="0"/>
                    </a:cubicBezTo>
                    <a:cubicBezTo>
                      <a:pt x="155" y="0"/>
                      <a:pt x="155" y="0"/>
                      <a:pt x="155" y="0"/>
                    </a:cubicBezTo>
                    <a:cubicBezTo>
                      <a:pt x="155" y="10"/>
                      <a:pt x="147" y="18"/>
                      <a:pt x="137" y="18"/>
                    </a:cubicBezTo>
                    <a:cubicBezTo>
                      <a:pt x="127" y="18"/>
                      <a:pt x="119" y="10"/>
                      <a:pt x="119" y="0"/>
                    </a:cubicBezTo>
                    <a:cubicBezTo>
                      <a:pt x="119" y="0"/>
                      <a:pt x="119" y="0"/>
                      <a:pt x="119" y="0"/>
                    </a:cubicBezTo>
                    <a:cubicBezTo>
                      <a:pt x="96" y="0"/>
                      <a:pt x="96" y="0"/>
                      <a:pt x="96" y="0"/>
                    </a:cubicBezTo>
                    <a:cubicBezTo>
                      <a:pt x="96" y="0"/>
                      <a:pt x="96" y="0"/>
                      <a:pt x="96" y="0"/>
                    </a:cubicBezTo>
                    <a:cubicBezTo>
                      <a:pt x="96" y="10"/>
                      <a:pt x="88" y="18"/>
                      <a:pt x="78" y="18"/>
                    </a:cubicBezTo>
                    <a:cubicBezTo>
                      <a:pt x="68" y="18"/>
                      <a:pt x="61" y="10"/>
                      <a:pt x="61" y="0"/>
                    </a:cubicBezTo>
                    <a:cubicBezTo>
                      <a:pt x="61" y="0"/>
                      <a:pt x="61" y="0"/>
                      <a:pt x="61" y="0"/>
                    </a:cubicBezTo>
                    <a:cubicBezTo>
                      <a:pt x="37" y="0"/>
                      <a:pt x="37" y="0"/>
                      <a:pt x="37" y="0"/>
                    </a:cubicBezTo>
                    <a:cubicBezTo>
                      <a:pt x="37" y="0"/>
                      <a:pt x="37" y="0"/>
                      <a:pt x="37" y="0"/>
                    </a:cubicBezTo>
                    <a:cubicBezTo>
                      <a:pt x="37" y="10"/>
                      <a:pt x="29" y="18"/>
                      <a:pt x="19" y="18"/>
                    </a:cubicBezTo>
                    <a:cubicBezTo>
                      <a:pt x="10" y="18"/>
                      <a:pt x="2" y="10"/>
                      <a:pt x="2" y="0"/>
                    </a:cubicBezTo>
                    <a:cubicBezTo>
                      <a:pt x="2" y="0"/>
                      <a:pt x="2" y="0"/>
                      <a:pt x="2" y="0"/>
                    </a:cubicBezTo>
                    <a:cubicBezTo>
                      <a:pt x="0" y="0"/>
                      <a:pt x="0" y="0"/>
                      <a:pt x="0" y="0"/>
                    </a:cubicBezTo>
                    <a:cubicBezTo>
                      <a:pt x="0" y="162"/>
                      <a:pt x="0" y="162"/>
                      <a:pt x="0" y="162"/>
                    </a:cubicBezTo>
                    <a:cubicBezTo>
                      <a:pt x="0" y="169"/>
                      <a:pt x="5" y="175"/>
                      <a:pt x="12" y="175"/>
                    </a:cubicBezTo>
                    <a:cubicBezTo>
                      <a:pt x="175" y="175"/>
                      <a:pt x="175" y="175"/>
                      <a:pt x="175" y="175"/>
                    </a:cubicBezTo>
                    <a:cubicBezTo>
                      <a:pt x="175" y="50"/>
                      <a:pt x="175" y="50"/>
                      <a:pt x="175" y="50"/>
                    </a:cubicBezTo>
                    <a:cubicBezTo>
                      <a:pt x="237" y="50"/>
                      <a:pt x="237" y="50"/>
                      <a:pt x="237" y="50"/>
                    </a:cubicBezTo>
                    <a:cubicBezTo>
                      <a:pt x="237" y="175"/>
                      <a:pt x="237" y="175"/>
                      <a:pt x="237" y="175"/>
                    </a:cubicBezTo>
                    <a:cubicBezTo>
                      <a:pt x="262" y="175"/>
                      <a:pt x="262" y="175"/>
                      <a:pt x="262" y="175"/>
                    </a:cubicBezTo>
                    <a:cubicBezTo>
                      <a:pt x="269" y="175"/>
                      <a:pt x="275" y="169"/>
                      <a:pt x="275" y="162"/>
                    </a:cubicBezTo>
                    <a:cubicBezTo>
                      <a:pt x="275" y="0"/>
                      <a:pt x="275" y="0"/>
                      <a:pt x="275" y="0"/>
                    </a:cubicBezTo>
                    <a:lnTo>
                      <a:pt x="272" y="0"/>
                    </a:lnTo>
                    <a:close/>
                    <a:moveTo>
                      <a:pt x="137" y="137"/>
                    </a:moveTo>
                    <a:cubicBezTo>
                      <a:pt x="37" y="137"/>
                      <a:pt x="37" y="137"/>
                      <a:pt x="37" y="137"/>
                    </a:cubicBezTo>
                    <a:cubicBezTo>
                      <a:pt x="37" y="50"/>
                      <a:pt x="37" y="50"/>
                      <a:pt x="37" y="50"/>
                    </a:cubicBezTo>
                    <a:cubicBezTo>
                      <a:pt x="137" y="50"/>
                      <a:pt x="137" y="50"/>
                      <a:pt x="137" y="50"/>
                    </a:cubicBezTo>
                    <a:lnTo>
                      <a:pt x="137" y="1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ko-KR" altLang="en-US" sz="1200" dirty="0">
                  <a:latin typeface="Arial" panose="020B0604020202020204" pitchFamily="34" charset="0"/>
                  <a:cs typeface="Arial" panose="020B0604020202020204" pitchFamily="34" charset="0"/>
                </a:endParaRPr>
              </a:p>
            </p:txBody>
          </p:sp>
        </p:grpSp>
        <p:sp>
          <p:nvSpPr>
            <p:cNvPr id="201" name="TextBox 200">
              <a:extLst>
                <a:ext uri="{FF2B5EF4-FFF2-40B4-BE49-F238E27FC236}">
                  <a16:creationId xmlns:a16="http://schemas.microsoft.com/office/drawing/2014/main" id="{9B5CCAA3-208E-4601-A7E9-B7E6288C0E77}"/>
                </a:ext>
              </a:extLst>
            </p:cNvPr>
            <p:cNvSpPr txBox="1"/>
            <p:nvPr/>
          </p:nvSpPr>
          <p:spPr>
            <a:xfrm>
              <a:off x="5706665" y="2783826"/>
              <a:ext cx="655628" cy="166199"/>
            </a:xfrm>
            <a:prstGeom prst="rect">
              <a:avLst/>
            </a:prstGeom>
            <a:noFill/>
          </p:spPr>
          <p:txBody>
            <a:bodyPr wrap="square" lIns="0" tIns="0" rIns="0" bIns="0" rtlCol="0">
              <a:spAutoFit/>
            </a:bodyPr>
            <a:lstStyle/>
            <a:p>
              <a:pPr algn="ctr">
                <a:lnSpc>
                  <a:spcPct val="90000"/>
                </a:lnSpc>
              </a:pPr>
              <a:r>
                <a:rPr kumimoji="1" lang="en-US" altLang="ko-KR" sz="1200" spc="-50" dirty="0">
                  <a:ln>
                    <a:solidFill>
                      <a:srgbClr val="EE5A1F">
                        <a:alpha val="0"/>
                      </a:srgbClr>
                    </a:solidFill>
                  </a:ln>
                  <a:solidFill>
                    <a:schemeClr val="tx1">
                      <a:lumMod val="75000"/>
                      <a:lumOff val="25000"/>
                    </a:schemeClr>
                  </a:solidFill>
                  <a:latin typeface="Arial" panose="020B0604020202020204" pitchFamily="34" charset="0"/>
                  <a:ea typeface="Segoe UI" panose="020B0502040204020203" pitchFamily="34" charset="0"/>
                  <a:cs typeface="Arial" panose="020B0604020202020204" pitchFamily="34" charset="0"/>
                </a:rPr>
                <a:t>Consumer</a:t>
              </a:r>
              <a:endParaRPr kumimoji="1" lang="ko-KR" altLang="en-US" sz="1200" spc="-50" dirty="0">
                <a:ln>
                  <a:solidFill>
                    <a:srgbClr val="EE5A1F">
                      <a:alpha val="0"/>
                    </a:srgbClr>
                  </a:solidFill>
                </a:ln>
                <a:solidFill>
                  <a:schemeClr val="tx1">
                    <a:lumMod val="75000"/>
                    <a:lumOff val="25000"/>
                  </a:schemeClr>
                </a:solidFill>
                <a:latin typeface="Arial" panose="020B0604020202020204" pitchFamily="34" charset="0"/>
                <a:ea typeface="Segoe UI" panose="020B0502040204020203" pitchFamily="34" charset="0"/>
                <a:cs typeface="Arial" panose="020B0604020202020204" pitchFamily="34" charset="0"/>
              </a:endParaRPr>
            </a:p>
          </p:txBody>
        </p:sp>
        <p:sp>
          <p:nvSpPr>
            <p:cNvPr id="202" name="Freeform 684">
              <a:extLst>
                <a:ext uri="{FF2B5EF4-FFF2-40B4-BE49-F238E27FC236}">
                  <a16:creationId xmlns:a16="http://schemas.microsoft.com/office/drawing/2014/main" id="{E5B251B9-2BA5-47EA-81A8-D2AA19F361DE}"/>
                </a:ext>
              </a:extLst>
            </p:cNvPr>
            <p:cNvSpPr>
              <a:spLocks/>
            </p:cNvSpPr>
            <p:nvPr/>
          </p:nvSpPr>
          <p:spPr bwMode="auto">
            <a:xfrm>
              <a:off x="5793741" y="2269091"/>
              <a:ext cx="481476" cy="457228"/>
            </a:xfrm>
            <a:custGeom>
              <a:avLst/>
              <a:gdLst>
                <a:gd name="T0" fmla="*/ 114 w 115"/>
                <a:gd name="T1" fmla="*/ 91 h 108"/>
                <a:gd name="T2" fmla="*/ 101 w 115"/>
                <a:gd name="T3" fmla="*/ 82 h 108"/>
                <a:gd name="T4" fmla="*/ 83 w 115"/>
                <a:gd name="T5" fmla="*/ 75 h 108"/>
                <a:gd name="T6" fmla="*/ 78 w 115"/>
                <a:gd name="T7" fmla="*/ 73 h 108"/>
                <a:gd name="T8" fmla="*/ 73 w 115"/>
                <a:gd name="T9" fmla="*/ 65 h 108"/>
                <a:gd name="T10" fmla="*/ 70 w 115"/>
                <a:gd name="T11" fmla="*/ 65 h 108"/>
                <a:gd name="T12" fmla="*/ 73 w 115"/>
                <a:gd name="T13" fmla="*/ 59 h 108"/>
                <a:gd name="T14" fmla="*/ 74 w 115"/>
                <a:gd name="T15" fmla="*/ 51 h 108"/>
                <a:gd name="T16" fmla="*/ 78 w 115"/>
                <a:gd name="T17" fmla="*/ 48 h 108"/>
                <a:gd name="T18" fmla="*/ 80 w 115"/>
                <a:gd name="T19" fmla="*/ 44 h 108"/>
                <a:gd name="T20" fmla="*/ 79 w 115"/>
                <a:gd name="T21" fmla="*/ 35 h 108"/>
                <a:gd name="T22" fmla="*/ 78 w 115"/>
                <a:gd name="T23" fmla="*/ 32 h 108"/>
                <a:gd name="T24" fmla="*/ 79 w 115"/>
                <a:gd name="T25" fmla="*/ 21 h 108"/>
                <a:gd name="T26" fmla="*/ 78 w 115"/>
                <a:gd name="T27" fmla="*/ 12 h 108"/>
                <a:gd name="T28" fmla="*/ 75 w 115"/>
                <a:gd name="T29" fmla="*/ 8 h 108"/>
                <a:gd name="T30" fmla="*/ 71 w 115"/>
                <a:gd name="T31" fmla="*/ 7 h 108"/>
                <a:gd name="T32" fmla="*/ 69 w 115"/>
                <a:gd name="T33" fmla="*/ 5 h 108"/>
                <a:gd name="T34" fmla="*/ 44 w 115"/>
                <a:gd name="T35" fmla="*/ 6 h 108"/>
                <a:gd name="T36" fmla="*/ 35 w 115"/>
                <a:gd name="T37" fmla="*/ 31 h 108"/>
                <a:gd name="T38" fmla="*/ 34 w 115"/>
                <a:gd name="T39" fmla="*/ 37 h 108"/>
                <a:gd name="T40" fmla="*/ 37 w 115"/>
                <a:gd name="T41" fmla="*/ 49 h 108"/>
                <a:gd name="T42" fmla="*/ 40 w 115"/>
                <a:gd name="T43" fmla="*/ 50 h 108"/>
                <a:gd name="T44" fmla="*/ 41 w 115"/>
                <a:gd name="T45" fmla="*/ 59 h 108"/>
                <a:gd name="T46" fmla="*/ 44 w 115"/>
                <a:gd name="T47" fmla="*/ 65 h 108"/>
                <a:gd name="T48" fmla="*/ 42 w 115"/>
                <a:gd name="T49" fmla="*/ 65 h 108"/>
                <a:gd name="T50" fmla="*/ 37 w 115"/>
                <a:gd name="T51" fmla="*/ 73 h 108"/>
                <a:gd name="T52" fmla="*/ 32 w 115"/>
                <a:gd name="T53" fmla="*/ 75 h 108"/>
                <a:gd name="T54" fmla="*/ 14 w 115"/>
                <a:gd name="T55" fmla="*/ 82 h 108"/>
                <a:gd name="T56" fmla="*/ 0 w 115"/>
                <a:gd name="T57" fmla="*/ 91 h 108"/>
                <a:gd name="T58" fmla="*/ 0 w 115"/>
                <a:gd name="T59" fmla="*/ 108 h 108"/>
                <a:gd name="T60" fmla="*/ 50 w 115"/>
                <a:gd name="T61" fmla="*/ 108 h 108"/>
                <a:gd name="T62" fmla="*/ 54 w 115"/>
                <a:gd name="T63" fmla="*/ 83 h 108"/>
                <a:gd name="T64" fmla="*/ 51 w 115"/>
                <a:gd name="T65" fmla="*/ 77 h 108"/>
                <a:gd name="T66" fmla="*/ 58 w 115"/>
                <a:gd name="T67" fmla="*/ 73 h 108"/>
                <a:gd name="T68" fmla="*/ 64 w 115"/>
                <a:gd name="T69" fmla="*/ 77 h 108"/>
                <a:gd name="T70" fmla="*/ 61 w 115"/>
                <a:gd name="T71" fmla="*/ 83 h 108"/>
                <a:gd name="T72" fmla="*/ 67 w 115"/>
                <a:gd name="T73" fmla="*/ 108 h 108"/>
                <a:gd name="T74" fmla="*/ 115 w 115"/>
                <a:gd name="T75" fmla="*/ 108 h 108"/>
                <a:gd name="T76" fmla="*/ 114 w 115"/>
                <a:gd name="T77" fmla="*/ 9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15" h="108">
                  <a:moveTo>
                    <a:pt x="114" y="91"/>
                  </a:moveTo>
                  <a:cubicBezTo>
                    <a:pt x="112" y="85"/>
                    <a:pt x="106" y="85"/>
                    <a:pt x="101" y="82"/>
                  </a:cubicBezTo>
                  <a:cubicBezTo>
                    <a:pt x="95" y="80"/>
                    <a:pt x="89" y="77"/>
                    <a:pt x="83" y="75"/>
                  </a:cubicBezTo>
                  <a:cubicBezTo>
                    <a:pt x="81" y="74"/>
                    <a:pt x="80" y="74"/>
                    <a:pt x="78" y="73"/>
                  </a:cubicBezTo>
                  <a:cubicBezTo>
                    <a:pt x="76" y="72"/>
                    <a:pt x="74" y="68"/>
                    <a:pt x="73" y="65"/>
                  </a:cubicBezTo>
                  <a:cubicBezTo>
                    <a:pt x="72" y="65"/>
                    <a:pt x="71" y="65"/>
                    <a:pt x="70" y="65"/>
                  </a:cubicBezTo>
                  <a:cubicBezTo>
                    <a:pt x="70" y="61"/>
                    <a:pt x="72" y="61"/>
                    <a:pt x="73" y="59"/>
                  </a:cubicBezTo>
                  <a:cubicBezTo>
                    <a:pt x="74" y="56"/>
                    <a:pt x="73" y="53"/>
                    <a:pt x="74" y="51"/>
                  </a:cubicBezTo>
                  <a:cubicBezTo>
                    <a:pt x="75" y="50"/>
                    <a:pt x="77" y="50"/>
                    <a:pt x="78" y="48"/>
                  </a:cubicBezTo>
                  <a:cubicBezTo>
                    <a:pt x="79" y="47"/>
                    <a:pt x="79" y="45"/>
                    <a:pt x="80" y="44"/>
                  </a:cubicBezTo>
                  <a:cubicBezTo>
                    <a:pt x="80" y="41"/>
                    <a:pt x="80" y="38"/>
                    <a:pt x="79" y="35"/>
                  </a:cubicBezTo>
                  <a:cubicBezTo>
                    <a:pt x="78" y="33"/>
                    <a:pt x="78" y="33"/>
                    <a:pt x="78" y="32"/>
                  </a:cubicBezTo>
                  <a:cubicBezTo>
                    <a:pt x="78" y="29"/>
                    <a:pt x="78" y="22"/>
                    <a:pt x="79" y="21"/>
                  </a:cubicBezTo>
                  <a:cubicBezTo>
                    <a:pt x="79" y="17"/>
                    <a:pt x="78" y="16"/>
                    <a:pt x="78" y="12"/>
                  </a:cubicBezTo>
                  <a:cubicBezTo>
                    <a:pt x="78" y="12"/>
                    <a:pt x="76" y="9"/>
                    <a:pt x="75" y="8"/>
                  </a:cubicBezTo>
                  <a:cubicBezTo>
                    <a:pt x="71" y="7"/>
                    <a:pt x="71" y="7"/>
                    <a:pt x="71" y="7"/>
                  </a:cubicBezTo>
                  <a:cubicBezTo>
                    <a:pt x="69" y="5"/>
                    <a:pt x="69" y="5"/>
                    <a:pt x="69" y="5"/>
                  </a:cubicBezTo>
                  <a:cubicBezTo>
                    <a:pt x="59" y="0"/>
                    <a:pt x="50" y="3"/>
                    <a:pt x="44" y="6"/>
                  </a:cubicBezTo>
                  <a:cubicBezTo>
                    <a:pt x="37" y="8"/>
                    <a:pt x="32" y="15"/>
                    <a:pt x="35" y="31"/>
                  </a:cubicBezTo>
                  <a:cubicBezTo>
                    <a:pt x="36" y="34"/>
                    <a:pt x="34" y="35"/>
                    <a:pt x="34" y="37"/>
                  </a:cubicBezTo>
                  <a:cubicBezTo>
                    <a:pt x="34" y="40"/>
                    <a:pt x="34" y="48"/>
                    <a:pt x="37" y="49"/>
                  </a:cubicBezTo>
                  <a:cubicBezTo>
                    <a:pt x="40" y="50"/>
                    <a:pt x="40" y="50"/>
                    <a:pt x="40" y="50"/>
                  </a:cubicBezTo>
                  <a:cubicBezTo>
                    <a:pt x="40" y="53"/>
                    <a:pt x="41" y="56"/>
                    <a:pt x="41" y="59"/>
                  </a:cubicBezTo>
                  <a:cubicBezTo>
                    <a:pt x="42" y="62"/>
                    <a:pt x="43" y="62"/>
                    <a:pt x="44" y="65"/>
                  </a:cubicBezTo>
                  <a:cubicBezTo>
                    <a:pt x="42" y="65"/>
                    <a:pt x="42" y="65"/>
                    <a:pt x="42" y="65"/>
                  </a:cubicBezTo>
                  <a:cubicBezTo>
                    <a:pt x="41" y="68"/>
                    <a:pt x="39" y="72"/>
                    <a:pt x="37" y="73"/>
                  </a:cubicBezTo>
                  <a:cubicBezTo>
                    <a:pt x="35" y="74"/>
                    <a:pt x="33" y="74"/>
                    <a:pt x="32" y="75"/>
                  </a:cubicBezTo>
                  <a:cubicBezTo>
                    <a:pt x="26" y="77"/>
                    <a:pt x="20" y="80"/>
                    <a:pt x="14" y="82"/>
                  </a:cubicBezTo>
                  <a:cubicBezTo>
                    <a:pt x="9" y="85"/>
                    <a:pt x="2" y="85"/>
                    <a:pt x="0" y="91"/>
                  </a:cubicBezTo>
                  <a:cubicBezTo>
                    <a:pt x="0" y="95"/>
                    <a:pt x="0" y="103"/>
                    <a:pt x="0" y="108"/>
                  </a:cubicBezTo>
                  <a:cubicBezTo>
                    <a:pt x="50" y="108"/>
                    <a:pt x="50" y="108"/>
                    <a:pt x="50" y="108"/>
                  </a:cubicBezTo>
                  <a:cubicBezTo>
                    <a:pt x="54" y="83"/>
                    <a:pt x="54" y="83"/>
                    <a:pt x="54" y="83"/>
                  </a:cubicBezTo>
                  <a:cubicBezTo>
                    <a:pt x="51" y="77"/>
                    <a:pt x="51" y="77"/>
                    <a:pt x="51" y="77"/>
                  </a:cubicBezTo>
                  <a:cubicBezTo>
                    <a:pt x="58" y="73"/>
                    <a:pt x="58" y="73"/>
                    <a:pt x="58" y="73"/>
                  </a:cubicBezTo>
                  <a:cubicBezTo>
                    <a:pt x="64" y="77"/>
                    <a:pt x="64" y="77"/>
                    <a:pt x="64" y="77"/>
                  </a:cubicBezTo>
                  <a:cubicBezTo>
                    <a:pt x="61" y="83"/>
                    <a:pt x="61" y="83"/>
                    <a:pt x="61" y="83"/>
                  </a:cubicBezTo>
                  <a:cubicBezTo>
                    <a:pt x="67" y="108"/>
                    <a:pt x="67" y="108"/>
                    <a:pt x="67" y="108"/>
                  </a:cubicBezTo>
                  <a:cubicBezTo>
                    <a:pt x="115" y="108"/>
                    <a:pt x="115" y="108"/>
                    <a:pt x="115" y="108"/>
                  </a:cubicBezTo>
                  <a:cubicBezTo>
                    <a:pt x="115" y="103"/>
                    <a:pt x="114" y="95"/>
                    <a:pt x="114" y="91"/>
                  </a:cubicBezTo>
                  <a:close/>
                </a:path>
              </a:pathLst>
            </a:custGeom>
            <a:solidFill>
              <a:srgbClr val="7F7F7F"/>
            </a:solidFill>
            <a:ln>
              <a:noFill/>
            </a:ln>
          </p:spPr>
          <p:txBody>
            <a:bodyPr vert="horz" wrap="square" lIns="91440" tIns="45720" rIns="91440" bIns="45720" numCol="1" anchor="t" anchorCtr="0" compatLnSpc="1">
              <a:prstTxWarp prst="textNoShape">
                <a:avLst/>
              </a:prstTxWarp>
            </a:bodyPr>
            <a:lstStyle/>
            <a:p>
              <a:pPr algn="ctr"/>
              <a:endParaRPr lang="ko-KR" altLang="en-US" sz="1200" dirty="0">
                <a:latin typeface="Arial" panose="020B0604020202020204" pitchFamily="34" charset="0"/>
                <a:cs typeface="Arial" panose="020B0604020202020204" pitchFamily="34" charset="0"/>
              </a:endParaRPr>
            </a:p>
          </p:txBody>
        </p:sp>
        <p:sp>
          <p:nvSpPr>
            <p:cNvPr id="203" name="타원 407">
              <a:extLst>
                <a:ext uri="{FF2B5EF4-FFF2-40B4-BE49-F238E27FC236}">
                  <a16:creationId xmlns:a16="http://schemas.microsoft.com/office/drawing/2014/main" id="{69E6031C-9367-48A1-9796-39EB38FA5A7B}"/>
                </a:ext>
              </a:extLst>
            </p:cNvPr>
            <p:cNvSpPr/>
            <p:nvPr/>
          </p:nvSpPr>
          <p:spPr>
            <a:xfrm>
              <a:off x="5982350" y="2996621"/>
              <a:ext cx="104259" cy="99395"/>
            </a:xfrm>
            <a:prstGeom prst="ellipse">
              <a:avLst/>
            </a:prstGeom>
            <a:solidFill>
              <a:srgbClr val="C00040"/>
            </a:solidFill>
            <a:ln w="22225" cap="flat" cmpd="sng" algn="ctr">
              <a:solidFill>
                <a:schemeClr val="bg1"/>
              </a:solidFill>
              <a:prstDash val="solid"/>
            </a:ln>
            <a:effectLst/>
          </p:spPr>
          <p:txBody>
            <a:bodyPr lIns="58437" tIns="29219" rIns="58437" bIns="29219" rtlCol="0" anchor="ctr"/>
            <a:lstStyle/>
            <a:p>
              <a:pPr algn="ctr" defTabSz="498003"/>
              <a:endParaRPr lang="ko-KR" altLang="en-US" sz="1050" kern="0" dirty="0">
                <a:solidFill>
                  <a:prstClr val="white"/>
                </a:solidFill>
                <a:latin typeface="Arial" panose="020B0604020202020204" pitchFamily="34" charset="0"/>
                <a:ea typeface="맑은 고딕" panose="020B0503020000020004" pitchFamily="50" charset="-127"/>
                <a:cs typeface="Arial" panose="020B0604020202020204" pitchFamily="34" charset="0"/>
              </a:endParaRPr>
            </a:p>
          </p:txBody>
        </p:sp>
        <p:sp>
          <p:nvSpPr>
            <p:cNvPr id="204" name="타원 407">
              <a:extLst>
                <a:ext uri="{FF2B5EF4-FFF2-40B4-BE49-F238E27FC236}">
                  <a16:creationId xmlns:a16="http://schemas.microsoft.com/office/drawing/2014/main" id="{69E6031C-9367-48A1-9796-39EB38FA5A7B}"/>
                </a:ext>
              </a:extLst>
            </p:cNvPr>
            <p:cNvSpPr/>
            <p:nvPr/>
          </p:nvSpPr>
          <p:spPr>
            <a:xfrm>
              <a:off x="5106050" y="2996621"/>
              <a:ext cx="104259" cy="99395"/>
            </a:xfrm>
            <a:prstGeom prst="ellipse">
              <a:avLst/>
            </a:prstGeom>
            <a:solidFill>
              <a:srgbClr val="C00040"/>
            </a:solidFill>
            <a:ln w="22225" cap="flat" cmpd="sng" algn="ctr">
              <a:solidFill>
                <a:schemeClr val="bg1"/>
              </a:solidFill>
              <a:prstDash val="solid"/>
            </a:ln>
            <a:effectLst/>
          </p:spPr>
          <p:txBody>
            <a:bodyPr lIns="58437" tIns="29219" rIns="58437" bIns="29219" rtlCol="0" anchor="ctr"/>
            <a:lstStyle/>
            <a:p>
              <a:pPr algn="ctr" defTabSz="498003"/>
              <a:endParaRPr lang="ko-KR" altLang="en-US" sz="1050" kern="0" dirty="0">
                <a:solidFill>
                  <a:prstClr val="white"/>
                </a:solidFill>
                <a:latin typeface="Arial" panose="020B0604020202020204" pitchFamily="34" charset="0"/>
                <a:ea typeface="맑은 고딕" panose="020B0503020000020004" pitchFamily="50" charset="-127"/>
                <a:cs typeface="Arial" panose="020B0604020202020204" pitchFamily="34" charset="0"/>
              </a:endParaRPr>
            </a:p>
          </p:txBody>
        </p:sp>
        <p:sp>
          <p:nvSpPr>
            <p:cNvPr id="205" name="타원 407">
              <a:extLst>
                <a:ext uri="{FF2B5EF4-FFF2-40B4-BE49-F238E27FC236}">
                  <a16:creationId xmlns:a16="http://schemas.microsoft.com/office/drawing/2014/main" id="{69E6031C-9367-48A1-9796-39EB38FA5A7B}"/>
                </a:ext>
              </a:extLst>
            </p:cNvPr>
            <p:cNvSpPr/>
            <p:nvPr/>
          </p:nvSpPr>
          <p:spPr>
            <a:xfrm>
              <a:off x="4222608" y="2996621"/>
              <a:ext cx="104259" cy="99395"/>
            </a:xfrm>
            <a:prstGeom prst="ellipse">
              <a:avLst/>
            </a:prstGeom>
            <a:solidFill>
              <a:srgbClr val="C00040"/>
            </a:solidFill>
            <a:ln w="22225" cap="flat" cmpd="sng" algn="ctr">
              <a:solidFill>
                <a:schemeClr val="bg1"/>
              </a:solidFill>
              <a:prstDash val="solid"/>
            </a:ln>
            <a:effectLst/>
          </p:spPr>
          <p:txBody>
            <a:bodyPr lIns="58437" tIns="29219" rIns="58437" bIns="29219" rtlCol="0" anchor="ctr"/>
            <a:lstStyle/>
            <a:p>
              <a:pPr algn="ctr" defTabSz="498003"/>
              <a:endParaRPr lang="ko-KR" altLang="en-US" sz="1050" kern="0" dirty="0">
                <a:solidFill>
                  <a:prstClr val="white"/>
                </a:solidFill>
                <a:latin typeface="Arial" panose="020B0604020202020204" pitchFamily="34" charset="0"/>
                <a:ea typeface="맑은 고딕" panose="020B0503020000020004" pitchFamily="50" charset="-127"/>
                <a:cs typeface="Arial" panose="020B0604020202020204" pitchFamily="34" charset="0"/>
              </a:endParaRPr>
            </a:p>
          </p:txBody>
        </p:sp>
        <p:sp>
          <p:nvSpPr>
            <p:cNvPr id="206" name="타원 407">
              <a:extLst>
                <a:ext uri="{FF2B5EF4-FFF2-40B4-BE49-F238E27FC236}">
                  <a16:creationId xmlns:a16="http://schemas.microsoft.com/office/drawing/2014/main" id="{69E6031C-9367-48A1-9796-39EB38FA5A7B}"/>
                </a:ext>
              </a:extLst>
            </p:cNvPr>
            <p:cNvSpPr/>
            <p:nvPr/>
          </p:nvSpPr>
          <p:spPr>
            <a:xfrm>
              <a:off x="3343281" y="2996621"/>
              <a:ext cx="104259" cy="99395"/>
            </a:xfrm>
            <a:prstGeom prst="ellipse">
              <a:avLst/>
            </a:prstGeom>
            <a:solidFill>
              <a:srgbClr val="C00040"/>
            </a:solidFill>
            <a:ln w="22225" cap="flat" cmpd="sng" algn="ctr">
              <a:solidFill>
                <a:schemeClr val="bg1"/>
              </a:solidFill>
              <a:prstDash val="solid"/>
            </a:ln>
            <a:effectLst/>
          </p:spPr>
          <p:txBody>
            <a:bodyPr lIns="58437" tIns="29219" rIns="58437" bIns="29219" rtlCol="0" anchor="ctr"/>
            <a:lstStyle/>
            <a:p>
              <a:pPr algn="ctr" defTabSz="498003"/>
              <a:endParaRPr lang="ko-KR" altLang="en-US" sz="1050" kern="0" dirty="0">
                <a:solidFill>
                  <a:prstClr val="white"/>
                </a:solidFill>
                <a:latin typeface="Arial" panose="020B0604020202020204" pitchFamily="34" charset="0"/>
                <a:ea typeface="맑은 고딕" panose="020B0503020000020004" pitchFamily="50" charset="-127"/>
                <a:cs typeface="Arial" panose="020B0604020202020204" pitchFamily="34" charset="0"/>
              </a:endParaRPr>
            </a:p>
          </p:txBody>
        </p:sp>
        <p:sp>
          <p:nvSpPr>
            <p:cNvPr id="207" name="타원 407">
              <a:extLst>
                <a:ext uri="{FF2B5EF4-FFF2-40B4-BE49-F238E27FC236}">
                  <a16:creationId xmlns:a16="http://schemas.microsoft.com/office/drawing/2014/main" id="{69E6031C-9367-48A1-9796-39EB38FA5A7B}"/>
                </a:ext>
              </a:extLst>
            </p:cNvPr>
            <p:cNvSpPr/>
            <p:nvPr/>
          </p:nvSpPr>
          <p:spPr>
            <a:xfrm>
              <a:off x="2462867" y="2996621"/>
              <a:ext cx="104259" cy="99395"/>
            </a:xfrm>
            <a:prstGeom prst="ellipse">
              <a:avLst/>
            </a:prstGeom>
            <a:solidFill>
              <a:srgbClr val="C00040"/>
            </a:solidFill>
            <a:ln w="22225" cap="flat" cmpd="sng" algn="ctr">
              <a:solidFill>
                <a:schemeClr val="bg1"/>
              </a:solidFill>
              <a:prstDash val="solid"/>
            </a:ln>
            <a:effectLst/>
          </p:spPr>
          <p:txBody>
            <a:bodyPr lIns="58437" tIns="29219" rIns="58437" bIns="29219" rtlCol="0" anchor="ctr"/>
            <a:lstStyle/>
            <a:p>
              <a:pPr algn="ctr" defTabSz="498003"/>
              <a:endParaRPr lang="ko-KR" altLang="en-US" sz="1050" kern="0" dirty="0">
                <a:solidFill>
                  <a:prstClr val="white"/>
                </a:solidFill>
                <a:latin typeface="Arial" panose="020B0604020202020204" pitchFamily="34" charset="0"/>
                <a:ea typeface="맑은 고딕" panose="020B0503020000020004" pitchFamily="50" charset="-127"/>
                <a:cs typeface="Arial" panose="020B0604020202020204" pitchFamily="34" charset="0"/>
              </a:endParaRPr>
            </a:p>
          </p:txBody>
        </p:sp>
        <p:sp>
          <p:nvSpPr>
            <p:cNvPr id="208" name="Freeform 579"/>
            <p:cNvSpPr>
              <a:spLocks noEditPoints="1"/>
            </p:cNvSpPr>
            <p:nvPr/>
          </p:nvSpPr>
          <p:spPr bwMode="auto">
            <a:xfrm flipH="1">
              <a:off x="3151232" y="2255791"/>
              <a:ext cx="488355" cy="322581"/>
            </a:xfrm>
            <a:custGeom>
              <a:avLst/>
              <a:gdLst>
                <a:gd name="T0" fmla="*/ 131 w 142"/>
                <a:gd name="T1" fmla="*/ 46 h 95"/>
                <a:gd name="T2" fmla="*/ 125 w 142"/>
                <a:gd name="T3" fmla="*/ 21 h 95"/>
                <a:gd name="T4" fmla="*/ 116 w 142"/>
                <a:gd name="T5" fmla="*/ 0 h 95"/>
                <a:gd name="T6" fmla="*/ 108 w 142"/>
                <a:gd name="T7" fmla="*/ 4 h 95"/>
                <a:gd name="T8" fmla="*/ 25 w 142"/>
                <a:gd name="T9" fmla="*/ 1 h 95"/>
                <a:gd name="T10" fmla="*/ 23 w 142"/>
                <a:gd name="T11" fmla="*/ 4 h 95"/>
                <a:gd name="T12" fmla="*/ 16 w 142"/>
                <a:gd name="T13" fmla="*/ 10 h 95"/>
                <a:gd name="T14" fmla="*/ 23 w 142"/>
                <a:gd name="T15" fmla="*/ 31 h 95"/>
                <a:gd name="T16" fmla="*/ 16 w 142"/>
                <a:gd name="T17" fmla="*/ 30 h 95"/>
                <a:gd name="T18" fmla="*/ 18 w 142"/>
                <a:gd name="T19" fmla="*/ 35 h 95"/>
                <a:gd name="T20" fmla="*/ 9 w 142"/>
                <a:gd name="T21" fmla="*/ 41 h 95"/>
                <a:gd name="T22" fmla="*/ 32 w 142"/>
                <a:gd name="T23" fmla="*/ 63 h 95"/>
                <a:gd name="T24" fmla="*/ 29 w 142"/>
                <a:gd name="T25" fmla="*/ 41 h 95"/>
                <a:gd name="T26" fmla="*/ 25 w 142"/>
                <a:gd name="T27" fmla="*/ 32 h 95"/>
                <a:gd name="T28" fmla="*/ 25 w 142"/>
                <a:gd name="T29" fmla="*/ 10 h 95"/>
                <a:gd name="T30" fmla="*/ 108 w 142"/>
                <a:gd name="T31" fmla="*/ 21 h 95"/>
                <a:gd name="T32" fmla="*/ 88 w 142"/>
                <a:gd name="T33" fmla="*/ 46 h 95"/>
                <a:gd name="T34" fmla="*/ 85 w 142"/>
                <a:gd name="T35" fmla="*/ 73 h 95"/>
                <a:gd name="T36" fmla="*/ 39 w 142"/>
                <a:gd name="T37" fmla="*/ 95 h 95"/>
                <a:gd name="T38" fmla="*/ 142 w 142"/>
                <a:gd name="T39" fmla="*/ 88 h 95"/>
                <a:gd name="T40" fmla="*/ 131 w 142"/>
                <a:gd name="T41" fmla="*/ 73 h 95"/>
                <a:gd name="T42" fmla="*/ 13 w 142"/>
                <a:gd name="T43" fmla="*/ 41 h 95"/>
                <a:gd name="T44" fmla="*/ 20 w 142"/>
                <a:gd name="T45" fmla="*/ 36 h 95"/>
                <a:gd name="T46" fmla="*/ 101 w 142"/>
                <a:gd name="T47" fmla="*/ 73 h 95"/>
                <a:gd name="T48" fmla="*/ 95 w 142"/>
                <a:gd name="T49" fmla="*/ 63 h 95"/>
                <a:gd name="T50" fmla="*/ 101 w 142"/>
                <a:gd name="T51" fmla="*/ 73 h 95"/>
                <a:gd name="T52" fmla="*/ 95 w 142"/>
                <a:gd name="T53" fmla="*/ 61 h 95"/>
                <a:gd name="T54" fmla="*/ 101 w 142"/>
                <a:gd name="T55" fmla="*/ 51 h 95"/>
                <a:gd name="T56" fmla="*/ 101 w 142"/>
                <a:gd name="T57" fmla="*/ 37 h 95"/>
                <a:gd name="T58" fmla="*/ 95 w 142"/>
                <a:gd name="T59" fmla="*/ 27 h 95"/>
                <a:gd name="T60" fmla="*/ 101 w 142"/>
                <a:gd name="T61" fmla="*/ 37 h 95"/>
                <a:gd name="T62" fmla="*/ 104 w 142"/>
                <a:gd name="T63" fmla="*/ 73 h 95"/>
                <a:gd name="T64" fmla="*/ 111 w 142"/>
                <a:gd name="T65" fmla="*/ 63 h 95"/>
                <a:gd name="T66" fmla="*/ 111 w 142"/>
                <a:gd name="T67" fmla="*/ 61 h 95"/>
                <a:gd name="T68" fmla="*/ 104 w 142"/>
                <a:gd name="T69" fmla="*/ 51 h 95"/>
                <a:gd name="T70" fmla="*/ 111 w 142"/>
                <a:gd name="T71" fmla="*/ 61 h 95"/>
                <a:gd name="T72" fmla="*/ 104 w 142"/>
                <a:gd name="T73" fmla="*/ 37 h 95"/>
                <a:gd name="T74" fmla="*/ 111 w 142"/>
                <a:gd name="T75" fmla="*/ 27 h 95"/>
                <a:gd name="T76" fmla="*/ 121 w 142"/>
                <a:gd name="T77" fmla="*/ 73 h 95"/>
                <a:gd name="T78" fmla="*/ 114 w 142"/>
                <a:gd name="T79" fmla="*/ 63 h 95"/>
                <a:gd name="T80" fmla="*/ 121 w 142"/>
                <a:gd name="T81" fmla="*/ 73 h 95"/>
                <a:gd name="T82" fmla="*/ 114 w 142"/>
                <a:gd name="T83" fmla="*/ 61 h 95"/>
                <a:gd name="T84" fmla="*/ 121 w 142"/>
                <a:gd name="T85" fmla="*/ 51 h 95"/>
                <a:gd name="T86" fmla="*/ 121 w 142"/>
                <a:gd name="T87" fmla="*/ 37 h 95"/>
                <a:gd name="T88" fmla="*/ 114 w 142"/>
                <a:gd name="T89" fmla="*/ 27 h 95"/>
                <a:gd name="T90" fmla="*/ 121 w 142"/>
                <a:gd name="T91" fmla="*/ 37 h 95"/>
                <a:gd name="T92" fmla="*/ 45 w 142"/>
                <a:gd name="T93" fmla="*/ 30 h 95"/>
                <a:gd name="T94" fmla="*/ 55 w 142"/>
                <a:gd name="T95" fmla="*/ 49 h 95"/>
                <a:gd name="T96" fmla="*/ 67 w 142"/>
                <a:gd name="T97" fmla="*/ 30 h 95"/>
                <a:gd name="T98" fmla="*/ 58 w 142"/>
                <a:gd name="T99" fmla="*/ 49 h 95"/>
                <a:gd name="T100" fmla="*/ 67 w 142"/>
                <a:gd name="T101" fmla="*/ 30 h 95"/>
                <a:gd name="T102" fmla="*/ 71 w 142"/>
                <a:gd name="T103" fmla="*/ 30 h 95"/>
                <a:gd name="T104" fmla="*/ 81 w 142"/>
                <a:gd name="T105" fmla="*/ 49 h 95"/>
                <a:gd name="T106" fmla="*/ 45 w 142"/>
                <a:gd name="T107" fmla="*/ 70 h 95"/>
                <a:gd name="T108" fmla="*/ 55 w 142"/>
                <a:gd name="T109" fmla="*/ 51 h 95"/>
                <a:gd name="T110" fmla="*/ 45 w 142"/>
                <a:gd name="T111" fmla="*/ 70 h 95"/>
                <a:gd name="T112" fmla="*/ 67 w 142"/>
                <a:gd name="T113" fmla="*/ 70 h 95"/>
                <a:gd name="T114" fmla="*/ 58 w 142"/>
                <a:gd name="T115" fmla="*/ 51 h 95"/>
                <a:gd name="T116" fmla="*/ 71 w 142"/>
                <a:gd name="T117" fmla="*/ 70 h 95"/>
                <a:gd name="T118" fmla="*/ 81 w 142"/>
                <a:gd name="T119" fmla="*/ 51 h 95"/>
                <a:gd name="T120" fmla="*/ 71 w 142"/>
                <a:gd name="T121" fmla="*/ 7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42" h="95">
                  <a:moveTo>
                    <a:pt x="131" y="73"/>
                  </a:moveTo>
                  <a:cubicBezTo>
                    <a:pt x="131" y="46"/>
                    <a:pt x="131" y="46"/>
                    <a:pt x="131" y="46"/>
                  </a:cubicBezTo>
                  <a:cubicBezTo>
                    <a:pt x="125" y="46"/>
                    <a:pt x="125" y="46"/>
                    <a:pt x="125" y="46"/>
                  </a:cubicBezTo>
                  <a:cubicBezTo>
                    <a:pt x="125" y="21"/>
                    <a:pt x="125" y="21"/>
                    <a:pt x="125" y="21"/>
                  </a:cubicBezTo>
                  <a:cubicBezTo>
                    <a:pt x="116" y="21"/>
                    <a:pt x="116" y="21"/>
                    <a:pt x="116" y="21"/>
                  </a:cubicBezTo>
                  <a:cubicBezTo>
                    <a:pt x="116" y="0"/>
                    <a:pt x="116" y="0"/>
                    <a:pt x="116" y="0"/>
                  </a:cubicBezTo>
                  <a:cubicBezTo>
                    <a:pt x="108" y="0"/>
                    <a:pt x="108" y="0"/>
                    <a:pt x="108" y="0"/>
                  </a:cubicBezTo>
                  <a:cubicBezTo>
                    <a:pt x="108" y="4"/>
                    <a:pt x="108" y="4"/>
                    <a:pt x="108" y="4"/>
                  </a:cubicBezTo>
                  <a:cubicBezTo>
                    <a:pt x="25" y="4"/>
                    <a:pt x="25" y="4"/>
                    <a:pt x="25" y="4"/>
                  </a:cubicBezTo>
                  <a:cubicBezTo>
                    <a:pt x="25" y="1"/>
                    <a:pt x="25" y="1"/>
                    <a:pt x="25" y="1"/>
                  </a:cubicBezTo>
                  <a:cubicBezTo>
                    <a:pt x="23" y="1"/>
                    <a:pt x="23" y="1"/>
                    <a:pt x="23" y="1"/>
                  </a:cubicBezTo>
                  <a:cubicBezTo>
                    <a:pt x="23" y="1"/>
                    <a:pt x="23" y="1"/>
                    <a:pt x="23" y="4"/>
                  </a:cubicBezTo>
                  <a:cubicBezTo>
                    <a:pt x="16" y="4"/>
                    <a:pt x="16" y="4"/>
                    <a:pt x="16" y="4"/>
                  </a:cubicBezTo>
                  <a:cubicBezTo>
                    <a:pt x="16" y="10"/>
                    <a:pt x="16" y="10"/>
                    <a:pt x="16" y="10"/>
                  </a:cubicBezTo>
                  <a:cubicBezTo>
                    <a:pt x="23" y="10"/>
                    <a:pt x="23" y="10"/>
                    <a:pt x="23" y="10"/>
                  </a:cubicBezTo>
                  <a:cubicBezTo>
                    <a:pt x="23" y="31"/>
                    <a:pt x="23" y="31"/>
                    <a:pt x="23" y="31"/>
                  </a:cubicBezTo>
                  <a:cubicBezTo>
                    <a:pt x="23" y="31"/>
                    <a:pt x="22" y="32"/>
                    <a:pt x="20" y="32"/>
                  </a:cubicBezTo>
                  <a:cubicBezTo>
                    <a:pt x="19" y="32"/>
                    <a:pt x="18" y="32"/>
                    <a:pt x="16" y="30"/>
                  </a:cubicBezTo>
                  <a:cubicBezTo>
                    <a:pt x="14" y="32"/>
                    <a:pt x="14" y="32"/>
                    <a:pt x="14" y="32"/>
                  </a:cubicBezTo>
                  <a:cubicBezTo>
                    <a:pt x="16" y="34"/>
                    <a:pt x="17" y="35"/>
                    <a:pt x="18" y="35"/>
                  </a:cubicBezTo>
                  <a:cubicBezTo>
                    <a:pt x="11" y="41"/>
                    <a:pt x="11" y="41"/>
                    <a:pt x="11" y="41"/>
                  </a:cubicBezTo>
                  <a:cubicBezTo>
                    <a:pt x="9" y="41"/>
                    <a:pt x="9" y="41"/>
                    <a:pt x="9" y="41"/>
                  </a:cubicBezTo>
                  <a:cubicBezTo>
                    <a:pt x="9" y="63"/>
                    <a:pt x="9" y="63"/>
                    <a:pt x="9" y="63"/>
                  </a:cubicBezTo>
                  <a:cubicBezTo>
                    <a:pt x="32" y="63"/>
                    <a:pt x="32" y="63"/>
                    <a:pt x="32" y="63"/>
                  </a:cubicBezTo>
                  <a:cubicBezTo>
                    <a:pt x="32" y="41"/>
                    <a:pt x="32" y="41"/>
                    <a:pt x="32" y="41"/>
                  </a:cubicBezTo>
                  <a:cubicBezTo>
                    <a:pt x="29" y="41"/>
                    <a:pt x="29" y="41"/>
                    <a:pt x="29" y="41"/>
                  </a:cubicBezTo>
                  <a:cubicBezTo>
                    <a:pt x="22" y="35"/>
                    <a:pt x="22" y="35"/>
                    <a:pt x="22" y="35"/>
                  </a:cubicBezTo>
                  <a:cubicBezTo>
                    <a:pt x="24" y="34"/>
                    <a:pt x="25" y="32"/>
                    <a:pt x="25" y="32"/>
                  </a:cubicBezTo>
                  <a:cubicBezTo>
                    <a:pt x="25" y="31"/>
                    <a:pt x="25" y="31"/>
                    <a:pt x="25" y="31"/>
                  </a:cubicBezTo>
                  <a:cubicBezTo>
                    <a:pt x="25" y="10"/>
                    <a:pt x="25" y="10"/>
                    <a:pt x="25" y="10"/>
                  </a:cubicBezTo>
                  <a:cubicBezTo>
                    <a:pt x="108" y="10"/>
                    <a:pt x="108" y="10"/>
                    <a:pt x="108" y="10"/>
                  </a:cubicBezTo>
                  <a:cubicBezTo>
                    <a:pt x="108" y="21"/>
                    <a:pt x="108" y="21"/>
                    <a:pt x="108" y="21"/>
                  </a:cubicBezTo>
                  <a:cubicBezTo>
                    <a:pt x="88" y="21"/>
                    <a:pt x="88" y="21"/>
                    <a:pt x="88" y="21"/>
                  </a:cubicBezTo>
                  <a:cubicBezTo>
                    <a:pt x="88" y="46"/>
                    <a:pt x="88" y="46"/>
                    <a:pt x="88" y="46"/>
                  </a:cubicBezTo>
                  <a:cubicBezTo>
                    <a:pt x="85" y="46"/>
                    <a:pt x="85" y="46"/>
                    <a:pt x="85" y="46"/>
                  </a:cubicBezTo>
                  <a:cubicBezTo>
                    <a:pt x="85" y="73"/>
                    <a:pt x="85" y="73"/>
                    <a:pt x="85" y="73"/>
                  </a:cubicBezTo>
                  <a:cubicBezTo>
                    <a:pt x="0" y="73"/>
                    <a:pt x="0" y="73"/>
                    <a:pt x="0" y="73"/>
                  </a:cubicBezTo>
                  <a:cubicBezTo>
                    <a:pt x="39" y="95"/>
                    <a:pt x="39" y="95"/>
                    <a:pt x="39" y="95"/>
                  </a:cubicBezTo>
                  <a:cubicBezTo>
                    <a:pt x="134" y="95"/>
                    <a:pt x="134" y="95"/>
                    <a:pt x="134" y="95"/>
                  </a:cubicBezTo>
                  <a:cubicBezTo>
                    <a:pt x="138" y="95"/>
                    <a:pt x="142" y="93"/>
                    <a:pt x="142" y="88"/>
                  </a:cubicBezTo>
                  <a:cubicBezTo>
                    <a:pt x="142" y="73"/>
                    <a:pt x="142" y="73"/>
                    <a:pt x="142" y="73"/>
                  </a:cubicBezTo>
                  <a:lnTo>
                    <a:pt x="131" y="73"/>
                  </a:lnTo>
                  <a:close/>
                  <a:moveTo>
                    <a:pt x="28" y="41"/>
                  </a:moveTo>
                  <a:cubicBezTo>
                    <a:pt x="13" y="41"/>
                    <a:pt x="13" y="41"/>
                    <a:pt x="13" y="41"/>
                  </a:cubicBezTo>
                  <a:cubicBezTo>
                    <a:pt x="16" y="39"/>
                    <a:pt x="18" y="36"/>
                    <a:pt x="19" y="35"/>
                  </a:cubicBezTo>
                  <a:cubicBezTo>
                    <a:pt x="19" y="36"/>
                    <a:pt x="20" y="36"/>
                    <a:pt x="20" y="36"/>
                  </a:cubicBezTo>
                  <a:cubicBezTo>
                    <a:pt x="22" y="36"/>
                    <a:pt x="25" y="39"/>
                    <a:pt x="28" y="41"/>
                  </a:cubicBezTo>
                  <a:close/>
                  <a:moveTo>
                    <a:pt x="101" y="73"/>
                  </a:moveTo>
                  <a:cubicBezTo>
                    <a:pt x="95" y="73"/>
                    <a:pt x="95" y="73"/>
                    <a:pt x="95" y="73"/>
                  </a:cubicBezTo>
                  <a:cubicBezTo>
                    <a:pt x="95" y="63"/>
                    <a:pt x="95" y="63"/>
                    <a:pt x="95" y="63"/>
                  </a:cubicBezTo>
                  <a:cubicBezTo>
                    <a:pt x="101" y="63"/>
                    <a:pt x="101" y="63"/>
                    <a:pt x="101" y="63"/>
                  </a:cubicBezTo>
                  <a:lnTo>
                    <a:pt x="101" y="73"/>
                  </a:lnTo>
                  <a:close/>
                  <a:moveTo>
                    <a:pt x="101" y="61"/>
                  </a:moveTo>
                  <a:cubicBezTo>
                    <a:pt x="95" y="61"/>
                    <a:pt x="95" y="61"/>
                    <a:pt x="95" y="61"/>
                  </a:cubicBezTo>
                  <a:cubicBezTo>
                    <a:pt x="95" y="51"/>
                    <a:pt x="95" y="51"/>
                    <a:pt x="95" y="51"/>
                  </a:cubicBezTo>
                  <a:cubicBezTo>
                    <a:pt x="101" y="51"/>
                    <a:pt x="101" y="51"/>
                    <a:pt x="101" y="51"/>
                  </a:cubicBezTo>
                  <a:lnTo>
                    <a:pt x="101" y="61"/>
                  </a:lnTo>
                  <a:close/>
                  <a:moveTo>
                    <a:pt x="101" y="37"/>
                  </a:moveTo>
                  <a:cubicBezTo>
                    <a:pt x="95" y="37"/>
                    <a:pt x="95" y="37"/>
                    <a:pt x="95" y="37"/>
                  </a:cubicBezTo>
                  <a:cubicBezTo>
                    <a:pt x="95" y="27"/>
                    <a:pt x="95" y="27"/>
                    <a:pt x="95" y="27"/>
                  </a:cubicBezTo>
                  <a:cubicBezTo>
                    <a:pt x="101" y="27"/>
                    <a:pt x="101" y="27"/>
                    <a:pt x="101" y="27"/>
                  </a:cubicBezTo>
                  <a:lnTo>
                    <a:pt x="101" y="37"/>
                  </a:lnTo>
                  <a:close/>
                  <a:moveTo>
                    <a:pt x="111" y="73"/>
                  </a:moveTo>
                  <a:cubicBezTo>
                    <a:pt x="104" y="73"/>
                    <a:pt x="104" y="73"/>
                    <a:pt x="104" y="73"/>
                  </a:cubicBezTo>
                  <a:cubicBezTo>
                    <a:pt x="104" y="63"/>
                    <a:pt x="104" y="63"/>
                    <a:pt x="104" y="63"/>
                  </a:cubicBezTo>
                  <a:cubicBezTo>
                    <a:pt x="111" y="63"/>
                    <a:pt x="111" y="63"/>
                    <a:pt x="111" y="63"/>
                  </a:cubicBezTo>
                  <a:lnTo>
                    <a:pt x="111" y="73"/>
                  </a:lnTo>
                  <a:close/>
                  <a:moveTo>
                    <a:pt x="111" y="61"/>
                  </a:moveTo>
                  <a:cubicBezTo>
                    <a:pt x="104" y="61"/>
                    <a:pt x="104" y="61"/>
                    <a:pt x="104" y="61"/>
                  </a:cubicBezTo>
                  <a:cubicBezTo>
                    <a:pt x="104" y="51"/>
                    <a:pt x="104" y="51"/>
                    <a:pt x="104" y="51"/>
                  </a:cubicBezTo>
                  <a:cubicBezTo>
                    <a:pt x="111" y="51"/>
                    <a:pt x="111" y="51"/>
                    <a:pt x="111" y="51"/>
                  </a:cubicBezTo>
                  <a:lnTo>
                    <a:pt x="111" y="61"/>
                  </a:lnTo>
                  <a:close/>
                  <a:moveTo>
                    <a:pt x="111" y="37"/>
                  </a:moveTo>
                  <a:cubicBezTo>
                    <a:pt x="104" y="37"/>
                    <a:pt x="104" y="37"/>
                    <a:pt x="104" y="37"/>
                  </a:cubicBezTo>
                  <a:cubicBezTo>
                    <a:pt x="104" y="27"/>
                    <a:pt x="104" y="27"/>
                    <a:pt x="104" y="27"/>
                  </a:cubicBezTo>
                  <a:cubicBezTo>
                    <a:pt x="111" y="27"/>
                    <a:pt x="111" y="27"/>
                    <a:pt x="111" y="27"/>
                  </a:cubicBezTo>
                  <a:lnTo>
                    <a:pt x="111" y="37"/>
                  </a:lnTo>
                  <a:close/>
                  <a:moveTo>
                    <a:pt x="121" y="73"/>
                  </a:moveTo>
                  <a:cubicBezTo>
                    <a:pt x="114" y="73"/>
                    <a:pt x="114" y="73"/>
                    <a:pt x="114" y="73"/>
                  </a:cubicBezTo>
                  <a:cubicBezTo>
                    <a:pt x="114" y="63"/>
                    <a:pt x="114" y="63"/>
                    <a:pt x="114" y="63"/>
                  </a:cubicBezTo>
                  <a:cubicBezTo>
                    <a:pt x="121" y="63"/>
                    <a:pt x="121" y="63"/>
                    <a:pt x="121" y="63"/>
                  </a:cubicBezTo>
                  <a:lnTo>
                    <a:pt x="121" y="73"/>
                  </a:lnTo>
                  <a:close/>
                  <a:moveTo>
                    <a:pt x="121" y="61"/>
                  </a:moveTo>
                  <a:cubicBezTo>
                    <a:pt x="114" y="61"/>
                    <a:pt x="114" y="61"/>
                    <a:pt x="114" y="61"/>
                  </a:cubicBezTo>
                  <a:cubicBezTo>
                    <a:pt x="114" y="51"/>
                    <a:pt x="114" y="51"/>
                    <a:pt x="114" y="51"/>
                  </a:cubicBezTo>
                  <a:cubicBezTo>
                    <a:pt x="121" y="51"/>
                    <a:pt x="121" y="51"/>
                    <a:pt x="121" y="51"/>
                  </a:cubicBezTo>
                  <a:lnTo>
                    <a:pt x="121" y="61"/>
                  </a:lnTo>
                  <a:close/>
                  <a:moveTo>
                    <a:pt x="121" y="37"/>
                  </a:moveTo>
                  <a:cubicBezTo>
                    <a:pt x="114" y="37"/>
                    <a:pt x="114" y="37"/>
                    <a:pt x="114" y="37"/>
                  </a:cubicBezTo>
                  <a:cubicBezTo>
                    <a:pt x="114" y="27"/>
                    <a:pt x="114" y="27"/>
                    <a:pt x="114" y="27"/>
                  </a:cubicBezTo>
                  <a:cubicBezTo>
                    <a:pt x="121" y="27"/>
                    <a:pt x="121" y="27"/>
                    <a:pt x="121" y="27"/>
                  </a:cubicBezTo>
                  <a:lnTo>
                    <a:pt x="121" y="37"/>
                  </a:lnTo>
                  <a:close/>
                  <a:moveTo>
                    <a:pt x="55" y="30"/>
                  </a:moveTo>
                  <a:cubicBezTo>
                    <a:pt x="45" y="30"/>
                    <a:pt x="45" y="30"/>
                    <a:pt x="45" y="30"/>
                  </a:cubicBezTo>
                  <a:cubicBezTo>
                    <a:pt x="45" y="49"/>
                    <a:pt x="45" y="49"/>
                    <a:pt x="45" y="49"/>
                  </a:cubicBezTo>
                  <a:cubicBezTo>
                    <a:pt x="55" y="49"/>
                    <a:pt x="55" y="49"/>
                    <a:pt x="55" y="49"/>
                  </a:cubicBezTo>
                  <a:lnTo>
                    <a:pt x="55" y="30"/>
                  </a:lnTo>
                  <a:close/>
                  <a:moveTo>
                    <a:pt x="67" y="30"/>
                  </a:moveTo>
                  <a:cubicBezTo>
                    <a:pt x="58" y="30"/>
                    <a:pt x="58" y="30"/>
                    <a:pt x="58" y="30"/>
                  </a:cubicBezTo>
                  <a:cubicBezTo>
                    <a:pt x="58" y="49"/>
                    <a:pt x="58" y="49"/>
                    <a:pt x="58" y="49"/>
                  </a:cubicBezTo>
                  <a:cubicBezTo>
                    <a:pt x="67" y="49"/>
                    <a:pt x="67" y="49"/>
                    <a:pt x="67" y="49"/>
                  </a:cubicBezTo>
                  <a:lnTo>
                    <a:pt x="67" y="30"/>
                  </a:lnTo>
                  <a:close/>
                  <a:moveTo>
                    <a:pt x="81" y="30"/>
                  </a:moveTo>
                  <a:cubicBezTo>
                    <a:pt x="71" y="30"/>
                    <a:pt x="71" y="30"/>
                    <a:pt x="71" y="30"/>
                  </a:cubicBezTo>
                  <a:cubicBezTo>
                    <a:pt x="71" y="49"/>
                    <a:pt x="71" y="49"/>
                    <a:pt x="71" y="49"/>
                  </a:cubicBezTo>
                  <a:cubicBezTo>
                    <a:pt x="81" y="49"/>
                    <a:pt x="81" y="49"/>
                    <a:pt x="81" y="49"/>
                  </a:cubicBezTo>
                  <a:lnTo>
                    <a:pt x="81" y="30"/>
                  </a:lnTo>
                  <a:close/>
                  <a:moveTo>
                    <a:pt x="45" y="70"/>
                  </a:moveTo>
                  <a:cubicBezTo>
                    <a:pt x="55" y="70"/>
                    <a:pt x="55" y="70"/>
                    <a:pt x="55" y="70"/>
                  </a:cubicBezTo>
                  <a:cubicBezTo>
                    <a:pt x="55" y="51"/>
                    <a:pt x="55" y="51"/>
                    <a:pt x="55" y="51"/>
                  </a:cubicBezTo>
                  <a:cubicBezTo>
                    <a:pt x="45" y="51"/>
                    <a:pt x="45" y="51"/>
                    <a:pt x="45" y="51"/>
                  </a:cubicBezTo>
                  <a:lnTo>
                    <a:pt x="45" y="70"/>
                  </a:lnTo>
                  <a:close/>
                  <a:moveTo>
                    <a:pt x="58" y="70"/>
                  </a:moveTo>
                  <a:cubicBezTo>
                    <a:pt x="67" y="70"/>
                    <a:pt x="67" y="70"/>
                    <a:pt x="67" y="70"/>
                  </a:cubicBezTo>
                  <a:cubicBezTo>
                    <a:pt x="67" y="51"/>
                    <a:pt x="67" y="51"/>
                    <a:pt x="67" y="51"/>
                  </a:cubicBezTo>
                  <a:cubicBezTo>
                    <a:pt x="58" y="51"/>
                    <a:pt x="58" y="51"/>
                    <a:pt x="58" y="51"/>
                  </a:cubicBezTo>
                  <a:lnTo>
                    <a:pt x="58" y="70"/>
                  </a:lnTo>
                  <a:close/>
                  <a:moveTo>
                    <a:pt x="71" y="70"/>
                  </a:moveTo>
                  <a:cubicBezTo>
                    <a:pt x="81" y="70"/>
                    <a:pt x="81" y="70"/>
                    <a:pt x="81" y="70"/>
                  </a:cubicBezTo>
                  <a:cubicBezTo>
                    <a:pt x="81" y="51"/>
                    <a:pt x="81" y="51"/>
                    <a:pt x="81" y="51"/>
                  </a:cubicBezTo>
                  <a:cubicBezTo>
                    <a:pt x="71" y="51"/>
                    <a:pt x="71" y="51"/>
                    <a:pt x="71" y="51"/>
                  </a:cubicBezTo>
                  <a:lnTo>
                    <a:pt x="71" y="70"/>
                  </a:lnTo>
                  <a:close/>
                </a:path>
              </a:pathLst>
            </a:custGeom>
            <a:solidFill>
              <a:schemeClr val="bg1">
                <a:lumMod val="50000"/>
              </a:schemeClr>
            </a:solidFill>
            <a:ln>
              <a:noFill/>
            </a:ln>
          </p:spPr>
          <p:txBody>
            <a:bodyPr vert="horz" wrap="square" lIns="91440" tIns="45720" rIns="91440" bIns="45720" numCol="1" anchor="t" anchorCtr="0" compatLnSpc="1">
              <a:prstTxWarp prst="textNoShape">
                <a:avLst/>
              </a:prstTxWarp>
            </a:bodyPr>
            <a:lstStyle/>
            <a:p>
              <a:endParaRPr lang="ko-KR" altLang="en-US">
                <a:latin typeface="Arial" panose="020B0604020202020204" pitchFamily="34" charset="0"/>
                <a:cs typeface="Arial" panose="020B0604020202020204" pitchFamily="34" charset="0"/>
              </a:endParaRPr>
            </a:p>
          </p:txBody>
        </p:sp>
      </p:grpSp>
      <p:sp>
        <p:nvSpPr>
          <p:cNvPr id="234" name="TextBox 233">
            <a:extLst>
              <a:ext uri="{FF2B5EF4-FFF2-40B4-BE49-F238E27FC236}">
                <a16:creationId xmlns:a16="http://schemas.microsoft.com/office/drawing/2014/main" id="{C9E5F5F9-7160-413A-BB18-1C726CC9D09A}"/>
              </a:ext>
            </a:extLst>
          </p:cNvPr>
          <p:cNvSpPr txBox="1"/>
          <p:nvPr/>
        </p:nvSpPr>
        <p:spPr>
          <a:xfrm>
            <a:off x="1103937" y="3709661"/>
            <a:ext cx="1481838" cy="249299"/>
          </a:xfrm>
          <a:prstGeom prst="rect">
            <a:avLst/>
          </a:prstGeom>
          <a:noFill/>
        </p:spPr>
        <p:txBody>
          <a:bodyPr wrap="square" lIns="0" tIns="0" rIns="0" bIns="0" rtlCol="0" anchor="ctr">
            <a:spAutoFit/>
          </a:bodyPr>
          <a:lstStyle>
            <a:defPPr>
              <a:defRPr lang="ko-KR"/>
            </a:defPPr>
            <a:lvl1pPr fontAlgn="auto" latinLnBrk="0">
              <a:lnSpc>
                <a:spcPct val="90000"/>
              </a:lnSpc>
              <a:spcBef>
                <a:spcPts val="0"/>
              </a:spcBef>
              <a:spcAft>
                <a:spcPts val="0"/>
              </a:spcAft>
              <a:defRPr kumimoji="0" sz="2800" b="1" spc="0">
                <a:ln>
                  <a:solidFill>
                    <a:srgbClr val="EE5A1F">
                      <a:alpha val="0"/>
                    </a:srgbClr>
                  </a:solidFill>
                </a:ln>
                <a:latin typeface="Segoe UI" panose="020B0502040204020203" pitchFamily="34" charset="0"/>
                <a:ea typeface="Segoe UI" panose="020B0502040204020203" pitchFamily="34" charset="0"/>
                <a:cs typeface="Segoe UI" panose="020B0502040204020203" pitchFamily="34" charset="0"/>
              </a:defRPr>
            </a:lvl1pPr>
          </a:lstStyle>
          <a:p>
            <a:r>
              <a:rPr lang="en-US" altLang="ko-KR" sz="1800" dirty="0">
                <a:latin typeface="Arial" panose="020B0604020202020204" pitchFamily="34" charset="0"/>
                <a:cs typeface="Arial" panose="020B0604020202020204" pitchFamily="34" charset="0"/>
              </a:rPr>
              <a:t>System</a:t>
            </a:r>
            <a:endParaRPr lang="ko-KR" altLang="en-US" sz="1800" dirty="0">
              <a:latin typeface="Arial" panose="020B0604020202020204" pitchFamily="34" charset="0"/>
              <a:cs typeface="Arial" panose="020B0604020202020204" pitchFamily="34" charset="0"/>
            </a:endParaRPr>
          </a:p>
        </p:txBody>
      </p:sp>
      <p:sp>
        <p:nvSpPr>
          <p:cNvPr id="235" name="TextBox 234">
            <a:extLst>
              <a:ext uri="{FF2B5EF4-FFF2-40B4-BE49-F238E27FC236}">
                <a16:creationId xmlns:a16="http://schemas.microsoft.com/office/drawing/2014/main" id="{9ECC0DF9-363D-4430-87ED-5EEBDE146965}"/>
              </a:ext>
            </a:extLst>
          </p:cNvPr>
          <p:cNvSpPr txBox="1"/>
          <p:nvPr/>
        </p:nvSpPr>
        <p:spPr>
          <a:xfrm>
            <a:off x="3633622" y="3606042"/>
            <a:ext cx="3395484" cy="456535"/>
          </a:xfrm>
          <a:prstGeom prst="rect">
            <a:avLst/>
          </a:prstGeom>
          <a:noFill/>
        </p:spPr>
        <p:txBody>
          <a:bodyPr wrap="square" lIns="0" tIns="0" rIns="0" bIns="0" rtlCol="0" anchor="ctr">
            <a:spAutoFit/>
          </a:bodyPr>
          <a:lstStyle/>
          <a:p>
            <a:pPr marL="131763" indent="-131763">
              <a:spcAft>
                <a:spcPts val="200"/>
              </a:spcAft>
              <a:buFont typeface="Arial" panose="020B0604020202020204" pitchFamily="34" charset="0"/>
              <a:buChar char="•"/>
            </a:pPr>
            <a:r>
              <a:rPr kumimoji="1" lang="en-US" altLang="ko-KR" sz="1400" b="1" spc="-30" dirty="0">
                <a:ln>
                  <a:solidFill>
                    <a:srgbClr val="EE5A1F">
                      <a:alpha val="0"/>
                    </a:srgbClr>
                  </a:solidFill>
                </a:ln>
                <a:solidFill>
                  <a:schemeClr val="tx1">
                    <a:lumMod val="75000"/>
                    <a:lumOff val="25000"/>
                  </a:schemeClr>
                </a:solidFill>
                <a:latin typeface="Arial" panose="020B0604020202020204" pitchFamily="34" charset="0"/>
                <a:ea typeface="Segoe UI" panose="020B0502040204020203" pitchFamily="34" charset="0"/>
                <a:cs typeface="Arial" panose="020B0604020202020204" pitchFamily="34" charset="0"/>
              </a:rPr>
              <a:t>Integrated Modules</a:t>
            </a:r>
            <a:r>
              <a:rPr kumimoji="1" lang="en-US" altLang="ko-KR" sz="1400" spc="-30" dirty="0">
                <a:ln>
                  <a:solidFill>
                    <a:srgbClr val="EE5A1F">
                      <a:alpha val="0"/>
                    </a:srgbClr>
                  </a:solidFill>
                </a:ln>
                <a:solidFill>
                  <a:schemeClr val="tx1">
                    <a:lumMod val="75000"/>
                    <a:lumOff val="25000"/>
                  </a:schemeClr>
                </a:solidFill>
                <a:latin typeface="Arial" panose="020B0604020202020204" pitchFamily="34" charset="0"/>
                <a:ea typeface="Segoe UI" panose="020B0502040204020203" pitchFamily="34" charset="0"/>
                <a:cs typeface="Arial" panose="020B0604020202020204" pitchFamily="34" charset="0"/>
              </a:rPr>
              <a:t> (WMS, TMS, FIS, etc)</a:t>
            </a:r>
          </a:p>
          <a:p>
            <a:pPr marL="131763" indent="-131763">
              <a:spcAft>
                <a:spcPts val="200"/>
              </a:spcAft>
              <a:buFont typeface="Arial" panose="020B0604020202020204" pitchFamily="34" charset="0"/>
              <a:buChar char="•"/>
            </a:pPr>
            <a:r>
              <a:rPr kumimoji="1" lang="en-US" altLang="ko-KR" sz="1400" b="1" spc="-30" dirty="0">
                <a:ln>
                  <a:solidFill>
                    <a:srgbClr val="EE5A1F">
                      <a:alpha val="0"/>
                    </a:srgbClr>
                  </a:solidFill>
                </a:ln>
                <a:solidFill>
                  <a:schemeClr val="tx1">
                    <a:lumMod val="75000"/>
                    <a:lumOff val="25000"/>
                  </a:schemeClr>
                </a:solidFill>
                <a:latin typeface="Arial" panose="020B0604020202020204" pitchFamily="34" charset="0"/>
                <a:ea typeface="Segoe UI" panose="020B0502040204020203" pitchFamily="34" charset="0"/>
                <a:cs typeface="Arial" panose="020B0604020202020204" pitchFamily="34" charset="0"/>
              </a:rPr>
              <a:t>In-house developed</a:t>
            </a:r>
            <a:r>
              <a:rPr kumimoji="1" lang="en-US" altLang="ko-KR" sz="1400" spc="-30" dirty="0">
                <a:ln>
                  <a:solidFill>
                    <a:srgbClr val="EE5A1F">
                      <a:alpha val="0"/>
                    </a:srgbClr>
                  </a:solidFill>
                </a:ln>
                <a:solidFill>
                  <a:schemeClr val="tx1">
                    <a:lumMod val="75000"/>
                    <a:lumOff val="25000"/>
                  </a:schemeClr>
                </a:solidFill>
                <a:latin typeface="Arial" panose="020B0604020202020204" pitchFamily="34" charset="0"/>
                <a:ea typeface="Segoe UI" panose="020B0502040204020203" pitchFamily="34" charset="0"/>
                <a:cs typeface="Arial" panose="020B0604020202020204" pitchFamily="34" charset="0"/>
              </a:rPr>
              <a:t> (easy to customize)</a:t>
            </a:r>
          </a:p>
        </p:txBody>
      </p:sp>
      <p:grpSp>
        <p:nvGrpSpPr>
          <p:cNvPr id="236" name="Group 4"/>
          <p:cNvGrpSpPr>
            <a:grpSpLocks noChangeAspect="1"/>
          </p:cNvGrpSpPr>
          <p:nvPr/>
        </p:nvGrpSpPr>
        <p:grpSpPr bwMode="auto">
          <a:xfrm>
            <a:off x="2325208" y="3648821"/>
            <a:ext cx="947253" cy="370978"/>
            <a:chOff x="1326" y="2290"/>
            <a:chExt cx="505" cy="250"/>
          </a:xfrm>
        </p:grpSpPr>
        <p:sp>
          <p:nvSpPr>
            <p:cNvPr id="237" name="AutoShape 3"/>
            <p:cNvSpPr>
              <a:spLocks noChangeAspect="1" noChangeArrowheads="1" noTextEdit="1"/>
            </p:cNvSpPr>
            <p:nvPr/>
          </p:nvSpPr>
          <p:spPr bwMode="auto">
            <a:xfrm>
              <a:off x="1326" y="2290"/>
              <a:ext cx="505"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38" name="Freeform 5"/>
            <p:cNvSpPr>
              <a:spLocks noEditPoints="1"/>
            </p:cNvSpPr>
            <p:nvPr/>
          </p:nvSpPr>
          <p:spPr bwMode="auto">
            <a:xfrm>
              <a:off x="1321" y="2286"/>
              <a:ext cx="516" cy="255"/>
            </a:xfrm>
            <a:custGeom>
              <a:avLst/>
              <a:gdLst>
                <a:gd name="T0" fmla="*/ 7553 w 7813"/>
                <a:gd name="T1" fmla="*/ 1677 h 3200"/>
                <a:gd name="T2" fmla="*/ 7308 w 7813"/>
                <a:gd name="T3" fmla="*/ 1802 h 3200"/>
                <a:gd name="T4" fmla="*/ 7274 w 7813"/>
                <a:gd name="T5" fmla="*/ 1896 h 3200"/>
                <a:gd name="T6" fmla="*/ 7339 w 7813"/>
                <a:gd name="T7" fmla="*/ 1889 h 3200"/>
                <a:gd name="T8" fmla="*/ 7508 w 7813"/>
                <a:gd name="T9" fmla="*/ 1868 h 3200"/>
                <a:gd name="T10" fmla="*/ 7051 w 7813"/>
                <a:gd name="T11" fmla="*/ 1886 h 3200"/>
                <a:gd name="T12" fmla="*/ 7590 w 7813"/>
                <a:gd name="T13" fmla="*/ 1466 h 3200"/>
                <a:gd name="T14" fmla="*/ 6487 w 7813"/>
                <a:gd name="T15" fmla="*/ 2150 h 3200"/>
                <a:gd name="T16" fmla="*/ 5461 w 7813"/>
                <a:gd name="T17" fmla="*/ 2486 h 3200"/>
                <a:gd name="T18" fmla="*/ 5834 w 7813"/>
                <a:gd name="T19" fmla="*/ 1833 h 3200"/>
                <a:gd name="T20" fmla="*/ 6648 w 7813"/>
                <a:gd name="T21" fmla="*/ 754 h 3200"/>
                <a:gd name="T22" fmla="*/ 7180 w 7813"/>
                <a:gd name="T23" fmla="*/ 53 h 3200"/>
                <a:gd name="T24" fmla="*/ 6671 w 7813"/>
                <a:gd name="T25" fmla="*/ 52 h 3200"/>
                <a:gd name="T26" fmla="*/ 5515 w 7813"/>
                <a:gd name="T27" fmla="*/ 1444 h 3200"/>
                <a:gd name="T28" fmla="*/ 4411 w 7813"/>
                <a:gd name="T29" fmla="*/ 2505 h 3200"/>
                <a:gd name="T30" fmla="*/ 5869 w 7813"/>
                <a:gd name="T31" fmla="*/ 49 h 3200"/>
                <a:gd name="T32" fmla="*/ 5043 w 7813"/>
                <a:gd name="T33" fmla="*/ 234 h 3200"/>
                <a:gd name="T34" fmla="*/ 2899 w 7813"/>
                <a:gd name="T35" fmla="*/ 2573 h 3200"/>
                <a:gd name="T36" fmla="*/ 3264 w 7813"/>
                <a:gd name="T37" fmla="*/ 2116 h 3200"/>
                <a:gd name="T38" fmla="*/ 2764 w 7813"/>
                <a:gd name="T39" fmla="*/ 1567 h 3200"/>
                <a:gd name="T40" fmla="*/ 1389 w 7813"/>
                <a:gd name="T41" fmla="*/ 2749 h 3200"/>
                <a:gd name="T42" fmla="*/ 2272 w 7813"/>
                <a:gd name="T43" fmla="*/ 563 h 3200"/>
                <a:gd name="T44" fmla="*/ 2377 w 7813"/>
                <a:gd name="T45" fmla="*/ 579 h 3200"/>
                <a:gd name="T46" fmla="*/ 2110 w 7813"/>
                <a:gd name="T47" fmla="*/ 848 h 3200"/>
                <a:gd name="T48" fmla="*/ 1959 w 7813"/>
                <a:gd name="T49" fmla="*/ 1080 h 3200"/>
                <a:gd name="T50" fmla="*/ 2144 w 7813"/>
                <a:gd name="T51" fmla="*/ 1184 h 3200"/>
                <a:gd name="T52" fmla="*/ 2427 w 7813"/>
                <a:gd name="T53" fmla="*/ 1153 h 3200"/>
                <a:gd name="T54" fmla="*/ 1679 w 7813"/>
                <a:gd name="T55" fmla="*/ 370 h 3200"/>
                <a:gd name="T56" fmla="*/ 828 w 7813"/>
                <a:gd name="T57" fmla="*/ 3186 h 3200"/>
                <a:gd name="T58" fmla="*/ 3045 w 7813"/>
                <a:gd name="T59" fmla="*/ 2878 h 3200"/>
                <a:gd name="T60" fmla="*/ 4268 w 7813"/>
                <a:gd name="T61" fmla="*/ 2878 h 3200"/>
                <a:gd name="T62" fmla="*/ 5575 w 7813"/>
                <a:gd name="T63" fmla="*/ 2882 h 3200"/>
                <a:gd name="T64" fmla="*/ 6665 w 7813"/>
                <a:gd name="T65" fmla="*/ 2677 h 3200"/>
                <a:gd name="T66" fmla="*/ 7698 w 7813"/>
                <a:gd name="T67" fmla="*/ 1720 h 3200"/>
                <a:gd name="T68" fmla="*/ 3445 w 7813"/>
                <a:gd name="T69" fmla="*/ 1622 h 3200"/>
                <a:gd name="T70" fmla="*/ 2899 w 7813"/>
                <a:gd name="T71" fmla="*/ 2042 h 3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813" h="3200">
                  <a:moveTo>
                    <a:pt x="7698" y="1720"/>
                  </a:moveTo>
                  <a:cubicBezTo>
                    <a:pt x="7658" y="1682"/>
                    <a:pt x="7606" y="1669"/>
                    <a:pt x="7553" y="1677"/>
                  </a:cubicBezTo>
                  <a:cubicBezTo>
                    <a:pt x="7502" y="1685"/>
                    <a:pt x="7454" y="1708"/>
                    <a:pt x="7410" y="1733"/>
                  </a:cubicBezTo>
                  <a:cubicBezTo>
                    <a:pt x="7375" y="1754"/>
                    <a:pt x="7339" y="1774"/>
                    <a:pt x="7308" y="1802"/>
                  </a:cubicBezTo>
                  <a:cubicBezTo>
                    <a:pt x="7293" y="1817"/>
                    <a:pt x="7272" y="1835"/>
                    <a:pt x="7266" y="1856"/>
                  </a:cubicBezTo>
                  <a:cubicBezTo>
                    <a:pt x="7262" y="1868"/>
                    <a:pt x="7265" y="1886"/>
                    <a:pt x="7274" y="1896"/>
                  </a:cubicBezTo>
                  <a:cubicBezTo>
                    <a:pt x="7282" y="1905"/>
                    <a:pt x="7293" y="1906"/>
                    <a:pt x="7305" y="1903"/>
                  </a:cubicBezTo>
                  <a:cubicBezTo>
                    <a:pt x="7317" y="1901"/>
                    <a:pt x="7329" y="1895"/>
                    <a:pt x="7339" y="1889"/>
                  </a:cubicBezTo>
                  <a:cubicBezTo>
                    <a:pt x="7419" y="1843"/>
                    <a:pt x="7462" y="1828"/>
                    <a:pt x="7462" y="1828"/>
                  </a:cubicBezTo>
                  <a:cubicBezTo>
                    <a:pt x="7462" y="1828"/>
                    <a:pt x="7532" y="1797"/>
                    <a:pt x="7508" y="1868"/>
                  </a:cubicBezTo>
                  <a:cubicBezTo>
                    <a:pt x="7483" y="1938"/>
                    <a:pt x="7262" y="2294"/>
                    <a:pt x="6977" y="2383"/>
                  </a:cubicBezTo>
                  <a:cubicBezTo>
                    <a:pt x="6692" y="2472"/>
                    <a:pt x="6855" y="2082"/>
                    <a:pt x="7051" y="1886"/>
                  </a:cubicBezTo>
                  <a:cubicBezTo>
                    <a:pt x="7247" y="1690"/>
                    <a:pt x="7388" y="1644"/>
                    <a:pt x="7465" y="1625"/>
                  </a:cubicBezTo>
                  <a:cubicBezTo>
                    <a:pt x="7541" y="1607"/>
                    <a:pt x="7636" y="1586"/>
                    <a:pt x="7590" y="1466"/>
                  </a:cubicBezTo>
                  <a:cubicBezTo>
                    <a:pt x="7545" y="1346"/>
                    <a:pt x="7333" y="1202"/>
                    <a:pt x="6974" y="1451"/>
                  </a:cubicBezTo>
                  <a:cubicBezTo>
                    <a:pt x="6615" y="1699"/>
                    <a:pt x="6487" y="2150"/>
                    <a:pt x="6487" y="2150"/>
                  </a:cubicBezTo>
                  <a:cubicBezTo>
                    <a:pt x="6487" y="2150"/>
                    <a:pt x="6039" y="2410"/>
                    <a:pt x="5653" y="2536"/>
                  </a:cubicBezTo>
                  <a:cubicBezTo>
                    <a:pt x="5591" y="2556"/>
                    <a:pt x="5460" y="2590"/>
                    <a:pt x="5461" y="2486"/>
                  </a:cubicBezTo>
                  <a:cubicBezTo>
                    <a:pt x="5461" y="2405"/>
                    <a:pt x="5512" y="2323"/>
                    <a:pt x="5549" y="2255"/>
                  </a:cubicBezTo>
                  <a:cubicBezTo>
                    <a:pt x="5631" y="2105"/>
                    <a:pt x="5732" y="1970"/>
                    <a:pt x="5834" y="1833"/>
                  </a:cubicBezTo>
                  <a:cubicBezTo>
                    <a:pt x="5961" y="1665"/>
                    <a:pt x="6088" y="1497"/>
                    <a:pt x="6214" y="1329"/>
                  </a:cubicBezTo>
                  <a:cubicBezTo>
                    <a:pt x="6357" y="1137"/>
                    <a:pt x="6502" y="945"/>
                    <a:pt x="6648" y="754"/>
                  </a:cubicBezTo>
                  <a:cubicBezTo>
                    <a:pt x="6768" y="596"/>
                    <a:pt x="6889" y="437"/>
                    <a:pt x="7009" y="278"/>
                  </a:cubicBezTo>
                  <a:cubicBezTo>
                    <a:pt x="7066" y="203"/>
                    <a:pt x="7123" y="128"/>
                    <a:pt x="7180" y="53"/>
                  </a:cubicBezTo>
                  <a:cubicBezTo>
                    <a:pt x="7180" y="53"/>
                    <a:pt x="7179" y="53"/>
                    <a:pt x="7180" y="53"/>
                  </a:cubicBezTo>
                  <a:cubicBezTo>
                    <a:pt x="7180" y="53"/>
                    <a:pt x="6882" y="52"/>
                    <a:pt x="6671" y="52"/>
                  </a:cubicBezTo>
                  <a:cubicBezTo>
                    <a:pt x="6475" y="52"/>
                    <a:pt x="6389" y="194"/>
                    <a:pt x="6389" y="194"/>
                  </a:cubicBezTo>
                  <a:cubicBezTo>
                    <a:pt x="6389" y="194"/>
                    <a:pt x="5778" y="1067"/>
                    <a:pt x="5515" y="1444"/>
                  </a:cubicBezTo>
                  <a:cubicBezTo>
                    <a:pt x="5251" y="1822"/>
                    <a:pt x="5128" y="2168"/>
                    <a:pt x="5128" y="2168"/>
                  </a:cubicBezTo>
                  <a:cubicBezTo>
                    <a:pt x="5128" y="2168"/>
                    <a:pt x="4859" y="2334"/>
                    <a:pt x="4411" y="2505"/>
                  </a:cubicBezTo>
                  <a:cubicBezTo>
                    <a:pt x="3963" y="2677"/>
                    <a:pt x="4199" y="2298"/>
                    <a:pt x="4199" y="2298"/>
                  </a:cubicBezTo>
                  <a:cubicBezTo>
                    <a:pt x="4241" y="2165"/>
                    <a:pt x="5869" y="49"/>
                    <a:pt x="5869" y="49"/>
                  </a:cubicBezTo>
                  <a:cubicBezTo>
                    <a:pt x="5869" y="49"/>
                    <a:pt x="5506" y="49"/>
                    <a:pt x="5331" y="49"/>
                  </a:cubicBezTo>
                  <a:cubicBezTo>
                    <a:pt x="5165" y="49"/>
                    <a:pt x="5043" y="234"/>
                    <a:pt x="5043" y="234"/>
                  </a:cubicBezTo>
                  <a:cubicBezTo>
                    <a:pt x="3783" y="1914"/>
                    <a:pt x="3765" y="2300"/>
                    <a:pt x="3765" y="2300"/>
                  </a:cubicBezTo>
                  <a:cubicBezTo>
                    <a:pt x="3618" y="2401"/>
                    <a:pt x="3111" y="2579"/>
                    <a:pt x="2899" y="2573"/>
                  </a:cubicBezTo>
                  <a:cubicBezTo>
                    <a:pt x="2688" y="2567"/>
                    <a:pt x="2817" y="2282"/>
                    <a:pt x="2817" y="2282"/>
                  </a:cubicBezTo>
                  <a:cubicBezTo>
                    <a:pt x="2958" y="2245"/>
                    <a:pt x="3264" y="2116"/>
                    <a:pt x="3264" y="2116"/>
                  </a:cubicBezTo>
                  <a:cubicBezTo>
                    <a:pt x="3264" y="2116"/>
                    <a:pt x="3985" y="1785"/>
                    <a:pt x="3773" y="1374"/>
                  </a:cubicBezTo>
                  <a:cubicBezTo>
                    <a:pt x="3562" y="963"/>
                    <a:pt x="3111" y="1251"/>
                    <a:pt x="2764" y="1567"/>
                  </a:cubicBezTo>
                  <a:cubicBezTo>
                    <a:pt x="2418" y="1883"/>
                    <a:pt x="2337" y="2252"/>
                    <a:pt x="2337" y="2252"/>
                  </a:cubicBezTo>
                  <a:cubicBezTo>
                    <a:pt x="2318" y="2266"/>
                    <a:pt x="1826" y="2579"/>
                    <a:pt x="1389" y="2749"/>
                  </a:cubicBezTo>
                  <a:cubicBezTo>
                    <a:pt x="952" y="2919"/>
                    <a:pt x="281" y="2970"/>
                    <a:pt x="801" y="2027"/>
                  </a:cubicBezTo>
                  <a:cubicBezTo>
                    <a:pt x="1320" y="1084"/>
                    <a:pt x="2272" y="563"/>
                    <a:pt x="2272" y="563"/>
                  </a:cubicBezTo>
                  <a:cubicBezTo>
                    <a:pt x="2272" y="563"/>
                    <a:pt x="2363" y="506"/>
                    <a:pt x="2384" y="532"/>
                  </a:cubicBezTo>
                  <a:cubicBezTo>
                    <a:pt x="2394" y="542"/>
                    <a:pt x="2382" y="571"/>
                    <a:pt x="2377" y="579"/>
                  </a:cubicBezTo>
                  <a:cubicBezTo>
                    <a:pt x="2362" y="608"/>
                    <a:pt x="2337" y="633"/>
                    <a:pt x="2315" y="656"/>
                  </a:cubicBezTo>
                  <a:cubicBezTo>
                    <a:pt x="2250" y="724"/>
                    <a:pt x="2180" y="786"/>
                    <a:pt x="2110" y="848"/>
                  </a:cubicBezTo>
                  <a:cubicBezTo>
                    <a:pt x="2091" y="866"/>
                    <a:pt x="2071" y="883"/>
                    <a:pt x="2052" y="901"/>
                  </a:cubicBezTo>
                  <a:cubicBezTo>
                    <a:pt x="2006" y="944"/>
                    <a:pt x="1939" y="1010"/>
                    <a:pt x="1959" y="1080"/>
                  </a:cubicBezTo>
                  <a:cubicBezTo>
                    <a:pt x="1971" y="1120"/>
                    <a:pt x="2007" y="1147"/>
                    <a:pt x="2042" y="1164"/>
                  </a:cubicBezTo>
                  <a:cubicBezTo>
                    <a:pt x="2074" y="1179"/>
                    <a:pt x="2110" y="1181"/>
                    <a:pt x="2144" y="1184"/>
                  </a:cubicBezTo>
                  <a:cubicBezTo>
                    <a:pt x="2199" y="1188"/>
                    <a:pt x="2254" y="1185"/>
                    <a:pt x="2309" y="1178"/>
                  </a:cubicBezTo>
                  <a:cubicBezTo>
                    <a:pt x="2349" y="1173"/>
                    <a:pt x="2388" y="1165"/>
                    <a:pt x="2427" y="1153"/>
                  </a:cubicBezTo>
                  <a:cubicBezTo>
                    <a:pt x="2620" y="1096"/>
                    <a:pt x="3051" y="381"/>
                    <a:pt x="2651" y="187"/>
                  </a:cubicBezTo>
                  <a:cubicBezTo>
                    <a:pt x="2263" y="0"/>
                    <a:pt x="1679" y="370"/>
                    <a:pt x="1679" y="370"/>
                  </a:cubicBezTo>
                  <a:cubicBezTo>
                    <a:pt x="571" y="1077"/>
                    <a:pt x="249" y="1737"/>
                    <a:pt x="125" y="2183"/>
                  </a:cubicBezTo>
                  <a:cubicBezTo>
                    <a:pt x="0" y="2630"/>
                    <a:pt x="143" y="3200"/>
                    <a:pt x="828" y="3186"/>
                  </a:cubicBezTo>
                  <a:cubicBezTo>
                    <a:pt x="1514" y="3172"/>
                    <a:pt x="2337" y="2561"/>
                    <a:pt x="2337" y="2561"/>
                  </a:cubicBezTo>
                  <a:cubicBezTo>
                    <a:pt x="2553" y="3020"/>
                    <a:pt x="2917" y="2903"/>
                    <a:pt x="3045" y="2878"/>
                  </a:cubicBezTo>
                  <a:cubicBezTo>
                    <a:pt x="3187" y="2850"/>
                    <a:pt x="3726" y="2611"/>
                    <a:pt x="3726" y="2611"/>
                  </a:cubicBezTo>
                  <a:cubicBezTo>
                    <a:pt x="3808" y="3030"/>
                    <a:pt x="4111" y="2926"/>
                    <a:pt x="4268" y="2878"/>
                  </a:cubicBezTo>
                  <a:cubicBezTo>
                    <a:pt x="4422" y="2831"/>
                    <a:pt x="5046" y="2501"/>
                    <a:pt x="5046" y="2501"/>
                  </a:cubicBezTo>
                  <a:cubicBezTo>
                    <a:pt x="5046" y="2938"/>
                    <a:pt x="5285" y="2956"/>
                    <a:pt x="5575" y="2882"/>
                  </a:cubicBezTo>
                  <a:cubicBezTo>
                    <a:pt x="5864" y="2809"/>
                    <a:pt x="6464" y="2441"/>
                    <a:pt x="6464" y="2441"/>
                  </a:cubicBezTo>
                  <a:cubicBezTo>
                    <a:pt x="6508" y="2642"/>
                    <a:pt x="6665" y="2677"/>
                    <a:pt x="6665" y="2677"/>
                  </a:cubicBezTo>
                  <a:cubicBezTo>
                    <a:pt x="7002" y="2777"/>
                    <a:pt x="7342" y="2423"/>
                    <a:pt x="7392" y="2375"/>
                  </a:cubicBezTo>
                  <a:cubicBezTo>
                    <a:pt x="7518" y="2254"/>
                    <a:pt x="7813" y="1831"/>
                    <a:pt x="7698" y="1720"/>
                  </a:cubicBezTo>
                  <a:close/>
                  <a:moveTo>
                    <a:pt x="2907" y="2027"/>
                  </a:moveTo>
                  <a:cubicBezTo>
                    <a:pt x="2907" y="2027"/>
                    <a:pt x="3307" y="1512"/>
                    <a:pt x="3445" y="1622"/>
                  </a:cubicBezTo>
                  <a:cubicBezTo>
                    <a:pt x="3445" y="1622"/>
                    <a:pt x="3490" y="1679"/>
                    <a:pt x="3272" y="1845"/>
                  </a:cubicBezTo>
                  <a:cubicBezTo>
                    <a:pt x="3054" y="2010"/>
                    <a:pt x="2899" y="2042"/>
                    <a:pt x="2899" y="2042"/>
                  </a:cubicBezTo>
                  <a:lnTo>
                    <a:pt x="2907" y="2027"/>
                  </a:lnTo>
                  <a:close/>
                </a:path>
              </a:pathLst>
            </a:custGeom>
            <a:solidFill>
              <a:srgbClr val="0554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grpSp>
      <p:cxnSp>
        <p:nvCxnSpPr>
          <p:cNvPr id="239" name="직선 연결선 238"/>
          <p:cNvCxnSpPr/>
          <p:nvPr/>
        </p:nvCxnSpPr>
        <p:spPr>
          <a:xfrm>
            <a:off x="1084851" y="3296475"/>
            <a:ext cx="6139654" cy="0"/>
          </a:xfrm>
          <a:prstGeom prst="line">
            <a:avLst/>
          </a:prstGeom>
          <a:ln w="19050" cap="rnd">
            <a:solidFill>
              <a:schemeClr val="bg1">
                <a:lumMod val="75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240" name="그룹 239"/>
          <p:cNvGrpSpPr/>
          <p:nvPr/>
        </p:nvGrpSpPr>
        <p:grpSpPr>
          <a:xfrm>
            <a:off x="2493752" y="4600221"/>
            <a:ext cx="4363486" cy="742248"/>
            <a:chOff x="2101847" y="4564219"/>
            <a:chExt cx="4363486" cy="742248"/>
          </a:xfrm>
          <a:effectLst>
            <a:reflection blurRad="6350" stA="20000" endPos="15000" dist="12700" dir="5400000" sy="-100000" algn="bl" rotWithShape="0"/>
          </a:effectLst>
        </p:grpSpPr>
        <p:grpSp>
          <p:nvGrpSpPr>
            <p:cNvPr id="241" name="그룹 240"/>
            <p:cNvGrpSpPr/>
            <p:nvPr/>
          </p:nvGrpSpPr>
          <p:grpSpPr>
            <a:xfrm>
              <a:off x="2101847" y="4564219"/>
              <a:ext cx="4363486" cy="742248"/>
              <a:chOff x="2101847" y="4561141"/>
              <a:chExt cx="4363486" cy="820381"/>
            </a:xfrm>
          </p:grpSpPr>
          <p:sp>
            <p:nvSpPr>
              <p:cNvPr id="286" name="모서리가 둥근 직사각형 411">
                <a:extLst>
                  <a:ext uri="{FF2B5EF4-FFF2-40B4-BE49-F238E27FC236}">
                    <a16:creationId xmlns:a16="http://schemas.microsoft.com/office/drawing/2014/main" id="{BE5FA7D8-3CA7-4789-AA06-7EEBA1D39D50}"/>
                  </a:ext>
                </a:extLst>
              </p:cNvPr>
              <p:cNvSpPr/>
              <p:nvPr/>
            </p:nvSpPr>
            <p:spPr>
              <a:xfrm>
                <a:off x="2101847" y="4561145"/>
                <a:ext cx="1525874" cy="820377"/>
              </a:xfrm>
              <a:prstGeom prst="roundRect">
                <a:avLst>
                  <a:gd name="adj" fmla="val 50000"/>
                </a:avLst>
              </a:prstGeom>
              <a:solidFill>
                <a:srgbClr val="05C3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06000" rIns="0" bIns="0" rtlCol="0" anchor="ctr" anchorCtr="0">
                <a:noAutofit/>
              </a:bodyPr>
              <a:lstStyle/>
              <a:p>
                <a:pPr algn="ctr">
                  <a:lnSpc>
                    <a:spcPct val="150000"/>
                  </a:lnSpc>
                </a:pPr>
                <a:r>
                  <a:rPr kumimoji="1" lang="en-US" altLang="ko-KR" sz="1400" spc="-30" dirty="0">
                    <a:ln>
                      <a:solidFill>
                        <a:srgbClr val="EE5A1F">
                          <a:alpha val="0"/>
                        </a:srgbClr>
                      </a:solidFill>
                    </a:ln>
                    <a:solidFill>
                      <a:schemeClr val="bg1"/>
                    </a:solidFill>
                    <a:latin typeface="Arial" panose="020B0604020202020204" pitchFamily="34" charset="0"/>
                    <a:ea typeface="Segoe UI" panose="020B0502040204020203" pitchFamily="34" charset="0"/>
                    <a:cs typeface="Arial" panose="020B0604020202020204" pitchFamily="34" charset="0"/>
                  </a:rPr>
                  <a:t>Standardization</a:t>
                </a:r>
              </a:p>
            </p:txBody>
          </p:sp>
          <p:sp>
            <p:nvSpPr>
              <p:cNvPr id="287" name="모서리가 둥근 직사각형 418">
                <a:extLst>
                  <a:ext uri="{FF2B5EF4-FFF2-40B4-BE49-F238E27FC236}">
                    <a16:creationId xmlns:a16="http://schemas.microsoft.com/office/drawing/2014/main" id="{23843E8F-6295-4F9A-B0FE-AAC17AA150BC}"/>
                  </a:ext>
                </a:extLst>
              </p:cNvPr>
              <p:cNvSpPr/>
              <p:nvPr/>
            </p:nvSpPr>
            <p:spPr>
              <a:xfrm>
                <a:off x="3520652" y="4561141"/>
                <a:ext cx="1525874" cy="820377"/>
              </a:xfrm>
              <a:prstGeom prst="roundRect">
                <a:avLst>
                  <a:gd name="adj" fmla="val 50000"/>
                </a:avLst>
              </a:prstGeom>
              <a:solidFill>
                <a:srgbClr val="05C3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06000" rIns="0" bIns="0" rtlCol="0" anchor="ctr" anchorCtr="0">
                <a:noAutofit/>
              </a:bodyPr>
              <a:lstStyle/>
              <a:p>
                <a:pPr algn="ctr">
                  <a:lnSpc>
                    <a:spcPct val="150000"/>
                  </a:lnSpc>
                </a:pPr>
                <a:r>
                  <a:rPr kumimoji="1" lang="en-US" altLang="ko-KR" sz="1400" spc="-30" dirty="0">
                    <a:ln>
                      <a:solidFill>
                        <a:srgbClr val="EE5A1F">
                          <a:alpha val="0"/>
                        </a:srgbClr>
                      </a:solidFill>
                    </a:ln>
                    <a:solidFill>
                      <a:schemeClr val="bg1"/>
                    </a:solidFill>
                    <a:latin typeface="Arial" panose="020B0604020202020204" pitchFamily="34" charset="0"/>
                    <a:ea typeface="Segoe UI" panose="020B0502040204020203" pitchFamily="34" charset="0"/>
                    <a:cs typeface="Arial" panose="020B0604020202020204" pitchFamily="34" charset="0"/>
                  </a:rPr>
                  <a:t>Integration</a:t>
                </a:r>
                <a:endParaRPr kumimoji="1" lang="ko-KR" altLang="en-US" sz="1400" spc="-30" dirty="0">
                  <a:ln>
                    <a:solidFill>
                      <a:srgbClr val="EE5A1F">
                        <a:alpha val="0"/>
                      </a:srgbClr>
                    </a:solidFill>
                  </a:ln>
                  <a:solidFill>
                    <a:schemeClr val="bg1"/>
                  </a:solidFill>
                  <a:latin typeface="Arial" panose="020B0604020202020204" pitchFamily="34" charset="0"/>
                  <a:ea typeface="Segoe UI" panose="020B0502040204020203" pitchFamily="34" charset="0"/>
                  <a:cs typeface="Arial" panose="020B0604020202020204" pitchFamily="34" charset="0"/>
                </a:endParaRPr>
              </a:p>
            </p:txBody>
          </p:sp>
          <p:sp>
            <p:nvSpPr>
              <p:cNvPr id="288" name="모서리가 둥근 직사각형 420">
                <a:extLst>
                  <a:ext uri="{FF2B5EF4-FFF2-40B4-BE49-F238E27FC236}">
                    <a16:creationId xmlns:a16="http://schemas.microsoft.com/office/drawing/2014/main" id="{88D0490E-5200-41DF-8034-B21C0EB1441E}"/>
                  </a:ext>
                </a:extLst>
              </p:cNvPr>
              <p:cNvSpPr/>
              <p:nvPr/>
            </p:nvSpPr>
            <p:spPr>
              <a:xfrm>
                <a:off x="4939459" y="4561144"/>
                <a:ext cx="1525874" cy="820377"/>
              </a:xfrm>
              <a:prstGeom prst="roundRect">
                <a:avLst>
                  <a:gd name="adj" fmla="val 50000"/>
                </a:avLst>
              </a:prstGeom>
              <a:solidFill>
                <a:srgbClr val="05C3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06000" rIns="0" bIns="0" rtlCol="0" anchor="ctr" anchorCtr="0">
                <a:noAutofit/>
              </a:bodyPr>
              <a:lstStyle/>
              <a:p>
                <a:pPr algn="ctr">
                  <a:lnSpc>
                    <a:spcPct val="150000"/>
                  </a:lnSpc>
                </a:pPr>
                <a:r>
                  <a:rPr kumimoji="1" lang="en-US" altLang="ko-KR" sz="1400" spc="-30" dirty="0">
                    <a:ln>
                      <a:solidFill>
                        <a:srgbClr val="EE5A1F">
                          <a:alpha val="0"/>
                        </a:srgbClr>
                      </a:solidFill>
                    </a:ln>
                    <a:solidFill>
                      <a:schemeClr val="bg1"/>
                    </a:solidFill>
                    <a:latin typeface="Arial" panose="020B0604020202020204" pitchFamily="34" charset="0"/>
                    <a:ea typeface="Segoe UI" panose="020B0502040204020203" pitchFamily="34" charset="0"/>
                    <a:cs typeface="Arial" panose="020B0604020202020204" pitchFamily="34" charset="0"/>
                  </a:rPr>
                  <a:t>Optimization</a:t>
                </a:r>
                <a:endParaRPr kumimoji="1" lang="ko-KR" altLang="en-US" sz="1400" spc="-30" dirty="0">
                  <a:ln>
                    <a:solidFill>
                      <a:srgbClr val="EE5A1F">
                        <a:alpha val="0"/>
                      </a:srgbClr>
                    </a:solidFill>
                  </a:ln>
                  <a:solidFill>
                    <a:schemeClr val="bg1"/>
                  </a:solidFill>
                  <a:latin typeface="Arial" panose="020B0604020202020204" pitchFamily="34" charset="0"/>
                  <a:ea typeface="Segoe UI" panose="020B0502040204020203" pitchFamily="34" charset="0"/>
                  <a:cs typeface="Arial" panose="020B0604020202020204" pitchFamily="34" charset="0"/>
                </a:endParaRPr>
              </a:p>
            </p:txBody>
          </p:sp>
          <p:sp>
            <p:nvSpPr>
              <p:cNvPr id="289" name="자유형 288">
                <a:extLst>
                  <a:ext uri="{FF2B5EF4-FFF2-40B4-BE49-F238E27FC236}">
                    <a16:creationId xmlns:a16="http://schemas.microsoft.com/office/drawing/2014/main" id="{BE5FA7D8-3CA7-4789-AA06-7EEBA1D39D50}"/>
                  </a:ext>
                </a:extLst>
              </p:cNvPr>
              <p:cNvSpPr/>
              <p:nvPr/>
            </p:nvSpPr>
            <p:spPr>
              <a:xfrm>
                <a:off x="3525698" y="4765268"/>
                <a:ext cx="96978" cy="412131"/>
              </a:xfrm>
              <a:custGeom>
                <a:avLst/>
                <a:gdLst>
                  <a:gd name="connsiteX0" fmla="*/ 53533 w 107067"/>
                  <a:gd name="connsiteY0" fmla="*/ 0 h 382071"/>
                  <a:gd name="connsiteX1" fmla="*/ 77362 w 107067"/>
                  <a:gd name="connsiteY1" fmla="*/ 43902 h 382071"/>
                  <a:gd name="connsiteX2" fmla="*/ 107067 w 107067"/>
                  <a:gd name="connsiteY2" fmla="*/ 191037 h 382071"/>
                  <a:gd name="connsiteX3" fmla="*/ 77362 w 107067"/>
                  <a:gd name="connsiteY3" fmla="*/ 338172 h 382071"/>
                  <a:gd name="connsiteX4" fmla="*/ 53535 w 107067"/>
                  <a:gd name="connsiteY4" fmla="*/ 382071 h 382071"/>
                  <a:gd name="connsiteX5" fmla="*/ 29705 w 107067"/>
                  <a:gd name="connsiteY5" fmla="*/ 338168 h 382071"/>
                  <a:gd name="connsiteX6" fmla="*/ 0 w 107067"/>
                  <a:gd name="connsiteY6" fmla="*/ 191033 h 382071"/>
                  <a:gd name="connsiteX7" fmla="*/ 29705 w 107067"/>
                  <a:gd name="connsiteY7" fmla="*/ 43898 h 382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067" h="382071">
                    <a:moveTo>
                      <a:pt x="53533" y="0"/>
                    </a:moveTo>
                    <a:lnTo>
                      <a:pt x="77362" y="43902"/>
                    </a:lnTo>
                    <a:cubicBezTo>
                      <a:pt x="96490" y="89126"/>
                      <a:pt x="107067" y="138846"/>
                      <a:pt x="107067" y="191037"/>
                    </a:cubicBezTo>
                    <a:cubicBezTo>
                      <a:pt x="107067" y="243228"/>
                      <a:pt x="96490" y="292949"/>
                      <a:pt x="77362" y="338172"/>
                    </a:cubicBezTo>
                    <a:lnTo>
                      <a:pt x="53535" y="382071"/>
                    </a:lnTo>
                    <a:lnTo>
                      <a:pt x="29705" y="338168"/>
                    </a:lnTo>
                    <a:cubicBezTo>
                      <a:pt x="10577" y="292945"/>
                      <a:pt x="0" y="243224"/>
                      <a:pt x="0" y="191033"/>
                    </a:cubicBezTo>
                    <a:cubicBezTo>
                      <a:pt x="0" y="138842"/>
                      <a:pt x="10577" y="89122"/>
                      <a:pt x="29705" y="43898"/>
                    </a:cubicBezTo>
                    <a:close/>
                  </a:path>
                </a:pathLst>
              </a:custGeom>
              <a:solidFill>
                <a:srgbClr val="032F7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rIns="36000" rtlCol="0" anchor="b" anchorCtr="0">
                <a:noAutofit/>
              </a:bodyPr>
              <a:lstStyle/>
              <a:p>
                <a:pPr algn="ctr" latinLnBrk="0"/>
                <a:endParaRPr lang="en-US" altLang="ko-KR" sz="1400" dirty="0">
                  <a:ln>
                    <a:solidFill>
                      <a:srgbClr val="1C71BE">
                        <a:alpha val="0"/>
                      </a:srgbClr>
                    </a:solidFill>
                  </a:ln>
                  <a:solidFill>
                    <a:schemeClr val="bg1"/>
                  </a:solidFill>
                  <a:latin typeface="Arial" panose="020B0604020202020204" pitchFamily="34" charset="0"/>
                  <a:ea typeface="KoPub돋움체 Bold" panose="02020603020101020101" pitchFamily="18" charset="-127"/>
                  <a:cs typeface="Arial" panose="020B0604020202020204" pitchFamily="34" charset="0"/>
                </a:endParaRPr>
              </a:p>
            </p:txBody>
          </p:sp>
          <p:sp>
            <p:nvSpPr>
              <p:cNvPr id="298" name="자유형 297">
                <a:extLst>
                  <a:ext uri="{FF2B5EF4-FFF2-40B4-BE49-F238E27FC236}">
                    <a16:creationId xmlns:a16="http://schemas.microsoft.com/office/drawing/2014/main" id="{BE5FA7D8-3CA7-4789-AA06-7EEBA1D39D50}"/>
                  </a:ext>
                </a:extLst>
              </p:cNvPr>
              <p:cNvSpPr/>
              <p:nvPr/>
            </p:nvSpPr>
            <p:spPr>
              <a:xfrm>
                <a:off x="4944503" y="4765268"/>
                <a:ext cx="96978" cy="412131"/>
              </a:xfrm>
              <a:custGeom>
                <a:avLst/>
                <a:gdLst>
                  <a:gd name="connsiteX0" fmla="*/ 53533 w 107067"/>
                  <a:gd name="connsiteY0" fmla="*/ 0 h 382071"/>
                  <a:gd name="connsiteX1" fmla="*/ 77362 w 107067"/>
                  <a:gd name="connsiteY1" fmla="*/ 43902 h 382071"/>
                  <a:gd name="connsiteX2" fmla="*/ 107067 w 107067"/>
                  <a:gd name="connsiteY2" fmla="*/ 191037 h 382071"/>
                  <a:gd name="connsiteX3" fmla="*/ 77362 w 107067"/>
                  <a:gd name="connsiteY3" fmla="*/ 338172 h 382071"/>
                  <a:gd name="connsiteX4" fmla="*/ 53535 w 107067"/>
                  <a:gd name="connsiteY4" fmla="*/ 382071 h 382071"/>
                  <a:gd name="connsiteX5" fmla="*/ 29705 w 107067"/>
                  <a:gd name="connsiteY5" fmla="*/ 338168 h 382071"/>
                  <a:gd name="connsiteX6" fmla="*/ 0 w 107067"/>
                  <a:gd name="connsiteY6" fmla="*/ 191033 h 382071"/>
                  <a:gd name="connsiteX7" fmla="*/ 29705 w 107067"/>
                  <a:gd name="connsiteY7" fmla="*/ 43898 h 382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067" h="382071">
                    <a:moveTo>
                      <a:pt x="53533" y="0"/>
                    </a:moveTo>
                    <a:lnTo>
                      <a:pt x="77362" y="43902"/>
                    </a:lnTo>
                    <a:cubicBezTo>
                      <a:pt x="96490" y="89126"/>
                      <a:pt x="107067" y="138846"/>
                      <a:pt x="107067" y="191037"/>
                    </a:cubicBezTo>
                    <a:cubicBezTo>
                      <a:pt x="107067" y="243228"/>
                      <a:pt x="96490" y="292949"/>
                      <a:pt x="77362" y="338172"/>
                    </a:cubicBezTo>
                    <a:lnTo>
                      <a:pt x="53535" y="382071"/>
                    </a:lnTo>
                    <a:lnTo>
                      <a:pt x="29705" y="338168"/>
                    </a:lnTo>
                    <a:cubicBezTo>
                      <a:pt x="10577" y="292945"/>
                      <a:pt x="0" y="243224"/>
                      <a:pt x="0" y="191033"/>
                    </a:cubicBezTo>
                    <a:cubicBezTo>
                      <a:pt x="0" y="138842"/>
                      <a:pt x="10577" y="89122"/>
                      <a:pt x="29705" y="43898"/>
                    </a:cubicBezTo>
                    <a:close/>
                  </a:path>
                </a:pathLst>
              </a:custGeom>
              <a:solidFill>
                <a:srgbClr val="032F7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rIns="36000" rtlCol="0" anchor="b" anchorCtr="0">
                <a:noAutofit/>
              </a:bodyPr>
              <a:lstStyle/>
              <a:p>
                <a:pPr algn="ctr" latinLnBrk="0"/>
                <a:endParaRPr lang="en-US" altLang="ko-KR" sz="1400" dirty="0">
                  <a:ln>
                    <a:solidFill>
                      <a:srgbClr val="1C71BE">
                        <a:alpha val="0"/>
                      </a:srgbClr>
                    </a:solidFill>
                  </a:ln>
                  <a:solidFill>
                    <a:schemeClr val="bg1"/>
                  </a:solidFill>
                  <a:latin typeface="Arial" panose="020B0604020202020204" pitchFamily="34" charset="0"/>
                  <a:ea typeface="KoPub돋움체 Bold" panose="02020603020101020101" pitchFamily="18" charset="-127"/>
                  <a:cs typeface="Arial" panose="020B0604020202020204" pitchFamily="34" charset="0"/>
                </a:endParaRPr>
              </a:p>
            </p:txBody>
          </p:sp>
        </p:grpSp>
        <p:grpSp>
          <p:nvGrpSpPr>
            <p:cNvPr id="242" name="그룹 241"/>
            <p:cNvGrpSpPr/>
            <p:nvPr/>
          </p:nvGrpSpPr>
          <p:grpSpPr>
            <a:xfrm>
              <a:off x="2690813" y="4675160"/>
              <a:ext cx="3179772" cy="300037"/>
              <a:chOff x="2690813" y="4708501"/>
              <a:chExt cx="3179772" cy="300037"/>
            </a:xfrm>
          </p:grpSpPr>
          <p:grpSp>
            <p:nvGrpSpPr>
              <p:cNvPr id="243" name="Group 4"/>
              <p:cNvGrpSpPr>
                <a:grpSpLocks noChangeAspect="1"/>
              </p:cNvGrpSpPr>
              <p:nvPr/>
            </p:nvGrpSpPr>
            <p:grpSpPr bwMode="auto">
              <a:xfrm>
                <a:off x="5551497" y="4721201"/>
                <a:ext cx="319088" cy="274637"/>
                <a:chOff x="3497" y="3019"/>
                <a:chExt cx="201" cy="173"/>
              </a:xfrm>
              <a:solidFill>
                <a:schemeClr val="bg1"/>
              </a:solidFill>
            </p:grpSpPr>
            <p:sp>
              <p:nvSpPr>
                <p:cNvPr id="278" name="Freeform 5"/>
                <p:cNvSpPr>
                  <a:spLocks noEditPoints="1"/>
                </p:cNvSpPr>
                <p:nvPr/>
              </p:nvSpPr>
              <p:spPr bwMode="auto">
                <a:xfrm>
                  <a:off x="3502" y="3019"/>
                  <a:ext cx="119" cy="132"/>
                </a:xfrm>
                <a:custGeom>
                  <a:avLst/>
                  <a:gdLst>
                    <a:gd name="T0" fmla="*/ 113 w 182"/>
                    <a:gd name="T1" fmla="*/ 0 h 181"/>
                    <a:gd name="T2" fmla="*/ 44 w 182"/>
                    <a:gd name="T3" fmla="*/ 69 h 181"/>
                    <a:gd name="T4" fmla="*/ 59 w 182"/>
                    <a:gd name="T5" fmla="*/ 111 h 181"/>
                    <a:gd name="T6" fmla="*/ 53 w 182"/>
                    <a:gd name="T7" fmla="*/ 118 h 181"/>
                    <a:gd name="T8" fmla="*/ 37 w 182"/>
                    <a:gd name="T9" fmla="*/ 120 h 181"/>
                    <a:gd name="T10" fmla="*/ 5 w 182"/>
                    <a:gd name="T11" fmla="*/ 152 h 181"/>
                    <a:gd name="T12" fmla="*/ 5 w 182"/>
                    <a:gd name="T13" fmla="*/ 170 h 181"/>
                    <a:gd name="T14" fmla="*/ 11 w 182"/>
                    <a:gd name="T15" fmla="*/ 176 h 181"/>
                    <a:gd name="T16" fmla="*/ 29 w 182"/>
                    <a:gd name="T17" fmla="*/ 176 h 181"/>
                    <a:gd name="T18" fmla="*/ 62 w 182"/>
                    <a:gd name="T19" fmla="*/ 144 h 181"/>
                    <a:gd name="T20" fmla="*/ 64 w 182"/>
                    <a:gd name="T21" fmla="*/ 129 h 181"/>
                    <a:gd name="T22" fmla="*/ 70 w 182"/>
                    <a:gd name="T23" fmla="*/ 123 h 181"/>
                    <a:gd name="T24" fmla="*/ 113 w 182"/>
                    <a:gd name="T25" fmla="*/ 138 h 181"/>
                    <a:gd name="T26" fmla="*/ 182 w 182"/>
                    <a:gd name="T27" fmla="*/ 69 h 181"/>
                    <a:gd name="T28" fmla="*/ 113 w 182"/>
                    <a:gd name="T29" fmla="*/ 0 h 181"/>
                    <a:gd name="T30" fmla="*/ 113 w 182"/>
                    <a:gd name="T31" fmla="*/ 125 h 181"/>
                    <a:gd name="T32" fmla="*/ 57 w 182"/>
                    <a:gd name="T33" fmla="*/ 69 h 181"/>
                    <a:gd name="T34" fmla="*/ 113 w 182"/>
                    <a:gd name="T35" fmla="*/ 12 h 181"/>
                    <a:gd name="T36" fmla="*/ 169 w 182"/>
                    <a:gd name="T37" fmla="*/ 69 h 181"/>
                    <a:gd name="T38" fmla="*/ 113 w 182"/>
                    <a:gd name="T39" fmla="*/ 125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2" h="181">
                      <a:moveTo>
                        <a:pt x="113" y="0"/>
                      </a:moveTo>
                      <a:cubicBezTo>
                        <a:pt x="75" y="0"/>
                        <a:pt x="44" y="31"/>
                        <a:pt x="44" y="69"/>
                      </a:cubicBezTo>
                      <a:cubicBezTo>
                        <a:pt x="44" y="85"/>
                        <a:pt x="49" y="100"/>
                        <a:pt x="59" y="111"/>
                      </a:cubicBezTo>
                      <a:cubicBezTo>
                        <a:pt x="53" y="118"/>
                        <a:pt x="53" y="118"/>
                        <a:pt x="53" y="118"/>
                      </a:cubicBezTo>
                      <a:cubicBezTo>
                        <a:pt x="48" y="115"/>
                        <a:pt x="42" y="116"/>
                        <a:pt x="37" y="120"/>
                      </a:cubicBezTo>
                      <a:cubicBezTo>
                        <a:pt x="5" y="152"/>
                        <a:pt x="5" y="152"/>
                        <a:pt x="5" y="152"/>
                      </a:cubicBezTo>
                      <a:cubicBezTo>
                        <a:pt x="0" y="157"/>
                        <a:pt x="0" y="165"/>
                        <a:pt x="5" y="170"/>
                      </a:cubicBezTo>
                      <a:cubicBezTo>
                        <a:pt x="11" y="176"/>
                        <a:pt x="11" y="176"/>
                        <a:pt x="11" y="176"/>
                      </a:cubicBezTo>
                      <a:cubicBezTo>
                        <a:pt x="16" y="181"/>
                        <a:pt x="24" y="181"/>
                        <a:pt x="29" y="176"/>
                      </a:cubicBezTo>
                      <a:cubicBezTo>
                        <a:pt x="62" y="144"/>
                        <a:pt x="62" y="144"/>
                        <a:pt x="62" y="144"/>
                      </a:cubicBezTo>
                      <a:cubicBezTo>
                        <a:pt x="66" y="140"/>
                        <a:pt x="66" y="134"/>
                        <a:pt x="64" y="129"/>
                      </a:cubicBezTo>
                      <a:cubicBezTo>
                        <a:pt x="70" y="123"/>
                        <a:pt x="70" y="123"/>
                        <a:pt x="70" y="123"/>
                      </a:cubicBezTo>
                      <a:cubicBezTo>
                        <a:pt x="82" y="132"/>
                        <a:pt x="97" y="138"/>
                        <a:pt x="113" y="138"/>
                      </a:cubicBezTo>
                      <a:cubicBezTo>
                        <a:pt x="151" y="138"/>
                        <a:pt x="182" y="107"/>
                        <a:pt x="182" y="69"/>
                      </a:cubicBezTo>
                      <a:cubicBezTo>
                        <a:pt x="182" y="31"/>
                        <a:pt x="151" y="0"/>
                        <a:pt x="113" y="0"/>
                      </a:cubicBezTo>
                      <a:close/>
                      <a:moveTo>
                        <a:pt x="113" y="125"/>
                      </a:moveTo>
                      <a:cubicBezTo>
                        <a:pt x="82" y="125"/>
                        <a:pt x="57" y="100"/>
                        <a:pt x="57" y="69"/>
                      </a:cubicBezTo>
                      <a:cubicBezTo>
                        <a:pt x="57" y="38"/>
                        <a:pt x="82" y="12"/>
                        <a:pt x="113" y="12"/>
                      </a:cubicBezTo>
                      <a:cubicBezTo>
                        <a:pt x="144" y="12"/>
                        <a:pt x="169" y="38"/>
                        <a:pt x="169" y="69"/>
                      </a:cubicBezTo>
                      <a:cubicBezTo>
                        <a:pt x="169" y="100"/>
                        <a:pt x="144" y="125"/>
                        <a:pt x="113" y="1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79" name="Freeform 6"/>
                <p:cNvSpPr>
                  <a:spLocks/>
                </p:cNvSpPr>
                <p:nvPr/>
              </p:nvSpPr>
              <p:spPr bwMode="auto">
                <a:xfrm>
                  <a:off x="3512" y="3134"/>
                  <a:ext cx="26" cy="55"/>
                </a:xfrm>
                <a:custGeom>
                  <a:avLst/>
                  <a:gdLst>
                    <a:gd name="T0" fmla="*/ 4 w 40"/>
                    <a:gd name="T1" fmla="*/ 28 h 75"/>
                    <a:gd name="T2" fmla="*/ 0 w 40"/>
                    <a:gd name="T3" fmla="*/ 28 h 75"/>
                    <a:gd name="T4" fmla="*/ 0 w 40"/>
                    <a:gd name="T5" fmla="*/ 63 h 75"/>
                    <a:gd name="T6" fmla="*/ 10 w 40"/>
                    <a:gd name="T7" fmla="*/ 75 h 75"/>
                    <a:gd name="T8" fmla="*/ 30 w 40"/>
                    <a:gd name="T9" fmla="*/ 75 h 75"/>
                    <a:gd name="T10" fmla="*/ 40 w 40"/>
                    <a:gd name="T11" fmla="*/ 63 h 75"/>
                    <a:gd name="T12" fmla="*/ 40 w 40"/>
                    <a:gd name="T13" fmla="*/ 0 h 75"/>
                    <a:gd name="T14" fmla="*/ 17 w 40"/>
                    <a:gd name="T15" fmla="*/ 23 h 75"/>
                    <a:gd name="T16" fmla="*/ 4 w 40"/>
                    <a:gd name="T17" fmla="*/ 2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 h="75">
                      <a:moveTo>
                        <a:pt x="4" y="28"/>
                      </a:moveTo>
                      <a:cubicBezTo>
                        <a:pt x="3" y="28"/>
                        <a:pt x="1" y="28"/>
                        <a:pt x="0" y="28"/>
                      </a:cubicBezTo>
                      <a:cubicBezTo>
                        <a:pt x="0" y="63"/>
                        <a:pt x="0" y="63"/>
                        <a:pt x="0" y="63"/>
                      </a:cubicBezTo>
                      <a:cubicBezTo>
                        <a:pt x="0" y="70"/>
                        <a:pt x="4" y="75"/>
                        <a:pt x="10" y="75"/>
                      </a:cubicBezTo>
                      <a:cubicBezTo>
                        <a:pt x="30" y="75"/>
                        <a:pt x="30" y="75"/>
                        <a:pt x="30" y="75"/>
                      </a:cubicBezTo>
                      <a:cubicBezTo>
                        <a:pt x="36" y="75"/>
                        <a:pt x="40" y="70"/>
                        <a:pt x="40" y="63"/>
                      </a:cubicBezTo>
                      <a:cubicBezTo>
                        <a:pt x="40" y="0"/>
                        <a:pt x="40" y="0"/>
                        <a:pt x="40" y="0"/>
                      </a:cubicBezTo>
                      <a:cubicBezTo>
                        <a:pt x="17" y="23"/>
                        <a:pt x="17" y="23"/>
                        <a:pt x="17" y="23"/>
                      </a:cubicBezTo>
                      <a:cubicBezTo>
                        <a:pt x="14" y="26"/>
                        <a:pt x="9" y="28"/>
                        <a:pt x="4"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80" name="Freeform 7"/>
                <p:cNvSpPr>
                  <a:spLocks/>
                </p:cNvSpPr>
                <p:nvPr/>
              </p:nvSpPr>
              <p:spPr bwMode="auto">
                <a:xfrm>
                  <a:off x="3548" y="3115"/>
                  <a:ext cx="27" cy="74"/>
                </a:xfrm>
                <a:custGeom>
                  <a:avLst/>
                  <a:gdLst>
                    <a:gd name="T0" fmla="*/ 0 w 41"/>
                    <a:gd name="T1" fmla="*/ 8 h 102"/>
                    <a:gd name="T2" fmla="*/ 0 w 41"/>
                    <a:gd name="T3" fmla="*/ 90 h 102"/>
                    <a:gd name="T4" fmla="*/ 10 w 41"/>
                    <a:gd name="T5" fmla="*/ 102 h 102"/>
                    <a:gd name="T6" fmla="*/ 31 w 41"/>
                    <a:gd name="T7" fmla="*/ 102 h 102"/>
                    <a:gd name="T8" fmla="*/ 41 w 41"/>
                    <a:gd name="T9" fmla="*/ 90 h 102"/>
                    <a:gd name="T10" fmla="*/ 41 w 41"/>
                    <a:gd name="T11" fmla="*/ 13 h 102"/>
                    <a:gd name="T12" fmla="*/ 0 w 41"/>
                    <a:gd name="T13" fmla="*/ 0 h 102"/>
                    <a:gd name="T14" fmla="*/ 0 w 41"/>
                    <a:gd name="T15" fmla="*/ 8 h 1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102">
                      <a:moveTo>
                        <a:pt x="0" y="8"/>
                      </a:moveTo>
                      <a:cubicBezTo>
                        <a:pt x="0" y="90"/>
                        <a:pt x="0" y="90"/>
                        <a:pt x="0" y="90"/>
                      </a:cubicBezTo>
                      <a:cubicBezTo>
                        <a:pt x="0" y="97"/>
                        <a:pt x="4" y="102"/>
                        <a:pt x="10" y="102"/>
                      </a:cubicBezTo>
                      <a:cubicBezTo>
                        <a:pt x="31" y="102"/>
                        <a:pt x="31" y="102"/>
                        <a:pt x="31" y="102"/>
                      </a:cubicBezTo>
                      <a:cubicBezTo>
                        <a:pt x="36" y="102"/>
                        <a:pt x="41" y="97"/>
                        <a:pt x="41" y="90"/>
                      </a:cubicBezTo>
                      <a:cubicBezTo>
                        <a:pt x="41" y="13"/>
                        <a:pt x="41" y="13"/>
                        <a:pt x="41" y="13"/>
                      </a:cubicBezTo>
                      <a:cubicBezTo>
                        <a:pt x="26" y="12"/>
                        <a:pt x="12" y="8"/>
                        <a:pt x="0" y="0"/>
                      </a:cubicBezTo>
                      <a:cubicBezTo>
                        <a:pt x="1" y="3"/>
                        <a:pt x="1" y="6"/>
                        <a:pt x="0"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81" name="Freeform 8"/>
                <p:cNvSpPr>
                  <a:spLocks/>
                </p:cNvSpPr>
                <p:nvPr/>
              </p:nvSpPr>
              <p:spPr bwMode="auto">
                <a:xfrm>
                  <a:off x="3584" y="3107"/>
                  <a:ext cx="27" cy="82"/>
                </a:xfrm>
                <a:custGeom>
                  <a:avLst/>
                  <a:gdLst>
                    <a:gd name="T0" fmla="*/ 0 w 41"/>
                    <a:gd name="T1" fmla="*/ 22 h 113"/>
                    <a:gd name="T2" fmla="*/ 0 w 41"/>
                    <a:gd name="T3" fmla="*/ 101 h 113"/>
                    <a:gd name="T4" fmla="*/ 10 w 41"/>
                    <a:gd name="T5" fmla="*/ 113 h 113"/>
                    <a:gd name="T6" fmla="*/ 31 w 41"/>
                    <a:gd name="T7" fmla="*/ 113 h 113"/>
                    <a:gd name="T8" fmla="*/ 41 w 41"/>
                    <a:gd name="T9" fmla="*/ 101 h 113"/>
                    <a:gd name="T10" fmla="*/ 41 w 41"/>
                    <a:gd name="T11" fmla="*/ 0 h 113"/>
                    <a:gd name="T12" fmla="*/ 0 w 41"/>
                    <a:gd name="T13" fmla="*/ 22 h 113"/>
                  </a:gdLst>
                  <a:ahLst/>
                  <a:cxnLst>
                    <a:cxn ang="0">
                      <a:pos x="T0" y="T1"/>
                    </a:cxn>
                    <a:cxn ang="0">
                      <a:pos x="T2" y="T3"/>
                    </a:cxn>
                    <a:cxn ang="0">
                      <a:pos x="T4" y="T5"/>
                    </a:cxn>
                    <a:cxn ang="0">
                      <a:pos x="T6" y="T7"/>
                    </a:cxn>
                    <a:cxn ang="0">
                      <a:pos x="T8" y="T9"/>
                    </a:cxn>
                    <a:cxn ang="0">
                      <a:pos x="T10" y="T11"/>
                    </a:cxn>
                    <a:cxn ang="0">
                      <a:pos x="T12" y="T13"/>
                    </a:cxn>
                  </a:cxnLst>
                  <a:rect l="0" t="0" r="r" b="b"/>
                  <a:pathLst>
                    <a:path w="41" h="113">
                      <a:moveTo>
                        <a:pt x="0" y="22"/>
                      </a:moveTo>
                      <a:cubicBezTo>
                        <a:pt x="0" y="101"/>
                        <a:pt x="0" y="101"/>
                        <a:pt x="0" y="101"/>
                      </a:cubicBezTo>
                      <a:cubicBezTo>
                        <a:pt x="0" y="108"/>
                        <a:pt x="5" y="113"/>
                        <a:pt x="10" y="113"/>
                      </a:cubicBezTo>
                      <a:cubicBezTo>
                        <a:pt x="31" y="113"/>
                        <a:pt x="31" y="113"/>
                        <a:pt x="31" y="113"/>
                      </a:cubicBezTo>
                      <a:cubicBezTo>
                        <a:pt x="36" y="113"/>
                        <a:pt x="41" y="108"/>
                        <a:pt x="41" y="101"/>
                      </a:cubicBezTo>
                      <a:cubicBezTo>
                        <a:pt x="41" y="0"/>
                        <a:pt x="41" y="0"/>
                        <a:pt x="41" y="0"/>
                      </a:cubicBezTo>
                      <a:cubicBezTo>
                        <a:pt x="30" y="12"/>
                        <a:pt x="16" y="19"/>
                        <a:pt x="0"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82" name="Freeform 9"/>
                <p:cNvSpPr>
                  <a:spLocks/>
                </p:cNvSpPr>
                <p:nvPr/>
              </p:nvSpPr>
              <p:spPr bwMode="auto">
                <a:xfrm>
                  <a:off x="3620" y="3043"/>
                  <a:ext cx="27" cy="146"/>
                </a:xfrm>
                <a:custGeom>
                  <a:avLst/>
                  <a:gdLst>
                    <a:gd name="T0" fmla="*/ 31 w 41"/>
                    <a:gd name="T1" fmla="*/ 0 h 200"/>
                    <a:gd name="T2" fmla="*/ 11 w 41"/>
                    <a:gd name="T3" fmla="*/ 0 h 200"/>
                    <a:gd name="T4" fmla="*/ 1 w 41"/>
                    <a:gd name="T5" fmla="*/ 7 h 200"/>
                    <a:gd name="T6" fmla="*/ 7 w 41"/>
                    <a:gd name="T7" fmla="*/ 36 h 200"/>
                    <a:gd name="T8" fmla="*/ 0 w 41"/>
                    <a:gd name="T9" fmla="*/ 66 h 200"/>
                    <a:gd name="T10" fmla="*/ 0 w 41"/>
                    <a:gd name="T11" fmla="*/ 188 h 200"/>
                    <a:gd name="T12" fmla="*/ 11 w 41"/>
                    <a:gd name="T13" fmla="*/ 200 h 200"/>
                    <a:gd name="T14" fmla="*/ 31 w 41"/>
                    <a:gd name="T15" fmla="*/ 200 h 200"/>
                    <a:gd name="T16" fmla="*/ 41 w 41"/>
                    <a:gd name="T17" fmla="*/ 188 h 200"/>
                    <a:gd name="T18" fmla="*/ 41 w 41"/>
                    <a:gd name="T19" fmla="*/ 12 h 200"/>
                    <a:gd name="T20" fmla="*/ 31 w 41"/>
                    <a:gd name="T21" fmla="*/ 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 h="200">
                      <a:moveTo>
                        <a:pt x="31" y="0"/>
                      </a:moveTo>
                      <a:cubicBezTo>
                        <a:pt x="11" y="0"/>
                        <a:pt x="11" y="0"/>
                        <a:pt x="11" y="0"/>
                      </a:cubicBezTo>
                      <a:cubicBezTo>
                        <a:pt x="6" y="0"/>
                        <a:pt x="3" y="3"/>
                        <a:pt x="1" y="7"/>
                      </a:cubicBezTo>
                      <a:cubicBezTo>
                        <a:pt x="5" y="16"/>
                        <a:pt x="7" y="26"/>
                        <a:pt x="7" y="36"/>
                      </a:cubicBezTo>
                      <a:cubicBezTo>
                        <a:pt x="7" y="46"/>
                        <a:pt x="4" y="57"/>
                        <a:pt x="0" y="66"/>
                      </a:cubicBezTo>
                      <a:cubicBezTo>
                        <a:pt x="0" y="188"/>
                        <a:pt x="0" y="188"/>
                        <a:pt x="0" y="188"/>
                      </a:cubicBezTo>
                      <a:cubicBezTo>
                        <a:pt x="0" y="195"/>
                        <a:pt x="5" y="200"/>
                        <a:pt x="11" y="200"/>
                      </a:cubicBezTo>
                      <a:cubicBezTo>
                        <a:pt x="31" y="200"/>
                        <a:pt x="31" y="200"/>
                        <a:pt x="31" y="200"/>
                      </a:cubicBezTo>
                      <a:cubicBezTo>
                        <a:pt x="37" y="200"/>
                        <a:pt x="41" y="195"/>
                        <a:pt x="41" y="188"/>
                      </a:cubicBezTo>
                      <a:cubicBezTo>
                        <a:pt x="41" y="12"/>
                        <a:pt x="41" y="12"/>
                        <a:pt x="41" y="12"/>
                      </a:cubicBezTo>
                      <a:cubicBezTo>
                        <a:pt x="41" y="5"/>
                        <a:pt x="37" y="0"/>
                        <a:pt x="3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83" name="Freeform 10"/>
                <p:cNvSpPr>
                  <a:spLocks/>
                </p:cNvSpPr>
                <p:nvPr/>
              </p:nvSpPr>
              <p:spPr bwMode="auto">
                <a:xfrm>
                  <a:off x="3657" y="3026"/>
                  <a:ext cx="26" cy="163"/>
                </a:xfrm>
                <a:custGeom>
                  <a:avLst/>
                  <a:gdLst>
                    <a:gd name="T0" fmla="*/ 30 w 41"/>
                    <a:gd name="T1" fmla="*/ 0 h 223"/>
                    <a:gd name="T2" fmla="*/ 10 w 41"/>
                    <a:gd name="T3" fmla="*/ 0 h 223"/>
                    <a:gd name="T4" fmla="*/ 0 w 41"/>
                    <a:gd name="T5" fmla="*/ 12 h 223"/>
                    <a:gd name="T6" fmla="*/ 0 w 41"/>
                    <a:gd name="T7" fmla="*/ 211 h 223"/>
                    <a:gd name="T8" fmla="*/ 10 w 41"/>
                    <a:gd name="T9" fmla="*/ 223 h 223"/>
                    <a:gd name="T10" fmla="*/ 30 w 41"/>
                    <a:gd name="T11" fmla="*/ 223 h 223"/>
                    <a:gd name="T12" fmla="*/ 41 w 41"/>
                    <a:gd name="T13" fmla="*/ 211 h 223"/>
                    <a:gd name="T14" fmla="*/ 41 w 41"/>
                    <a:gd name="T15" fmla="*/ 12 h 223"/>
                    <a:gd name="T16" fmla="*/ 30 w 41"/>
                    <a:gd name="T17" fmla="*/ 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223">
                      <a:moveTo>
                        <a:pt x="30" y="0"/>
                      </a:moveTo>
                      <a:cubicBezTo>
                        <a:pt x="10" y="0"/>
                        <a:pt x="10" y="0"/>
                        <a:pt x="10" y="0"/>
                      </a:cubicBezTo>
                      <a:cubicBezTo>
                        <a:pt x="4" y="0"/>
                        <a:pt x="0" y="5"/>
                        <a:pt x="0" y="12"/>
                      </a:cubicBezTo>
                      <a:cubicBezTo>
                        <a:pt x="0" y="211"/>
                        <a:pt x="0" y="211"/>
                        <a:pt x="0" y="211"/>
                      </a:cubicBezTo>
                      <a:cubicBezTo>
                        <a:pt x="0" y="218"/>
                        <a:pt x="4" y="223"/>
                        <a:pt x="10" y="223"/>
                      </a:cubicBezTo>
                      <a:cubicBezTo>
                        <a:pt x="30" y="223"/>
                        <a:pt x="30" y="223"/>
                        <a:pt x="30" y="223"/>
                      </a:cubicBezTo>
                      <a:cubicBezTo>
                        <a:pt x="36" y="223"/>
                        <a:pt x="41" y="218"/>
                        <a:pt x="41" y="211"/>
                      </a:cubicBezTo>
                      <a:cubicBezTo>
                        <a:pt x="41" y="12"/>
                        <a:pt x="41" y="12"/>
                        <a:pt x="41" y="12"/>
                      </a:cubicBezTo>
                      <a:cubicBezTo>
                        <a:pt x="41" y="5"/>
                        <a:pt x="36" y="0"/>
                        <a:pt x="3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84" name="Rectangle 11"/>
                <p:cNvSpPr>
                  <a:spLocks noChangeArrowheads="1"/>
                </p:cNvSpPr>
                <p:nvPr/>
              </p:nvSpPr>
              <p:spPr bwMode="auto">
                <a:xfrm>
                  <a:off x="3497" y="3181"/>
                  <a:ext cx="201" cy="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85" name="Freeform 12"/>
                <p:cNvSpPr>
                  <a:spLocks noEditPoints="1"/>
                </p:cNvSpPr>
                <p:nvPr/>
              </p:nvSpPr>
              <p:spPr bwMode="auto">
                <a:xfrm>
                  <a:off x="3549" y="3040"/>
                  <a:ext cx="51" cy="58"/>
                </a:xfrm>
                <a:custGeom>
                  <a:avLst/>
                  <a:gdLst>
                    <a:gd name="T0" fmla="*/ 79 w 79"/>
                    <a:gd name="T1" fmla="*/ 45 h 79"/>
                    <a:gd name="T2" fmla="*/ 79 w 79"/>
                    <a:gd name="T3" fmla="*/ 35 h 79"/>
                    <a:gd name="T4" fmla="*/ 68 w 79"/>
                    <a:gd name="T5" fmla="*/ 33 h 79"/>
                    <a:gd name="T6" fmla="*/ 64 w 79"/>
                    <a:gd name="T7" fmla="*/ 25 h 79"/>
                    <a:gd name="T8" fmla="*/ 71 w 79"/>
                    <a:gd name="T9" fmla="*/ 15 h 79"/>
                    <a:gd name="T10" fmla="*/ 64 w 79"/>
                    <a:gd name="T11" fmla="*/ 8 h 79"/>
                    <a:gd name="T12" fmla="*/ 55 w 79"/>
                    <a:gd name="T13" fmla="*/ 15 h 79"/>
                    <a:gd name="T14" fmla="*/ 47 w 79"/>
                    <a:gd name="T15" fmla="*/ 12 h 79"/>
                    <a:gd name="T16" fmla="*/ 45 w 79"/>
                    <a:gd name="T17" fmla="*/ 0 h 79"/>
                    <a:gd name="T18" fmla="*/ 35 w 79"/>
                    <a:gd name="T19" fmla="*/ 0 h 79"/>
                    <a:gd name="T20" fmla="*/ 33 w 79"/>
                    <a:gd name="T21" fmla="*/ 12 h 79"/>
                    <a:gd name="T22" fmla="*/ 25 w 79"/>
                    <a:gd name="T23" fmla="*/ 15 h 79"/>
                    <a:gd name="T24" fmla="*/ 15 w 79"/>
                    <a:gd name="T25" fmla="*/ 8 h 79"/>
                    <a:gd name="T26" fmla="*/ 8 w 79"/>
                    <a:gd name="T27" fmla="*/ 15 h 79"/>
                    <a:gd name="T28" fmla="*/ 15 w 79"/>
                    <a:gd name="T29" fmla="*/ 25 h 79"/>
                    <a:gd name="T30" fmla="*/ 12 w 79"/>
                    <a:gd name="T31" fmla="*/ 33 h 79"/>
                    <a:gd name="T32" fmla="*/ 0 w 79"/>
                    <a:gd name="T33" fmla="*/ 35 h 79"/>
                    <a:gd name="T34" fmla="*/ 0 w 79"/>
                    <a:gd name="T35" fmla="*/ 45 h 79"/>
                    <a:gd name="T36" fmla="*/ 12 w 79"/>
                    <a:gd name="T37" fmla="*/ 47 h 79"/>
                    <a:gd name="T38" fmla="*/ 15 w 79"/>
                    <a:gd name="T39" fmla="*/ 55 h 79"/>
                    <a:gd name="T40" fmla="*/ 8 w 79"/>
                    <a:gd name="T41" fmla="*/ 64 h 79"/>
                    <a:gd name="T42" fmla="*/ 15 w 79"/>
                    <a:gd name="T43" fmla="*/ 71 h 79"/>
                    <a:gd name="T44" fmla="*/ 25 w 79"/>
                    <a:gd name="T45" fmla="*/ 64 h 79"/>
                    <a:gd name="T46" fmla="*/ 33 w 79"/>
                    <a:gd name="T47" fmla="*/ 68 h 79"/>
                    <a:gd name="T48" fmla="*/ 35 w 79"/>
                    <a:gd name="T49" fmla="*/ 79 h 79"/>
                    <a:gd name="T50" fmla="*/ 45 w 79"/>
                    <a:gd name="T51" fmla="*/ 79 h 79"/>
                    <a:gd name="T52" fmla="*/ 47 w 79"/>
                    <a:gd name="T53" fmla="*/ 68 h 79"/>
                    <a:gd name="T54" fmla="*/ 55 w 79"/>
                    <a:gd name="T55" fmla="*/ 64 h 79"/>
                    <a:gd name="T56" fmla="*/ 64 w 79"/>
                    <a:gd name="T57" fmla="*/ 71 h 79"/>
                    <a:gd name="T58" fmla="*/ 71 w 79"/>
                    <a:gd name="T59" fmla="*/ 64 h 79"/>
                    <a:gd name="T60" fmla="*/ 64 w 79"/>
                    <a:gd name="T61" fmla="*/ 54 h 79"/>
                    <a:gd name="T62" fmla="*/ 68 w 79"/>
                    <a:gd name="T63" fmla="*/ 47 h 79"/>
                    <a:gd name="T64" fmla="*/ 79 w 79"/>
                    <a:gd name="T65" fmla="*/ 45 h 79"/>
                    <a:gd name="T66" fmla="*/ 40 w 79"/>
                    <a:gd name="T67" fmla="*/ 54 h 79"/>
                    <a:gd name="T68" fmla="*/ 26 w 79"/>
                    <a:gd name="T69" fmla="*/ 40 h 79"/>
                    <a:gd name="T70" fmla="*/ 40 w 79"/>
                    <a:gd name="T71" fmla="*/ 26 h 79"/>
                    <a:gd name="T72" fmla="*/ 54 w 79"/>
                    <a:gd name="T73" fmla="*/ 40 h 79"/>
                    <a:gd name="T74" fmla="*/ 40 w 79"/>
                    <a:gd name="T75" fmla="*/ 5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9" h="79">
                      <a:moveTo>
                        <a:pt x="79" y="45"/>
                      </a:moveTo>
                      <a:cubicBezTo>
                        <a:pt x="79" y="35"/>
                        <a:pt x="79" y="35"/>
                        <a:pt x="79" y="35"/>
                      </a:cubicBezTo>
                      <a:cubicBezTo>
                        <a:pt x="68" y="33"/>
                        <a:pt x="68" y="33"/>
                        <a:pt x="68" y="33"/>
                      </a:cubicBezTo>
                      <a:cubicBezTo>
                        <a:pt x="67" y="30"/>
                        <a:pt x="66" y="27"/>
                        <a:pt x="64" y="25"/>
                      </a:cubicBezTo>
                      <a:cubicBezTo>
                        <a:pt x="71" y="15"/>
                        <a:pt x="71" y="15"/>
                        <a:pt x="71" y="15"/>
                      </a:cubicBezTo>
                      <a:cubicBezTo>
                        <a:pt x="64" y="8"/>
                        <a:pt x="64" y="8"/>
                        <a:pt x="64" y="8"/>
                      </a:cubicBezTo>
                      <a:cubicBezTo>
                        <a:pt x="55" y="15"/>
                        <a:pt x="55" y="15"/>
                        <a:pt x="55" y="15"/>
                      </a:cubicBezTo>
                      <a:cubicBezTo>
                        <a:pt x="52" y="14"/>
                        <a:pt x="50" y="12"/>
                        <a:pt x="47" y="12"/>
                      </a:cubicBezTo>
                      <a:cubicBezTo>
                        <a:pt x="45" y="0"/>
                        <a:pt x="45" y="0"/>
                        <a:pt x="45" y="0"/>
                      </a:cubicBezTo>
                      <a:cubicBezTo>
                        <a:pt x="35" y="0"/>
                        <a:pt x="35" y="0"/>
                        <a:pt x="35" y="0"/>
                      </a:cubicBezTo>
                      <a:cubicBezTo>
                        <a:pt x="33" y="12"/>
                        <a:pt x="33" y="12"/>
                        <a:pt x="33" y="12"/>
                      </a:cubicBezTo>
                      <a:cubicBezTo>
                        <a:pt x="30" y="12"/>
                        <a:pt x="27" y="13"/>
                        <a:pt x="25" y="15"/>
                      </a:cubicBezTo>
                      <a:cubicBezTo>
                        <a:pt x="15" y="8"/>
                        <a:pt x="15" y="8"/>
                        <a:pt x="15" y="8"/>
                      </a:cubicBezTo>
                      <a:cubicBezTo>
                        <a:pt x="8" y="15"/>
                        <a:pt x="8" y="15"/>
                        <a:pt x="8" y="15"/>
                      </a:cubicBezTo>
                      <a:cubicBezTo>
                        <a:pt x="15" y="25"/>
                        <a:pt x="15" y="25"/>
                        <a:pt x="15" y="25"/>
                      </a:cubicBezTo>
                      <a:cubicBezTo>
                        <a:pt x="14" y="27"/>
                        <a:pt x="12" y="30"/>
                        <a:pt x="12" y="33"/>
                      </a:cubicBezTo>
                      <a:cubicBezTo>
                        <a:pt x="0" y="35"/>
                        <a:pt x="0" y="35"/>
                        <a:pt x="0" y="35"/>
                      </a:cubicBezTo>
                      <a:cubicBezTo>
                        <a:pt x="0" y="45"/>
                        <a:pt x="0" y="45"/>
                        <a:pt x="0" y="45"/>
                      </a:cubicBezTo>
                      <a:cubicBezTo>
                        <a:pt x="12" y="47"/>
                        <a:pt x="12" y="47"/>
                        <a:pt x="12" y="47"/>
                      </a:cubicBezTo>
                      <a:cubicBezTo>
                        <a:pt x="12" y="49"/>
                        <a:pt x="13" y="52"/>
                        <a:pt x="15" y="55"/>
                      </a:cubicBezTo>
                      <a:cubicBezTo>
                        <a:pt x="8" y="64"/>
                        <a:pt x="8" y="64"/>
                        <a:pt x="8" y="64"/>
                      </a:cubicBezTo>
                      <a:cubicBezTo>
                        <a:pt x="15" y="71"/>
                        <a:pt x="15" y="71"/>
                        <a:pt x="15" y="71"/>
                      </a:cubicBezTo>
                      <a:cubicBezTo>
                        <a:pt x="25" y="64"/>
                        <a:pt x="25" y="64"/>
                        <a:pt x="25" y="64"/>
                      </a:cubicBezTo>
                      <a:cubicBezTo>
                        <a:pt x="27" y="66"/>
                        <a:pt x="30" y="67"/>
                        <a:pt x="33" y="68"/>
                      </a:cubicBezTo>
                      <a:cubicBezTo>
                        <a:pt x="35" y="79"/>
                        <a:pt x="35" y="79"/>
                        <a:pt x="35" y="79"/>
                      </a:cubicBezTo>
                      <a:cubicBezTo>
                        <a:pt x="45" y="79"/>
                        <a:pt x="45" y="79"/>
                        <a:pt x="45" y="79"/>
                      </a:cubicBezTo>
                      <a:cubicBezTo>
                        <a:pt x="47" y="68"/>
                        <a:pt x="47" y="68"/>
                        <a:pt x="47" y="68"/>
                      </a:cubicBezTo>
                      <a:cubicBezTo>
                        <a:pt x="50" y="67"/>
                        <a:pt x="52" y="66"/>
                        <a:pt x="55" y="64"/>
                      </a:cubicBezTo>
                      <a:cubicBezTo>
                        <a:pt x="64" y="71"/>
                        <a:pt x="64" y="71"/>
                        <a:pt x="64" y="71"/>
                      </a:cubicBezTo>
                      <a:cubicBezTo>
                        <a:pt x="71" y="64"/>
                        <a:pt x="71" y="64"/>
                        <a:pt x="71" y="64"/>
                      </a:cubicBezTo>
                      <a:cubicBezTo>
                        <a:pt x="64" y="54"/>
                        <a:pt x="64" y="54"/>
                        <a:pt x="64" y="54"/>
                      </a:cubicBezTo>
                      <a:cubicBezTo>
                        <a:pt x="66" y="52"/>
                        <a:pt x="67" y="49"/>
                        <a:pt x="68" y="47"/>
                      </a:cubicBezTo>
                      <a:lnTo>
                        <a:pt x="79" y="45"/>
                      </a:lnTo>
                      <a:close/>
                      <a:moveTo>
                        <a:pt x="40" y="54"/>
                      </a:moveTo>
                      <a:cubicBezTo>
                        <a:pt x="32" y="54"/>
                        <a:pt x="26" y="47"/>
                        <a:pt x="26" y="40"/>
                      </a:cubicBezTo>
                      <a:cubicBezTo>
                        <a:pt x="26" y="32"/>
                        <a:pt x="32" y="26"/>
                        <a:pt x="40" y="26"/>
                      </a:cubicBezTo>
                      <a:cubicBezTo>
                        <a:pt x="47" y="26"/>
                        <a:pt x="54" y="32"/>
                        <a:pt x="54" y="40"/>
                      </a:cubicBezTo>
                      <a:cubicBezTo>
                        <a:pt x="54" y="47"/>
                        <a:pt x="47" y="54"/>
                        <a:pt x="40"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grpSp>
          <p:grpSp>
            <p:nvGrpSpPr>
              <p:cNvPr id="244" name="Group 15"/>
              <p:cNvGrpSpPr>
                <a:grpSpLocks noChangeAspect="1"/>
              </p:cNvGrpSpPr>
              <p:nvPr/>
            </p:nvGrpSpPr>
            <p:grpSpPr bwMode="auto">
              <a:xfrm>
                <a:off x="4117976" y="4708501"/>
                <a:ext cx="331787" cy="300037"/>
                <a:chOff x="2594" y="3012"/>
                <a:chExt cx="209" cy="189"/>
              </a:xfrm>
              <a:solidFill>
                <a:schemeClr val="bg1"/>
              </a:solidFill>
            </p:grpSpPr>
            <p:sp>
              <p:nvSpPr>
                <p:cNvPr id="248" name="Freeform 16"/>
                <p:cNvSpPr>
                  <a:spLocks/>
                </p:cNvSpPr>
                <p:nvPr/>
              </p:nvSpPr>
              <p:spPr bwMode="auto">
                <a:xfrm>
                  <a:off x="2612" y="3118"/>
                  <a:ext cx="172" cy="51"/>
                </a:xfrm>
                <a:custGeom>
                  <a:avLst/>
                  <a:gdLst>
                    <a:gd name="T0" fmla="*/ 103 w 216"/>
                    <a:gd name="T1" fmla="*/ 0 h 58"/>
                    <a:gd name="T2" fmla="*/ 103 w 216"/>
                    <a:gd name="T3" fmla="*/ 20 h 58"/>
                    <a:gd name="T4" fmla="*/ 102 w 216"/>
                    <a:gd name="T5" fmla="*/ 21 h 58"/>
                    <a:gd name="T6" fmla="*/ 23 w 216"/>
                    <a:gd name="T7" fmla="*/ 21 h 58"/>
                    <a:gd name="T8" fmla="*/ 0 w 216"/>
                    <a:gd name="T9" fmla="*/ 44 h 58"/>
                    <a:gd name="T10" fmla="*/ 0 w 216"/>
                    <a:gd name="T11" fmla="*/ 57 h 58"/>
                    <a:gd name="T12" fmla="*/ 13 w 216"/>
                    <a:gd name="T13" fmla="*/ 57 h 58"/>
                    <a:gd name="T14" fmla="*/ 13 w 216"/>
                    <a:gd name="T15" fmla="*/ 44 h 58"/>
                    <a:gd name="T16" fmla="*/ 23 w 216"/>
                    <a:gd name="T17" fmla="*/ 32 h 58"/>
                    <a:gd name="T18" fmla="*/ 102 w 216"/>
                    <a:gd name="T19" fmla="*/ 32 h 58"/>
                    <a:gd name="T20" fmla="*/ 103 w 216"/>
                    <a:gd name="T21" fmla="*/ 32 h 58"/>
                    <a:gd name="T22" fmla="*/ 103 w 216"/>
                    <a:gd name="T23" fmla="*/ 57 h 58"/>
                    <a:gd name="T24" fmla="*/ 104 w 216"/>
                    <a:gd name="T25" fmla="*/ 57 h 58"/>
                    <a:gd name="T26" fmla="*/ 113 w 216"/>
                    <a:gd name="T27" fmla="*/ 57 h 58"/>
                    <a:gd name="T28" fmla="*/ 113 w 216"/>
                    <a:gd name="T29" fmla="*/ 57 h 58"/>
                    <a:gd name="T30" fmla="*/ 113 w 216"/>
                    <a:gd name="T31" fmla="*/ 32 h 58"/>
                    <a:gd name="T32" fmla="*/ 114 w 216"/>
                    <a:gd name="T33" fmla="*/ 32 h 58"/>
                    <a:gd name="T34" fmla="*/ 195 w 216"/>
                    <a:gd name="T35" fmla="*/ 32 h 58"/>
                    <a:gd name="T36" fmla="*/ 205 w 216"/>
                    <a:gd name="T37" fmla="*/ 44 h 58"/>
                    <a:gd name="T38" fmla="*/ 205 w 216"/>
                    <a:gd name="T39" fmla="*/ 57 h 58"/>
                    <a:gd name="T40" fmla="*/ 216 w 216"/>
                    <a:gd name="T41" fmla="*/ 57 h 58"/>
                    <a:gd name="T42" fmla="*/ 216 w 216"/>
                    <a:gd name="T43" fmla="*/ 44 h 58"/>
                    <a:gd name="T44" fmla="*/ 195 w 216"/>
                    <a:gd name="T45" fmla="*/ 21 h 58"/>
                    <a:gd name="T46" fmla="*/ 114 w 216"/>
                    <a:gd name="T47" fmla="*/ 21 h 58"/>
                    <a:gd name="T48" fmla="*/ 113 w 216"/>
                    <a:gd name="T49" fmla="*/ 20 h 58"/>
                    <a:gd name="T50" fmla="*/ 113 w 216"/>
                    <a:gd name="T51"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16" h="58">
                      <a:moveTo>
                        <a:pt x="103" y="0"/>
                      </a:moveTo>
                      <a:cubicBezTo>
                        <a:pt x="103" y="20"/>
                        <a:pt x="103" y="20"/>
                        <a:pt x="103" y="20"/>
                      </a:cubicBezTo>
                      <a:cubicBezTo>
                        <a:pt x="103" y="21"/>
                        <a:pt x="103" y="21"/>
                        <a:pt x="102" y="21"/>
                      </a:cubicBezTo>
                      <a:cubicBezTo>
                        <a:pt x="23" y="21"/>
                        <a:pt x="23" y="21"/>
                        <a:pt x="23" y="21"/>
                      </a:cubicBezTo>
                      <a:cubicBezTo>
                        <a:pt x="11" y="21"/>
                        <a:pt x="0" y="32"/>
                        <a:pt x="0" y="44"/>
                      </a:cubicBezTo>
                      <a:cubicBezTo>
                        <a:pt x="0" y="53"/>
                        <a:pt x="0" y="57"/>
                        <a:pt x="0" y="57"/>
                      </a:cubicBezTo>
                      <a:cubicBezTo>
                        <a:pt x="13" y="57"/>
                        <a:pt x="13" y="57"/>
                        <a:pt x="13" y="57"/>
                      </a:cubicBezTo>
                      <a:cubicBezTo>
                        <a:pt x="13" y="49"/>
                        <a:pt x="13" y="44"/>
                        <a:pt x="13" y="44"/>
                      </a:cubicBezTo>
                      <a:cubicBezTo>
                        <a:pt x="13" y="37"/>
                        <a:pt x="18" y="32"/>
                        <a:pt x="23" y="32"/>
                      </a:cubicBezTo>
                      <a:cubicBezTo>
                        <a:pt x="102" y="32"/>
                        <a:pt x="102" y="32"/>
                        <a:pt x="102" y="32"/>
                      </a:cubicBezTo>
                      <a:cubicBezTo>
                        <a:pt x="103" y="32"/>
                        <a:pt x="103" y="32"/>
                        <a:pt x="103" y="32"/>
                      </a:cubicBezTo>
                      <a:cubicBezTo>
                        <a:pt x="103" y="57"/>
                        <a:pt x="103" y="57"/>
                        <a:pt x="103" y="57"/>
                      </a:cubicBezTo>
                      <a:cubicBezTo>
                        <a:pt x="103" y="58"/>
                        <a:pt x="103" y="57"/>
                        <a:pt x="104" y="57"/>
                      </a:cubicBezTo>
                      <a:cubicBezTo>
                        <a:pt x="113" y="57"/>
                        <a:pt x="113" y="57"/>
                        <a:pt x="113" y="57"/>
                      </a:cubicBezTo>
                      <a:cubicBezTo>
                        <a:pt x="113" y="57"/>
                        <a:pt x="113" y="58"/>
                        <a:pt x="113" y="57"/>
                      </a:cubicBezTo>
                      <a:cubicBezTo>
                        <a:pt x="113" y="32"/>
                        <a:pt x="113" y="32"/>
                        <a:pt x="113" y="32"/>
                      </a:cubicBezTo>
                      <a:cubicBezTo>
                        <a:pt x="113" y="32"/>
                        <a:pt x="114" y="32"/>
                        <a:pt x="114" y="32"/>
                      </a:cubicBezTo>
                      <a:cubicBezTo>
                        <a:pt x="195" y="32"/>
                        <a:pt x="195" y="32"/>
                        <a:pt x="195" y="32"/>
                      </a:cubicBezTo>
                      <a:cubicBezTo>
                        <a:pt x="200" y="32"/>
                        <a:pt x="205" y="37"/>
                        <a:pt x="205" y="44"/>
                      </a:cubicBezTo>
                      <a:cubicBezTo>
                        <a:pt x="205" y="53"/>
                        <a:pt x="205" y="57"/>
                        <a:pt x="205" y="57"/>
                      </a:cubicBezTo>
                      <a:cubicBezTo>
                        <a:pt x="216" y="57"/>
                        <a:pt x="216" y="57"/>
                        <a:pt x="216" y="57"/>
                      </a:cubicBezTo>
                      <a:cubicBezTo>
                        <a:pt x="216" y="49"/>
                        <a:pt x="216" y="44"/>
                        <a:pt x="216" y="44"/>
                      </a:cubicBezTo>
                      <a:cubicBezTo>
                        <a:pt x="216" y="32"/>
                        <a:pt x="207" y="21"/>
                        <a:pt x="195" y="21"/>
                      </a:cubicBezTo>
                      <a:cubicBezTo>
                        <a:pt x="114" y="21"/>
                        <a:pt x="114" y="21"/>
                        <a:pt x="114" y="21"/>
                      </a:cubicBezTo>
                      <a:cubicBezTo>
                        <a:pt x="114" y="21"/>
                        <a:pt x="113" y="21"/>
                        <a:pt x="113" y="20"/>
                      </a:cubicBezTo>
                      <a:cubicBezTo>
                        <a:pt x="113" y="0"/>
                        <a:pt x="113" y="0"/>
                        <a:pt x="11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49" name="Freeform 17"/>
                <p:cNvSpPr>
                  <a:spLocks/>
                </p:cNvSpPr>
                <p:nvPr/>
              </p:nvSpPr>
              <p:spPr bwMode="auto">
                <a:xfrm>
                  <a:off x="2601" y="3174"/>
                  <a:ext cx="32" cy="20"/>
                </a:xfrm>
                <a:custGeom>
                  <a:avLst/>
                  <a:gdLst>
                    <a:gd name="T0" fmla="*/ 0 w 32"/>
                    <a:gd name="T1" fmla="*/ 0 h 20"/>
                    <a:gd name="T2" fmla="*/ 32 w 32"/>
                    <a:gd name="T3" fmla="*/ 0 h 20"/>
                    <a:gd name="T4" fmla="*/ 32 w 32"/>
                    <a:gd name="T5" fmla="*/ 20 h 20"/>
                    <a:gd name="T6" fmla="*/ 0 w 32"/>
                    <a:gd name="T7" fmla="*/ 20 h 20"/>
                    <a:gd name="T8" fmla="*/ 0 w 32"/>
                    <a:gd name="T9" fmla="*/ 0 h 20"/>
                    <a:gd name="T10" fmla="*/ 0 w 32"/>
                    <a:gd name="T11" fmla="*/ 0 h 20"/>
                  </a:gdLst>
                  <a:ahLst/>
                  <a:cxnLst>
                    <a:cxn ang="0">
                      <a:pos x="T0" y="T1"/>
                    </a:cxn>
                    <a:cxn ang="0">
                      <a:pos x="T2" y="T3"/>
                    </a:cxn>
                    <a:cxn ang="0">
                      <a:pos x="T4" y="T5"/>
                    </a:cxn>
                    <a:cxn ang="0">
                      <a:pos x="T6" y="T7"/>
                    </a:cxn>
                    <a:cxn ang="0">
                      <a:pos x="T8" y="T9"/>
                    </a:cxn>
                    <a:cxn ang="0">
                      <a:pos x="T10" y="T11"/>
                    </a:cxn>
                  </a:cxnLst>
                  <a:rect l="0" t="0" r="r" b="b"/>
                  <a:pathLst>
                    <a:path w="32" h="20">
                      <a:moveTo>
                        <a:pt x="0" y="0"/>
                      </a:moveTo>
                      <a:lnTo>
                        <a:pt x="32" y="0"/>
                      </a:lnTo>
                      <a:lnTo>
                        <a:pt x="32" y="20"/>
                      </a:lnTo>
                      <a:lnTo>
                        <a:pt x="0" y="2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50" name="Freeform 18"/>
                <p:cNvSpPr>
                  <a:spLocks noEditPoints="1"/>
                </p:cNvSpPr>
                <p:nvPr/>
              </p:nvSpPr>
              <p:spPr bwMode="auto">
                <a:xfrm>
                  <a:off x="2594" y="3166"/>
                  <a:ext cx="46" cy="35"/>
                </a:xfrm>
                <a:custGeom>
                  <a:avLst/>
                  <a:gdLst>
                    <a:gd name="T0" fmla="*/ 7 w 58"/>
                    <a:gd name="T1" fmla="*/ 6 h 39"/>
                    <a:gd name="T2" fmla="*/ 7 w 58"/>
                    <a:gd name="T3" fmla="*/ 33 h 39"/>
                    <a:gd name="T4" fmla="*/ 51 w 58"/>
                    <a:gd name="T5" fmla="*/ 33 h 39"/>
                    <a:gd name="T6" fmla="*/ 51 w 58"/>
                    <a:gd name="T7" fmla="*/ 6 h 39"/>
                    <a:gd name="T8" fmla="*/ 7 w 58"/>
                    <a:gd name="T9" fmla="*/ 6 h 39"/>
                    <a:gd name="T10" fmla="*/ 6 w 58"/>
                    <a:gd name="T11" fmla="*/ 0 h 39"/>
                    <a:gd name="T12" fmla="*/ 52 w 58"/>
                    <a:gd name="T13" fmla="*/ 0 h 39"/>
                    <a:gd name="T14" fmla="*/ 58 w 58"/>
                    <a:gd name="T15" fmla="*/ 7 h 39"/>
                    <a:gd name="T16" fmla="*/ 58 w 58"/>
                    <a:gd name="T17" fmla="*/ 32 h 39"/>
                    <a:gd name="T18" fmla="*/ 52 w 58"/>
                    <a:gd name="T19" fmla="*/ 39 h 39"/>
                    <a:gd name="T20" fmla="*/ 6 w 58"/>
                    <a:gd name="T21" fmla="*/ 39 h 39"/>
                    <a:gd name="T22" fmla="*/ 0 w 58"/>
                    <a:gd name="T23" fmla="*/ 32 h 39"/>
                    <a:gd name="T24" fmla="*/ 0 w 58"/>
                    <a:gd name="T25" fmla="*/ 7 h 39"/>
                    <a:gd name="T26" fmla="*/ 6 w 58"/>
                    <a:gd name="T27"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 h="39">
                      <a:moveTo>
                        <a:pt x="7" y="6"/>
                      </a:moveTo>
                      <a:cubicBezTo>
                        <a:pt x="7" y="33"/>
                        <a:pt x="7" y="33"/>
                        <a:pt x="7" y="33"/>
                      </a:cubicBezTo>
                      <a:cubicBezTo>
                        <a:pt x="51" y="33"/>
                        <a:pt x="51" y="33"/>
                        <a:pt x="51" y="33"/>
                      </a:cubicBezTo>
                      <a:cubicBezTo>
                        <a:pt x="51" y="6"/>
                        <a:pt x="51" y="6"/>
                        <a:pt x="51" y="6"/>
                      </a:cubicBezTo>
                      <a:cubicBezTo>
                        <a:pt x="7" y="6"/>
                        <a:pt x="7" y="6"/>
                        <a:pt x="7" y="6"/>
                      </a:cubicBezTo>
                      <a:close/>
                      <a:moveTo>
                        <a:pt x="6" y="0"/>
                      </a:moveTo>
                      <a:cubicBezTo>
                        <a:pt x="52" y="0"/>
                        <a:pt x="52" y="0"/>
                        <a:pt x="52" y="0"/>
                      </a:cubicBezTo>
                      <a:cubicBezTo>
                        <a:pt x="55" y="0"/>
                        <a:pt x="58" y="3"/>
                        <a:pt x="58" y="7"/>
                      </a:cubicBezTo>
                      <a:cubicBezTo>
                        <a:pt x="58" y="32"/>
                        <a:pt x="58" y="32"/>
                        <a:pt x="58" y="32"/>
                      </a:cubicBezTo>
                      <a:cubicBezTo>
                        <a:pt x="58" y="36"/>
                        <a:pt x="55" y="39"/>
                        <a:pt x="52" y="39"/>
                      </a:cubicBezTo>
                      <a:cubicBezTo>
                        <a:pt x="6" y="39"/>
                        <a:pt x="6" y="39"/>
                        <a:pt x="6" y="39"/>
                      </a:cubicBezTo>
                      <a:cubicBezTo>
                        <a:pt x="3" y="39"/>
                        <a:pt x="0" y="36"/>
                        <a:pt x="0" y="32"/>
                      </a:cubicBezTo>
                      <a:cubicBezTo>
                        <a:pt x="0" y="7"/>
                        <a:pt x="0" y="7"/>
                        <a:pt x="0" y="7"/>
                      </a:cubicBezTo>
                      <a:cubicBezTo>
                        <a:pt x="0" y="3"/>
                        <a:pt x="3" y="0"/>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51" name="Freeform 19"/>
                <p:cNvSpPr>
                  <a:spLocks/>
                </p:cNvSpPr>
                <p:nvPr/>
              </p:nvSpPr>
              <p:spPr bwMode="auto">
                <a:xfrm>
                  <a:off x="2682" y="3174"/>
                  <a:ext cx="32" cy="20"/>
                </a:xfrm>
                <a:custGeom>
                  <a:avLst/>
                  <a:gdLst>
                    <a:gd name="T0" fmla="*/ 0 w 32"/>
                    <a:gd name="T1" fmla="*/ 0 h 20"/>
                    <a:gd name="T2" fmla="*/ 32 w 32"/>
                    <a:gd name="T3" fmla="*/ 0 h 20"/>
                    <a:gd name="T4" fmla="*/ 32 w 32"/>
                    <a:gd name="T5" fmla="*/ 20 h 20"/>
                    <a:gd name="T6" fmla="*/ 0 w 32"/>
                    <a:gd name="T7" fmla="*/ 20 h 20"/>
                    <a:gd name="T8" fmla="*/ 0 w 32"/>
                    <a:gd name="T9" fmla="*/ 0 h 20"/>
                    <a:gd name="T10" fmla="*/ 0 w 32"/>
                    <a:gd name="T11" fmla="*/ 0 h 20"/>
                  </a:gdLst>
                  <a:ahLst/>
                  <a:cxnLst>
                    <a:cxn ang="0">
                      <a:pos x="T0" y="T1"/>
                    </a:cxn>
                    <a:cxn ang="0">
                      <a:pos x="T2" y="T3"/>
                    </a:cxn>
                    <a:cxn ang="0">
                      <a:pos x="T4" y="T5"/>
                    </a:cxn>
                    <a:cxn ang="0">
                      <a:pos x="T6" y="T7"/>
                    </a:cxn>
                    <a:cxn ang="0">
                      <a:pos x="T8" y="T9"/>
                    </a:cxn>
                    <a:cxn ang="0">
                      <a:pos x="T10" y="T11"/>
                    </a:cxn>
                  </a:cxnLst>
                  <a:rect l="0" t="0" r="r" b="b"/>
                  <a:pathLst>
                    <a:path w="32" h="20">
                      <a:moveTo>
                        <a:pt x="0" y="0"/>
                      </a:moveTo>
                      <a:lnTo>
                        <a:pt x="32" y="0"/>
                      </a:lnTo>
                      <a:lnTo>
                        <a:pt x="32" y="20"/>
                      </a:lnTo>
                      <a:lnTo>
                        <a:pt x="0" y="2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52" name="Freeform 20"/>
                <p:cNvSpPr>
                  <a:spLocks noEditPoints="1"/>
                </p:cNvSpPr>
                <p:nvPr/>
              </p:nvSpPr>
              <p:spPr bwMode="auto">
                <a:xfrm>
                  <a:off x="2675" y="3166"/>
                  <a:ext cx="46" cy="35"/>
                </a:xfrm>
                <a:custGeom>
                  <a:avLst/>
                  <a:gdLst>
                    <a:gd name="T0" fmla="*/ 7 w 58"/>
                    <a:gd name="T1" fmla="*/ 6 h 39"/>
                    <a:gd name="T2" fmla="*/ 7 w 58"/>
                    <a:gd name="T3" fmla="*/ 33 h 39"/>
                    <a:gd name="T4" fmla="*/ 52 w 58"/>
                    <a:gd name="T5" fmla="*/ 33 h 39"/>
                    <a:gd name="T6" fmla="*/ 52 w 58"/>
                    <a:gd name="T7" fmla="*/ 6 h 39"/>
                    <a:gd name="T8" fmla="*/ 7 w 58"/>
                    <a:gd name="T9" fmla="*/ 6 h 39"/>
                    <a:gd name="T10" fmla="*/ 7 w 58"/>
                    <a:gd name="T11" fmla="*/ 0 h 39"/>
                    <a:gd name="T12" fmla="*/ 52 w 58"/>
                    <a:gd name="T13" fmla="*/ 0 h 39"/>
                    <a:gd name="T14" fmla="*/ 58 w 58"/>
                    <a:gd name="T15" fmla="*/ 7 h 39"/>
                    <a:gd name="T16" fmla="*/ 58 w 58"/>
                    <a:gd name="T17" fmla="*/ 32 h 39"/>
                    <a:gd name="T18" fmla="*/ 52 w 58"/>
                    <a:gd name="T19" fmla="*/ 39 h 39"/>
                    <a:gd name="T20" fmla="*/ 7 w 58"/>
                    <a:gd name="T21" fmla="*/ 39 h 39"/>
                    <a:gd name="T22" fmla="*/ 0 w 58"/>
                    <a:gd name="T23" fmla="*/ 32 h 39"/>
                    <a:gd name="T24" fmla="*/ 0 w 58"/>
                    <a:gd name="T25" fmla="*/ 7 h 39"/>
                    <a:gd name="T26" fmla="*/ 7 w 58"/>
                    <a:gd name="T27"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 h="39">
                      <a:moveTo>
                        <a:pt x="7" y="6"/>
                      </a:moveTo>
                      <a:cubicBezTo>
                        <a:pt x="7" y="33"/>
                        <a:pt x="7" y="33"/>
                        <a:pt x="7" y="33"/>
                      </a:cubicBezTo>
                      <a:cubicBezTo>
                        <a:pt x="52" y="33"/>
                        <a:pt x="52" y="33"/>
                        <a:pt x="52" y="33"/>
                      </a:cubicBezTo>
                      <a:cubicBezTo>
                        <a:pt x="52" y="6"/>
                        <a:pt x="52" y="6"/>
                        <a:pt x="52" y="6"/>
                      </a:cubicBezTo>
                      <a:cubicBezTo>
                        <a:pt x="7" y="6"/>
                        <a:pt x="7" y="6"/>
                        <a:pt x="7" y="6"/>
                      </a:cubicBezTo>
                      <a:close/>
                      <a:moveTo>
                        <a:pt x="7" y="0"/>
                      </a:moveTo>
                      <a:cubicBezTo>
                        <a:pt x="52" y="0"/>
                        <a:pt x="52" y="0"/>
                        <a:pt x="52" y="0"/>
                      </a:cubicBezTo>
                      <a:cubicBezTo>
                        <a:pt x="55" y="0"/>
                        <a:pt x="58" y="3"/>
                        <a:pt x="58" y="7"/>
                      </a:cubicBezTo>
                      <a:cubicBezTo>
                        <a:pt x="58" y="32"/>
                        <a:pt x="58" y="32"/>
                        <a:pt x="58" y="32"/>
                      </a:cubicBezTo>
                      <a:cubicBezTo>
                        <a:pt x="58" y="36"/>
                        <a:pt x="55" y="39"/>
                        <a:pt x="52" y="39"/>
                      </a:cubicBezTo>
                      <a:cubicBezTo>
                        <a:pt x="7" y="39"/>
                        <a:pt x="7" y="39"/>
                        <a:pt x="7" y="39"/>
                      </a:cubicBezTo>
                      <a:cubicBezTo>
                        <a:pt x="3" y="39"/>
                        <a:pt x="0" y="36"/>
                        <a:pt x="0" y="32"/>
                      </a:cubicBezTo>
                      <a:cubicBezTo>
                        <a:pt x="0" y="7"/>
                        <a:pt x="0" y="7"/>
                        <a:pt x="0" y="7"/>
                      </a:cubicBezTo>
                      <a:cubicBezTo>
                        <a:pt x="0" y="3"/>
                        <a:pt x="3" y="0"/>
                        <a:pt x="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53" name="Freeform 21"/>
                <p:cNvSpPr>
                  <a:spLocks/>
                </p:cNvSpPr>
                <p:nvPr/>
              </p:nvSpPr>
              <p:spPr bwMode="auto">
                <a:xfrm>
                  <a:off x="2645" y="3033"/>
                  <a:ext cx="106" cy="66"/>
                </a:xfrm>
                <a:custGeom>
                  <a:avLst/>
                  <a:gdLst>
                    <a:gd name="T0" fmla="*/ 0 w 134"/>
                    <a:gd name="T1" fmla="*/ 8 h 74"/>
                    <a:gd name="T2" fmla="*/ 8 w 134"/>
                    <a:gd name="T3" fmla="*/ 0 h 74"/>
                    <a:gd name="T4" fmla="*/ 126 w 134"/>
                    <a:gd name="T5" fmla="*/ 0 h 74"/>
                    <a:gd name="T6" fmla="*/ 134 w 134"/>
                    <a:gd name="T7" fmla="*/ 8 h 74"/>
                    <a:gd name="T8" fmla="*/ 134 w 134"/>
                    <a:gd name="T9" fmla="*/ 66 h 74"/>
                    <a:gd name="T10" fmla="*/ 126 w 134"/>
                    <a:gd name="T11" fmla="*/ 74 h 74"/>
                    <a:gd name="T12" fmla="*/ 8 w 134"/>
                    <a:gd name="T13" fmla="*/ 74 h 74"/>
                    <a:gd name="T14" fmla="*/ 0 w 134"/>
                    <a:gd name="T15" fmla="*/ 66 h 74"/>
                    <a:gd name="T16" fmla="*/ 0 w 134"/>
                    <a:gd name="T17" fmla="*/ 8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4" h="74">
                      <a:moveTo>
                        <a:pt x="0" y="8"/>
                      </a:moveTo>
                      <a:cubicBezTo>
                        <a:pt x="0" y="4"/>
                        <a:pt x="4" y="0"/>
                        <a:pt x="8" y="0"/>
                      </a:cubicBezTo>
                      <a:cubicBezTo>
                        <a:pt x="126" y="0"/>
                        <a:pt x="126" y="0"/>
                        <a:pt x="126" y="0"/>
                      </a:cubicBezTo>
                      <a:cubicBezTo>
                        <a:pt x="130" y="0"/>
                        <a:pt x="134" y="4"/>
                        <a:pt x="134" y="8"/>
                      </a:cubicBezTo>
                      <a:cubicBezTo>
                        <a:pt x="134" y="66"/>
                        <a:pt x="134" y="66"/>
                        <a:pt x="134" y="66"/>
                      </a:cubicBezTo>
                      <a:cubicBezTo>
                        <a:pt x="134" y="71"/>
                        <a:pt x="130" y="74"/>
                        <a:pt x="126" y="74"/>
                      </a:cubicBezTo>
                      <a:cubicBezTo>
                        <a:pt x="8" y="74"/>
                        <a:pt x="8" y="74"/>
                        <a:pt x="8" y="74"/>
                      </a:cubicBezTo>
                      <a:cubicBezTo>
                        <a:pt x="4" y="74"/>
                        <a:pt x="0" y="71"/>
                        <a:pt x="0" y="66"/>
                      </a:cubicBezTo>
                      <a:lnTo>
                        <a:pt x="0"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75" name="Freeform 22"/>
                <p:cNvSpPr>
                  <a:spLocks noEditPoints="1"/>
                </p:cNvSpPr>
                <p:nvPr/>
              </p:nvSpPr>
              <p:spPr bwMode="auto">
                <a:xfrm>
                  <a:off x="2625" y="3012"/>
                  <a:ext cx="146" cy="108"/>
                </a:xfrm>
                <a:custGeom>
                  <a:avLst/>
                  <a:gdLst>
                    <a:gd name="T0" fmla="*/ 27 w 184"/>
                    <a:gd name="T1" fmla="*/ 18 h 122"/>
                    <a:gd name="T2" fmla="*/ 19 w 184"/>
                    <a:gd name="T3" fmla="*/ 26 h 122"/>
                    <a:gd name="T4" fmla="*/ 19 w 184"/>
                    <a:gd name="T5" fmla="*/ 97 h 122"/>
                    <a:gd name="T6" fmla="*/ 27 w 184"/>
                    <a:gd name="T7" fmla="*/ 105 h 122"/>
                    <a:gd name="T8" fmla="*/ 158 w 184"/>
                    <a:gd name="T9" fmla="*/ 105 h 122"/>
                    <a:gd name="T10" fmla="*/ 166 w 184"/>
                    <a:gd name="T11" fmla="*/ 97 h 122"/>
                    <a:gd name="T12" fmla="*/ 166 w 184"/>
                    <a:gd name="T13" fmla="*/ 26 h 122"/>
                    <a:gd name="T14" fmla="*/ 158 w 184"/>
                    <a:gd name="T15" fmla="*/ 18 h 122"/>
                    <a:gd name="T16" fmla="*/ 27 w 184"/>
                    <a:gd name="T17" fmla="*/ 18 h 122"/>
                    <a:gd name="T18" fmla="*/ 21 w 184"/>
                    <a:gd name="T19" fmla="*/ 0 h 122"/>
                    <a:gd name="T20" fmla="*/ 164 w 184"/>
                    <a:gd name="T21" fmla="*/ 0 h 122"/>
                    <a:gd name="T22" fmla="*/ 184 w 184"/>
                    <a:gd name="T23" fmla="*/ 21 h 122"/>
                    <a:gd name="T24" fmla="*/ 184 w 184"/>
                    <a:gd name="T25" fmla="*/ 102 h 122"/>
                    <a:gd name="T26" fmla="*/ 164 w 184"/>
                    <a:gd name="T27" fmla="*/ 122 h 122"/>
                    <a:gd name="T28" fmla="*/ 21 w 184"/>
                    <a:gd name="T29" fmla="*/ 122 h 122"/>
                    <a:gd name="T30" fmla="*/ 0 w 184"/>
                    <a:gd name="T31" fmla="*/ 102 h 122"/>
                    <a:gd name="T32" fmla="*/ 0 w 184"/>
                    <a:gd name="T33" fmla="*/ 21 h 122"/>
                    <a:gd name="T34" fmla="*/ 21 w 184"/>
                    <a:gd name="T35" fmla="*/ 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4" h="122">
                      <a:moveTo>
                        <a:pt x="27" y="18"/>
                      </a:moveTo>
                      <a:cubicBezTo>
                        <a:pt x="22" y="18"/>
                        <a:pt x="19" y="21"/>
                        <a:pt x="19" y="26"/>
                      </a:cubicBezTo>
                      <a:cubicBezTo>
                        <a:pt x="19" y="97"/>
                        <a:pt x="19" y="97"/>
                        <a:pt x="19" y="97"/>
                      </a:cubicBezTo>
                      <a:cubicBezTo>
                        <a:pt x="19" y="101"/>
                        <a:pt x="22" y="105"/>
                        <a:pt x="27" y="105"/>
                      </a:cubicBezTo>
                      <a:cubicBezTo>
                        <a:pt x="158" y="105"/>
                        <a:pt x="158" y="105"/>
                        <a:pt x="158" y="105"/>
                      </a:cubicBezTo>
                      <a:cubicBezTo>
                        <a:pt x="162" y="105"/>
                        <a:pt x="166" y="101"/>
                        <a:pt x="166" y="97"/>
                      </a:cubicBezTo>
                      <a:cubicBezTo>
                        <a:pt x="166" y="26"/>
                        <a:pt x="166" y="26"/>
                        <a:pt x="166" y="26"/>
                      </a:cubicBezTo>
                      <a:cubicBezTo>
                        <a:pt x="166" y="21"/>
                        <a:pt x="162" y="18"/>
                        <a:pt x="158" y="18"/>
                      </a:cubicBezTo>
                      <a:lnTo>
                        <a:pt x="27" y="18"/>
                      </a:lnTo>
                      <a:close/>
                      <a:moveTo>
                        <a:pt x="21" y="0"/>
                      </a:moveTo>
                      <a:cubicBezTo>
                        <a:pt x="164" y="0"/>
                        <a:pt x="164" y="0"/>
                        <a:pt x="164" y="0"/>
                      </a:cubicBezTo>
                      <a:cubicBezTo>
                        <a:pt x="175" y="0"/>
                        <a:pt x="184" y="10"/>
                        <a:pt x="184" y="21"/>
                      </a:cubicBezTo>
                      <a:cubicBezTo>
                        <a:pt x="184" y="102"/>
                        <a:pt x="184" y="102"/>
                        <a:pt x="184" y="102"/>
                      </a:cubicBezTo>
                      <a:cubicBezTo>
                        <a:pt x="184" y="113"/>
                        <a:pt x="175" y="122"/>
                        <a:pt x="164" y="122"/>
                      </a:cubicBezTo>
                      <a:cubicBezTo>
                        <a:pt x="21" y="122"/>
                        <a:pt x="21" y="122"/>
                        <a:pt x="21" y="122"/>
                      </a:cubicBezTo>
                      <a:cubicBezTo>
                        <a:pt x="9" y="122"/>
                        <a:pt x="0" y="113"/>
                        <a:pt x="0" y="102"/>
                      </a:cubicBezTo>
                      <a:cubicBezTo>
                        <a:pt x="0" y="21"/>
                        <a:pt x="0" y="21"/>
                        <a:pt x="0" y="21"/>
                      </a:cubicBezTo>
                      <a:cubicBezTo>
                        <a:pt x="0" y="10"/>
                        <a:pt x="9" y="0"/>
                        <a:pt x="2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76" name="Freeform 23"/>
                <p:cNvSpPr>
                  <a:spLocks/>
                </p:cNvSpPr>
                <p:nvPr/>
              </p:nvSpPr>
              <p:spPr bwMode="auto">
                <a:xfrm>
                  <a:off x="2763" y="3174"/>
                  <a:ext cx="33" cy="20"/>
                </a:xfrm>
                <a:custGeom>
                  <a:avLst/>
                  <a:gdLst>
                    <a:gd name="T0" fmla="*/ 0 w 33"/>
                    <a:gd name="T1" fmla="*/ 0 h 20"/>
                    <a:gd name="T2" fmla="*/ 33 w 33"/>
                    <a:gd name="T3" fmla="*/ 0 h 20"/>
                    <a:gd name="T4" fmla="*/ 33 w 33"/>
                    <a:gd name="T5" fmla="*/ 20 h 20"/>
                    <a:gd name="T6" fmla="*/ 0 w 33"/>
                    <a:gd name="T7" fmla="*/ 20 h 20"/>
                    <a:gd name="T8" fmla="*/ 0 w 33"/>
                    <a:gd name="T9" fmla="*/ 0 h 20"/>
                    <a:gd name="T10" fmla="*/ 0 w 33"/>
                    <a:gd name="T11" fmla="*/ 0 h 20"/>
                  </a:gdLst>
                  <a:ahLst/>
                  <a:cxnLst>
                    <a:cxn ang="0">
                      <a:pos x="T0" y="T1"/>
                    </a:cxn>
                    <a:cxn ang="0">
                      <a:pos x="T2" y="T3"/>
                    </a:cxn>
                    <a:cxn ang="0">
                      <a:pos x="T4" y="T5"/>
                    </a:cxn>
                    <a:cxn ang="0">
                      <a:pos x="T6" y="T7"/>
                    </a:cxn>
                    <a:cxn ang="0">
                      <a:pos x="T8" y="T9"/>
                    </a:cxn>
                    <a:cxn ang="0">
                      <a:pos x="T10" y="T11"/>
                    </a:cxn>
                  </a:cxnLst>
                  <a:rect l="0" t="0" r="r" b="b"/>
                  <a:pathLst>
                    <a:path w="33" h="20">
                      <a:moveTo>
                        <a:pt x="0" y="0"/>
                      </a:moveTo>
                      <a:lnTo>
                        <a:pt x="33" y="0"/>
                      </a:lnTo>
                      <a:lnTo>
                        <a:pt x="33" y="20"/>
                      </a:lnTo>
                      <a:lnTo>
                        <a:pt x="0" y="2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77" name="Freeform 24"/>
                <p:cNvSpPr>
                  <a:spLocks noEditPoints="1"/>
                </p:cNvSpPr>
                <p:nvPr/>
              </p:nvSpPr>
              <p:spPr bwMode="auto">
                <a:xfrm>
                  <a:off x="2756" y="3166"/>
                  <a:ext cx="47" cy="35"/>
                </a:xfrm>
                <a:custGeom>
                  <a:avLst/>
                  <a:gdLst>
                    <a:gd name="T0" fmla="*/ 7 w 59"/>
                    <a:gd name="T1" fmla="*/ 6 h 39"/>
                    <a:gd name="T2" fmla="*/ 7 w 59"/>
                    <a:gd name="T3" fmla="*/ 33 h 39"/>
                    <a:gd name="T4" fmla="*/ 52 w 59"/>
                    <a:gd name="T5" fmla="*/ 33 h 39"/>
                    <a:gd name="T6" fmla="*/ 52 w 59"/>
                    <a:gd name="T7" fmla="*/ 6 h 39"/>
                    <a:gd name="T8" fmla="*/ 7 w 59"/>
                    <a:gd name="T9" fmla="*/ 6 h 39"/>
                    <a:gd name="T10" fmla="*/ 7 w 59"/>
                    <a:gd name="T11" fmla="*/ 0 h 39"/>
                    <a:gd name="T12" fmla="*/ 52 w 59"/>
                    <a:gd name="T13" fmla="*/ 0 h 39"/>
                    <a:gd name="T14" fmla="*/ 59 w 59"/>
                    <a:gd name="T15" fmla="*/ 7 h 39"/>
                    <a:gd name="T16" fmla="*/ 59 w 59"/>
                    <a:gd name="T17" fmla="*/ 32 h 39"/>
                    <a:gd name="T18" fmla="*/ 52 w 59"/>
                    <a:gd name="T19" fmla="*/ 39 h 39"/>
                    <a:gd name="T20" fmla="*/ 7 w 59"/>
                    <a:gd name="T21" fmla="*/ 39 h 39"/>
                    <a:gd name="T22" fmla="*/ 0 w 59"/>
                    <a:gd name="T23" fmla="*/ 32 h 39"/>
                    <a:gd name="T24" fmla="*/ 0 w 59"/>
                    <a:gd name="T25" fmla="*/ 7 h 39"/>
                    <a:gd name="T26" fmla="*/ 7 w 59"/>
                    <a:gd name="T27"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39">
                      <a:moveTo>
                        <a:pt x="7" y="6"/>
                      </a:moveTo>
                      <a:cubicBezTo>
                        <a:pt x="7" y="33"/>
                        <a:pt x="7" y="33"/>
                        <a:pt x="7" y="33"/>
                      </a:cubicBezTo>
                      <a:cubicBezTo>
                        <a:pt x="52" y="33"/>
                        <a:pt x="52" y="33"/>
                        <a:pt x="52" y="33"/>
                      </a:cubicBezTo>
                      <a:cubicBezTo>
                        <a:pt x="52" y="6"/>
                        <a:pt x="52" y="6"/>
                        <a:pt x="52" y="6"/>
                      </a:cubicBezTo>
                      <a:cubicBezTo>
                        <a:pt x="7" y="6"/>
                        <a:pt x="7" y="6"/>
                        <a:pt x="7" y="6"/>
                      </a:cubicBezTo>
                      <a:close/>
                      <a:moveTo>
                        <a:pt x="7" y="0"/>
                      </a:moveTo>
                      <a:cubicBezTo>
                        <a:pt x="52" y="0"/>
                        <a:pt x="52" y="0"/>
                        <a:pt x="52" y="0"/>
                      </a:cubicBezTo>
                      <a:cubicBezTo>
                        <a:pt x="56" y="0"/>
                        <a:pt x="59" y="3"/>
                        <a:pt x="59" y="7"/>
                      </a:cubicBezTo>
                      <a:cubicBezTo>
                        <a:pt x="59" y="32"/>
                        <a:pt x="59" y="32"/>
                        <a:pt x="59" y="32"/>
                      </a:cubicBezTo>
                      <a:cubicBezTo>
                        <a:pt x="59" y="36"/>
                        <a:pt x="56" y="39"/>
                        <a:pt x="52" y="39"/>
                      </a:cubicBezTo>
                      <a:cubicBezTo>
                        <a:pt x="7" y="39"/>
                        <a:pt x="7" y="39"/>
                        <a:pt x="7" y="39"/>
                      </a:cubicBezTo>
                      <a:cubicBezTo>
                        <a:pt x="3" y="39"/>
                        <a:pt x="0" y="36"/>
                        <a:pt x="0" y="32"/>
                      </a:cubicBezTo>
                      <a:cubicBezTo>
                        <a:pt x="0" y="7"/>
                        <a:pt x="0" y="7"/>
                        <a:pt x="0" y="7"/>
                      </a:cubicBezTo>
                      <a:cubicBezTo>
                        <a:pt x="0" y="3"/>
                        <a:pt x="3" y="0"/>
                        <a:pt x="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grpSp>
          <p:grpSp>
            <p:nvGrpSpPr>
              <p:cNvPr id="245" name="Group 27"/>
              <p:cNvGrpSpPr>
                <a:grpSpLocks noChangeAspect="1"/>
              </p:cNvGrpSpPr>
              <p:nvPr/>
            </p:nvGrpSpPr>
            <p:grpSpPr bwMode="auto">
              <a:xfrm>
                <a:off x="2690813" y="4717232"/>
                <a:ext cx="347663" cy="282575"/>
                <a:chOff x="1695" y="3016"/>
                <a:chExt cx="219" cy="178"/>
              </a:xfrm>
              <a:solidFill>
                <a:schemeClr val="bg1"/>
              </a:solidFill>
            </p:grpSpPr>
            <p:sp>
              <p:nvSpPr>
                <p:cNvPr id="246" name="Freeform 28"/>
                <p:cNvSpPr>
                  <a:spLocks noEditPoints="1"/>
                </p:cNvSpPr>
                <p:nvPr/>
              </p:nvSpPr>
              <p:spPr bwMode="auto">
                <a:xfrm>
                  <a:off x="1695" y="3016"/>
                  <a:ext cx="219" cy="178"/>
                </a:xfrm>
                <a:custGeom>
                  <a:avLst/>
                  <a:gdLst>
                    <a:gd name="T0" fmla="*/ 204 w 334"/>
                    <a:gd name="T1" fmla="*/ 107 h 243"/>
                    <a:gd name="T2" fmla="*/ 216 w 334"/>
                    <a:gd name="T3" fmla="*/ 83 h 243"/>
                    <a:gd name="T4" fmla="*/ 216 w 334"/>
                    <a:gd name="T5" fmla="*/ 76 h 243"/>
                    <a:gd name="T6" fmla="*/ 227 w 334"/>
                    <a:gd name="T7" fmla="*/ 67 h 243"/>
                    <a:gd name="T8" fmla="*/ 289 w 334"/>
                    <a:gd name="T9" fmla="*/ 58 h 243"/>
                    <a:gd name="T10" fmla="*/ 181 w 334"/>
                    <a:gd name="T11" fmla="*/ 204 h 243"/>
                    <a:gd name="T12" fmla="*/ 155 w 334"/>
                    <a:gd name="T13" fmla="*/ 210 h 243"/>
                    <a:gd name="T14" fmla="*/ 46 w 334"/>
                    <a:gd name="T15" fmla="*/ 204 h 243"/>
                    <a:gd name="T16" fmla="*/ 108 w 334"/>
                    <a:gd name="T17" fmla="*/ 58 h 243"/>
                    <a:gd name="T18" fmla="*/ 117 w 334"/>
                    <a:gd name="T19" fmla="*/ 76 h 243"/>
                    <a:gd name="T20" fmla="*/ 121 w 334"/>
                    <a:gd name="T21" fmla="*/ 81 h 243"/>
                    <a:gd name="T22" fmla="*/ 120 w 334"/>
                    <a:gd name="T23" fmla="*/ 95 h 243"/>
                    <a:gd name="T24" fmla="*/ 138 w 334"/>
                    <a:gd name="T25" fmla="*/ 110 h 243"/>
                    <a:gd name="T26" fmla="*/ 146 w 334"/>
                    <a:gd name="T27" fmla="*/ 106 h 243"/>
                    <a:gd name="T28" fmla="*/ 151 w 334"/>
                    <a:gd name="T29" fmla="*/ 110 h 243"/>
                    <a:gd name="T30" fmla="*/ 176 w 334"/>
                    <a:gd name="T31" fmla="*/ 119 h 243"/>
                    <a:gd name="T32" fmla="*/ 185 w 334"/>
                    <a:gd name="T33" fmla="*/ 108 h 243"/>
                    <a:gd name="T34" fmla="*/ 192 w 334"/>
                    <a:gd name="T35" fmla="*/ 107 h 243"/>
                    <a:gd name="T36" fmla="*/ 168 w 334"/>
                    <a:gd name="T37" fmla="*/ 88 h 243"/>
                    <a:gd name="T38" fmla="*/ 168 w 334"/>
                    <a:gd name="T39" fmla="*/ 30 h 243"/>
                    <a:gd name="T40" fmla="*/ 168 w 334"/>
                    <a:gd name="T41" fmla="*/ 88 h 243"/>
                    <a:gd name="T42" fmla="*/ 159 w 334"/>
                    <a:gd name="T43" fmla="*/ 0 h 243"/>
                    <a:gd name="T44" fmla="*/ 151 w 334"/>
                    <a:gd name="T45" fmla="*/ 11 h 243"/>
                    <a:gd name="T46" fmla="*/ 144 w 334"/>
                    <a:gd name="T47" fmla="*/ 11 h 243"/>
                    <a:gd name="T48" fmla="*/ 132 w 334"/>
                    <a:gd name="T49" fmla="*/ 11 h 243"/>
                    <a:gd name="T50" fmla="*/ 120 w 334"/>
                    <a:gd name="T51" fmla="*/ 35 h 243"/>
                    <a:gd name="T52" fmla="*/ 36 w 334"/>
                    <a:gd name="T53" fmla="*/ 36 h 243"/>
                    <a:gd name="T54" fmla="*/ 24 w 334"/>
                    <a:gd name="T55" fmla="*/ 212 h 243"/>
                    <a:gd name="T56" fmla="*/ 0 w 334"/>
                    <a:gd name="T57" fmla="*/ 218 h 243"/>
                    <a:gd name="T58" fmla="*/ 225 w 334"/>
                    <a:gd name="T59" fmla="*/ 243 h 243"/>
                    <a:gd name="T60" fmla="*/ 232 w 334"/>
                    <a:gd name="T61" fmla="*/ 225 h 243"/>
                    <a:gd name="T62" fmla="*/ 239 w 334"/>
                    <a:gd name="T63" fmla="*/ 243 h 243"/>
                    <a:gd name="T64" fmla="*/ 250 w 334"/>
                    <a:gd name="T65" fmla="*/ 232 h 243"/>
                    <a:gd name="T66" fmla="*/ 264 w 334"/>
                    <a:gd name="T67" fmla="*/ 232 h 243"/>
                    <a:gd name="T68" fmla="*/ 309 w 334"/>
                    <a:gd name="T69" fmla="*/ 243 h 243"/>
                    <a:gd name="T70" fmla="*/ 328 w 334"/>
                    <a:gd name="T71" fmla="*/ 212 h 243"/>
                    <a:gd name="T72" fmla="*/ 311 w 334"/>
                    <a:gd name="T73" fmla="*/ 114 h 243"/>
                    <a:gd name="T74" fmla="*/ 298 w 334"/>
                    <a:gd name="T75" fmla="*/ 36 h 243"/>
                    <a:gd name="T76" fmla="*/ 216 w 334"/>
                    <a:gd name="T77" fmla="*/ 35 h 243"/>
                    <a:gd name="T78" fmla="*/ 204 w 334"/>
                    <a:gd name="T79" fmla="*/ 11 h 243"/>
                    <a:gd name="T80" fmla="*/ 192 w 334"/>
                    <a:gd name="T81" fmla="*/ 11 h 243"/>
                    <a:gd name="T82" fmla="*/ 185 w 334"/>
                    <a:gd name="T83" fmla="*/ 11 h 243"/>
                    <a:gd name="T84" fmla="*/ 176 w 334"/>
                    <a:gd name="T85" fmla="*/ 0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4" h="243">
                      <a:moveTo>
                        <a:pt x="198" y="110"/>
                      </a:moveTo>
                      <a:cubicBezTo>
                        <a:pt x="200" y="110"/>
                        <a:pt x="202" y="109"/>
                        <a:pt x="204" y="107"/>
                      </a:cubicBezTo>
                      <a:cubicBezTo>
                        <a:pt x="216" y="95"/>
                        <a:pt x="216" y="95"/>
                        <a:pt x="216" y="95"/>
                      </a:cubicBezTo>
                      <a:cubicBezTo>
                        <a:pt x="219" y="92"/>
                        <a:pt x="219" y="86"/>
                        <a:pt x="216" y="83"/>
                      </a:cubicBezTo>
                      <a:cubicBezTo>
                        <a:pt x="214" y="81"/>
                        <a:pt x="214" y="81"/>
                        <a:pt x="214" y="81"/>
                      </a:cubicBezTo>
                      <a:cubicBezTo>
                        <a:pt x="215" y="80"/>
                        <a:pt x="216" y="78"/>
                        <a:pt x="216" y="76"/>
                      </a:cubicBezTo>
                      <a:cubicBezTo>
                        <a:pt x="219" y="76"/>
                        <a:pt x="219" y="76"/>
                        <a:pt x="219" y="76"/>
                      </a:cubicBezTo>
                      <a:cubicBezTo>
                        <a:pt x="223" y="76"/>
                        <a:pt x="227" y="72"/>
                        <a:pt x="227" y="67"/>
                      </a:cubicBezTo>
                      <a:cubicBezTo>
                        <a:pt x="227" y="58"/>
                        <a:pt x="227" y="58"/>
                        <a:pt x="227" y="58"/>
                      </a:cubicBezTo>
                      <a:cubicBezTo>
                        <a:pt x="289" y="58"/>
                        <a:pt x="289" y="58"/>
                        <a:pt x="289" y="58"/>
                      </a:cubicBezTo>
                      <a:cubicBezTo>
                        <a:pt x="289" y="204"/>
                        <a:pt x="289" y="204"/>
                        <a:pt x="289" y="204"/>
                      </a:cubicBezTo>
                      <a:cubicBezTo>
                        <a:pt x="181" y="204"/>
                        <a:pt x="181" y="204"/>
                        <a:pt x="181" y="204"/>
                      </a:cubicBezTo>
                      <a:cubicBezTo>
                        <a:pt x="181" y="210"/>
                        <a:pt x="181" y="210"/>
                        <a:pt x="181" y="210"/>
                      </a:cubicBezTo>
                      <a:cubicBezTo>
                        <a:pt x="155" y="210"/>
                        <a:pt x="155" y="210"/>
                        <a:pt x="155" y="210"/>
                      </a:cubicBezTo>
                      <a:cubicBezTo>
                        <a:pt x="155" y="204"/>
                        <a:pt x="155" y="204"/>
                        <a:pt x="155" y="204"/>
                      </a:cubicBezTo>
                      <a:cubicBezTo>
                        <a:pt x="46" y="204"/>
                        <a:pt x="46" y="204"/>
                        <a:pt x="46" y="204"/>
                      </a:cubicBezTo>
                      <a:cubicBezTo>
                        <a:pt x="46" y="58"/>
                        <a:pt x="46" y="58"/>
                        <a:pt x="46" y="58"/>
                      </a:cubicBezTo>
                      <a:cubicBezTo>
                        <a:pt x="108" y="58"/>
                        <a:pt x="108" y="58"/>
                        <a:pt x="108" y="58"/>
                      </a:cubicBezTo>
                      <a:cubicBezTo>
                        <a:pt x="108" y="67"/>
                        <a:pt x="108" y="67"/>
                        <a:pt x="108" y="67"/>
                      </a:cubicBezTo>
                      <a:cubicBezTo>
                        <a:pt x="108" y="72"/>
                        <a:pt x="112" y="76"/>
                        <a:pt x="117" y="76"/>
                      </a:cubicBezTo>
                      <a:cubicBezTo>
                        <a:pt x="119" y="76"/>
                        <a:pt x="119" y="76"/>
                        <a:pt x="119" y="76"/>
                      </a:cubicBezTo>
                      <a:cubicBezTo>
                        <a:pt x="120" y="78"/>
                        <a:pt x="121" y="80"/>
                        <a:pt x="121" y="81"/>
                      </a:cubicBezTo>
                      <a:cubicBezTo>
                        <a:pt x="120" y="83"/>
                        <a:pt x="120" y="83"/>
                        <a:pt x="120" y="83"/>
                      </a:cubicBezTo>
                      <a:cubicBezTo>
                        <a:pt x="116" y="86"/>
                        <a:pt x="116" y="92"/>
                        <a:pt x="120" y="95"/>
                      </a:cubicBezTo>
                      <a:cubicBezTo>
                        <a:pt x="132" y="107"/>
                        <a:pt x="132" y="107"/>
                        <a:pt x="132" y="107"/>
                      </a:cubicBezTo>
                      <a:cubicBezTo>
                        <a:pt x="133" y="109"/>
                        <a:pt x="136" y="110"/>
                        <a:pt x="138" y="110"/>
                      </a:cubicBezTo>
                      <a:cubicBezTo>
                        <a:pt x="140" y="110"/>
                        <a:pt x="142" y="109"/>
                        <a:pt x="144" y="107"/>
                      </a:cubicBezTo>
                      <a:cubicBezTo>
                        <a:pt x="146" y="106"/>
                        <a:pt x="146" y="106"/>
                        <a:pt x="146" y="106"/>
                      </a:cubicBezTo>
                      <a:cubicBezTo>
                        <a:pt x="147" y="106"/>
                        <a:pt x="149" y="107"/>
                        <a:pt x="151" y="108"/>
                      </a:cubicBezTo>
                      <a:cubicBezTo>
                        <a:pt x="151" y="110"/>
                        <a:pt x="151" y="110"/>
                        <a:pt x="151" y="110"/>
                      </a:cubicBezTo>
                      <a:cubicBezTo>
                        <a:pt x="151" y="115"/>
                        <a:pt x="155" y="119"/>
                        <a:pt x="159" y="119"/>
                      </a:cubicBezTo>
                      <a:cubicBezTo>
                        <a:pt x="176" y="119"/>
                        <a:pt x="176" y="119"/>
                        <a:pt x="176" y="119"/>
                      </a:cubicBezTo>
                      <a:cubicBezTo>
                        <a:pt x="181" y="119"/>
                        <a:pt x="185" y="115"/>
                        <a:pt x="185" y="110"/>
                      </a:cubicBezTo>
                      <a:cubicBezTo>
                        <a:pt x="185" y="108"/>
                        <a:pt x="185" y="108"/>
                        <a:pt x="185" y="108"/>
                      </a:cubicBezTo>
                      <a:cubicBezTo>
                        <a:pt x="187" y="107"/>
                        <a:pt x="188" y="106"/>
                        <a:pt x="190" y="106"/>
                      </a:cubicBezTo>
                      <a:cubicBezTo>
                        <a:pt x="192" y="107"/>
                        <a:pt x="192" y="107"/>
                        <a:pt x="192" y="107"/>
                      </a:cubicBezTo>
                      <a:cubicBezTo>
                        <a:pt x="193" y="109"/>
                        <a:pt x="196" y="110"/>
                        <a:pt x="198" y="110"/>
                      </a:cubicBezTo>
                      <a:moveTo>
                        <a:pt x="168" y="88"/>
                      </a:moveTo>
                      <a:cubicBezTo>
                        <a:pt x="152" y="88"/>
                        <a:pt x="139" y="75"/>
                        <a:pt x="139" y="59"/>
                      </a:cubicBezTo>
                      <a:cubicBezTo>
                        <a:pt x="139" y="43"/>
                        <a:pt x="152" y="30"/>
                        <a:pt x="168" y="30"/>
                      </a:cubicBezTo>
                      <a:cubicBezTo>
                        <a:pt x="184" y="30"/>
                        <a:pt x="196" y="43"/>
                        <a:pt x="196" y="59"/>
                      </a:cubicBezTo>
                      <a:cubicBezTo>
                        <a:pt x="196" y="75"/>
                        <a:pt x="184" y="88"/>
                        <a:pt x="168" y="88"/>
                      </a:cubicBezTo>
                      <a:moveTo>
                        <a:pt x="176" y="0"/>
                      </a:moveTo>
                      <a:cubicBezTo>
                        <a:pt x="159" y="0"/>
                        <a:pt x="159" y="0"/>
                        <a:pt x="159" y="0"/>
                      </a:cubicBezTo>
                      <a:cubicBezTo>
                        <a:pt x="155" y="0"/>
                        <a:pt x="151" y="3"/>
                        <a:pt x="151" y="8"/>
                      </a:cubicBezTo>
                      <a:cubicBezTo>
                        <a:pt x="151" y="11"/>
                        <a:pt x="151" y="11"/>
                        <a:pt x="151" y="11"/>
                      </a:cubicBezTo>
                      <a:cubicBezTo>
                        <a:pt x="149" y="11"/>
                        <a:pt x="147" y="12"/>
                        <a:pt x="146" y="13"/>
                      </a:cubicBezTo>
                      <a:cubicBezTo>
                        <a:pt x="144" y="11"/>
                        <a:pt x="144" y="11"/>
                        <a:pt x="144" y="11"/>
                      </a:cubicBezTo>
                      <a:cubicBezTo>
                        <a:pt x="142" y="9"/>
                        <a:pt x="140" y="9"/>
                        <a:pt x="138" y="9"/>
                      </a:cubicBezTo>
                      <a:cubicBezTo>
                        <a:pt x="136" y="9"/>
                        <a:pt x="133" y="9"/>
                        <a:pt x="132" y="11"/>
                      </a:cubicBezTo>
                      <a:cubicBezTo>
                        <a:pt x="120" y="23"/>
                        <a:pt x="120" y="23"/>
                        <a:pt x="120" y="23"/>
                      </a:cubicBezTo>
                      <a:cubicBezTo>
                        <a:pt x="116" y="26"/>
                        <a:pt x="116" y="32"/>
                        <a:pt x="120" y="35"/>
                      </a:cubicBezTo>
                      <a:cubicBezTo>
                        <a:pt x="120" y="36"/>
                        <a:pt x="120" y="36"/>
                        <a:pt x="120" y="36"/>
                      </a:cubicBezTo>
                      <a:cubicBezTo>
                        <a:pt x="36" y="36"/>
                        <a:pt x="36" y="36"/>
                        <a:pt x="36" y="36"/>
                      </a:cubicBezTo>
                      <a:cubicBezTo>
                        <a:pt x="29" y="36"/>
                        <a:pt x="24" y="41"/>
                        <a:pt x="24" y="48"/>
                      </a:cubicBezTo>
                      <a:cubicBezTo>
                        <a:pt x="24" y="212"/>
                        <a:pt x="24" y="212"/>
                        <a:pt x="24" y="212"/>
                      </a:cubicBezTo>
                      <a:cubicBezTo>
                        <a:pt x="6" y="212"/>
                        <a:pt x="6" y="212"/>
                        <a:pt x="6" y="212"/>
                      </a:cubicBezTo>
                      <a:cubicBezTo>
                        <a:pt x="3" y="212"/>
                        <a:pt x="0" y="215"/>
                        <a:pt x="0" y="218"/>
                      </a:cubicBezTo>
                      <a:cubicBezTo>
                        <a:pt x="0" y="232"/>
                        <a:pt x="11" y="243"/>
                        <a:pt x="25" y="243"/>
                      </a:cubicBezTo>
                      <a:cubicBezTo>
                        <a:pt x="225" y="243"/>
                        <a:pt x="225" y="243"/>
                        <a:pt x="225" y="243"/>
                      </a:cubicBezTo>
                      <a:cubicBezTo>
                        <a:pt x="225" y="232"/>
                        <a:pt x="225" y="232"/>
                        <a:pt x="225" y="232"/>
                      </a:cubicBezTo>
                      <a:cubicBezTo>
                        <a:pt x="225" y="228"/>
                        <a:pt x="228" y="225"/>
                        <a:pt x="232" y="225"/>
                      </a:cubicBezTo>
                      <a:cubicBezTo>
                        <a:pt x="236" y="225"/>
                        <a:pt x="239" y="228"/>
                        <a:pt x="239" y="232"/>
                      </a:cubicBezTo>
                      <a:cubicBezTo>
                        <a:pt x="239" y="243"/>
                        <a:pt x="239" y="243"/>
                        <a:pt x="239" y="243"/>
                      </a:cubicBezTo>
                      <a:cubicBezTo>
                        <a:pt x="250" y="243"/>
                        <a:pt x="250" y="243"/>
                        <a:pt x="250" y="243"/>
                      </a:cubicBezTo>
                      <a:cubicBezTo>
                        <a:pt x="250" y="232"/>
                        <a:pt x="250" y="232"/>
                        <a:pt x="250" y="232"/>
                      </a:cubicBezTo>
                      <a:cubicBezTo>
                        <a:pt x="250" y="228"/>
                        <a:pt x="253" y="225"/>
                        <a:pt x="257" y="225"/>
                      </a:cubicBezTo>
                      <a:cubicBezTo>
                        <a:pt x="261" y="225"/>
                        <a:pt x="264" y="228"/>
                        <a:pt x="264" y="232"/>
                      </a:cubicBezTo>
                      <a:cubicBezTo>
                        <a:pt x="264" y="243"/>
                        <a:pt x="264" y="243"/>
                        <a:pt x="264" y="243"/>
                      </a:cubicBezTo>
                      <a:cubicBezTo>
                        <a:pt x="309" y="243"/>
                        <a:pt x="309" y="243"/>
                        <a:pt x="309" y="243"/>
                      </a:cubicBezTo>
                      <a:cubicBezTo>
                        <a:pt x="323" y="243"/>
                        <a:pt x="334" y="232"/>
                        <a:pt x="334" y="218"/>
                      </a:cubicBezTo>
                      <a:cubicBezTo>
                        <a:pt x="334" y="215"/>
                        <a:pt x="332" y="212"/>
                        <a:pt x="328" y="212"/>
                      </a:cubicBezTo>
                      <a:cubicBezTo>
                        <a:pt x="311" y="212"/>
                        <a:pt x="311" y="212"/>
                        <a:pt x="311" y="212"/>
                      </a:cubicBezTo>
                      <a:cubicBezTo>
                        <a:pt x="311" y="114"/>
                        <a:pt x="311" y="114"/>
                        <a:pt x="311" y="114"/>
                      </a:cubicBezTo>
                      <a:cubicBezTo>
                        <a:pt x="311" y="48"/>
                        <a:pt x="311" y="48"/>
                        <a:pt x="311" y="48"/>
                      </a:cubicBezTo>
                      <a:cubicBezTo>
                        <a:pt x="311" y="41"/>
                        <a:pt x="305" y="36"/>
                        <a:pt x="298" y="36"/>
                      </a:cubicBezTo>
                      <a:cubicBezTo>
                        <a:pt x="216" y="36"/>
                        <a:pt x="216" y="36"/>
                        <a:pt x="216" y="36"/>
                      </a:cubicBezTo>
                      <a:cubicBezTo>
                        <a:pt x="216" y="35"/>
                        <a:pt x="216" y="35"/>
                        <a:pt x="216" y="35"/>
                      </a:cubicBezTo>
                      <a:cubicBezTo>
                        <a:pt x="219" y="32"/>
                        <a:pt x="219" y="26"/>
                        <a:pt x="216" y="23"/>
                      </a:cubicBezTo>
                      <a:cubicBezTo>
                        <a:pt x="204" y="11"/>
                        <a:pt x="204" y="11"/>
                        <a:pt x="204" y="11"/>
                      </a:cubicBezTo>
                      <a:cubicBezTo>
                        <a:pt x="202" y="9"/>
                        <a:pt x="200" y="9"/>
                        <a:pt x="198" y="9"/>
                      </a:cubicBezTo>
                      <a:cubicBezTo>
                        <a:pt x="196" y="9"/>
                        <a:pt x="193" y="9"/>
                        <a:pt x="192" y="11"/>
                      </a:cubicBezTo>
                      <a:cubicBezTo>
                        <a:pt x="190" y="13"/>
                        <a:pt x="190" y="13"/>
                        <a:pt x="190" y="13"/>
                      </a:cubicBezTo>
                      <a:cubicBezTo>
                        <a:pt x="188" y="12"/>
                        <a:pt x="187" y="11"/>
                        <a:pt x="185" y="11"/>
                      </a:cubicBezTo>
                      <a:cubicBezTo>
                        <a:pt x="185" y="8"/>
                        <a:pt x="185" y="8"/>
                        <a:pt x="185" y="8"/>
                      </a:cubicBezTo>
                      <a:cubicBezTo>
                        <a:pt x="185" y="3"/>
                        <a:pt x="181" y="0"/>
                        <a:pt x="17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47" name="Freeform 29"/>
                <p:cNvSpPr>
                  <a:spLocks/>
                </p:cNvSpPr>
                <p:nvPr/>
              </p:nvSpPr>
              <p:spPr bwMode="auto">
                <a:xfrm>
                  <a:off x="1760" y="3106"/>
                  <a:ext cx="90" cy="38"/>
                </a:xfrm>
                <a:custGeom>
                  <a:avLst/>
                  <a:gdLst>
                    <a:gd name="T0" fmla="*/ 119 w 136"/>
                    <a:gd name="T1" fmla="*/ 8 h 51"/>
                    <a:gd name="T2" fmla="*/ 119 w 136"/>
                    <a:gd name="T3" fmla="*/ 9 h 51"/>
                    <a:gd name="T4" fmla="*/ 83 w 136"/>
                    <a:gd name="T5" fmla="*/ 36 h 51"/>
                    <a:gd name="T6" fmla="*/ 80 w 136"/>
                    <a:gd name="T7" fmla="*/ 35 h 51"/>
                    <a:gd name="T8" fmla="*/ 76 w 136"/>
                    <a:gd name="T9" fmla="*/ 36 h 51"/>
                    <a:gd name="T10" fmla="*/ 51 w 136"/>
                    <a:gd name="T11" fmla="*/ 16 h 51"/>
                    <a:gd name="T12" fmla="*/ 51 w 136"/>
                    <a:gd name="T13" fmla="*/ 16 h 51"/>
                    <a:gd name="T14" fmla="*/ 43 w 136"/>
                    <a:gd name="T15" fmla="*/ 8 h 51"/>
                    <a:gd name="T16" fmla="*/ 35 w 136"/>
                    <a:gd name="T17" fmla="*/ 16 h 51"/>
                    <a:gd name="T18" fmla="*/ 35 w 136"/>
                    <a:gd name="T19" fmla="*/ 16 h 51"/>
                    <a:gd name="T20" fmla="*/ 11 w 136"/>
                    <a:gd name="T21" fmla="*/ 35 h 51"/>
                    <a:gd name="T22" fmla="*/ 8 w 136"/>
                    <a:gd name="T23" fmla="*/ 34 h 51"/>
                    <a:gd name="T24" fmla="*/ 0 w 136"/>
                    <a:gd name="T25" fmla="*/ 42 h 51"/>
                    <a:gd name="T26" fmla="*/ 8 w 136"/>
                    <a:gd name="T27" fmla="*/ 50 h 51"/>
                    <a:gd name="T28" fmla="*/ 16 w 136"/>
                    <a:gd name="T29" fmla="*/ 42 h 51"/>
                    <a:gd name="T30" fmla="*/ 16 w 136"/>
                    <a:gd name="T31" fmla="*/ 41 h 51"/>
                    <a:gd name="T32" fmla="*/ 39 w 136"/>
                    <a:gd name="T33" fmla="*/ 23 h 51"/>
                    <a:gd name="T34" fmla="*/ 43 w 136"/>
                    <a:gd name="T35" fmla="*/ 24 h 51"/>
                    <a:gd name="T36" fmla="*/ 47 w 136"/>
                    <a:gd name="T37" fmla="*/ 23 h 51"/>
                    <a:gd name="T38" fmla="*/ 72 w 136"/>
                    <a:gd name="T39" fmla="*/ 43 h 51"/>
                    <a:gd name="T40" fmla="*/ 72 w 136"/>
                    <a:gd name="T41" fmla="*/ 43 h 51"/>
                    <a:gd name="T42" fmla="*/ 80 w 136"/>
                    <a:gd name="T43" fmla="*/ 51 h 51"/>
                    <a:gd name="T44" fmla="*/ 88 w 136"/>
                    <a:gd name="T45" fmla="*/ 43 h 51"/>
                    <a:gd name="T46" fmla="*/ 88 w 136"/>
                    <a:gd name="T47" fmla="*/ 43 h 51"/>
                    <a:gd name="T48" fmla="*/ 124 w 136"/>
                    <a:gd name="T49" fmla="*/ 16 h 51"/>
                    <a:gd name="T50" fmla="*/ 128 w 136"/>
                    <a:gd name="T51" fmla="*/ 16 h 51"/>
                    <a:gd name="T52" fmla="*/ 136 w 136"/>
                    <a:gd name="T53" fmla="*/ 8 h 51"/>
                    <a:gd name="T54" fmla="*/ 128 w 136"/>
                    <a:gd name="T55" fmla="*/ 0 h 51"/>
                    <a:gd name="T56" fmla="*/ 119 w 136"/>
                    <a:gd name="T57" fmla="*/ 8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6" h="51">
                      <a:moveTo>
                        <a:pt x="119" y="8"/>
                      </a:moveTo>
                      <a:cubicBezTo>
                        <a:pt x="119" y="9"/>
                        <a:pt x="119" y="9"/>
                        <a:pt x="119" y="9"/>
                      </a:cubicBezTo>
                      <a:cubicBezTo>
                        <a:pt x="83" y="36"/>
                        <a:pt x="83" y="36"/>
                        <a:pt x="83" y="36"/>
                      </a:cubicBezTo>
                      <a:cubicBezTo>
                        <a:pt x="82" y="35"/>
                        <a:pt x="81" y="35"/>
                        <a:pt x="80" y="35"/>
                      </a:cubicBezTo>
                      <a:cubicBezTo>
                        <a:pt x="78" y="35"/>
                        <a:pt x="77" y="35"/>
                        <a:pt x="76" y="36"/>
                      </a:cubicBezTo>
                      <a:cubicBezTo>
                        <a:pt x="51" y="16"/>
                        <a:pt x="51" y="16"/>
                        <a:pt x="51" y="16"/>
                      </a:cubicBezTo>
                      <a:cubicBezTo>
                        <a:pt x="51" y="16"/>
                        <a:pt x="51" y="16"/>
                        <a:pt x="51" y="16"/>
                      </a:cubicBezTo>
                      <a:cubicBezTo>
                        <a:pt x="51" y="12"/>
                        <a:pt x="48" y="8"/>
                        <a:pt x="43" y="8"/>
                      </a:cubicBezTo>
                      <a:cubicBezTo>
                        <a:pt x="39" y="8"/>
                        <a:pt x="35" y="12"/>
                        <a:pt x="35" y="16"/>
                      </a:cubicBezTo>
                      <a:cubicBezTo>
                        <a:pt x="35" y="16"/>
                        <a:pt x="35" y="16"/>
                        <a:pt x="35" y="16"/>
                      </a:cubicBezTo>
                      <a:cubicBezTo>
                        <a:pt x="11" y="35"/>
                        <a:pt x="11" y="35"/>
                        <a:pt x="11" y="35"/>
                      </a:cubicBezTo>
                      <a:cubicBezTo>
                        <a:pt x="10" y="34"/>
                        <a:pt x="9" y="34"/>
                        <a:pt x="8" y="34"/>
                      </a:cubicBezTo>
                      <a:cubicBezTo>
                        <a:pt x="4" y="34"/>
                        <a:pt x="0" y="38"/>
                        <a:pt x="0" y="42"/>
                      </a:cubicBezTo>
                      <a:cubicBezTo>
                        <a:pt x="0" y="47"/>
                        <a:pt x="4" y="50"/>
                        <a:pt x="8" y="50"/>
                      </a:cubicBezTo>
                      <a:cubicBezTo>
                        <a:pt x="13" y="50"/>
                        <a:pt x="16" y="47"/>
                        <a:pt x="16" y="42"/>
                      </a:cubicBezTo>
                      <a:cubicBezTo>
                        <a:pt x="16" y="41"/>
                        <a:pt x="16" y="41"/>
                        <a:pt x="16" y="41"/>
                      </a:cubicBezTo>
                      <a:cubicBezTo>
                        <a:pt x="39" y="23"/>
                        <a:pt x="39" y="23"/>
                        <a:pt x="39" y="23"/>
                      </a:cubicBezTo>
                      <a:cubicBezTo>
                        <a:pt x="40" y="24"/>
                        <a:pt x="42" y="24"/>
                        <a:pt x="43" y="24"/>
                      </a:cubicBezTo>
                      <a:cubicBezTo>
                        <a:pt x="44" y="24"/>
                        <a:pt x="46" y="24"/>
                        <a:pt x="47" y="23"/>
                      </a:cubicBezTo>
                      <a:cubicBezTo>
                        <a:pt x="72" y="43"/>
                        <a:pt x="72" y="43"/>
                        <a:pt x="72" y="43"/>
                      </a:cubicBezTo>
                      <a:cubicBezTo>
                        <a:pt x="72" y="43"/>
                        <a:pt x="72" y="43"/>
                        <a:pt x="72" y="43"/>
                      </a:cubicBezTo>
                      <a:cubicBezTo>
                        <a:pt x="72" y="48"/>
                        <a:pt x="75" y="51"/>
                        <a:pt x="80" y="51"/>
                      </a:cubicBezTo>
                      <a:cubicBezTo>
                        <a:pt x="84" y="51"/>
                        <a:pt x="88" y="48"/>
                        <a:pt x="88" y="43"/>
                      </a:cubicBezTo>
                      <a:cubicBezTo>
                        <a:pt x="88" y="43"/>
                        <a:pt x="88" y="43"/>
                        <a:pt x="88" y="43"/>
                      </a:cubicBezTo>
                      <a:cubicBezTo>
                        <a:pt x="124" y="16"/>
                        <a:pt x="124" y="16"/>
                        <a:pt x="124" y="16"/>
                      </a:cubicBezTo>
                      <a:cubicBezTo>
                        <a:pt x="125" y="16"/>
                        <a:pt x="126" y="16"/>
                        <a:pt x="128" y="16"/>
                      </a:cubicBezTo>
                      <a:cubicBezTo>
                        <a:pt x="132" y="16"/>
                        <a:pt x="136" y="13"/>
                        <a:pt x="136" y="8"/>
                      </a:cubicBezTo>
                      <a:cubicBezTo>
                        <a:pt x="136" y="4"/>
                        <a:pt x="132" y="0"/>
                        <a:pt x="128" y="0"/>
                      </a:cubicBezTo>
                      <a:cubicBezTo>
                        <a:pt x="123" y="0"/>
                        <a:pt x="119" y="4"/>
                        <a:pt x="119"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grpSp>
        </p:grpSp>
      </p:grpSp>
      <p:sp>
        <p:nvSpPr>
          <p:cNvPr id="107" name="TextBox 106">
            <a:extLst>
              <a:ext uri="{FF2B5EF4-FFF2-40B4-BE49-F238E27FC236}">
                <a16:creationId xmlns:a16="http://schemas.microsoft.com/office/drawing/2014/main" id="{2C9E2E35-EC5B-4926-9EB5-45702EB7B681}"/>
              </a:ext>
            </a:extLst>
          </p:cNvPr>
          <p:cNvSpPr txBox="1"/>
          <p:nvPr/>
        </p:nvSpPr>
        <p:spPr>
          <a:xfrm>
            <a:off x="515938" y="424371"/>
            <a:ext cx="9429548" cy="492443"/>
          </a:xfrm>
          <a:prstGeom prst="rect">
            <a:avLst/>
          </a:prstGeom>
          <a:noFill/>
        </p:spPr>
        <p:txBody>
          <a:bodyPr wrap="square" lIns="0" tIns="0" rIns="0" bIns="0" rtlCol="0" anchor="ctr">
            <a:spAutoFit/>
          </a:bodyPr>
          <a:lstStyle>
            <a:defPPr>
              <a:defRPr lang="ko-KR"/>
            </a:defPPr>
            <a:lvl1pPr defTabSz="957474">
              <a:spcBef>
                <a:spcPct val="0"/>
              </a:spcBef>
              <a:defRPr sz="3200" b="1">
                <a:ln>
                  <a:solidFill>
                    <a:schemeClr val="bg1">
                      <a:lumMod val="75000"/>
                      <a:alpha val="0"/>
                    </a:schemeClr>
                  </a:solidFill>
                </a:ln>
                <a:latin typeface="Arial" panose="020B0604020202020204" pitchFamily="34" charset="0"/>
                <a:ea typeface="나눔스퀘어 ExtraBold" panose="020B0600000101010101" pitchFamily="50" charset="-127"/>
                <a:cs typeface="Arial" panose="020B0604020202020204" pitchFamily="34" charset="0"/>
              </a:defRPr>
            </a:lvl1pPr>
          </a:lstStyle>
          <a:p>
            <a:r>
              <a:rPr lang="en-US" altLang="ko-KR" dirty="0">
                <a:ln>
                  <a:solidFill>
                    <a:prstClr val="white">
                      <a:lumMod val="75000"/>
                      <a:alpha val="0"/>
                    </a:prstClr>
                  </a:solidFill>
                </a:ln>
                <a:solidFill>
                  <a:prstClr val="black"/>
                </a:solidFill>
              </a:rPr>
              <a:t>4PL </a:t>
            </a:r>
            <a:r>
              <a:rPr kumimoji="0" lang="en-US" altLang="ko-KR" sz="3200" b="1" i="0" u="none" strike="noStrike" kern="1200" cap="none" spc="0" normalizeH="0" baseline="0" noProof="0" dirty="0">
                <a:ln>
                  <a:solidFill>
                    <a:prstClr val="white">
                      <a:lumMod val="75000"/>
                      <a:alpha val="0"/>
                    </a:prstClr>
                  </a:solidFill>
                </a:ln>
                <a:solidFill>
                  <a:prstClr val="black"/>
                </a:solidFill>
                <a:effectLst/>
                <a:uLnTx/>
                <a:uFillTx/>
                <a:latin typeface="Arial" panose="020B0604020202020204" pitchFamily="34" charset="0"/>
                <a:ea typeface="나눔스퀘어 ExtraBold" panose="020B0600000101010101" pitchFamily="50" charset="-127"/>
                <a:cs typeface="Arial" panose="020B0604020202020204" pitchFamily="34" charset="0"/>
              </a:rPr>
              <a:t>Integrated Logistics</a:t>
            </a:r>
            <a:endParaRPr lang="en-US" altLang="ko-KR" dirty="0"/>
          </a:p>
        </p:txBody>
      </p:sp>
      <p:sp>
        <p:nvSpPr>
          <p:cNvPr id="10" name="TextBox 9">
            <a:extLst>
              <a:ext uri="{FF2B5EF4-FFF2-40B4-BE49-F238E27FC236}">
                <a16:creationId xmlns:a16="http://schemas.microsoft.com/office/drawing/2014/main" id="{279B408F-B6A1-3C85-32C4-CE390EC3BA00}"/>
              </a:ext>
            </a:extLst>
          </p:cNvPr>
          <p:cNvSpPr txBox="1"/>
          <p:nvPr/>
        </p:nvSpPr>
        <p:spPr>
          <a:xfrm>
            <a:off x="515937" y="1179617"/>
            <a:ext cx="11267746" cy="619657"/>
          </a:xfrm>
          <a:prstGeom prst="rect">
            <a:avLst/>
          </a:prstGeom>
          <a:noFill/>
        </p:spPr>
        <p:txBody>
          <a:bodyPr wrap="square" lIns="0" tIns="0" rIns="0" bIns="0" rtlCol="0" anchor="t">
            <a:spAutoFit/>
          </a:bodyPr>
          <a:lstStyle>
            <a:defPPr>
              <a:defRPr lang="ko-KR"/>
            </a:defPPr>
            <a:lvl1pPr>
              <a:defRPr sz="2600">
                <a:ln>
                  <a:solidFill>
                    <a:schemeClr val="accent1">
                      <a:alpha val="0"/>
                    </a:schemeClr>
                  </a:solidFill>
                </a:ln>
                <a:solidFill>
                  <a:schemeClr val="tx1">
                    <a:lumMod val="85000"/>
                    <a:lumOff val="15000"/>
                  </a:schemeClr>
                </a:solidFill>
                <a:latin typeface="배달의민족 도현" panose="020B0600000101010101" pitchFamily="50" charset="-127"/>
                <a:ea typeface="배달의민족 도현" panose="020B0600000101010101" pitchFamily="50" charset="-127"/>
              </a:defRPr>
            </a:lvl1pPr>
          </a:lstStyle>
          <a:p>
            <a:pPr defTabSz="957474">
              <a:lnSpc>
                <a:spcPct val="110000"/>
              </a:lnSpc>
              <a:spcBef>
                <a:spcPct val="0"/>
              </a:spcBef>
            </a:pPr>
            <a:r>
              <a:rPr lang="en-US" altLang="ko-KR" sz="2000" dirty="0">
                <a:ln>
                  <a:solidFill>
                    <a:schemeClr val="bg1">
                      <a:lumMod val="75000"/>
                      <a:alpha val="0"/>
                    </a:schemeClr>
                  </a:solidFill>
                </a:ln>
                <a:solidFill>
                  <a:schemeClr val="tx1">
                    <a:lumMod val="75000"/>
                    <a:lumOff val="25000"/>
                  </a:schemeClr>
                </a:solidFill>
                <a:latin typeface="Arial" panose="020B0604020202020204" pitchFamily="34" charset="0"/>
                <a:ea typeface="나눔스퀘어 ExtraBold" panose="020B0600000101010101" pitchFamily="50" charset="-127"/>
                <a:cs typeface="Arial" panose="020B0604020202020204" pitchFamily="34" charset="0"/>
              </a:rPr>
              <a:t>Provide innovations in supply chain through 4PL integrated logistics.</a:t>
            </a:r>
            <a:endParaRPr lang="en-US" altLang="ko-KR" sz="1800" dirty="0">
              <a:ln>
                <a:solidFill>
                  <a:schemeClr val="bg1">
                    <a:lumMod val="75000"/>
                    <a:alpha val="0"/>
                  </a:schemeClr>
                </a:solidFill>
              </a:ln>
              <a:solidFill>
                <a:schemeClr val="tx1">
                  <a:lumMod val="75000"/>
                  <a:lumOff val="25000"/>
                </a:schemeClr>
              </a:solidFill>
              <a:latin typeface="Arial" panose="020B0604020202020204" pitchFamily="34" charset="0"/>
              <a:ea typeface="나눔스퀘어 ExtraBold" panose="020B0600000101010101" pitchFamily="50" charset="-127"/>
              <a:cs typeface="Arial" panose="020B0604020202020204" pitchFamily="34" charset="0"/>
            </a:endParaRPr>
          </a:p>
          <a:p>
            <a:pPr defTabSz="957474">
              <a:lnSpc>
                <a:spcPct val="110000"/>
              </a:lnSpc>
              <a:spcBef>
                <a:spcPct val="0"/>
              </a:spcBef>
            </a:pPr>
            <a:r>
              <a:rPr lang="en-US" altLang="ko-KR" sz="1800" dirty="0">
                <a:ln>
                  <a:solidFill>
                    <a:schemeClr val="bg1">
                      <a:lumMod val="75000"/>
                      <a:alpha val="0"/>
                    </a:schemeClr>
                  </a:solidFill>
                </a:ln>
                <a:solidFill>
                  <a:schemeClr val="tx1">
                    <a:lumMod val="75000"/>
                    <a:lumOff val="25000"/>
                  </a:schemeClr>
                </a:solidFill>
                <a:latin typeface="Arial" panose="020B0604020202020204" pitchFamily="34" charset="0"/>
                <a:ea typeface="나눔스퀘어 ExtraBold" panose="020B0600000101010101" pitchFamily="50" charset="-127"/>
                <a:cs typeface="Arial" panose="020B0604020202020204" pitchFamily="34" charset="0"/>
              </a:rPr>
              <a:t>(Logistics innovation aims improvement in sales, purchase, production, quality and customer experience)</a:t>
            </a:r>
          </a:p>
        </p:txBody>
      </p:sp>
      <p:pic>
        <p:nvPicPr>
          <p:cNvPr id="14" name="Picture 14">
            <a:extLst>
              <a:ext uri="{FF2B5EF4-FFF2-40B4-BE49-F238E27FC236}">
                <a16:creationId xmlns:a16="http://schemas.microsoft.com/office/drawing/2014/main" id="{91E29779-89F8-C7B4-4E7A-13A8E8001A3E}"/>
              </a:ext>
            </a:extLst>
          </p:cNvPr>
          <p:cNvPicPr>
            <a:picLocks noChangeAspect="1"/>
          </p:cNvPicPr>
          <p:nvPr/>
        </p:nvPicPr>
        <p:blipFill rotWithShape="1">
          <a:blip r:embed="rId2"/>
          <a:srcRect l="8212" t="14026" r="67371" b="25264"/>
          <a:stretch/>
        </p:blipFill>
        <p:spPr>
          <a:xfrm>
            <a:off x="7110415" y="2281452"/>
            <a:ext cx="4923575" cy="3140670"/>
          </a:xfrm>
          <a:prstGeom prst="rect">
            <a:avLst/>
          </a:prstGeom>
        </p:spPr>
      </p:pic>
      <p:sp>
        <p:nvSpPr>
          <p:cNvPr id="15" name="직각 삼각형 14">
            <a:extLst>
              <a:ext uri="{FF2B5EF4-FFF2-40B4-BE49-F238E27FC236}">
                <a16:creationId xmlns:a16="http://schemas.microsoft.com/office/drawing/2014/main" id="{67708869-3C64-A94E-D7F5-27E5B3F90C50}"/>
              </a:ext>
            </a:extLst>
          </p:cNvPr>
          <p:cNvSpPr/>
          <p:nvPr/>
        </p:nvSpPr>
        <p:spPr>
          <a:xfrm flipV="1">
            <a:off x="7106392" y="2101769"/>
            <a:ext cx="824819" cy="3506737"/>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noAutofit/>
          </a:bodyPr>
          <a:lstStyle/>
          <a:p>
            <a:pPr algn="ctr" latinLnBrk="0"/>
            <a:endParaRPr lang="ko-KR" altLang="en-US">
              <a:ln>
                <a:solidFill>
                  <a:srgbClr val="C00000">
                    <a:alpha val="0"/>
                  </a:srgbClr>
                </a:solidFill>
              </a:ln>
              <a:latin typeface="Arial" panose="020B0604020202020204" pitchFamily="34" charset="0"/>
              <a:ea typeface="KoPub돋움체 Bold" panose="00000800000000000000" pitchFamily="2" charset="-127"/>
              <a:cs typeface="Arial" panose="020B0604020202020204" pitchFamily="34" charset="0"/>
            </a:endParaRPr>
          </a:p>
        </p:txBody>
      </p:sp>
      <p:sp>
        <p:nvSpPr>
          <p:cNvPr id="233" name="평행 사변형 232"/>
          <p:cNvSpPr/>
          <p:nvPr/>
        </p:nvSpPr>
        <p:spPr>
          <a:xfrm>
            <a:off x="3316081" y="3412418"/>
            <a:ext cx="3897071" cy="843784"/>
          </a:xfrm>
          <a:prstGeom prst="parallelogram">
            <a:avLst>
              <a:gd name="adj" fmla="val 27968"/>
            </a:avLst>
          </a:prstGeom>
          <a:solidFill>
            <a:schemeClr val="tx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noAutofit/>
          </a:bodyPr>
          <a:lstStyle/>
          <a:p>
            <a:pPr algn="ctr" fontAlgn="base" latinLnBrk="0"/>
            <a:endParaRPr kumimoji="1" lang="ko-KR" altLang="en-US">
              <a:ln>
                <a:solidFill>
                  <a:prstClr val="white">
                    <a:lumMod val="85000"/>
                    <a:alpha val="0"/>
                  </a:prstClr>
                </a:solidFill>
              </a:ln>
              <a:solidFill>
                <a:prstClr val="black">
                  <a:lumMod val="85000"/>
                  <a:lumOff val="15000"/>
                </a:prstClr>
              </a:solidFill>
              <a:latin typeface="Arial" panose="020B0604020202020204" pitchFamily="34" charset="0"/>
              <a:ea typeface="KoPub돋움체 Bold" panose="00000800000000000000" pitchFamily="2" charset="-127"/>
              <a:cs typeface="Arial" panose="020B0604020202020204" pitchFamily="34" charset="0"/>
            </a:endParaRPr>
          </a:p>
        </p:txBody>
      </p:sp>
      <p:grpSp>
        <p:nvGrpSpPr>
          <p:cNvPr id="16" name="그룹 15">
            <a:extLst>
              <a:ext uri="{FF2B5EF4-FFF2-40B4-BE49-F238E27FC236}">
                <a16:creationId xmlns:a16="http://schemas.microsoft.com/office/drawing/2014/main" id="{02226564-061B-7312-4CC8-FD193493833A}"/>
              </a:ext>
            </a:extLst>
          </p:cNvPr>
          <p:cNvGrpSpPr/>
          <p:nvPr/>
        </p:nvGrpSpPr>
        <p:grpSpPr>
          <a:xfrm>
            <a:off x="10292251" y="0"/>
            <a:ext cx="1665107" cy="468463"/>
            <a:chOff x="10292251" y="0"/>
            <a:chExt cx="1665107" cy="468463"/>
          </a:xfrm>
        </p:grpSpPr>
        <p:sp>
          <p:nvSpPr>
            <p:cNvPr id="18" name="TextBox 17">
              <a:extLst>
                <a:ext uri="{FF2B5EF4-FFF2-40B4-BE49-F238E27FC236}">
                  <a16:creationId xmlns:a16="http://schemas.microsoft.com/office/drawing/2014/main" id="{95F3A25E-C000-1D56-D4F3-840D3A1619F1}"/>
                </a:ext>
              </a:extLst>
            </p:cNvPr>
            <p:cNvSpPr txBox="1"/>
            <p:nvPr/>
          </p:nvSpPr>
          <p:spPr>
            <a:xfrm>
              <a:off x="11699274" y="222242"/>
              <a:ext cx="258084" cy="246221"/>
            </a:xfrm>
            <a:prstGeom prst="rect">
              <a:avLst/>
            </a:prstGeom>
            <a:noFill/>
          </p:spPr>
          <p:txBody>
            <a:bodyPr wrap="none" lIns="0" tIns="0" rIns="0" bIns="0" rtlCol="0" anchor="ctr" anchorCtr="0">
              <a:spAutoFit/>
            </a:bodyPr>
            <a:lstStyle>
              <a:defPPr>
                <a:defRPr lang="ko-KR"/>
              </a:defPPr>
              <a:lvl1pPr>
                <a:spcAft>
                  <a:spcPts val="300"/>
                </a:spcAft>
                <a:defRPr sz="2800" spc="-100">
                  <a:ln>
                    <a:solidFill>
                      <a:schemeClr val="bg1">
                        <a:alpha val="0"/>
                      </a:schemeClr>
                    </a:solidFill>
                  </a:ln>
                  <a:solidFill>
                    <a:srgbClr val="005B8D"/>
                  </a:solidFill>
                  <a:latin typeface="Times New Roman" panose="02020603050405020304" pitchFamily="18" charset="0"/>
                  <a:ea typeface="KoPub돋움체 Bold" panose="02020603020101020101" pitchFamily="18" charset="-127"/>
                  <a:cs typeface="Times New Roman" panose="02020603050405020304" pitchFamily="18" charset="0"/>
                </a:defRPr>
              </a:lvl1pPr>
            </a:lstStyle>
            <a:p>
              <a:pPr latinLnBrk="0"/>
              <a:r>
                <a:rPr lang="en-US" altLang="ko-KR" sz="1600" spc="0" dirty="0">
                  <a:ln>
                    <a:solidFill>
                      <a:prstClr val="white">
                        <a:alpha val="0"/>
                      </a:prstClr>
                    </a:solidFill>
                  </a:ln>
                  <a:solidFill>
                    <a:srgbClr val="05C3A7"/>
                  </a:solidFill>
                  <a:ea typeface="Malgun Gothic" panose="020B0503020000020004" pitchFamily="34" charset="-127"/>
                </a:rPr>
                <a:t>III.</a:t>
              </a:r>
            </a:p>
          </p:txBody>
        </p:sp>
        <p:sp>
          <p:nvSpPr>
            <p:cNvPr id="19" name="TextBox 18">
              <a:extLst>
                <a:ext uri="{FF2B5EF4-FFF2-40B4-BE49-F238E27FC236}">
                  <a16:creationId xmlns:a16="http://schemas.microsoft.com/office/drawing/2014/main" id="{80353E1E-FF41-F725-CC76-37B60745946C}"/>
                </a:ext>
              </a:extLst>
            </p:cNvPr>
            <p:cNvSpPr txBox="1"/>
            <p:nvPr/>
          </p:nvSpPr>
          <p:spPr>
            <a:xfrm>
              <a:off x="10292251" y="295796"/>
              <a:ext cx="1287212" cy="153888"/>
            </a:xfrm>
            <a:prstGeom prst="rect">
              <a:avLst/>
            </a:prstGeom>
            <a:noFill/>
            <a:ln w="9525">
              <a:noFill/>
              <a:miter lim="800000"/>
              <a:headEnd/>
              <a:tailEnd/>
            </a:ln>
          </p:spPr>
          <p:txBody>
            <a:bodyPr wrap="none" lIns="0" tIns="0" rIns="0" bIns="0" anchor="ctr">
              <a:spAutoFit/>
            </a:bodyPr>
            <a:lstStyle>
              <a:defPPr>
                <a:defRPr lang="ko-KR"/>
              </a:defPPr>
              <a:lvl1pPr defTabSz="914125" fontAlgn="base" latinLnBrk="0">
                <a:spcBef>
                  <a:spcPct val="0"/>
                </a:spcBef>
                <a:spcAft>
                  <a:spcPts val="200"/>
                </a:spcAft>
                <a:defRPr sz="1100" spc="-20">
                  <a:ln>
                    <a:solidFill>
                      <a:prstClr val="white">
                        <a:alpha val="0"/>
                      </a:prstClr>
                    </a:solidFill>
                  </a:ln>
                  <a:solidFill>
                    <a:schemeClr val="tx1">
                      <a:lumMod val="75000"/>
                      <a:lumOff val="25000"/>
                    </a:schemeClr>
                  </a:solidFill>
                  <a:latin typeface="KoPub돋움체 Bold" panose="02020603020101020101" pitchFamily="18" charset="-127"/>
                  <a:ea typeface="KoPub돋움체 Bold" panose="02020603020101020101" pitchFamily="18" charset="-127"/>
                  <a:cs typeface="Arial" charset="0"/>
                </a:defRPr>
              </a:lvl1pPr>
            </a:lstStyle>
            <a:p>
              <a:pPr algn="r"/>
              <a:r>
                <a:rPr lang="en-US" altLang="ko-KR" sz="1000" spc="0" dirty="0">
                  <a:solidFill>
                    <a:prstClr val="black">
                      <a:lumMod val="75000"/>
                      <a:lumOff val="25000"/>
                    </a:prstClr>
                  </a:solidFill>
                  <a:latin typeface="Arial" panose="020B0604020202020204" pitchFamily="34" charset="0"/>
                  <a:ea typeface="Malgun Gothic" panose="020B0503020000020004" pitchFamily="34" charset="-127"/>
                  <a:cs typeface="Arial" panose="020B0604020202020204" pitchFamily="34" charset="0"/>
                </a:rPr>
                <a:t>4PL </a:t>
              </a:r>
              <a:r>
                <a:rPr lang="en-US" altLang="ko-KR" sz="900" spc="0" dirty="0">
                  <a:solidFill>
                    <a:prstClr val="black">
                      <a:lumMod val="75000"/>
                      <a:lumOff val="25000"/>
                    </a:prstClr>
                  </a:solidFill>
                  <a:latin typeface="+mn-ea"/>
                  <a:ea typeface="+mn-ea"/>
                  <a:cs typeface="Arial" panose="020B0604020202020204" pitchFamily="34" charset="0"/>
                </a:rPr>
                <a:t>Integrated Logistics</a:t>
              </a:r>
              <a:endParaRPr lang="en-US" altLang="ko-KR" sz="1000" spc="0" dirty="0">
                <a:solidFill>
                  <a:prstClr val="black">
                    <a:lumMod val="75000"/>
                    <a:lumOff val="25000"/>
                  </a:prstClr>
                </a:solidFill>
                <a:latin typeface="+mn-ea"/>
                <a:ea typeface="+mn-ea"/>
                <a:cs typeface="Arial" panose="020B0604020202020204" pitchFamily="34" charset="0"/>
              </a:endParaRPr>
            </a:p>
          </p:txBody>
        </p:sp>
        <p:cxnSp>
          <p:nvCxnSpPr>
            <p:cNvPr id="20" name="직선 연결선 19">
              <a:extLst>
                <a:ext uri="{FF2B5EF4-FFF2-40B4-BE49-F238E27FC236}">
                  <a16:creationId xmlns:a16="http://schemas.microsoft.com/office/drawing/2014/main" id="{07C5DFF7-F1CB-8866-7F5C-DF0C206C9C56}"/>
                </a:ext>
              </a:extLst>
            </p:cNvPr>
            <p:cNvCxnSpPr/>
            <p:nvPr/>
          </p:nvCxnSpPr>
          <p:spPr>
            <a:xfrm>
              <a:off x="11640000" y="0"/>
              <a:ext cx="0" cy="432266"/>
            </a:xfrm>
            <a:prstGeom prst="line">
              <a:avLst/>
            </a:prstGeom>
            <a:ln w="9525" cap="flat">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1" name="타원 20">
              <a:extLst>
                <a:ext uri="{FF2B5EF4-FFF2-40B4-BE49-F238E27FC236}">
                  <a16:creationId xmlns:a16="http://schemas.microsoft.com/office/drawing/2014/main" id="{73681CD2-08E6-498C-B115-5BF434AC403A}"/>
                </a:ext>
              </a:extLst>
            </p:cNvPr>
            <p:cNvSpPr/>
            <p:nvPr/>
          </p:nvSpPr>
          <p:spPr>
            <a:xfrm>
              <a:off x="11076568" y="201570"/>
              <a:ext cx="57600" cy="57600"/>
            </a:xfrm>
            <a:prstGeom prst="ellipse">
              <a:avLst/>
            </a:prstGeom>
            <a:solidFill>
              <a:schemeClr val="bg1">
                <a:lumMod val="75000"/>
                <a:alpha val="8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latinLnBrk="0"/>
              <a:endParaRPr lang="ko-KR" altLang="en-US" spc="-20" dirty="0">
                <a:ln>
                  <a:solidFill>
                    <a:prstClr val="white">
                      <a:alpha val="0"/>
                    </a:prstClr>
                  </a:solidFill>
                </a:ln>
                <a:solidFill>
                  <a:prstClr val="white"/>
                </a:solidFill>
                <a:latin typeface="Malgun Gothic" panose="020B0503020000020004" pitchFamily="34" charset="-127"/>
                <a:ea typeface="Malgun Gothic" panose="020B0503020000020004" pitchFamily="34" charset="-127"/>
              </a:endParaRPr>
            </a:p>
          </p:txBody>
        </p:sp>
        <p:sp>
          <p:nvSpPr>
            <p:cNvPr id="22" name="타원 21">
              <a:extLst>
                <a:ext uri="{FF2B5EF4-FFF2-40B4-BE49-F238E27FC236}">
                  <a16:creationId xmlns:a16="http://schemas.microsoft.com/office/drawing/2014/main" id="{6FC469C4-20C4-1652-123D-D0B9E6E30D4B}"/>
                </a:ext>
              </a:extLst>
            </p:cNvPr>
            <p:cNvSpPr/>
            <p:nvPr/>
          </p:nvSpPr>
          <p:spPr>
            <a:xfrm>
              <a:off x="11324051" y="201570"/>
              <a:ext cx="57600" cy="57600"/>
            </a:xfrm>
            <a:prstGeom prst="ellipse">
              <a:avLst/>
            </a:prstGeom>
            <a:solidFill>
              <a:srgbClr val="05C3A7">
                <a:alpha val="80000"/>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latinLnBrk="0"/>
              <a:endParaRPr lang="ko-KR" altLang="en-US" spc="-20" dirty="0">
                <a:ln>
                  <a:solidFill>
                    <a:prstClr val="white">
                      <a:alpha val="0"/>
                    </a:prstClr>
                  </a:solidFill>
                </a:ln>
                <a:solidFill>
                  <a:prstClr val="white"/>
                </a:solidFill>
                <a:latin typeface="Malgun Gothic" panose="020B0503020000020004" pitchFamily="34" charset="-127"/>
                <a:ea typeface="Malgun Gothic" panose="020B0503020000020004" pitchFamily="34" charset="-127"/>
              </a:endParaRPr>
            </a:p>
          </p:txBody>
        </p:sp>
        <p:sp>
          <p:nvSpPr>
            <p:cNvPr id="23" name="타원 22">
              <a:extLst>
                <a:ext uri="{FF2B5EF4-FFF2-40B4-BE49-F238E27FC236}">
                  <a16:creationId xmlns:a16="http://schemas.microsoft.com/office/drawing/2014/main" id="{28357AA4-08A8-B9E8-9EC2-EFC1D687DF5F}"/>
                </a:ext>
              </a:extLst>
            </p:cNvPr>
            <p:cNvSpPr/>
            <p:nvPr/>
          </p:nvSpPr>
          <p:spPr>
            <a:xfrm>
              <a:off x="11203612" y="201570"/>
              <a:ext cx="57600" cy="57600"/>
            </a:xfrm>
            <a:prstGeom prst="ellipse">
              <a:avLst/>
            </a:prstGeom>
            <a:solidFill>
              <a:schemeClr val="bg1">
                <a:lumMod val="75000"/>
                <a:alpha val="8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latinLnBrk="0"/>
              <a:endParaRPr lang="ko-KR" altLang="en-US" spc="-20" dirty="0">
                <a:ln>
                  <a:solidFill>
                    <a:prstClr val="white">
                      <a:alpha val="0"/>
                    </a:prstClr>
                  </a:solidFill>
                </a:ln>
                <a:solidFill>
                  <a:prstClr val="white"/>
                </a:solidFill>
                <a:latin typeface="Malgun Gothic" panose="020B0503020000020004" pitchFamily="34" charset="-127"/>
                <a:ea typeface="Malgun Gothic" panose="020B0503020000020004" pitchFamily="34" charset="-127"/>
              </a:endParaRPr>
            </a:p>
          </p:txBody>
        </p:sp>
        <p:sp>
          <p:nvSpPr>
            <p:cNvPr id="24" name="타원 23">
              <a:extLst>
                <a:ext uri="{FF2B5EF4-FFF2-40B4-BE49-F238E27FC236}">
                  <a16:creationId xmlns:a16="http://schemas.microsoft.com/office/drawing/2014/main" id="{9FFD0BD5-7D23-4644-CA52-B14D5372DC70}"/>
                </a:ext>
              </a:extLst>
            </p:cNvPr>
            <p:cNvSpPr/>
            <p:nvPr/>
          </p:nvSpPr>
          <p:spPr>
            <a:xfrm>
              <a:off x="11461533" y="201570"/>
              <a:ext cx="57600" cy="57600"/>
            </a:xfrm>
            <a:prstGeom prst="ellipse">
              <a:avLst/>
            </a:prstGeom>
            <a:solidFill>
              <a:schemeClr val="bg1">
                <a:lumMod val="75000"/>
                <a:alpha val="8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latinLnBrk="0"/>
              <a:endParaRPr lang="ko-KR" altLang="en-US" spc="-20" dirty="0">
                <a:ln>
                  <a:solidFill>
                    <a:prstClr val="white">
                      <a:alpha val="0"/>
                    </a:prstClr>
                  </a:solidFill>
                </a:ln>
                <a:solidFill>
                  <a:prstClr val="white"/>
                </a:solidFill>
                <a:latin typeface="Malgun Gothic" panose="020B0503020000020004" pitchFamily="34" charset="-127"/>
                <a:ea typeface="Malgun Gothic" panose="020B0503020000020004" pitchFamily="34" charset="-127"/>
              </a:endParaRPr>
            </a:p>
          </p:txBody>
        </p:sp>
      </p:grpSp>
    </p:spTree>
    <p:extLst>
      <p:ext uri="{BB962C8B-B14F-4D97-AF65-F5344CB8AC3E}">
        <p14:creationId xmlns:p14="http://schemas.microsoft.com/office/powerpoint/2010/main" val="31756127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extBox 39">
            <a:extLst>
              <a:ext uri="{FF2B5EF4-FFF2-40B4-BE49-F238E27FC236}">
                <a16:creationId xmlns:a16="http://schemas.microsoft.com/office/drawing/2014/main" id="{84BBFCB5-3226-497F-B40C-BD965B699937}"/>
              </a:ext>
            </a:extLst>
          </p:cNvPr>
          <p:cNvSpPr txBox="1"/>
          <p:nvPr/>
        </p:nvSpPr>
        <p:spPr>
          <a:xfrm>
            <a:off x="515938" y="455149"/>
            <a:ext cx="11676062" cy="430887"/>
          </a:xfrm>
          <a:prstGeom prst="rect">
            <a:avLst/>
          </a:prstGeom>
          <a:noFill/>
        </p:spPr>
        <p:txBody>
          <a:bodyPr wrap="square" lIns="0" tIns="0" rIns="0" bIns="0" rtlCol="0" anchor="ctr">
            <a:spAutoFit/>
          </a:bodyPr>
          <a:lstStyle>
            <a:defPPr>
              <a:defRPr lang="ko-KR"/>
            </a:defPPr>
            <a:lvl1pPr>
              <a:defRPr sz="2600">
                <a:ln>
                  <a:solidFill>
                    <a:schemeClr val="accent1">
                      <a:alpha val="0"/>
                    </a:schemeClr>
                  </a:solidFill>
                </a:ln>
                <a:solidFill>
                  <a:schemeClr val="tx1">
                    <a:lumMod val="85000"/>
                    <a:lumOff val="15000"/>
                  </a:schemeClr>
                </a:solidFill>
                <a:latin typeface="배달의민족 도현" panose="020B0600000101010101" pitchFamily="50" charset="-127"/>
                <a:ea typeface="배달의민족 도현" panose="020B0600000101010101" pitchFamily="50" charset="-127"/>
              </a:defRPr>
            </a:lvl1pPr>
          </a:lstStyle>
          <a:p>
            <a:pPr defTabSz="957474">
              <a:spcBef>
                <a:spcPct val="0"/>
              </a:spcBef>
            </a:pPr>
            <a:r>
              <a:rPr lang="en-US" altLang="ko-KR" sz="2800" b="1" dirty="0">
                <a:ln>
                  <a:solidFill>
                    <a:schemeClr val="bg1">
                      <a:lumMod val="75000"/>
                      <a:alpha val="0"/>
                    </a:schemeClr>
                  </a:solidFill>
                </a:ln>
                <a:solidFill>
                  <a:schemeClr val="tx1"/>
                </a:solidFill>
                <a:latin typeface="Arial" panose="020B0604020202020204" pitchFamily="34" charset="0"/>
                <a:ea typeface="나눔스퀘어 ExtraBold" panose="020B0600000101010101" pitchFamily="50" charset="-127"/>
                <a:cs typeface="Arial" panose="020B0604020202020204" pitchFamily="34" charset="0"/>
              </a:rPr>
              <a:t>[</a:t>
            </a:r>
            <a:r>
              <a:rPr lang="en-US" altLang="ko-KR" sz="2800" b="1" dirty="0">
                <a:ln>
                  <a:solidFill>
                    <a:prstClr val="white">
                      <a:lumMod val="75000"/>
                      <a:alpha val="0"/>
                    </a:prstClr>
                  </a:solidFill>
                </a:ln>
                <a:solidFill>
                  <a:prstClr val="black"/>
                </a:solidFill>
                <a:latin typeface="Arial" panose="020B0604020202020204" pitchFamily="34" charset="0"/>
                <a:cs typeface="Arial" panose="020B0604020202020204" pitchFamily="34" charset="0"/>
              </a:rPr>
              <a:t>4PL Integrated </a:t>
            </a:r>
            <a:r>
              <a:rPr kumimoji="0" lang="en-US" altLang="ko-KR" sz="2800" b="1" i="0" u="none" strike="noStrike" kern="1200" cap="none" spc="0" normalizeH="0" baseline="0" noProof="0" dirty="0">
                <a:ln>
                  <a:solidFill>
                    <a:prstClr val="white">
                      <a:lumMod val="75000"/>
                      <a:alpha val="0"/>
                    </a:prstClr>
                  </a:solidFill>
                </a:ln>
                <a:solidFill>
                  <a:prstClr val="black"/>
                </a:solidFill>
                <a:effectLst/>
                <a:uLnTx/>
                <a:uFillTx/>
                <a:latin typeface="Arial" panose="020B0604020202020204" pitchFamily="34" charset="0"/>
                <a:ea typeface="나눔스퀘어 ExtraBold" panose="020B0600000101010101" pitchFamily="50" charset="-127"/>
                <a:cs typeface="Arial" panose="020B0604020202020204" pitchFamily="34" charset="0"/>
              </a:rPr>
              <a:t>Logistics </a:t>
            </a:r>
            <a:r>
              <a:rPr lang="en-US" altLang="ko-KR" sz="2800" b="1" dirty="0">
                <a:ln>
                  <a:solidFill>
                    <a:schemeClr val="bg1">
                      <a:lumMod val="75000"/>
                      <a:alpha val="0"/>
                    </a:schemeClr>
                  </a:solidFill>
                </a:ln>
                <a:solidFill>
                  <a:schemeClr val="tx1"/>
                </a:solidFill>
                <a:latin typeface="Arial" panose="020B0604020202020204" pitchFamily="34" charset="0"/>
                <a:ea typeface="나눔스퀘어 ExtraBold" panose="020B0600000101010101" pitchFamily="50" charset="-127"/>
                <a:cs typeface="Arial" panose="020B0604020202020204" pitchFamily="34" charset="0"/>
              </a:rPr>
              <a:t>Case] Innovation Tasks</a:t>
            </a:r>
          </a:p>
        </p:txBody>
      </p:sp>
      <p:sp>
        <p:nvSpPr>
          <p:cNvPr id="56" name="TextBox 55">
            <a:extLst>
              <a:ext uri="{FF2B5EF4-FFF2-40B4-BE49-F238E27FC236}">
                <a16:creationId xmlns:a16="http://schemas.microsoft.com/office/drawing/2014/main" id="{5E1B6EE4-E7D5-448F-B960-1F4A708C013F}"/>
              </a:ext>
            </a:extLst>
          </p:cNvPr>
          <p:cNvSpPr txBox="1"/>
          <p:nvPr/>
        </p:nvSpPr>
        <p:spPr>
          <a:xfrm>
            <a:off x="509489" y="1196044"/>
            <a:ext cx="11160125" cy="650563"/>
          </a:xfrm>
          <a:prstGeom prst="rect">
            <a:avLst/>
          </a:prstGeom>
          <a:noFill/>
        </p:spPr>
        <p:txBody>
          <a:bodyPr wrap="square" lIns="0" tIns="0" rIns="0" bIns="0" rtlCol="0" anchor="t">
            <a:spAutoFit/>
          </a:bodyPr>
          <a:lstStyle>
            <a:defPPr>
              <a:defRPr lang="ko-KR"/>
            </a:defPPr>
            <a:lvl1pPr defTabSz="957474">
              <a:lnSpc>
                <a:spcPct val="110000"/>
              </a:lnSpc>
              <a:spcBef>
                <a:spcPct val="0"/>
              </a:spcBef>
              <a:defRPr>
                <a:ln>
                  <a:solidFill>
                    <a:schemeClr val="bg1">
                      <a:lumMod val="75000"/>
                      <a:alpha val="0"/>
                    </a:schemeClr>
                  </a:solidFill>
                </a:ln>
                <a:solidFill>
                  <a:schemeClr val="tx1">
                    <a:lumMod val="75000"/>
                    <a:lumOff val="25000"/>
                  </a:schemeClr>
                </a:solidFill>
                <a:latin typeface="Arial" panose="020B0604020202020204" pitchFamily="34" charset="0"/>
                <a:ea typeface="나눔스퀘어 ExtraBold" panose="020B0600000101010101" pitchFamily="50" charset="-127"/>
                <a:cs typeface="Arial" panose="020B0604020202020204" pitchFamily="34" charset="0"/>
              </a:defRPr>
            </a:lvl1pPr>
          </a:lstStyle>
          <a:p>
            <a:pPr defTabSz="957474">
              <a:lnSpc>
                <a:spcPct val="110000"/>
              </a:lnSpc>
              <a:spcBef>
                <a:spcPct val="0"/>
              </a:spcBef>
            </a:pPr>
            <a:r>
              <a:rPr lang="en-US" altLang="ko-KR" sz="2000" dirty="0">
                <a:latin typeface="Segoe UI" panose="020B0502040204020203" pitchFamily="34" charset="0"/>
                <a:cs typeface="Segoe UI" panose="020B0502040204020203" pitchFamily="34" charset="0"/>
              </a:rPr>
              <a:t>Implemented 6 major tasks for execution which are required to improve customer’s business competitiveness. </a:t>
            </a:r>
            <a:endParaRPr lang="en-US" altLang="ko-KR" dirty="0">
              <a:ln>
                <a:solidFill>
                  <a:schemeClr val="bg1">
                    <a:lumMod val="75000"/>
                    <a:alpha val="0"/>
                  </a:schemeClr>
                </a:solidFill>
              </a:ln>
              <a:solidFill>
                <a:schemeClr val="tx1">
                  <a:lumMod val="75000"/>
                  <a:lumOff val="25000"/>
                </a:schemeClr>
              </a:solidFill>
              <a:latin typeface="Segoe UI" panose="020B0502040204020203" pitchFamily="34" charset="0"/>
              <a:ea typeface="나눔스퀘어 ExtraBold" panose="020B0600000101010101" pitchFamily="50" charset="-127"/>
              <a:cs typeface="Segoe UI" panose="020B0502040204020203" pitchFamily="34" charset="0"/>
            </a:endParaRPr>
          </a:p>
        </p:txBody>
      </p:sp>
      <p:sp>
        <p:nvSpPr>
          <p:cNvPr id="33" name="TextBox 32">
            <a:extLst>
              <a:ext uri="{FF2B5EF4-FFF2-40B4-BE49-F238E27FC236}">
                <a16:creationId xmlns:a16="http://schemas.microsoft.com/office/drawing/2014/main" id="{26F9E923-8007-47EF-B9E2-BFB35D3FEB53}"/>
              </a:ext>
            </a:extLst>
          </p:cNvPr>
          <p:cNvSpPr txBox="1"/>
          <p:nvPr/>
        </p:nvSpPr>
        <p:spPr>
          <a:xfrm>
            <a:off x="2993533" y="1991730"/>
            <a:ext cx="2227265" cy="780983"/>
          </a:xfrm>
          <a:prstGeom prst="rect">
            <a:avLst/>
          </a:prstGeom>
          <a:noFill/>
        </p:spPr>
        <p:txBody>
          <a:bodyPr wrap="square" lIns="0" tIns="0" rIns="0" bIns="0" rtlCol="0" anchor="t">
            <a:spAutoFit/>
          </a:bodyPr>
          <a:lstStyle>
            <a:defPPr>
              <a:defRPr lang="ko-KR"/>
            </a:defPPr>
            <a:lvl1pPr>
              <a:defRPr sz="2600">
                <a:ln>
                  <a:solidFill>
                    <a:schemeClr val="accent1">
                      <a:alpha val="0"/>
                    </a:schemeClr>
                  </a:solidFill>
                </a:ln>
                <a:solidFill>
                  <a:schemeClr val="tx1">
                    <a:lumMod val="85000"/>
                    <a:lumOff val="15000"/>
                  </a:schemeClr>
                </a:solidFill>
                <a:latin typeface="배달의민족 도현" panose="020B0600000101010101" pitchFamily="50" charset="-127"/>
                <a:ea typeface="배달의민족 도현" panose="020B0600000101010101" pitchFamily="50" charset="-127"/>
              </a:defRPr>
            </a:lvl1pPr>
          </a:lstStyle>
          <a:p>
            <a:pPr defTabSz="957474">
              <a:lnSpc>
                <a:spcPct val="110000"/>
              </a:lnSpc>
              <a:spcBef>
                <a:spcPct val="0"/>
              </a:spcBef>
            </a:pPr>
            <a:r>
              <a:rPr lang="en-US" altLang="ko-KR" sz="1400" b="1" dirty="0">
                <a:ln>
                  <a:solidFill>
                    <a:schemeClr val="bg1">
                      <a:lumMod val="75000"/>
                      <a:alpha val="0"/>
                    </a:schemeClr>
                  </a:solidFill>
                </a:ln>
                <a:solidFill>
                  <a:schemeClr val="tx1">
                    <a:lumMod val="75000"/>
                    <a:lumOff val="25000"/>
                  </a:schemeClr>
                </a:solidFill>
                <a:latin typeface="Segoe UI" panose="020B0502040204020203" pitchFamily="34" charset="0"/>
                <a:ea typeface="나눔스퀘어 ExtraBold" panose="020B0600000101010101" pitchFamily="50" charset="-127"/>
                <a:cs typeface="Segoe UI" panose="020B0502040204020203" pitchFamily="34" charset="0"/>
              </a:rPr>
              <a:t>     Network Optimization</a:t>
            </a:r>
          </a:p>
          <a:p>
            <a:pPr defTabSz="957474">
              <a:lnSpc>
                <a:spcPct val="110000"/>
              </a:lnSpc>
              <a:spcBef>
                <a:spcPct val="0"/>
              </a:spcBef>
            </a:pPr>
            <a:r>
              <a:rPr lang="en-US" altLang="ko-KR" sz="1100" dirty="0">
                <a:ln>
                  <a:solidFill>
                    <a:schemeClr val="bg1">
                      <a:lumMod val="75000"/>
                      <a:alpha val="0"/>
                    </a:schemeClr>
                  </a:solidFill>
                </a:ln>
                <a:solidFill>
                  <a:schemeClr val="tx1">
                    <a:lumMod val="75000"/>
                    <a:lumOff val="25000"/>
                  </a:schemeClr>
                </a:solidFill>
                <a:latin typeface="Segoe UI" panose="020B0502040204020203" pitchFamily="34" charset="0"/>
                <a:ea typeface="나눔스퀘어 ExtraBold" panose="020B0600000101010101" pitchFamily="50" charset="-127"/>
                <a:cs typeface="Segoe UI" panose="020B0502040204020203" pitchFamily="34" charset="0"/>
              </a:rPr>
              <a:t>Identified ideal location for DC to minimize trip distance to over 3,000 delivery destinations nation wide</a:t>
            </a:r>
          </a:p>
        </p:txBody>
      </p:sp>
      <p:sp>
        <p:nvSpPr>
          <p:cNvPr id="34" name="TextBox 33">
            <a:extLst>
              <a:ext uri="{FF2B5EF4-FFF2-40B4-BE49-F238E27FC236}">
                <a16:creationId xmlns:a16="http://schemas.microsoft.com/office/drawing/2014/main" id="{8CE6ADD2-EA12-4679-B36F-58CCF4BF4848}"/>
              </a:ext>
            </a:extLst>
          </p:cNvPr>
          <p:cNvSpPr txBox="1"/>
          <p:nvPr/>
        </p:nvSpPr>
        <p:spPr>
          <a:xfrm>
            <a:off x="2993533" y="3566003"/>
            <a:ext cx="2227265" cy="780983"/>
          </a:xfrm>
          <a:prstGeom prst="rect">
            <a:avLst/>
          </a:prstGeom>
          <a:noFill/>
        </p:spPr>
        <p:txBody>
          <a:bodyPr wrap="square" lIns="0" tIns="0" rIns="0" bIns="0" rtlCol="0" anchor="t">
            <a:spAutoFit/>
          </a:bodyPr>
          <a:lstStyle>
            <a:defPPr>
              <a:defRPr lang="ko-KR"/>
            </a:defPPr>
            <a:lvl1pPr>
              <a:defRPr sz="2600">
                <a:ln>
                  <a:solidFill>
                    <a:schemeClr val="accent1">
                      <a:alpha val="0"/>
                    </a:schemeClr>
                  </a:solidFill>
                </a:ln>
                <a:solidFill>
                  <a:schemeClr val="tx1">
                    <a:lumMod val="85000"/>
                    <a:lumOff val="15000"/>
                  </a:schemeClr>
                </a:solidFill>
                <a:latin typeface="배달의민족 도현" panose="020B0600000101010101" pitchFamily="50" charset="-127"/>
                <a:ea typeface="배달의민족 도현" panose="020B0600000101010101" pitchFamily="50" charset="-127"/>
              </a:defRPr>
            </a:lvl1pPr>
          </a:lstStyle>
          <a:p>
            <a:pPr defTabSz="957474">
              <a:lnSpc>
                <a:spcPct val="110000"/>
              </a:lnSpc>
              <a:spcBef>
                <a:spcPct val="0"/>
              </a:spcBef>
            </a:pPr>
            <a:r>
              <a:rPr lang="en-US" altLang="ko-KR" sz="1400" b="1" dirty="0">
                <a:ln>
                  <a:solidFill>
                    <a:schemeClr val="bg1">
                      <a:lumMod val="75000"/>
                      <a:alpha val="0"/>
                    </a:schemeClr>
                  </a:solidFill>
                </a:ln>
                <a:solidFill>
                  <a:schemeClr val="tx1">
                    <a:lumMod val="75000"/>
                    <a:lumOff val="25000"/>
                  </a:schemeClr>
                </a:solidFill>
                <a:latin typeface="Segoe UI" panose="020B0502040204020203" pitchFamily="34" charset="0"/>
                <a:ea typeface="나눔스퀘어 ExtraBold" panose="020B0600000101010101" pitchFamily="50" charset="-127"/>
                <a:cs typeface="Segoe UI" panose="020B0502040204020203" pitchFamily="34" charset="0"/>
              </a:rPr>
              <a:t>     DC Design</a:t>
            </a:r>
          </a:p>
          <a:p>
            <a:pPr defTabSz="957474">
              <a:lnSpc>
                <a:spcPct val="110000"/>
              </a:lnSpc>
              <a:spcBef>
                <a:spcPct val="0"/>
              </a:spcBef>
            </a:pPr>
            <a:r>
              <a:rPr lang="en-US" altLang="ko-KR" sz="1100" dirty="0">
                <a:ln>
                  <a:solidFill>
                    <a:schemeClr val="bg1">
                      <a:lumMod val="75000"/>
                      <a:alpha val="0"/>
                    </a:schemeClr>
                  </a:solidFill>
                </a:ln>
                <a:solidFill>
                  <a:schemeClr val="tx1">
                    <a:lumMod val="75000"/>
                    <a:lumOff val="25000"/>
                  </a:schemeClr>
                </a:solidFill>
                <a:latin typeface="Segoe UI" panose="020B0502040204020203" pitchFamily="34" charset="0"/>
                <a:ea typeface="나눔스퀘어 ExtraBold" panose="020B0600000101010101" pitchFamily="50" charset="-127"/>
                <a:cs typeface="Segoe UI" panose="020B0502040204020203" pitchFamily="34" charset="0"/>
              </a:rPr>
              <a:t>Optimized moving paths and space allocation for handling all of the fresh SKUs of the customer</a:t>
            </a:r>
          </a:p>
        </p:txBody>
      </p:sp>
      <p:sp>
        <p:nvSpPr>
          <p:cNvPr id="35" name="TextBox 34">
            <a:extLst>
              <a:ext uri="{FF2B5EF4-FFF2-40B4-BE49-F238E27FC236}">
                <a16:creationId xmlns:a16="http://schemas.microsoft.com/office/drawing/2014/main" id="{AD92762C-DEB2-4A8F-AC77-53203CF8632B}"/>
              </a:ext>
            </a:extLst>
          </p:cNvPr>
          <p:cNvSpPr txBox="1"/>
          <p:nvPr/>
        </p:nvSpPr>
        <p:spPr>
          <a:xfrm>
            <a:off x="3000027" y="5131764"/>
            <a:ext cx="2220771" cy="933974"/>
          </a:xfrm>
          <a:prstGeom prst="rect">
            <a:avLst/>
          </a:prstGeom>
          <a:noFill/>
        </p:spPr>
        <p:txBody>
          <a:bodyPr wrap="square" lIns="0" tIns="0" rIns="0" bIns="0" rtlCol="0" anchor="t">
            <a:spAutoFit/>
          </a:bodyPr>
          <a:lstStyle>
            <a:defPPr>
              <a:defRPr lang="ko-KR"/>
            </a:defPPr>
            <a:lvl1pPr>
              <a:defRPr sz="2600">
                <a:ln>
                  <a:solidFill>
                    <a:schemeClr val="accent1">
                      <a:alpha val="0"/>
                    </a:schemeClr>
                  </a:solidFill>
                </a:ln>
                <a:solidFill>
                  <a:schemeClr val="tx1">
                    <a:lumMod val="85000"/>
                    <a:lumOff val="15000"/>
                  </a:schemeClr>
                </a:solidFill>
                <a:latin typeface="배달의민족 도현" panose="020B0600000101010101" pitchFamily="50" charset="-127"/>
                <a:ea typeface="배달의민족 도현" panose="020B0600000101010101" pitchFamily="50" charset="-127"/>
              </a:defRPr>
            </a:lvl1pPr>
          </a:lstStyle>
          <a:p>
            <a:pPr defTabSz="957474">
              <a:lnSpc>
                <a:spcPct val="110000"/>
              </a:lnSpc>
              <a:spcBef>
                <a:spcPct val="0"/>
              </a:spcBef>
            </a:pPr>
            <a:r>
              <a:rPr lang="en-US" altLang="ko-KR" sz="1400" b="1" dirty="0">
                <a:ln>
                  <a:solidFill>
                    <a:schemeClr val="bg1">
                      <a:lumMod val="75000"/>
                      <a:alpha val="0"/>
                    </a:schemeClr>
                  </a:solidFill>
                </a:ln>
                <a:solidFill>
                  <a:schemeClr val="tx1">
                    <a:lumMod val="75000"/>
                    <a:lumOff val="25000"/>
                  </a:schemeClr>
                </a:solidFill>
                <a:latin typeface="Segoe UI" panose="020B0502040204020203" pitchFamily="34" charset="0"/>
                <a:ea typeface="나눔스퀘어 ExtraBold" panose="020B0600000101010101" pitchFamily="50" charset="-127"/>
                <a:cs typeface="Segoe UI" panose="020B0502040204020203" pitchFamily="34" charset="0"/>
              </a:rPr>
              <a:t>     SOP &amp; System Design</a:t>
            </a:r>
          </a:p>
          <a:p>
            <a:pPr defTabSz="957474">
              <a:lnSpc>
                <a:spcPct val="110000"/>
              </a:lnSpc>
              <a:spcBef>
                <a:spcPct val="0"/>
              </a:spcBef>
            </a:pPr>
            <a:r>
              <a:rPr lang="en-US" altLang="ko-KR" sz="1050" dirty="0">
                <a:ln>
                  <a:solidFill>
                    <a:schemeClr val="bg1">
                      <a:lumMod val="75000"/>
                      <a:alpha val="0"/>
                    </a:schemeClr>
                  </a:solidFill>
                </a:ln>
                <a:solidFill>
                  <a:schemeClr val="tx1">
                    <a:lumMod val="75000"/>
                    <a:lumOff val="25000"/>
                  </a:schemeClr>
                </a:solidFill>
                <a:latin typeface="Segoe UI" panose="020B0502040204020203" pitchFamily="34" charset="0"/>
                <a:ea typeface="나눔스퀘어 ExtraBold" panose="020B0600000101010101" pitchFamily="50" charset="-127"/>
                <a:cs typeface="Segoe UI" panose="020B0502040204020203" pitchFamily="34" charset="0"/>
              </a:rPr>
              <a:t>Redesigned DC cross-doc process to maximize efficiency and customize the system functions to best support the business</a:t>
            </a:r>
          </a:p>
        </p:txBody>
      </p:sp>
      <p:sp>
        <p:nvSpPr>
          <p:cNvPr id="36" name="TextBox 35">
            <a:extLst>
              <a:ext uri="{FF2B5EF4-FFF2-40B4-BE49-F238E27FC236}">
                <a16:creationId xmlns:a16="http://schemas.microsoft.com/office/drawing/2014/main" id="{D4AD75C3-16FD-488D-B903-35BBBED4B3CE}"/>
              </a:ext>
            </a:extLst>
          </p:cNvPr>
          <p:cNvSpPr txBox="1"/>
          <p:nvPr/>
        </p:nvSpPr>
        <p:spPr>
          <a:xfrm>
            <a:off x="8654496" y="2074554"/>
            <a:ext cx="2725400" cy="756233"/>
          </a:xfrm>
          <a:prstGeom prst="rect">
            <a:avLst/>
          </a:prstGeom>
          <a:noFill/>
        </p:spPr>
        <p:txBody>
          <a:bodyPr wrap="square" lIns="0" tIns="0" rIns="0" bIns="0" rtlCol="0" anchor="t">
            <a:spAutoFit/>
          </a:bodyPr>
          <a:lstStyle>
            <a:defPPr>
              <a:defRPr lang="ko-KR"/>
            </a:defPPr>
            <a:lvl1pPr>
              <a:defRPr sz="2600">
                <a:ln>
                  <a:solidFill>
                    <a:schemeClr val="accent1">
                      <a:alpha val="0"/>
                    </a:schemeClr>
                  </a:solidFill>
                </a:ln>
                <a:solidFill>
                  <a:schemeClr val="tx1">
                    <a:lumMod val="85000"/>
                    <a:lumOff val="15000"/>
                  </a:schemeClr>
                </a:solidFill>
                <a:latin typeface="배달의민족 도현" panose="020B0600000101010101" pitchFamily="50" charset="-127"/>
                <a:ea typeface="배달의민족 도현" panose="020B0600000101010101" pitchFamily="50" charset="-127"/>
              </a:defRPr>
            </a:lvl1pPr>
          </a:lstStyle>
          <a:p>
            <a:pPr defTabSz="957474">
              <a:lnSpc>
                <a:spcPct val="110000"/>
              </a:lnSpc>
              <a:spcBef>
                <a:spcPct val="0"/>
              </a:spcBef>
            </a:pPr>
            <a:r>
              <a:rPr lang="en-US" altLang="ko-KR" sz="1400" b="1" dirty="0">
                <a:ln>
                  <a:solidFill>
                    <a:schemeClr val="bg1">
                      <a:lumMod val="75000"/>
                      <a:alpha val="0"/>
                    </a:schemeClr>
                  </a:solidFill>
                </a:ln>
                <a:solidFill>
                  <a:schemeClr val="tx1">
                    <a:lumMod val="75000"/>
                    <a:lumOff val="25000"/>
                  </a:schemeClr>
                </a:solidFill>
                <a:latin typeface="Segoe UI" panose="020B0502040204020203" pitchFamily="34" charset="0"/>
                <a:ea typeface="나눔스퀘어 ExtraBold" panose="020B0600000101010101" pitchFamily="50" charset="-127"/>
                <a:cs typeface="Segoe UI" panose="020B0502040204020203" pitchFamily="34" charset="0"/>
              </a:rPr>
              <a:t>      Digital Assorting System </a:t>
            </a:r>
          </a:p>
          <a:p>
            <a:pPr defTabSz="957474">
              <a:lnSpc>
                <a:spcPct val="110000"/>
              </a:lnSpc>
              <a:spcBef>
                <a:spcPct val="0"/>
              </a:spcBef>
            </a:pPr>
            <a:r>
              <a:rPr lang="en-US" altLang="ko-KR" sz="1050" dirty="0">
                <a:ln>
                  <a:solidFill>
                    <a:schemeClr val="bg1">
                      <a:lumMod val="75000"/>
                      <a:alpha val="0"/>
                    </a:schemeClr>
                  </a:solidFill>
                </a:ln>
                <a:solidFill>
                  <a:schemeClr val="tx1">
                    <a:lumMod val="75000"/>
                    <a:lumOff val="25000"/>
                  </a:schemeClr>
                </a:solidFill>
                <a:latin typeface="Segoe UI" panose="020B0502040204020203" pitchFamily="34" charset="0"/>
                <a:ea typeface="나눔스퀘어 ExtraBold" panose="020B0600000101010101" pitchFamily="50" charset="-127"/>
                <a:cs typeface="Segoe UI" panose="020B0502040204020203" pitchFamily="34" charset="0"/>
              </a:rPr>
              <a:t>Identified and installed optimum equipment through cost simulation that maximize ROI given local labor costs</a:t>
            </a:r>
          </a:p>
        </p:txBody>
      </p:sp>
      <p:sp>
        <p:nvSpPr>
          <p:cNvPr id="37" name="TextBox 36">
            <a:extLst>
              <a:ext uri="{FF2B5EF4-FFF2-40B4-BE49-F238E27FC236}">
                <a16:creationId xmlns:a16="http://schemas.microsoft.com/office/drawing/2014/main" id="{64865112-5708-49C2-B7B3-9B421A516505}"/>
              </a:ext>
            </a:extLst>
          </p:cNvPr>
          <p:cNvSpPr txBox="1"/>
          <p:nvPr/>
        </p:nvSpPr>
        <p:spPr>
          <a:xfrm>
            <a:off x="8654496" y="3574234"/>
            <a:ext cx="2725400" cy="933974"/>
          </a:xfrm>
          <a:prstGeom prst="rect">
            <a:avLst/>
          </a:prstGeom>
          <a:noFill/>
        </p:spPr>
        <p:txBody>
          <a:bodyPr wrap="square" lIns="0" tIns="0" rIns="0" bIns="0" rtlCol="0" anchor="t">
            <a:spAutoFit/>
          </a:bodyPr>
          <a:lstStyle>
            <a:defPPr>
              <a:defRPr lang="ko-KR"/>
            </a:defPPr>
            <a:lvl1pPr>
              <a:defRPr sz="2600">
                <a:ln>
                  <a:solidFill>
                    <a:schemeClr val="accent1">
                      <a:alpha val="0"/>
                    </a:schemeClr>
                  </a:solidFill>
                </a:ln>
                <a:solidFill>
                  <a:schemeClr val="tx1">
                    <a:lumMod val="85000"/>
                    <a:lumOff val="15000"/>
                  </a:schemeClr>
                </a:solidFill>
                <a:latin typeface="배달의민족 도현" panose="020B0600000101010101" pitchFamily="50" charset="-127"/>
                <a:ea typeface="배달의민족 도현" panose="020B0600000101010101" pitchFamily="50" charset="-127"/>
              </a:defRPr>
            </a:lvl1pPr>
          </a:lstStyle>
          <a:p>
            <a:pPr defTabSz="957474">
              <a:lnSpc>
                <a:spcPct val="110000"/>
              </a:lnSpc>
              <a:spcBef>
                <a:spcPct val="0"/>
              </a:spcBef>
            </a:pPr>
            <a:r>
              <a:rPr lang="en-US" altLang="ko-KR" sz="1400" b="1" dirty="0">
                <a:ln>
                  <a:solidFill>
                    <a:schemeClr val="bg1">
                      <a:lumMod val="75000"/>
                      <a:alpha val="0"/>
                    </a:schemeClr>
                  </a:solidFill>
                </a:ln>
                <a:solidFill>
                  <a:schemeClr val="tx1">
                    <a:lumMod val="75000"/>
                    <a:lumOff val="25000"/>
                  </a:schemeClr>
                </a:solidFill>
                <a:latin typeface="Segoe UI" panose="020B0502040204020203" pitchFamily="34" charset="0"/>
                <a:ea typeface="나눔스퀘어 ExtraBold" panose="020B0600000101010101" pitchFamily="50" charset="-127"/>
                <a:cs typeface="Segoe UI" panose="020B0502040204020203" pitchFamily="34" charset="0"/>
              </a:rPr>
              <a:t>     System Customization</a:t>
            </a:r>
          </a:p>
          <a:p>
            <a:pPr defTabSz="957474">
              <a:lnSpc>
                <a:spcPct val="110000"/>
              </a:lnSpc>
              <a:spcBef>
                <a:spcPct val="0"/>
              </a:spcBef>
            </a:pPr>
            <a:r>
              <a:rPr lang="en-US" altLang="ko-KR" sz="1050" dirty="0">
                <a:ln>
                  <a:solidFill>
                    <a:schemeClr val="bg1">
                      <a:lumMod val="75000"/>
                      <a:alpha val="0"/>
                    </a:schemeClr>
                  </a:solidFill>
                </a:ln>
                <a:solidFill>
                  <a:schemeClr val="tx1">
                    <a:lumMod val="75000"/>
                    <a:lumOff val="25000"/>
                  </a:schemeClr>
                </a:solidFill>
                <a:latin typeface="Segoe UI" panose="020B0502040204020203" pitchFamily="34" charset="0"/>
                <a:ea typeface="나눔스퀘어 ExtraBold" panose="020B0600000101010101" pitchFamily="50" charset="-127"/>
                <a:cs typeface="Segoe UI" panose="020B0502040204020203" pitchFamily="34" charset="0"/>
              </a:rPr>
              <a:t>Created dashboard to eliminate or minimize job bottleneck between processes focusing on key part of the customers’ operation processes</a:t>
            </a:r>
          </a:p>
        </p:txBody>
      </p:sp>
      <p:sp>
        <p:nvSpPr>
          <p:cNvPr id="38" name="TextBox 37">
            <a:extLst>
              <a:ext uri="{FF2B5EF4-FFF2-40B4-BE49-F238E27FC236}">
                <a16:creationId xmlns:a16="http://schemas.microsoft.com/office/drawing/2014/main" id="{C99B0D95-2612-42D4-936E-EF9BFC0FAACB}"/>
              </a:ext>
            </a:extLst>
          </p:cNvPr>
          <p:cNvSpPr txBox="1"/>
          <p:nvPr/>
        </p:nvSpPr>
        <p:spPr>
          <a:xfrm>
            <a:off x="8654496" y="5131764"/>
            <a:ext cx="2725400" cy="933974"/>
          </a:xfrm>
          <a:prstGeom prst="rect">
            <a:avLst/>
          </a:prstGeom>
          <a:noFill/>
        </p:spPr>
        <p:txBody>
          <a:bodyPr wrap="square" lIns="0" tIns="0" rIns="0" bIns="0" rtlCol="0" anchor="t">
            <a:spAutoFit/>
          </a:bodyPr>
          <a:lstStyle>
            <a:defPPr>
              <a:defRPr lang="ko-KR"/>
            </a:defPPr>
            <a:lvl1pPr>
              <a:defRPr sz="2600">
                <a:ln>
                  <a:solidFill>
                    <a:schemeClr val="accent1">
                      <a:alpha val="0"/>
                    </a:schemeClr>
                  </a:solidFill>
                </a:ln>
                <a:solidFill>
                  <a:schemeClr val="tx1">
                    <a:lumMod val="85000"/>
                    <a:lumOff val="15000"/>
                  </a:schemeClr>
                </a:solidFill>
                <a:latin typeface="배달의민족 도현" panose="020B0600000101010101" pitchFamily="50" charset="-127"/>
                <a:ea typeface="배달의민족 도현" panose="020B0600000101010101" pitchFamily="50" charset="-127"/>
              </a:defRPr>
            </a:lvl1pPr>
          </a:lstStyle>
          <a:p>
            <a:pPr defTabSz="957474">
              <a:lnSpc>
                <a:spcPct val="110000"/>
              </a:lnSpc>
              <a:spcBef>
                <a:spcPct val="0"/>
              </a:spcBef>
            </a:pPr>
            <a:r>
              <a:rPr lang="en-US" altLang="ko-KR" sz="1400" b="1" dirty="0">
                <a:ln>
                  <a:solidFill>
                    <a:schemeClr val="bg1">
                      <a:lumMod val="75000"/>
                      <a:alpha val="0"/>
                    </a:schemeClr>
                  </a:solidFill>
                </a:ln>
                <a:solidFill>
                  <a:schemeClr val="tx1">
                    <a:lumMod val="75000"/>
                    <a:lumOff val="25000"/>
                  </a:schemeClr>
                </a:solidFill>
                <a:latin typeface="Segoe UI" panose="020B0502040204020203" pitchFamily="34" charset="0"/>
                <a:ea typeface="나눔스퀘어 ExtraBold" panose="020B0600000101010101" pitchFamily="50" charset="-127"/>
                <a:cs typeface="Segoe UI" panose="020B0502040204020203" pitchFamily="34" charset="0"/>
              </a:rPr>
              <a:t>     RPA</a:t>
            </a:r>
          </a:p>
          <a:p>
            <a:pPr defTabSz="957474">
              <a:lnSpc>
                <a:spcPct val="110000"/>
              </a:lnSpc>
              <a:spcBef>
                <a:spcPct val="0"/>
              </a:spcBef>
            </a:pPr>
            <a:r>
              <a:rPr lang="en-US" altLang="ko-KR" sz="1050" dirty="0">
                <a:ln>
                  <a:solidFill>
                    <a:schemeClr val="bg1">
                      <a:lumMod val="75000"/>
                      <a:alpha val="0"/>
                    </a:schemeClr>
                  </a:solidFill>
                </a:ln>
                <a:solidFill>
                  <a:schemeClr val="tx1">
                    <a:lumMod val="75000"/>
                    <a:lumOff val="25000"/>
                  </a:schemeClr>
                </a:solidFill>
                <a:latin typeface="Segoe UI" panose="020B0502040204020203" pitchFamily="34" charset="0"/>
                <a:ea typeface="나눔스퀘어 ExtraBold" panose="020B0600000101010101" pitchFamily="50" charset="-127"/>
                <a:cs typeface="Segoe UI" panose="020B0502040204020203" pitchFamily="34" charset="0"/>
              </a:rPr>
              <a:t>Send RPA automated email alert to provide key inventory and cost related data directly to major stakeholders at logistics, planning, and finance</a:t>
            </a:r>
          </a:p>
        </p:txBody>
      </p:sp>
      <p:sp>
        <p:nvSpPr>
          <p:cNvPr id="39" name="Rectangle: Rounded Corners 38">
            <a:extLst>
              <a:ext uri="{FF2B5EF4-FFF2-40B4-BE49-F238E27FC236}">
                <a16:creationId xmlns:a16="http://schemas.microsoft.com/office/drawing/2014/main" id="{C5996691-B9D0-4E58-BCED-EE546CB88391}"/>
              </a:ext>
            </a:extLst>
          </p:cNvPr>
          <p:cNvSpPr/>
          <p:nvPr/>
        </p:nvSpPr>
        <p:spPr>
          <a:xfrm>
            <a:off x="2993533" y="2029637"/>
            <a:ext cx="192505" cy="162427"/>
          </a:xfrm>
          <a:prstGeom prst="round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latin typeface="Segoe UI" panose="020B0502040204020203" pitchFamily="34" charset="0"/>
                <a:cs typeface="Segoe UI" panose="020B0502040204020203" pitchFamily="34" charset="0"/>
              </a:rPr>
              <a:t>1</a:t>
            </a:r>
          </a:p>
        </p:txBody>
      </p:sp>
      <p:sp>
        <p:nvSpPr>
          <p:cNvPr id="55" name="Rectangle: Rounded Corners 54">
            <a:extLst>
              <a:ext uri="{FF2B5EF4-FFF2-40B4-BE49-F238E27FC236}">
                <a16:creationId xmlns:a16="http://schemas.microsoft.com/office/drawing/2014/main" id="{04B27C01-69D2-43B7-9115-8464DA038CD1}"/>
              </a:ext>
            </a:extLst>
          </p:cNvPr>
          <p:cNvSpPr/>
          <p:nvPr/>
        </p:nvSpPr>
        <p:spPr>
          <a:xfrm>
            <a:off x="2993533" y="3596045"/>
            <a:ext cx="192505" cy="162427"/>
          </a:xfrm>
          <a:prstGeom prst="round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latin typeface="Segoe UI" panose="020B0502040204020203" pitchFamily="34" charset="0"/>
                <a:cs typeface="Segoe UI" panose="020B0502040204020203" pitchFamily="34" charset="0"/>
              </a:rPr>
              <a:t>2</a:t>
            </a:r>
          </a:p>
        </p:txBody>
      </p:sp>
      <p:sp>
        <p:nvSpPr>
          <p:cNvPr id="57" name="Rectangle: Rounded Corners 56">
            <a:extLst>
              <a:ext uri="{FF2B5EF4-FFF2-40B4-BE49-F238E27FC236}">
                <a16:creationId xmlns:a16="http://schemas.microsoft.com/office/drawing/2014/main" id="{D409495A-0206-42EE-905F-0AAD6B851DCE}"/>
              </a:ext>
            </a:extLst>
          </p:cNvPr>
          <p:cNvSpPr/>
          <p:nvPr/>
        </p:nvSpPr>
        <p:spPr>
          <a:xfrm>
            <a:off x="3000027" y="5168822"/>
            <a:ext cx="192505" cy="162427"/>
          </a:xfrm>
          <a:prstGeom prst="round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latin typeface="Segoe UI" panose="020B0502040204020203" pitchFamily="34" charset="0"/>
                <a:cs typeface="Segoe UI" panose="020B0502040204020203" pitchFamily="34" charset="0"/>
              </a:rPr>
              <a:t>3</a:t>
            </a:r>
          </a:p>
        </p:txBody>
      </p:sp>
      <p:sp>
        <p:nvSpPr>
          <p:cNvPr id="58" name="Rectangle: Rounded Corners 57">
            <a:extLst>
              <a:ext uri="{FF2B5EF4-FFF2-40B4-BE49-F238E27FC236}">
                <a16:creationId xmlns:a16="http://schemas.microsoft.com/office/drawing/2014/main" id="{7642C972-8095-4087-A035-EA97CB271A76}"/>
              </a:ext>
            </a:extLst>
          </p:cNvPr>
          <p:cNvSpPr/>
          <p:nvPr/>
        </p:nvSpPr>
        <p:spPr>
          <a:xfrm>
            <a:off x="8654496" y="2092602"/>
            <a:ext cx="192505" cy="162427"/>
          </a:xfrm>
          <a:prstGeom prst="round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latin typeface="Segoe UI" panose="020B0502040204020203" pitchFamily="34" charset="0"/>
                <a:cs typeface="Segoe UI" panose="020B0502040204020203" pitchFamily="34" charset="0"/>
              </a:rPr>
              <a:t>4</a:t>
            </a:r>
          </a:p>
        </p:txBody>
      </p:sp>
      <p:sp>
        <p:nvSpPr>
          <p:cNvPr id="59" name="Rectangle: Rounded Corners 58">
            <a:extLst>
              <a:ext uri="{FF2B5EF4-FFF2-40B4-BE49-F238E27FC236}">
                <a16:creationId xmlns:a16="http://schemas.microsoft.com/office/drawing/2014/main" id="{9014EC32-E20C-4D4B-822B-509094DA8A35}"/>
              </a:ext>
            </a:extLst>
          </p:cNvPr>
          <p:cNvSpPr/>
          <p:nvPr/>
        </p:nvSpPr>
        <p:spPr>
          <a:xfrm>
            <a:off x="8654496" y="3602453"/>
            <a:ext cx="192505" cy="162427"/>
          </a:xfrm>
          <a:prstGeom prst="round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latin typeface="Segoe UI" panose="020B0502040204020203" pitchFamily="34" charset="0"/>
                <a:cs typeface="Segoe UI" panose="020B0502040204020203" pitchFamily="34" charset="0"/>
              </a:rPr>
              <a:t>5</a:t>
            </a:r>
          </a:p>
        </p:txBody>
      </p:sp>
      <p:sp>
        <p:nvSpPr>
          <p:cNvPr id="60" name="Rectangle: Rounded Corners 59">
            <a:extLst>
              <a:ext uri="{FF2B5EF4-FFF2-40B4-BE49-F238E27FC236}">
                <a16:creationId xmlns:a16="http://schemas.microsoft.com/office/drawing/2014/main" id="{645CBAE8-66D2-4DAE-8106-5AD62B0F3ED3}"/>
              </a:ext>
            </a:extLst>
          </p:cNvPr>
          <p:cNvSpPr/>
          <p:nvPr/>
        </p:nvSpPr>
        <p:spPr>
          <a:xfrm>
            <a:off x="8654496" y="5164281"/>
            <a:ext cx="192505" cy="162427"/>
          </a:xfrm>
          <a:prstGeom prst="round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latin typeface="Segoe UI" panose="020B0502040204020203" pitchFamily="34" charset="0"/>
                <a:cs typeface="Segoe UI" panose="020B0502040204020203" pitchFamily="34" charset="0"/>
              </a:rPr>
              <a:t>6</a:t>
            </a:r>
          </a:p>
        </p:txBody>
      </p:sp>
      <p:cxnSp>
        <p:nvCxnSpPr>
          <p:cNvPr id="61" name="직선 연결선 42">
            <a:extLst>
              <a:ext uri="{FF2B5EF4-FFF2-40B4-BE49-F238E27FC236}">
                <a16:creationId xmlns:a16="http://schemas.microsoft.com/office/drawing/2014/main" id="{DC3F4D28-532D-4D8F-A764-0B4402A0F1BC}"/>
              </a:ext>
            </a:extLst>
          </p:cNvPr>
          <p:cNvCxnSpPr>
            <a:cxnSpLocks/>
          </p:cNvCxnSpPr>
          <p:nvPr/>
        </p:nvCxnSpPr>
        <p:spPr>
          <a:xfrm>
            <a:off x="2883724" y="3362062"/>
            <a:ext cx="2926080" cy="0"/>
          </a:xfrm>
          <a:prstGeom prst="line">
            <a:avLst/>
          </a:prstGeom>
          <a:ln w="19050" cap="rnd">
            <a:solidFill>
              <a:schemeClr val="bg1">
                <a:lumMod val="85000"/>
              </a:schemeClr>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62" name="직선 연결선 42">
            <a:extLst>
              <a:ext uri="{FF2B5EF4-FFF2-40B4-BE49-F238E27FC236}">
                <a16:creationId xmlns:a16="http://schemas.microsoft.com/office/drawing/2014/main" id="{1528C42E-2790-4766-A76D-8E006F49BA18}"/>
              </a:ext>
            </a:extLst>
          </p:cNvPr>
          <p:cNvCxnSpPr>
            <a:cxnSpLocks/>
          </p:cNvCxnSpPr>
          <p:nvPr/>
        </p:nvCxnSpPr>
        <p:spPr>
          <a:xfrm>
            <a:off x="2883724" y="4870208"/>
            <a:ext cx="2926080" cy="0"/>
          </a:xfrm>
          <a:prstGeom prst="line">
            <a:avLst/>
          </a:prstGeom>
          <a:ln w="19050" cap="rnd">
            <a:solidFill>
              <a:schemeClr val="bg1">
                <a:lumMod val="85000"/>
              </a:schemeClr>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63" name="직선 연결선 42">
            <a:extLst>
              <a:ext uri="{FF2B5EF4-FFF2-40B4-BE49-F238E27FC236}">
                <a16:creationId xmlns:a16="http://schemas.microsoft.com/office/drawing/2014/main" id="{4F7D5623-CEDF-42C7-B3FD-90C7C712FE1D}"/>
              </a:ext>
            </a:extLst>
          </p:cNvPr>
          <p:cNvCxnSpPr>
            <a:cxnSpLocks/>
          </p:cNvCxnSpPr>
          <p:nvPr/>
        </p:nvCxnSpPr>
        <p:spPr>
          <a:xfrm>
            <a:off x="2883724" y="6412682"/>
            <a:ext cx="2926080" cy="0"/>
          </a:xfrm>
          <a:prstGeom prst="line">
            <a:avLst/>
          </a:prstGeom>
          <a:ln w="19050" cap="rnd">
            <a:solidFill>
              <a:schemeClr val="bg1">
                <a:lumMod val="85000"/>
              </a:schemeClr>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64" name="직선 연결선 42">
            <a:extLst>
              <a:ext uri="{FF2B5EF4-FFF2-40B4-BE49-F238E27FC236}">
                <a16:creationId xmlns:a16="http://schemas.microsoft.com/office/drawing/2014/main" id="{3A5E9C2A-57E5-4DD9-AACE-1DF7C248805B}"/>
              </a:ext>
            </a:extLst>
          </p:cNvPr>
          <p:cNvCxnSpPr>
            <a:cxnSpLocks/>
          </p:cNvCxnSpPr>
          <p:nvPr/>
        </p:nvCxnSpPr>
        <p:spPr>
          <a:xfrm>
            <a:off x="8579340" y="3362058"/>
            <a:ext cx="3108960" cy="0"/>
          </a:xfrm>
          <a:prstGeom prst="line">
            <a:avLst/>
          </a:prstGeom>
          <a:ln w="19050" cap="rnd">
            <a:solidFill>
              <a:schemeClr val="bg1">
                <a:lumMod val="85000"/>
              </a:schemeClr>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65" name="직선 연결선 42">
            <a:extLst>
              <a:ext uri="{FF2B5EF4-FFF2-40B4-BE49-F238E27FC236}">
                <a16:creationId xmlns:a16="http://schemas.microsoft.com/office/drawing/2014/main" id="{9FDD6257-75F3-4C77-B196-694FCCDF5FE1}"/>
              </a:ext>
            </a:extLst>
          </p:cNvPr>
          <p:cNvCxnSpPr>
            <a:cxnSpLocks/>
          </p:cNvCxnSpPr>
          <p:nvPr/>
        </p:nvCxnSpPr>
        <p:spPr>
          <a:xfrm>
            <a:off x="8579340" y="4870204"/>
            <a:ext cx="3108960" cy="0"/>
          </a:xfrm>
          <a:prstGeom prst="line">
            <a:avLst/>
          </a:prstGeom>
          <a:ln w="19050" cap="rnd">
            <a:solidFill>
              <a:schemeClr val="bg1">
                <a:lumMod val="85000"/>
              </a:schemeClr>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66" name="직선 연결선 42">
            <a:extLst>
              <a:ext uri="{FF2B5EF4-FFF2-40B4-BE49-F238E27FC236}">
                <a16:creationId xmlns:a16="http://schemas.microsoft.com/office/drawing/2014/main" id="{B58437F4-C402-408D-905A-5FEC2207FE14}"/>
              </a:ext>
            </a:extLst>
          </p:cNvPr>
          <p:cNvCxnSpPr>
            <a:cxnSpLocks/>
          </p:cNvCxnSpPr>
          <p:nvPr/>
        </p:nvCxnSpPr>
        <p:spPr>
          <a:xfrm>
            <a:off x="8579340" y="6412678"/>
            <a:ext cx="3108960" cy="0"/>
          </a:xfrm>
          <a:prstGeom prst="line">
            <a:avLst/>
          </a:prstGeom>
          <a:ln w="19050" cap="rnd">
            <a:solidFill>
              <a:schemeClr val="bg1">
                <a:lumMod val="85000"/>
              </a:schemeClr>
            </a:solidFill>
            <a:prstDash val="sysDot"/>
            <a:tailEnd type="none"/>
          </a:ln>
        </p:spPr>
        <p:style>
          <a:lnRef idx="1">
            <a:schemeClr val="accent1"/>
          </a:lnRef>
          <a:fillRef idx="0">
            <a:schemeClr val="accent1"/>
          </a:fillRef>
          <a:effectRef idx="0">
            <a:schemeClr val="accent1"/>
          </a:effectRef>
          <a:fontRef idx="minor">
            <a:schemeClr val="tx1"/>
          </a:fontRef>
        </p:style>
      </p:cxnSp>
      <p:pic>
        <p:nvPicPr>
          <p:cNvPr id="2" name="Picture 79">
            <a:extLst>
              <a:ext uri="{FF2B5EF4-FFF2-40B4-BE49-F238E27FC236}">
                <a16:creationId xmlns:a16="http://schemas.microsoft.com/office/drawing/2014/main" id="{DF0FCD12-B631-5D86-79AB-9AB61D4FD50D}"/>
              </a:ext>
            </a:extLst>
          </p:cNvPr>
          <p:cNvPicPr preferRelativeResize="0">
            <a:picLocks/>
          </p:cNvPicPr>
          <p:nvPr/>
        </p:nvPicPr>
        <p:blipFill rotWithShape="1">
          <a:blip r:embed="rId3"/>
          <a:srcRect r="15054" b="26656"/>
          <a:stretch/>
        </p:blipFill>
        <p:spPr>
          <a:xfrm>
            <a:off x="6227522" y="2074554"/>
            <a:ext cx="2227265" cy="1287508"/>
          </a:xfrm>
          <a:prstGeom prst="rect">
            <a:avLst/>
          </a:prstGeom>
          <a:noFill/>
          <a:ln w="9525">
            <a:solidFill>
              <a:schemeClr val="bg1">
                <a:lumMod val="85000"/>
              </a:schemeClr>
            </a:solidFill>
            <a:miter lim="800000"/>
          </a:ln>
          <a:effectLst/>
        </p:spPr>
      </p:pic>
      <p:pic>
        <p:nvPicPr>
          <p:cNvPr id="3" name="Picture 77">
            <a:extLst>
              <a:ext uri="{FF2B5EF4-FFF2-40B4-BE49-F238E27FC236}">
                <a16:creationId xmlns:a16="http://schemas.microsoft.com/office/drawing/2014/main" id="{B4286419-C155-E536-DBE0-DBC10CF94C6A}"/>
              </a:ext>
            </a:extLst>
          </p:cNvPr>
          <p:cNvPicPr preferRelativeResize="0">
            <a:picLocks/>
          </p:cNvPicPr>
          <p:nvPr/>
        </p:nvPicPr>
        <p:blipFill rotWithShape="1">
          <a:blip r:embed="rId4"/>
          <a:srcRect l="9375" t="25603" r="64739" b="29625"/>
          <a:stretch/>
        </p:blipFill>
        <p:spPr>
          <a:xfrm>
            <a:off x="566554" y="3582700"/>
            <a:ext cx="2227265" cy="1287508"/>
          </a:xfrm>
          <a:prstGeom prst="rect">
            <a:avLst/>
          </a:prstGeom>
          <a:noFill/>
          <a:ln w="9525">
            <a:solidFill>
              <a:schemeClr val="bg1">
                <a:lumMod val="85000"/>
              </a:schemeClr>
            </a:solidFill>
            <a:miter lim="800000"/>
          </a:ln>
          <a:effectLst/>
        </p:spPr>
      </p:pic>
      <p:pic>
        <p:nvPicPr>
          <p:cNvPr id="4" name="Picture 1">
            <a:extLst>
              <a:ext uri="{FF2B5EF4-FFF2-40B4-BE49-F238E27FC236}">
                <a16:creationId xmlns:a16="http://schemas.microsoft.com/office/drawing/2014/main" id="{E7DD2A7F-2AED-ED32-7118-F1096E684D35}"/>
              </a:ext>
            </a:extLst>
          </p:cNvPr>
          <p:cNvPicPr preferRelativeResize="0">
            <a:picLocks/>
          </p:cNvPicPr>
          <p:nvPr/>
        </p:nvPicPr>
        <p:blipFill rotWithShape="1">
          <a:blip r:embed="rId5"/>
          <a:srcRect r="31888"/>
          <a:stretch/>
        </p:blipFill>
        <p:spPr>
          <a:xfrm>
            <a:off x="566554" y="5146121"/>
            <a:ext cx="2227265" cy="1287508"/>
          </a:xfrm>
          <a:prstGeom prst="rect">
            <a:avLst/>
          </a:prstGeom>
          <a:noFill/>
          <a:ln w="9525">
            <a:solidFill>
              <a:schemeClr val="bg1">
                <a:lumMod val="85000"/>
              </a:schemeClr>
            </a:solidFill>
            <a:miter lim="800000"/>
          </a:ln>
          <a:effectLst/>
        </p:spPr>
      </p:pic>
      <p:pic>
        <p:nvPicPr>
          <p:cNvPr id="5" name="Picture 29">
            <a:extLst>
              <a:ext uri="{FF2B5EF4-FFF2-40B4-BE49-F238E27FC236}">
                <a16:creationId xmlns:a16="http://schemas.microsoft.com/office/drawing/2014/main" id="{DC48D961-F79B-B5A2-B6C9-5FE1D8A4CF6B}"/>
              </a:ext>
            </a:extLst>
          </p:cNvPr>
          <p:cNvPicPr>
            <a:picLocks noChangeAspect="1"/>
          </p:cNvPicPr>
          <p:nvPr/>
        </p:nvPicPr>
        <p:blipFill>
          <a:blip r:embed="rId6"/>
          <a:stretch>
            <a:fillRect/>
          </a:stretch>
        </p:blipFill>
        <p:spPr>
          <a:xfrm>
            <a:off x="6227522" y="3582700"/>
            <a:ext cx="2227265" cy="1287508"/>
          </a:xfrm>
          <a:prstGeom prst="rect">
            <a:avLst/>
          </a:prstGeom>
        </p:spPr>
      </p:pic>
      <p:pic>
        <p:nvPicPr>
          <p:cNvPr id="6" name="Picture 86">
            <a:extLst>
              <a:ext uri="{FF2B5EF4-FFF2-40B4-BE49-F238E27FC236}">
                <a16:creationId xmlns:a16="http://schemas.microsoft.com/office/drawing/2014/main" id="{00E69A35-655C-7751-C587-1FFE7ED3F848}"/>
              </a:ext>
            </a:extLst>
          </p:cNvPr>
          <p:cNvPicPr preferRelativeResize="0">
            <a:picLocks/>
          </p:cNvPicPr>
          <p:nvPr/>
        </p:nvPicPr>
        <p:blipFill>
          <a:blip r:embed="rId7"/>
          <a:stretch>
            <a:fillRect/>
          </a:stretch>
        </p:blipFill>
        <p:spPr>
          <a:xfrm>
            <a:off x="566559" y="2019279"/>
            <a:ext cx="2227265" cy="1342779"/>
          </a:xfrm>
          <a:prstGeom prst="rect">
            <a:avLst/>
          </a:prstGeom>
          <a:noFill/>
          <a:ln w="9525">
            <a:solidFill>
              <a:schemeClr val="bg1">
                <a:lumMod val="85000"/>
              </a:schemeClr>
            </a:solidFill>
            <a:miter lim="800000"/>
          </a:ln>
          <a:effectLst/>
        </p:spPr>
      </p:pic>
      <p:pic>
        <p:nvPicPr>
          <p:cNvPr id="7" name="Picture 31">
            <a:extLst>
              <a:ext uri="{FF2B5EF4-FFF2-40B4-BE49-F238E27FC236}">
                <a16:creationId xmlns:a16="http://schemas.microsoft.com/office/drawing/2014/main" id="{B2747145-C56E-2B6B-80CB-09B93EF2523B}"/>
              </a:ext>
            </a:extLst>
          </p:cNvPr>
          <p:cNvPicPr>
            <a:picLocks noChangeAspect="1"/>
          </p:cNvPicPr>
          <p:nvPr/>
        </p:nvPicPr>
        <p:blipFill rotWithShape="1">
          <a:blip r:embed="rId8"/>
          <a:srcRect l="19292" t="11227" r="51448" b="46508"/>
          <a:stretch/>
        </p:blipFill>
        <p:spPr>
          <a:xfrm>
            <a:off x="6227522" y="5131764"/>
            <a:ext cx="2227265" cy="1287510"/>
          </a:xfrm>
          <a:prstGeom prst="rect">
            <a:avLst/>
          </a:prstGeom>
        </p:spPr>
      </p:pic>
      <p:grpSp>
        <p:nvGrpSpPr>
          <p:cNvPr id="8" name="그룹 7">
            <a:extLst>
              <a:ext uri="{FF2B5EF4-FFF2-40B4-BE49-F238E27FC236}">
                <a16:creationId xmlns:a16="http://schemas.microsoft.com/office/drawing/2014/main" id="{538D7470-80EE-C903-123F-B96D7A06F5F2}"/>
              </a:ext>
            </a:extLst>
          </p:cNvPr>
          <p:cNvGrpSpPr/>
          <p:nvPr/>
        </p:nvGrpSpPr>
        <p:grpSpPr>
          <a:xfrm>
            <a:off x="10292251" y="0"/>
            <a:ext cx="1665107" cy="468463"/>
            <a:chOff x="10292251" y="0"/>
            <a:chExt cx="1665107" cy="468463"/>
          </a:xfrm>
        </p:grpSpPr>
        <p:sp>
          <p:nvSpPr>
            <p:cNvPr id="9" name="TextBox 8">
              <a:extLst>
                <a:ext uri="{FF2B5EF4-FFF2-40B4-BE49-F238E27FC236}">
                  <a16:creationId xmlns:a16="http://schemas.microsoft.com/office/drawing/2014/main" id="{F0FD12A6-4FD6-22A5-4220-FA4C43BF630C}"/>
                </a:ext>
              </a:extLst>
            </p:cNvPr>
            <p:cNvSpPr txBox="1"/>
            <p:nvPr/>
          </p:nvSpPr>
          <p:spPr>
            <a:xfrm>
              <a:off x="11699274" y="222242"/>
              <a:ext cx="258084" cy="246221"/>
            </a:xfrm>
            <a:prstGeom prst="rect">
              <a:avLst/>
            </a:prstGeom>
            <a:noFill/>
          </p:spPr>
          <p:txBody>
            <a:bodyPr wrap="none" lIns="0" tIns="0" rIns="0" bIns="0" rtlCol="0" anchor="ctr" anchorCtr="0">
              <a:spAutoFit/>
            </a:bodyPr>
            <a:lstStyle>
              <a:defPPr>
                <a:defRPr lang="ko-KR"/>
              </a:defPPr>
              <a:lvl1pPr>
                <a:spcAft>
                  <a:spcPts val="300"/>
                </a:spcAft>
                <a:defRPr sz="2800" spc="-100">
                  <a:ln>
                    <a:solidFill>
                      <a:schemeClr val="bg1">
                        <a:alpha val="0"/>
                      </a:schemeClr>
                    </a:solidFill>
                  </a:ln>
                  <a:solidFill>
                    <a:srgbClr val="005B8D"/>
                  </a:solidFill>
                  <a:latin typeface="Times New Roman" panose="02020603050405020304" pitchFamily="18" charset="0"/>
                  <a:ea typeface="KoPub돋움체 Bold" panose="02020603020101020101" pitchFamily="18" charset="-127"/>
                  <a:cs typeface="Times New Roman" panose="02020603050405020304" pitchFamily="18" charset="0"/>
                </a:defRPr>
              </a:lvl1pPr>
            </a:lstStyle>
            <a:p>
              <a:pPr latinLnBrk="0"/>
              <a:r>
                <a:rPr lang="en-US" altLang="ko-KR" sz="1600" spc="0" dirty="0">
                  <a:ln>
                    <a:solidFill>
                      <a:prstClr val="white">
                        <a:alpha val="0"/>
                      </a:prstClr>
                    </a:solidFill>
                  </a:ln>
                  <a:solidFill>
                    <a:srgbClr val="05C3A7"/>
                  </a:solidFill>
                  <a:ea typeface="Malgun Gothic" panose="020B0503020000020004" pitchFamily="34" charset="-127"/>
                </a:rPr>
                <a:t>III.</a:t>
              </a:r>
            </a:p>
          </p:txBody>
        </p:sp>
        <p:sp>
          <p:nvSpPr>
            <p:cNvPr id="18" name="TextBox 17">
              <a:extLst>
                <a:ext uri="{FF2B5EF4-FFF2-40B4-BE49-F238E27FC236}">
                  <a16:creationId xmlns:a16="http://schemas.microsoft.com/office/drawing/2014/main" id="{F884BE28-8C7C-2336-62DF-3D1BE311F454}"/>
                </a:ext>
              </a:extLst>
            </p:cNvPr>
            <p:cNvSpPr txBox="1"/>
            <p:nvPr/>
          </p:nvSpPr>
          <p:spPr>
            <a:xfrm>
              <a:off x="10292251" y="295796"/>
              <a:ext cx="1287212" cy="153888"/>
            </a:xfrm>
            <a:prstGeom prst="rect">
              <a:avLst/>
            </a:prstGeom>
            <a:noFill/>
            <a:ln w="9525">
              <a:noFill/>
              <a:miter lim="800000"/>
              <a:headEnd/>
              <a:tailEnd/>
            </a:ln>
          </p:spPr>
          <p:txBody>
            <a:bodyPr wrap="none" lIns="0" tIns="0" rIns="0" bIns="0" anchor="ctr">
              <a:spAutoFit/>
            </a:bodyPr>
            <a:lstStyle>
              <a:defPPr>
                <a:defRPr lang="ko-KR"/>
              </a:defPPr>
              <a:lvl1pPr defTabSz="914125" fontAlgn="base" latinLnBrk="0">
                <a:spcBef>
                  <a:spcPct val="0"/>
                </a:spcBef>
                <a:spcAft>
                  <a:spcPts val="200"/>
                </a:spcAft>
                <a:defRPr sz="1100" spc="-20">
                  <a:ln>
                    <a:solidFill>
                      <a:prstClr val="white">
                        <a:alpha val="0"/>
                      </a:prstClr>
                    </a:solidFill>
                  </a:ln>
                  <a:solidFill>
                    <a:schemeClr val="tx1">
                      <a:lumMod val="75000"/>
                      <a:lumOff val="25000"/>
                    </a:schemeClr>
                  </a:solidFill>
                  <a:latin typeface="KoPub돋움체 Bold" panose="02020603020101020101" pitchFamily="18" charset="-127"/>
                  <a:ea typeface="KoPub돋움체 Bold" panose="02020603020101020101" pitchFamily="18" charset="-127"/>
                  <a:cs typeface="Arial" charset="0"/>
                </a:defRPr>
              </a:lvl1pPr>
            </a:lstStyle>
            <a:p>
              <a:pPr algn="r"/>
              <a:r>
                <a:rPr lang="en-US" altLang="ko-KR" sz="1000" spc="0" dirty="0">
                  <a:solidFill>
                    <a:prstClr val="black">
                      <a:lumMod val="75000"/>
                      <a:lumOff val="25000"/>
                    </a:prstClr>
                  </a:solidFill>
                  <a:latin typeface="Arial" panose="020B0604020202020204" pitchFamily="34" charset="0"/>
                  <a:ea typeface="Malgun Gothic" panose="020B0503020000020004" pitchFamily="34" charset="-127"/>
                  <a:cs typeface="Arial" panose="020B0604020202020204" pitchFamily="34" charset="0"/>
                </a:rPr>
                <a:t>4PL </a:t>
              </a:r>
              <a:r>
                <a:rPr lang="en-US" altLang="ko-KR" sz="900" spc="0" dirty="0">
                  <a:solidFill>
                    <a:prstClr val="black">
                      <a:lumMod val="75000"/>
                      <a:lumOff val="25000"/>
                    </a:prstClr>
                  </a:solidFill>
                  <a:latin typeface="+mn-ea"/>
                  <a:ea typeface="+mn-ea"/>
                  <a:cs typeface="Arial" panose="020B0604020202020204" pitchFamily="34" charset="0"/>
                </a:rPr>
                <a:t>Integrated Logistics</a:t>
              </a:r>
              <a:endParaRPr lang="en-US" altLang="ko-KR" sz="1000" spc="0" dirty="0">
                <a:solidFill>
                  <a:prstClr val="black">
                    <a:lumMod val="75000"/>
                    <a:lumOff val="25000"/>
                  </a:prstClr>
                </a:solidFill>
                <a:latin typeface="+mn-ea"/>
                <a:ea typeface="+mn-ea"/>
                <a:cs typeface="Arial" panose="020B0604020202020204" pitchFamily="34" charset="0"/>
              </a:endParaRPr>
            </a:p>
          </p:txBody>
        </p:sp>
        <p:cxnSp>
          <p:nvCxnSpPr>
            <p:cNvPr id="19" name="직선 연결선 18">
              <a:extLst>
                <a:ext uri="{FF2B5EF4-FFF2-40B4-BE49-F238E27FC236}">
                  <a16:creationId xmlns:a16="http://schemas.microsoft.com/office/drawing/2014/main" id="{70EE0F9B-96CE-C88F-226C-B1993D286092}"/>
                </a:ext>
              </a:extLst>
            </p:cNvPr>
            <p:cNvCxnSpPr/>
            <p:nvPr/>
          </p:nvCxnSpPr>
          <p:spPr>
            <a:xfrm>
              <a:off x="11640000" y="0"/>
              <a:ext cx="0" cy="432266"/>
            </a:xfrm>
            <a:prstGeom prst="line">
              <a:avLst/>
            </a:prstGeom>
            <a:ln w="9525" cap="flat">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0" name="타원 19">
              <a:extLst>
                <a:ext uri="{FF2B5EF4-FFF2-40B4-BE49-F238E27FC236}">
                  <a16:creationId xmlns:a16="http://schemas.microsoft.com/office/drawing/2014/main" id="{DDC4A37B-794B-8C13-DCDF-210554043F03}"/>
                </a:ext>
              </a:extLst>
            </p:cNvPr>
            <p:cNvSpPr/>
            <p:nvPr/>
          </p:nvSpPr>
          <p:spPr>
            <a:xfrm>
              <a:off x="11076568" y="201570"/>
              <a:ext cx="57600" cy="57600"/>
            </a:xfrm>
            <a:prstGeom prst="ellipse">
              <a:avLst/>
            </a:prstGeom>
            <a:solidFill>
              <a:schemeClr val="bg1">
                <a:lumMod val="75000"/>
                <a:alpha val="8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latinLnBrk="0"/>
              <a:endParaRPr lang="ko-KR" altLang="en-US" spc="-20" dirty="0">
                <a:ln>
                  <a:solidFill>
                    <a:prstClr val="white">
                      <a:alpha val="0"/>
                    </a:prstClr>
                  </a:solidFill>
                </a:ln>
                <a:solidFill>
                  <a:prstClr val="white"/>
                </a:solidFill>
                <a:latin typeface="Malgun Gothic" panose="020B0503020000020004" pitchFamily="34" charset="-127"/>
                <a:ea typeface="Malgun Gothic" panose="020B0503020000020004" pitchFamily="34" charset="-127"/>
              </a:endParaRPr>
            </a:p>
          </p:txBody>
        </p:sp>
        <p:sp>
          <p:nvSpPr>
            <p:cNvPr id="21" name="타원 20">
              <a:extLst>
                <a:ext uri="{FF2B5EF4-FFF2-40B4-BE49-F238E27FC236}">
                  <a16:creationId xmlns:a16="http://schemas.microsoft.com/office/drawing/2014/main" id="{8006A200-A88B-51B3-746B-CABCF049E526}"/>
                </a:ext>
              </a:extLst>
            </p:cNvPr>
            <p:cNvSpPr/>
            <p:nvPr/>
          </p:nvSpPr>
          <p:spPr>
            <a:xfrm>
              <a:off x="11324051" y="201570"/>
              <a:ext cx="57600" cy="57600"/>
            </a:xfrm>
            <a:prstGeom prst="ellipse">
              <a:avLst/>
            </a:prstGeom>
            <a:solidFill>
              <a:srgbClr val="05C3A7">
                <a:alpha val="80000"/>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latinLnBrk="0"/>
              <a:endParaRPr lang="ko-KR" altLang="en-US" spc="-20" dirty="0">
                <a:ln>
                  <a:solidFill>
                    <a:prstClr val="white">
                      <a:alpha val="0"/>
                    </a:prstClr>
                  </a:solidFill>
                </a:ln>
                <a:solidFill>
                  <a:prstClr val="white"/>
                </a:solidFill>
                <a:latin typeface="Malgun Gothic" panose="020B0503020000020004" pitchFamily="34" charset="-127"/>
                <a:ea typeface="Malgun Gothic" panose="020B0503020000020004" pitchFamily="34" charset="-127"/>
              </a:endParaRPr>
            </a:p>
          </p:txBody>
        </p:sp>
        <p:sp>
          <p:nvSpPr>
            <p:cNvPr id="22" name="타원 21">
              <a:extLst>
                <a:ext uri="{FF2B5EF4-FFF2-40B4-BE49-F238E27FC236}">
                  <a16:creationId xmlns:a16="http://schemas.microsoft.com/office/drawing/2014/main" id="{2AFBB11A-308C-052F-203A-EDA25D994AB5}"/>
                </a:ext>
              </a:extLst>
            </p:cNvPr>
            <p:cNvSpPr/>
            <p:nvPr/>
          </p:nvSpPr>
          <p:spPr>
            <a:xfrm>
              <a:off x="11203612" y="201570"/>
              <a:ext cx="57600" cy="57600"/>
            </a:xfrm>
            <a:prstGeom prst="ellipse">
              <a:avLst/>
            </a:prstGeom>
            <a:solidFill>
              <a:schemeClr val="bg1">
                <a:lumMod val="75000"/>
                <a:alpha val="8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latinLnBrk="0"/>
              <a:endParaRPr lang="ko-KR" altLang="en-US" spc="-20" dirty="0">
                <a:ln>
                  <a:solidFill>
                    <a:prstClr val="white">
                      <a:alpha val="0"/>
                    </a:prstClr>
                  </a:solidFill>
                </a:ln>
                <a:solidFill>
                  <a:prstClr val="white"/>
                </a:solidFill>
                <a:latin typeface="Malgun Gothic" panose="020B0503020000020004" pitchFamily="34" charset="-127"/>
                <a:ea typeface="Malgun Gothic" panose="020B0503020000020004" pitchFamily="34" charset="-127"/>
              </a:endParaRPr>
            </a:p>
          </p:txBody>
        </p:sp>
        <p:sp>
          <p:nvSpPr>
            <p:cNvPr id="23" name="타원 22">
              <a:extLst>
                <a:ext uri="{FF2B5EF4-FFF2-40B4-BE49-F238E27FC236}">
                  <a16:creationId xmlns:a16="http://schemas.microsoft.com/office/drawing/2014/main" id="{3CB0773C-862B-12A3-672F-CD56C835C9B2}"/>
                </a:ext>
              </a:extLst>
            </p:cNvPr>
            <p:cNvSpPr/>
            <p:nvPr/>
          </p:nvSpPr>
          <p:spPr>
            <a:xfrm>
              <a:off x="11461533" y="201570"/>
              <a:ext cx="57600" cy="57600"/>
            </a:xfrm>
            <a:prstGeom prst="ellipse">
              <a:avLst/>
            </a:prstGeom>
            <a:solidFill>
              <a:schemeClr val="bg1">
                <a:lumMod val="75000"/>
                <a:alpha val="8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latinLnBrk="0"/>
              <a:endParaRPr lang="ko-KR" altLang="en-US" spc="-20" dirty="0">
                <a:ln>
                  <a:solidFill>
                    <a:prstClr val="white">
                      <a:alpha val="0"/>
                    </a:prstClr>
                  </a:solidFill>
                </a:ln>
                <a:solidFill>
                  <a:prstClr val="white"/>
                </a:solidFill>
                <a:latin typeface="Malgun Gothic" panose="020B0503020000020004" pitchFamily="34" charset="-127"/>
                <a:ea typeface="Malgun Gothic" panose="020B0503020000020004" pitchFamily="34" charset="-127"/>
              </a:endParaRPr>
            </a:p>
          </p:txBody>
        </p:sp>
      </p:grpSp>
    </p:spTree>
    <p:extLst>
      <p:ext uri="{BB962C8B-B14F-4D97-AF65-F5344CB8AC3E}">
        <p14:creationId xmlns:p14="http://schemas.microsoft.com/office/powerpoint/2010/main" val="40906740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 name="TextBox 109">
            <a:extLst>
              <a:ext uri="{FF2B5EF4-FFF2-40B4-BE49-F238E27FC236}">
                <a16:creationId xmlns:a16="http://schemas.microsoft.com/office/drawing/2014/main" id="{5CE3690D-10E7-4DB4-8E48-93FAE40D6ECD}"/>
              </a:ext>
            </a:extLst>
          </p:cNvPr>
          <p:cNvSpPr txBox="1"/>
          <p:nvPr/>
        </p:nvSpPr>
        <p:spPr>
          <a:xfrm>
            <a:off x="515937" y="1179617"/>
            <a:ext cx="11160125" cy="650434"/>
          </a:xfrm>
          <a:prstGeom prst="rect">
            <a:avLst/>
          </a:prstGeom>
          <a:noFill/>
        </p:spPr>
        <p:txBody>
          <a:bodyPr wrap="square" lIns="0" tIns="0" rIns="0" bIns="0" rtlCol="0" anchor="t">
            <a:spAutoFit/>
          </a:bodyPr>
          <a:lstStyle>
            <a:defPPr>
              <a:defRPr lang="ko-KR"/>
            </a:defPPr>
            <a:lvl1pPr>
              <a:defRPr sz="2600">
                <a:ln>
                  <a:solidFill>
                    <a:schemeClr val="accent1">
                      <a:alpha val="0"/>
                    </a:schemeClr>
                  </a:solidFill>
                </a:ln>
                <a:solidFill>
                  <a:schemeClr val="tx1">
                    <a:lumMod val="85000"/>
                    <a:lumOff val="15000"/>
                  </a:schemeClr>
                </a:solidFill>
                <a:latin typeface="배달의민족 도현" panose="020B0600000101010101" pitchFamily="50" charset="-127"/>
                <a:ea typeface="배달의민족 도현" panose="020B0600000101010101" pitchFamily="50" charset="-127"/>
              </a:defRPr>
            </a:lvl1pPr>
          </a:lstStyle>
          <a:p>
            <a:pPr defTabSz="957474">
              <a:lnSpc>
                <a:spcPct val="110000"/>
              </a:lnSpc>
              <a:spcBef>
                <a:spcPct val="0"/>
              </a:spcBef>
            </a:pPr>
            <a:r>
              <a:rPr lang="en-US" altLang="ko-KR" sz="2000" dirty="0">
                <a:ln>
                  <a:solidFill>
                    <a:schemeClr val="bg1">
                      <a:lumMod val="75000"/>
                      <a:alpha val="0"/>
                    </a:schemeClr>
                  </a:solidFill>
                </a:ln>
                <a:solidFill>
                  <a:schemeClr val="tx1">
                    <a:lumMod val="75000"/>
                    <a:lumOff val="25000"/>
                  </a:schemeClr>
                </a:solidFill>
                <a:latin typeface="Arial" panose="020B0604020202020204" pitchFamily="34" charset="0"/>
                <a:ea typeface="나눔스퀘어 ExtraBold" panose="020B0600000101010101" pitchFamily="50" charset="-127"/>
                <a:cs typeface="Arial" panose="020B0604020202020204" pitchFamily="34" charset="0"/>
              </a:rPr>
              <a:t>A total of 15</a:t>
            </a:r>
            <a:r>
              <a:rPr lang="ko-KR" altLang="en-US" sz="2000" dirty="0">
                <a:ln>
                  <a:solidFill>
                    <a:schemeClr val="bg1">
                      <a:lumMod val="75000"/>
                      <a:alpha val="0"/>
                    </a:schemeClr>
                  </a:solidFill>
                </a:ln>
                <a:solidFill>
                  <a:schemeClr val="tx1">
                    <a:lumMod val="75000"/>
                    <a:lumOff val="25000"/>
                  </a:schemeClr>
                </a:solidFill>
                <a:latin typeface="Arial" panose="020B0604020202020204" pitchFamily="34" charset="0"/>
                <a:ea typeface="나눔스퀘어 ExtraBold" panose="020B0600000101010101" pitchFamily="50" charset="-127"/>
                <a:cs typeface="Arial" panose="020B0604020202020204" pitchFamily="34" charset="0"/>
              </a:rPr>
              <a:t> </a:t>
            </a:r>
            <a:r>
              <a:rPr lang="en-US" altLang="ko-KR" sz="2000" dirty="0">
                <a:ln>
                  <a:solidFill>
                    <a:schemeClr val="bg1">
                      <a:lumMod val="75000"/>
                      <a:alpha val="0"/>
                    </a:schemeClr>
                  </a:solidFill>
                </a:ln>
                <a:solidFill>
                  <a:schemeClr val="tx1">
                    <a:lumMod val="75000"/>
                    <a:lumOff val="25000"/>
                  </a:schemeClr>
                </a:solidFill>
                <a:latin typeface="Arial" panose="020B0604020202020204" pitchFamily="34" charset="0"/>
                <a:ea typeface="나눔스퀘어 ExtraBold" panose="020B0600000101010101" pitchFamily="50" charset="-127"/>
                <a:cs typeface="Arial" panose="020B0604020202020204" pitchFamily="34" charset="0"/>
              </a:rPr>
              <a:t>customized reports were provided, and the basis for efficiency enhancement was laid by securing visibility for each stage of operation.</a:t>
            </a:r>
            <a:r>
              <a:rPr lang="ko-KR" altLang="en-US" sz="2000" dirty="0">
                <a:ln>
                  <a:solidFill>
                    <a:schemeClr val="bg1">
                      <a:lumMod val="75000"/>
                      <a:alpha val="0"/>
                    </a:schemeClr>
                  </a:solidFill>
                </a:ln>
                <a:solidFill>
                  <a:schemeClr val="tx1">
                    <a:lumMod val="75000"/>
                    <a:lumOff val="25000"/>
                  </a:schemeClr>
                </a:solidFill>
                <a:latin typeface="Arial" panose="020B0604020202020204" pitchFamily="34" charset="0"/>
                <a:ea typeface="나눔스퀘어 ExtraBold" panose="020B0600000101010101" pitchFamily="50" charset="-127"/>
                <a:cs typeface="Arial" panose="020B0604020202020204" pitchFamily="34" charset="0"/>
              </a:rPr>
              <a:t> </a:t>
            </a:r>
            <a:endParaRPr lang="en-US" altLang="ko-KR" sz="2000" dirty="0">
              <a:ln>
                <a:solidFill>
                  <a:schemeClr val="bg1">
                    <a:lumMod val="75000"/>
                    <a:alpha val="0"/>
                  </a:schemeClr>
                </a:solidFill>
              </a:ln>
              <a:solidFill>
                <a:schemeClr val="tx1">
                  <a:lumMod val="75000"/>
                  <a:lumOff val="25000"/>
                </a:schemeClr>
              </a:solidFill>
              <a:latin typeface="Arial" panose="020B0604020202020204" pitchFamily="34" charset="0"/>
              <a:ea typeface="나눔스퀘어 ExtraBold" panose="020B0600000101010101" pitchFamily="50" charset="-127"/>
              <a:cs typeface="Arial" panose="020B0604020202020204" pitchFamily="34" charset="0"/>
            </a:endParaRPr>
          </a:p>
        </p:txBody>
      </p:sp>
      <p:sp>
        <p:nvSpPr>
          <p:cNvPr id="159" name="TextBox 158">
            <a:extLst>
              <a:ext uri="{FF2B5EF4-FFF2-40B4-BE49-F238E27FC236}">
                <a16:creationId xmlns:a16="http://schemas.microsoft.com/office/drawing/2014/main" id="{5CE3690D-10E7-4DB4-8E48-93FAE40D6ECD}"/>
              </a:ext>
            </a:extLst>
          </p:cNvPr>
          <p:cNvSpPr txBox="1"/>
          <p:nvPr/>
        </p:nvSpPr>
        <p:spPr>
          <a:xfrm>
            <a:off x="515938" y="455149"/>
            <a:ext cx="11676062" cy="430887"/>
          </a:xfrm>
          <a:prstGeom prst="rect">
            <a:avLst/>
          </a:prstGeom>
          <a:noFill/>
        </p:spPr>
        <p:txBody>
          <a:bodyPr wrap="square" lIns="0" tIns="0" rIns="0" bIns="0" rtlCol="0" anchor="ctr">
            <a:spAutoFit/>
          </a:bodyPr>
          <a:lstStyle>
            <a:defPPr>
              <a:defRPr lang="ko-KR"/>
            </a:defPPr>
            <a:lvl1pPr defTabSz="957474">
              <a:spcBef>
                <a:spcPct val="0"/>
              </a:spcBef>
              <a:defRPr sz="3200" b="1">
                <a:ln>
                  <a:solidFill>
                    <a:schemeClr val="bg1">
                      <a:lumMod val="75000"/>
                      <a:alpha val="0"/>
                    </a:schemeClr>
                  </a:solidFill>
                </a:ln>
                <a:latin typeface="Arial" panose="020B0604020202020204" pitchFamily="34" charset="0"/>
                <a:ea typeface="나눔스퀘어 ExtraBold" panose="020B0600000101010101" pitchFamily="50" charset="-127"/>
                <a:cs typeface="Arial" panose="020B0604020202020204" pitchFamily="34" charset="0"/>
              </a:defRPr>
            </a:lvl1pPr>
          </a:lstStyle>
          <a:p>
            <a:r>
              <a:rPr lang="en-US" altLang="ko-KR" sz="2800" dirty="0"/>
              <a:t>[</a:t>
            </a:r>
            <a:r>
              <a:rPr lang="en-US" altLang="ko-KR" sz="2800" b="1" dirty="0">
                <a:ln>
                  <a:solidFill>
                    <a:prstClr val="white">
                      <a:lumMod val="75000"/>
                      <a:alpha val="0"/>
                    </a:prstClr>
                  </a:solidFill>
                </a:ln>
                <a:solidFill>
                  <a:prstClr val="black"/>
                </a:solidFill>
                <a:latin typeface="Arial" panose="020B0604020202020204" pitchFamily="34" charset="0"/>
                <a:cs typeface="Arial" panose="020B0604020202020204" pitchFamily="34" charset="0"/>
              </a:rPr>
              <a:t>4PL Integrated </a:t>
            </a:r>
            <a:r>
              <a:rPr kumimoji="0" lang="en-US" altLang="ko-KR" sz="2800" b="1" i="0" u="none" strike="noStrike" kern="1200" cap="none" spc="0" normalizeH="0" baseline="0" noProof="0" dirty="0">
                <a:ln>
                  <a:solidFill>
                    <a:prstClr val="white">
                      <a:lumMod val="75000"/>
                      <a:alpha val="0"/>
                    </a:prstClr>
                  </a:solidFill>
                </a:ln>
                <a:solidFill>
                  <a:prstClr val="black"/>
                </a:solidFill>
                <a:effectLst/>
                <a:uLnTx/>
                <a:uFillTx/>
                <a:latin typeface="Arial" panose="020B0604020202020204" pitchFamily="34" charset="0"/>
                <a:ea typeface="나눔스퀘어 ExtraBold" panose="020B0600000101010101" pitchFamily="50" charset="-127"/>
                <a:cs typeface="Arial" panose="020B0604020202020204" pitchFamily="34" charset="0"/>
              </a:rPr>
              <a:t>Logistics </a:t>
            </a:r>
            <a:r>
              <a:rPr lang="en-US" altLang="ko-KR" sz="2800" b="1" dirty="0">
                <a:ln>
                  <a:solidFill>
                    <a:schemeClr val="bg1">
                      <a:lumMod val="75000"/>
                      <a:alpha val="0"/>
                    </a:schemeClr>
                  </a:solidFill>
                </a:ln>
                <a:solidFill>
                  <a:schemeClr val="tx1"/>
                </a:solidFill>
                <a:latin typeface="Arial" panose="020B0604020202020204" pitchFamily="34" charset="0"/>
                <a:ea typeface="나눔스퀘어 ExtraBold" panose="020B0600000101010101" pitchFamily="50" charset="-127"/>
                <a:cs typeface="Arial" panose="020B0604020202020204" pitchFamily="34" charset="0"/>
              </a:rPr>
              <a:t>Case</a:t>
            </a:r>
            <a:r>
              <a:rPr lang="en-US" altLang="ko-KR" sz="2800" dirty="0"/>
              <a:t>] System Customization </a:t>
            </a:r>
          </a:p>
        </p:txBody>
      </p:sp>
      <p:pic>
        <p:nvPicPr>
          <p:cNvPr id="17" name="그림 16">
            <a:extLst>
              <a:ext uri="{FF2B5EF4-FFF2-40B4-BE49-F238E27FC236}">
                <a16:creationId xmlns:a16="http://schemas.microsoft.com/office/drawing/2014/main" id="{7338776D-C55D-6CFE-590E-7F49261D773A}"/>
              </a:ext>
            </a:extLst>
          </p:cNvPr>
          <p:cNvPicPr>
            <a:picLocks noChangeAspect="1"/>
          </p:cNvPicPr>
          <p:nvPr/>
        </p:nvPicPr>
        <p:blipFill>
          <a:blip r:embed="rId3"/>
          <a:stretch>
            <a:fillRect/>
          </a:stretch>
        </p:blipFill>
        <p:spPr>
          <a:xfrm>
            <a:off x="911883" y="2587077"/>
            <a:ext cx="4571403" cy="2748020"/>
          </a:xfrm>
          <a:prstGeom prst="rect">
            <a:avLst/>
          </a:prstGeom>
        </p:spPr>
      </p:pic>
      <p:grpSp>
        <p:nvGrpSpPr>
          <p:cNvPr id="21" name="그룹 20">
            <a:extLst>
              <a:ext uri="{FF2B5EF4-FFF2-40B4-BE49-F238E27FC236}">
                <a16:creationId xmlns:a16="http://schemas.microsoft.com/office/drawing/2014/main" id="{F9A420A8-30B7-8416-6CAC-6088A54E9DE8}"/>
              </a:ext>
            </a:extLst>
          </p:cNvPr>
          <p:cNvGrpSpPr/>
          <p:nvPr/>
        </p:nvGrpSpPr>
        <p:grpSpPr>
          <a:xfrm>
            <a:off x="6574386" y="2584984"/>
            <a:ext cx="4873717" cy="2724707"/>
            <a:chOff x="515937" y="4409362"/>
            <a:chExt cx="3734330" cy="2087720"/>
          </a:xfrm>
        </p:grpSpPr>
        <p:pic>
          <p:nvPicPr>
            <p:cNvPr id="14" name="그림 13">
              <a:extLst>
                <a:ext uri="{FF2B5EF4-FFF2-40B4-BE49-F238E27FC236}">
                  <a16:creationId xmlns:a16="http://schemas.microsoft.com/office/drawing/2014/main" id="{BB3813EA-F75D-7FCF-5C50-135D9DCA9AF6}"/>
                </a:ext>
              </a:extLst>
            </p:cNvPr>
            <p:cNvPicPr>
              <a:picLocks noChangeAspect="1"/>
            </p:cNvPicPr>
            <p:nvPr/>
          </p:nvPicPr>
          <p:blipFill>
            <a:blip r:embed="rId4"/>
            <a:stretch>
              <a:fillRect/>
            </a:stretch>
          </p:blipFill>
          <p:spPr>
            <a:xfrm>
              <a:off x="515937" y="4409362"/>
              <a:ext cx="3734330" cy="2087720"/>
            </a:xfrm>
            <a:prstGeom prst="rect">
              <a:avLst/>
            </a:prstGeom>
          </p:spPr>
        </p:pic>
        <p:pic>
          <p:nvPicPr>
            <p:cNvPr id="20" name="그림 19">
              <a:extLst>
                <a:ext uri="{FF2B5EF4-FFF2-40B4-BE49-F238E27FC236}">
                  <a16:creationId xmlns:a16="http://schemas.microsoft.com/office/drawing/2014/main" id="{08FC6623-164E-CAEA-9815-8623946F17C5}"/>
                </a:ext>
              </a:extLst>
            </p:cNvPr>
            <p:cNvPicPr>
              <a:picLocks noChangeAspect="1"/>
            </p:cNvPicPr>
            <p:nvPr/>
          </p:nvPicPr>
          <p:blipFill>
            <a:blip r:embed="rId5"/>
            <a:stretch>
              <a:fillRect/>
            </a:stretch>
          </p:blipFill>
          <p:spPr>
            <a:xfrm>
              <a:off x="3429001" y="5938193"/>
              <a:ext cx="728133" cy="488680"/>
            </a:xfrm>
            <a:prstGeom prst="rect">
              <a:avLst/>
            </a:prstGeom>
          </p:spPr>
        </p:pic>
      </p:grpSp>
      <p:grpSp>
        <p:nvGrpSpPr>
          <p:cNvPr id="22" name="그룹 21">
            <a:extLst>
              <a:ext uri="{FF2B5EF4-FFF2-40B4-BE49-F238E27FC236}">
                <a16:creationId xmlns:a16="http://schemas.microsoft.com/office/drawing/2014/main" id="{BE5349FD-C453-354C-5D64-B8129CE5D074}"/>
              </a:ext>
            </a:extLst>
          </p:cNvPr>
          <p:cNvGrpSpPr/>
          <p:nvPr/>
        </p:nvGrpSpPr>
        <p:grpSpPr>
          <a:xfrm>
            <a:off x="521269" y="1976183"/>
            <a:ext cx="5328000" cy="370396"/>
            <a:chOff x="521269" y="1654448"/>
            <a:chExt cx="5328000" cy="370396"/>
          </a:xfrm>
        </p:grpSpPr>
        <p:sp>
          <p:nvSpPr>
            <p:cNvPr id="24" name="직사각형 23">
              <a:extLst>
                <a:ext uri="{FF2B5EF4-FFF2-40B4-BE49-F238E27FC236}">
                  <a16:creationId xmlns:a16="http://schemas.microsoft.com/office/drawing/2014/main" id="{ABB095FE-B5C8-A254-227B-584857FB65DB}"/>
                </a:ext>
              </a:extLst>
            </p:cNvPr>
            <p:cNvSpPr/>
            <p:nvPr/>
          </p:nvSpPr>
          <p:spPr>
            <a:xfrm>
              <a:off x="1041401" y="1654448"/>
              <a:ext cx="4377266" cy="3368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dirty="0">
                  <a:ln>
                    <a:solidFill>
                      <a:prstClr val="white">
                        <a:alpha val="0"/>
                      </a:prstClr>
                    </a:solidFill>
                  </a:ln>
                  <a:solidFill>
                    <a:prstClr val="black"/>
                  </a:solidFill>
                  <a:latin typeface="나눔스퀘어 ExtraBold" panose="020B0600000101010101" pitchFamily="50" charset="-127"/>
                  <a:ea typeface="나눔스퀘어 ExtraBold" panose="020B0600000101010101" pitchFamily="50" charset="-127"/>
                </a:rPr>
                <a:t>Case</a:t>
              </a:r>
              <a:r>
                <a:rPr lang="ko-KR" altLang="en-US" sz="2000" dirty="0">
                  <a:ln>
                    <a:solidFill>
                      <a:prstClr val="white">
                        <a:alpha val="0"/>
                      </a:prstClr>
                    </a:solidFill>
                  </a:ln>
                  <a:solidFill>
                    <a:prstClr val="black"/>
                  </a:solidFill>
                  <a:latin typeface="나눔스퀘어 ExtraBold" panose="020B0600000101010101" pitchFamily="50" charset="-127"/>
                  <a:ea typeface="나눔스퀘어 ExtraBold" panose="020B0600000101010101" pitchFamily="50" charset="-127"/>
                </a:rPr>
                <a:t> </a:t>
              </a:r>
              <a:r>
                <a:rPr lang="en-US" altLang="ko-KR" sz="2000" dirty="0">
                  <a:ln>
                    <a:solidFill>
                      <a:prstClr val="white">
                        <a:alpha val="0"/>
                      </a:prstClr>
                    </a:solidFill>
                  </a:ln>
                  <a:solidFill>
                    <a:prstClr val="black"/>
                  </a:solidFill>
                  <a:latin typeface="나눔스퀘어 ExtraBold" panose="020B0600000101010101" pitchFamily="50" charset="-127"/>
                  <a:ea typeface="나눔스퀘어 ExtraBold" panose="020B0600000101010101" pitchFamily="50" charset="-127"/>
                </a:rPr>
                <a:t>1: Productivity Improvement </a:t>
              </a:r>
              <a:endParaRPr lang="ko-KR" altLang="en-US" sz="2000" dirty="0">
                <a:ln>
                  <a:solidFill>
                    <a:prstClr val="white">
                      <a:alpha val="0"/>
                    </a:prstClr>
                  </a:solidFill>
                </a:ln>
                <a:solidFill>
                  <a:prstClr val="black"/>
                </a:solidFill>
                <a:latin typeface="나눔스퀘어 ExtraBold" panose="020B0600000101010101" pitchFamily="50" charset="-127"/>
                <a:ea typeface="나눔스퀘어 ExtraBold" panose="020B0600000101010101" pitchFamily="50" charset="-127"/>
              </a:endParaRPr>
            </a:p>
          </p:txBody>
        </p:sp>
        <p:cxnSp>
          <p:nvCxnSpPr>
            <p:cNvPr id="25" name="직선 연결선 24">
              <a:extLst>
                <a:ext uri="{FF2B5EF4-FFF2-40B4-BE49-F238E27FC236}">
                  <a16:creationId xmlns:a16="http://schemas.microsoft.com/office/drawing/2014/main" id="{FADB85E2-BB3B-B931-3EB5-4E880B3E3F7A}"/>
                </a:ext>
              </a:extLst>
            </p:cNvPr>
            <p:cNvCxnSpPr/>
            <p:nvPr/>
          </p:nvCxnSpPr>
          <p:spPr>
            <a:xfrm>
              <a:off x="521269" y="2024844"/>
              <a:ext cx="5328000" cy="0"/>
            </a:xfrm>
            <a:prstGeom prst="line">
              <a:avLst/>
            </a:prstGeom>
            <a:ln w="9525">
              <a:solidFill>
                <a:schemeClr val="bg1">
                  <a:lumMod val="65000"/>
                </a:schemeClr>
              </a:solidFill>
              <a:prstDash val="solid"/>
              <a:tailEnd type="none"/>
            </a:ln>
          </p:spPr>
          <p:style>
            <a:lnRef idx="1">
              <a:schemeClr val="accent1"/>
            </a:lnRef>
            <a:fillRef idx="0">
              <a:schemeClr val="accent1"/>
            </a:fillRef>
            <a:effectRef idx="0">
              <a:schemeClr val="accent1"/>
            </a:effectRef>
            <a:fontRef idx="minor">
              <a:schemeClr val="tx1"/>
            </a:fontRef>
          </p:style>
        </p:cxnSp>
      </p:grpSp>
      <p:grpSp>
        <p:nvGrpSpPr>
          <p:cNvPr id="26" name="그룹 25">
            <a:extLst>
              <a:ext uri="{FF2B5EF4-FFF2-40B4-BE49-F238E27FC236}">
                <a16:creationId xmlns:a16="http://schemas.microsoft.com/office/drawing/2014/main" id="{03E8E971-C403-C93F-8C78-647CEBEAAF4D}"/>
              </a:ext>
            </a:extLst>
          </p:cNvPr>
          <p:cNvGrpSpPr/>
          <p:nvPr/>
        </p:nvGrpSpPr>
        <p:grpSpPr>
          <a:xfrm>
            <a:off x="6353849" y="1950782"/>
            <a:ext cx="5328000" cy="395797"/>
            <a:chOff x="6353849" y="1629047"/>
            <a:chExt cx="5328000" cy="395797"/>
          </a:xfrm>
        </p:grpSpPr>
        <p:sp>
          <p:nvSpPr>
            <p:cNvPr id="27" name="직사각형 26">
              <a:extLst>
                <a:ext uri="{FF2B5EF4-FFF2-40B4-BE49-F238E27FC236}">
                  <a16:creationId xmlns:a16="http://schemas.microsoft.com/office/drawing/2014/main" id="{77905DE5-F808-8665-7691-88AAD36B2A35}"/>
                </a:ext>
              </a:extLst>
            </p:cNvPr>
            <p:cNvSpPr/>
            <p:nvPr/>
          </p:nvSpPr>
          <p:spPr>
            <a:xfrm>
              <a:off x="7021359" y="1629047"/>
              <a:ext cx="3992980" cy="3368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dirty="0">
                  <a:ln>
                    <a:solidFill>
                      <a:prstClr val="white">
                        <a:alpha val="0"/>
                      </a:prstClr>
                    </a:solidFill>
                  </a:ln>
                  <a:solidFill>
                    <a:prstClr val="black"/>
                  </a:solidFill>
                  <a:latin typeface="나눔스퀘어 ExtraBold" panose="020B0600000101010101" pitchFamily="50" charset="-127"/>
                  <a:ea typeface="나눔스퀘어 ExtraBold" panose="020B0600000101010101" pitchFamily="50" charset="-127"/>
                </a:rPr>
                <a:t>Case</a:t>
              </a:r>
              <a:r>
                <a:rPr lang="ko-KR" altLang="en-US" sz="2000" dirty="0">
                  <a:ln>
                    <a:solidFill>
                      <a:prstClr val="white">
                        <a:alpha val="0"/>
                      </a:prstClr>
                    </a:solidFill>
                  </a:ln>
                  <a:solidFill>
                    <a:prstClr val="black"/>
                  </a:solidFill>
                  <a:latin typeface="나눔스퀘어 ExtraBold" panose="020B0600000101010101" pitchFamily="50" charset="-127"/>
                  <a:ea typeface="나눔스퀘어 ExtraBold" panose="020B0600000101010101" pitchFamily="50" charset="-127"/>
                </a:rPr>
                <a:t> </a:t>
              </a:r>
              <a:r>
                <a:rPr lang="en-US" altLang="ko-KR" sz="2000" dirty="0">
                  <a:ln>
                    <a:solidFill>
                      <a:prstClr val="white">
                        <a:alpha val="0"/>
                      </a:prstClr>
                    </a:solidFill>
                  </a:ln>
                  <a:solidFill>
                    <a:prstClr val="black"/>
                  </a:solidFill>
                  <a:latin typeface="나눔스퀘어 ExtraBold" panose="020B0600000101010101" pitchFamily="50" charset="-127"/>
                  <a:ea typeface="나눔스퀘어 ExtraBold" panose="020B0600000101010101" pitchFamily="50" charset="-127"/>
                </a:rPr>
                <a:t>2: Aging Minimization</a:t>
              </a:r>
              <a:endParaRPr lang="ko-KR" altLang="en-US" sz="2000" dirty="0">
                <a:ln>
                  <a:solidFill>
                    <a:prstClr val="white">
                      <a:alpha val="0"/>
                    </a:prstClr>
                  </a:solidFill>
                </a:ln>
                <a:solidFill>
                  <a:prstClr val="black"/>
                </a:solidFill>
                <a:latin typeface="나눔스퀘어 ExtraBold" panose="020B0600000101010101" pitchFamily="50" charset="-127"/>
                <a:ea typeface="나눔스퀘어 ExtraBold" panose="020B0600000101010101" pitchFamily="50" charset="-127"/>
              </a:endParaRPr>
            </a:p>
          </p:txBody>
        </p:sp>
        <p:cxnSp>
          <p:nvCxnSpPr>
            <p:cNvPr id="28" name="직선 연결선 27">
              <a:extLst>
                <a:ext uri="{FF2B5EF4-FFF2-40B4-BE49-F238E27FC236}">
                  <a16:creationId xmlns:a16="http://schemas.microsoft.com/office/drawing/2014/main" id="{8B40A671-7209-B2BD-E924-052AC1346C42}"/>
                </a:ext>
              </a:extLst>
            </p:cNvPr>
            <p:cNvCxnSpPr/>
            <p:nvPr/>
          </p:nvCxnSpPr>
          <p:spPr>
            <a:xfrm>
              <a:off x="6353849" y="2024844"/>
              <a:ext cx="5328000" cy="0"/>
            </a:xfrm>
            <a:prstGeom prst="line">
              <a:avLst/>
            </a:prstGeom>
            <a:ln w="9525">
              <a:solidFill>
                <a:schemeClr val="bg1">
                  <a:lumMod val="65000"/>
                </a:schemeClr>
              </a:solidFill>
              <a:prstDash val="solid"/>
              <a:tailEnd type="none"/>
            </a:ln>
          </p:spPr>
          <p:style>
            <a:lnRef idx="1">
              <a:schemeClr val="accent1"/>
            </a:lnRef>
            <a:fillRef idx="0">
              <a:schemeClr val="accent1"/>
            </a:fillRef>
            <a:effectRef idx="0">
              <a:schemeClr val="accent1"/>
            </a:effectRef>
            <a:fontRef idx="minor">
              <a:schemeClr val="tx1"/>
            </a:fontRef>
          </p:style>
        </p:cxnSp>
      </p:grpSp>
      <p:grpSp>
        <p:nvGrpSpPr>
          <p:cNvPr id="29" name="그룹 28">
            <a:extLst>
              <a:ext uri="{FF2B5EF4-FFF2-40B4-BE49-F238E27FC236}">
                <a16:creationId xmlns:a16="http://schemas.microsoft.com/office/drawing/2014/main" id="{70E35F7D-0CFD-6925-0EEA-6BC261838F10}"/>
              </a:ext>
            </a:extLst>
          </p:cNvPr>
          <p:cNvGrpSpPr/>
          <p:nvPr/>
        </p:nvGrpSpPr>
        <p:grpSpPr>
          <a:xfrm>
            <a:off x="521269" y="5443160"/>
            <a:ext cx="11160580" cy="966704"/>
            <a:chOff x="521269" y="5341560"/>
            <a:chExt cx="11160580" cy="966704"/>
          </a:xfrm>
        </p:grpSpPr>
        <p:grpSp>
          <p:nvGrpSpPr>
            <p:cNvPr id="30" name="그룹 29">
              <a:extLst>
                <a:ext uri="{FF2B5EF4-FFF2-40B4-BE49-F238E27FC236}">
                  <a16:creationId xmlns:a16="http://schemas.microsoft.com/office/drawing/2014/main" id="{DE644DAC-35A4-EB20-8CF3-83320CFCB0DB}"/>
                </a:ext>
              </a:extLst>
            </p:cNvPr>
            <p:cNvGrpSpPr/>
            <p:nvPr/>
          </p:nvGrpSpPr>
          <p:grpSpPr>
            <a:xfrm>
              <a:off x="521269" y="5341560"/>
              <a:ext cx="11160580" cy="966704"/>
              <a:chOff x="521508" y="5390147"/>
              <a:chExt cx="11311399" cy="966704"/>
            </a:xfrm>
          </p:grpSpPr>
          <p:sp>
            <p:nvSpPr>
              <p:cNvPr id="96" name="모서리가 둥근 직사각형 101">
                <a:extLst>
                  <a:ext uri="{FF2B5EF4-FFF2-40B4-BE49-F238E27FC236}">
                    <a16:creationId xmlns:a16="http://schemas.microsoft.com/office/drawing/2014/main" id="{5A9DA39F-551D-C749-598C-1BBD0DA19FE1}"/>
                  </a:ext>
                </a:extLst>
              </p:cNvPr>
              <p:cNvSpPr/>
              <p:nvPr/>
            </p:nvSpPr>
            <p:spPr>
              <a:xfrm>
                <a:off x="521508" y="5390147"/>
                <a:ext cx="11311399" cy="966704"/>
              </a:xfrm>
              <a:prstGeom prst="roundRect">
                <a:avLst>
                  <a:gd name="adj" fmla="val 0"/>
                </a:avLst>
              </a:prstGeom>
              <a:solidFill>
                <a:srgbClr val="DEF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n>
                    <a:solidFill>
                      <a:prstClr val="white">
                        <a:alpha val="0"/>
                      </a:prstClr>
                    </a:solidFill>
                  </a:ln>
                  <a:solidFill>
                    <a:prstClr val="white"/>
                  </a:solidFill>
                </a:endParaRPr>
              </a:p>
            </p:txBody>
          </p:sp>
          <p:sp>
            <p:nvSpPr>
              <p:cNvPr id="97" name="TextBox 96">
                <a:extLst>
                  <a:ext uri="{FF2B5EF4-FFF2-40B4-BE49-F238E27FC236}">
                    <a16:creationId xmlns:a16="http://schemas.microsoft.com/office/drawing/2014/main" id="{D868086C-12AF-E274-D7E7-21E6E02898A4}"/>
                  </a:ext>
                </a:extLst>
              </p:cNvPr>
              <p:cNvSpPr txBox="1"/>
              <p:nvPr/>
            </p:nvSpPr>
            <p:spPr>
              <a:xfrm>
                <a:off x="660744" y="5432487"/>
                <a:ext cx="5330625" cy="883447"/>
              </a:xfrm>
              <a:prstGeom prst="rect">
                <a:avLst/>
              </a:prstGeom>
              <a:noFill/>
            </p:spPr>
            <p:txBody>
              <a:bodyPr wrap="square" rtlCol="0">
                <a:spAutoFit/>
              </a:bodyPr>
              <a:lstStyle/>
              <a:p>
                <a:pPr algn="ctr" defTabSz="914350">
                  <a:lnSpc>
                    <a:spcPct val="110000"/>
                  </a:lnSpc>
                  <a:defRPr/>
                </a:pPr>
                <a:r>
                  <a:rPr lang="en-US" altLang="ko-KR" sz="1600" kern="0" dirty="0">
                    <a:ln>
                      <a:solidFill>
                        <a:prstClr val="white">
                          <a:alpha val="0"/>
                        </a:prstClr>
                      </a:solidFill>
                    </a:ln>
                    <a:solidFill>
                      <a:prstClr val="black">
                        <a:lumMod val="95000"/>
                        <a:lumOff val="5000"/>
                      </a:prstClr>
                    </a:solidFill>
                    <a:latin typeface="나눔스퀘어 Bold" panose="020B0600000101010101" pitchFamily="50" charset="-127"/>
                    <a:ea typeface="나눔스퀘어 Bold" panose="020B0600000101010101" pitchFamily="50" charset="-127"/>
                    <a:cs typeface="Arial" panose="020B0604020202020204" pitchFamily="34" charset="0"/>
                  </a:rPr>
                  <a:t>Sorting progress status by delivery routes and volume display</a:t>
                </a:r>
              </a:p>
              <a:p>
                <a:pPr algn="ctr" defTabSz="914350">
                  <a:lnSpc>
                    <a:spcPct val="110000"/>
                  </a:lnSpc>
                  <a:defRPr/>
                </a:pPr>
                <a:r>
                  <a:rPr lang="ko-KR" altLang="en-US" sz="1600" kern="0" dirty="0">
                    <a:ln>
                      <a:solidFill>
                        <a:prstClr val="white">
                          <a:alpha val="0"/>
                        </a:prstClr>
                      </a:solidFill>
                    </a:ln>
                    <a:solidFill>
                      <a:prstClr val="black">
                        <a:lumMod val="95000"/>
                        <a:lumOff val="5000"/>
                      </a:prstClr>
                    </a:solidFill>
                    <a:latin typeface="나눔스퀘어 Bold" panose="020B0600000101010101" pitchFamily="50" charset="-127"/>
                    <a:ea typeface="나눔스퀘어 Bold" panose="020B0600000101010101" pitchFamily="50" charset="-127"/>
                    <a:cs typeface="Arial" panose="020B0604020202020204" pitchFamily="34" charset="0"/>
                  </a:rPr>
                  <a:t> </a:t>
                </a:r>
                <a:r>
                  <a:rPr lang="ko-KR" altLang="en-US" sz="1600" kern="0" dirty="0">
                    <a:ln>
                      <a:solidFill>
                        <a:prstClr val="white">
                          <a:alpha val="0"/>
                        </a:prstClr>
                      </a:solidFill>
                    </a:ln>
                    <a:solidFill>
                      <a:prstClr val="black">
                        <a:lumMod val="95000"/>
                        <a:lumOff val="5000"/>
                      </a:prstClr>
                    </a:solidFill>
                    <a:latin typeface="맑은 고딕" panose="020B0503020000020004" pitchFamily="34" charset="-127"/>
                    <a:ea typeface="맑은 고딕" panose="020B0503020000020004" pitchFamily="34" charset="-127"/>
                    <a:cs typeface="Arial" panose="020B0604020202020204" pitchFamily="34" charset="0"/>
                  </a:rPr>
                  <a:t>→ </a:t>
                </a:r>
                <a:r>
                  <a:rPr lang="en-US" altLang="ko-KR" sz="1600" kern="0" dirty="0">
                    <a:ln>
                      <a:solidFill>
                        <a:prstClr val="white">
                          <a:alpha val="0"/>
                        </a:prstClr>
                      </a:solidFill>
                    </a:ln>
                    <a:solidFill>
                      <a:prstClr val="black">
                        <a:lumMod val="95000"/>
                        <a:lumOff val="5000"/>
                      </a:prstClr>
                    </a:solidFill>
                    <a:latin typeface="맑은 고딕" panose="020B0503020000020004" pitchFamily="34" charset="-127"/>
                    <a:ea typeface="맑은 고딕" panose="020B0503020000020004" pitchFamily="34" charset="-127"/>
                    <a:cs typeface="Arial" panose="020B0604020202020204" pitchFamily="34" charset="0"/>
                  </a:rPr>
                  <a:t>Instant fix based on real-time overview</a:t>
                </a:r>
                <a:endParaRPr lang="en-US" altLang="ko-KR" sz="1600" kern="0" dirty="0">
                  <a:ln>
                    <a:solidFill>
                      <a:prstClr val="white">
                        <a:alpha val="0"/>
                      </a:prstClr>
                    </a:solidFill>
                  </a:ln>
                  <a:solidFill>
                    <a:prstClr val="black">
                      <a:lumMod val="95000"/>
                      <a:lumOff val="5000"/>
                    </a:prstClr>
                  </a:solidFill>
                  <a:latin typeface="나눔스퀘어 Bold" panose="020B0600000101010101" pitchFamily="50" charset="-127"/>
                  <a:ea typeface="나눔스퀘어 Bold" panose="020B0600000101010101" pitchFamily="50" charset="-127"/>
                  <a:cs typeface="Arial" panose="020B0604020202020204" pitchFamily="34" charset="0"/>
                </a:endParaRPr>
              </a:p>
            </p:txBody>
          </p:sp>
        </p:grpSp>
        <p:sp>
          <p:nvSpPr>
            <p:cNvPr id="31" name="TextBox 30">
              <a:extLst>
                <a:ext uri="{FF2B5EF4-FFF2-40B4-BE49-F238E27FC236}">
                  <a16:creationId xmlns:a16="http://schemas.microsoft.com/office/drawing/2014/main" id="{2769B0A5-6A53-E256-26E6-BA32B10F2935}"/>
                </a:ext>
              </a:extLst>
            </p:cNvPr>
            <p:cNvSpPr txBox="1"/>
            <p:nvPr/>
          </p:nvSpPr>
          <p:spPr>
            <a:xfrm>
              <a:off x="6613054" y="5374479"/>
              <a:ext cx="4648158" cy="883447"/>
            </a:xfrm>
            <a:prstGeom prst="rect">
              <a:avLst/>
            </a:prstGeom>
            <a:noFill/>
          </p:spPr>
          <p:txBody>
            <a:bodyPr wrap="square" rtlCol="0">
              <a:spAutoFit/>
            </a:bodyPr>
            <a:lstStyle/>
            <a:p>
              <a:pPr algn="ctr" defTabSz="914350">
                <a:lnSpc>
                  <a:spcPct val="110000"/>
                </a:lnSpc>
                <a:defRPr/>
              </a:pPr>
              <a:r>
                <a:rPr lang="en-US" altLang="ko-KR" sz="1600" kern="0" dirty="0">
                  <a:ln>
                    <a:solidFill>
                      <a:prstClr val="white">
                        <a:alpha val="0"/>
                      </a:prstClr>
                    </a:solidFill>
                  </a:ln>
                  <a:solidFill>
                    <a:prstClr val="black">
                      <a:lumMod val="95000"/>
                      <a:lumOff val="5000"/>
                    </a:prstClr>
                  </a:solidFill>
                  <a:latin typeface="나눔스퀘어 Bold" panose="020B0600000101010101" pitchFamily="50" charset="-127"/>
                  <a:ea typeface="나눔스퀘어 Bold" panose="020B0600000101010101" pitchFamily="50" charset="-127"/>
                  <a:cs typeface="Arial" panose="020B0604020202020204" pitchFamily="34" charset="0"/>
                </a:rPr>
                <a:t>Item-level inventory information and</a:t>
              </a:r>
              <a:r>
                <a:rPr lang="ko-KR" altLang="en-US" sz="1600" kern="0" dirty="0">
                  <a:ln>
                    <a:solidFill>
                      <a:prstClr val="white">
                        <a:alpha val="0"/>
                      </a:prstClr>
                    </a:solidFill>
                  </a:ln>
                  <a:solidFill>
                    <a:prstClr val="black">
                      <a:lumMod val="95000"/>
                      <a:lumOff val="5000"/>
                    </a:prstClr>
                  </a:solidFill>
                  <a:latin typeface="나눔스퀘어 Bold" panose="020B0600000101010101" pitchFamily="50" charset="-127"/>
                  <a:ea typeface="나눔스퀘어 Bold" panose="020B0600000101010101" pitchFamily="50" charset="-127"/>
                  <a:cs typeface="Arial" panose="020B0604020202020204" pitchFamily="34" charset="0"/>
                </a:rPr>
                <a:t> </a:t>
              </a:r>
              <a:r>
                <a:rPr lang="en-US" altLang="ko-KR" sz="1600" kern="0" dirty="0">
                  <a:ln>
                    <a:solidFill>
                      <a:prstClr val="white">
                        <a:alpha val="0"/>
                      </a:prstClr>
                    </a:solidFill>
                  </a:ln>
                  <a:solidFill>
                    <a:prstClr val="black">
                      <a:lumMod val="95000"/>
                      <a:lumOff val="5000"/>
                    </a:prstClr>
                  </a:solidFill>
                  <a:latin typeface="나눔스퀘어 Bold" panose="020B0600000101010101" pitchFamily="50" charset="-127"/>
                  <a:ea typeface="나눔스퀘어 Bold" panose="020B0600000101010101" pitchFamily="50" charset="-127"/>
                  <a:cs typeface="Arial" panose="020B0604020202020204" pitchFamily="34" charset="0"/>
                </a:rPr>
                <a:t>excessive Aging status update</a:t>
              </a:r>
            </a:p>
            <a:p>
              <a:pPr algn="ctr" defTabSz="914350">
                <a:lnSpc>
                  <a:spcPct val="110000"/>
                </a:lnSpc>
                <a:defRPr/>
              </a:pPr>
              <a:r>
                <a:rPr lang="ko-KR" altLang="en-US" sz="1600" kern="0" dirty="0">
                  <a:ln>
                    <a:solidFill>
                      <a:prstClr val="white">
                        <a:alpha val="0"/>
                      </a:prstClr>
                    </a:solidFill>
                  </a:ln>
                  <a:solidFill>
                    <a:prstClr val="black">
                      <a:lumMod val="95000"/>
                      <a:lumOff val="5000"/>
                    </a:prstClr>
                  </a:solidFill>
                  <a:latin typeface="맑은 고딕" panose="020B0503020000020004" pitchFamily="34" charset="-127"/>
                  <a:ea typeface="맑은 고딕" panose="020B0503020000020004" pitchFamily="34" charset="-127"/>
                  <a:cs typeface="Arial" panose="020B0604020202020204" pitchFamily="34" charset="0"/>
                </a:rPr>
                <a:t>→ </a:t>
              </a:r>
              <a:r>
                <a:rPr lang="en-US" altLang="ko-KR" sz="1600" kern="0" dirty="0">
                  <a:ln>
                    <a:solidFill>
                      <a:prstClr val="white">
                        <a:alpha val="0"/>
                      </a:prstClr>
                    </a:solidFill>
                  </a:ln>
                  <a:solidFill>
                    <a:prstClr val="black">
                      <a:lumMod val="95000"/>
                      <a:lumOff val="5000"/>
                    </a:prstClr>
                  </a:solidFill>
                  <a:latin typeface="맑은 고딕" panose="020B0503020000020004" pitchFamily="34" charset="-127"/>
                  <a:ea typeface="맑은 고딕" panose="020B0503020000020004" pitchFamily="34" charset="-127"/>
                  <a:cs typeface="Arial" panose="020B0604020202020204" pitchFamily="34" charset="0"/>
                </a:rPr>
                <a:t>Alert by dashboard/RPA daily report</a:t>
              </a:r>
              <a:endParaRPr lang="en-US" altLang="ko-KR" sz="1600" kern="0" dirty="0">
                <a:ln>
                  <a:solidFill>
                    <a:prstClr val="white">
                      <a:alpha val="0"/>
                    </a:prstClr>
                  </a:solidFill>
                </a:ln>
                <a:solidFill>
                  <a:prstClr val="black">
                    <a:lumMod val="95000"/>
                    <a:lumOff val="5000"/>
                  </a:prstClr>
                </a:solidFill>
                <a:latin typeface="나눔스퀘어 Bold" panose="020B0600000101010101" pitchFamily="50" charset="-127"/>
                <a:ea typeface="나눔스퀘어 Bold" panose="020B0600000101010101" pitchFamily="50" charset="-127"/>
                <a:cs typeface="Arial" panose="020B0604020202020204" pitchFamily="34" charset="0"/>
              </a:endParaRPr>
            </a:p>
          </p:txBody>
        </p:sp>
      </p:grpSp>
      <p:pic>
        <p:nvPicPr>
          <p:cNvPr id="98" name="그림 97">
            <a:extLst>
              <a:ext uri="{FF2B5EF4-FFF2-40B4-BE49-F238E27FC236}">
                <a16:creationId xmlns:a16="http://schemas.microsoft.com/office/drawing/2014/main" id="{17D0FCAD-4B46-18B7-2768-FF4D91CD8FF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V="1">
            <a:off x="6014811" y="1807294"/>
            <a:ext cx="87319" cy="4696166"/>
          </a:xfrm>
          <a:prstGeom prst="rect">
            <a:avLst/>
          </a:prstGeom>
        </p:spPr>
      </p:pic>
      <p:grpSp>
        <p:nvGrpSpPr>
          <p:cNvPr id="2" name="그룹 1">
            <a:extLst>
              <a:ext uri="{FF2B5EF4-FFF2-40B4-BE49-F238E27FC236}">
                <a16:creationId xmlns:a16="http://schemas.microsoft.com/office/drawing/2014/main" id="{D4054AD0-CC54-80AE-04A5-62B4970A7138}"/>
              </a:ext>
            </a:extLst>
          </p:cNvPr>
          <p:cNvGrpSpPr/>
          <p:nvPr/>
        </p:nvGrpSpPr>
        <p:grpSpPr>
          <a:xfrm>
            <a:off x="10292251" y="0"/>
            <a:ext cx="1665107" cy="468463"/>
            <a:chOff x="10292251" y="0"/>
            <a:chExt cx="1665107" cy="468463"/>
          </a:xfrm>
        </p:grpSpPr>
        <p:sp>
          <p:nvSpPr>
            <p:cNvPr id="3" name="TextBox 2">
              <a:extLst>
                <a:ext uri="{FF2B5EF4-FFF2-40B4-BE49-F238E27FC236}">
                  <a16:creationId xmlns:a16="http://schemas.microsoft.com/office/drawing/2014/main" id="{91B234BD-0085-0BFC-1EF2-ABEA99B55F75}"/>
                </a:ext>
              </a:extLst>
            </p:cNvPr>
            <p:cNvSpPr txBox="1"/>
            <p:nvPr/>
          </p:nvSpPr>
          <p:spPr>
            <a:xfrm>
              <a:off x="11699274" y="222242"/>
              <a:ext cx="258084" cy="246221"/>
            </a:xfrm>
            <a:prstGeom prst="rect">
              <a:avLst/>
            </a:prstGeom>
            <a:noFill/>
          </p:spPr>
          <p:txBody>
            <a:bodyPr wrap="none" lIns="0" tIns="0" rIns="0" bIns="0" rtlCol="0" anchor="ctr" anchorCtr="0">
              <a:spAutoFit/>
            </a:bodyPr>
            <a:lstStyle>
              <a:defPPr>
                <a:defRPr lang="ko-KR"/>
              </a:defPPr>
              <a:lvl1pPr>
                <a:spcAft>
                  <a:spcPts val="300"/>
                </a:spcAft>
                <a:defRPr sz="2800" spc="-100">
                  <a:ln>
                    <a:solidFill>
                      <a:schemeClr val="bg1">
                        <a:alpha val="0"/>
                      </a:schemeClr>
                    </a:solidFill>
                  </a:ln>
                  <a:solidFill>
                    <a:srgbClr val="005B8D"/>
                  </a:solidFill>
                  <a:latin typeface="Times New Roman" panose="02020603050405020304" pitchFamily="18" charset="0"/>
                  <a:ea typeface="KoPub돋움체 Bold" panose="02020603020101020101" pitchFamily="18" charset="-127"/>
                  <a:cs typeface="Times New Roman" panose="02020603050405020304" pitchFamily="18" charset="0"/>
                </a:defRPr>
              </a:lvl1pPr>
            </a:lstStyle>
            <a:p>
              <a:pPr latinLnBrk="0"/>
              <a:r>
                <a:rPr lang="en-US" altLang="ko-KR" sz="1600" spc="0" dirty="0">
                  <a:ln>
                    <a:solidFill>
                      <a:prstClr val="white">
                        <a:alpha val="0"/>
                      </a:prstClr>
                    </a:solidFill>
                  </a:ln>
                  <a:solidFill>
                    <a:srgbClr val="05C3A7"/>
                  </a:solidFill>
                  <a:ea typeface="Malgun Gothic" panose="020B0503020000020004" pitchFamily="34" charset="-127"/>
                </a:rPr>
                <a:t>III.</a:t>
              </a:r>
            </a:p>
          </p:txBody>
        </p:sp>
        <p:sp>
          <p:nvSpPr>
            <p:cNvPr id="4" name="TextBox 3">
              <a:extLst>
                <a:ext uri="{FF2B5EF4-FFF2-40B4-BE49-F238E27FC236}">
                  <a16:creationId xmlns:a16="http://schemas.microsoft.com/office/drawing/2014/main" id="{20A9ACDC-5F8B-AA64-D392-74FFAECDFC64}"/>
                </a:ext>
              </a:extLst>
            </p:cNvPr>
            <p:cNvSpPr txBox="1"/>
            <p:nvPr/>
          </p:nvSpPr>
          <p:spPr>
            <a:xfrm>
              <a:off x="10292251" y="295796"/>
              <a:ext cx="1287212" cy="153888"/>
            </a:xfrm>
            <a:prstGeom prst="rect">
              <a:avLst/>
            </a:prstGeom>
            <a:noFill/>
            <a:ln w="9525">
              <a:noFill/>
              <a:miter lim="800000"/>
              <a:headEnd/>
              <a:tailEnd/>
            </a:ln>
          </p:spPr>
          <p:txBody>
            <a:bodyPr wrap="none" lIns="0" tIns="0" rIns="0" bIns="0" anchor="ctr">
              <a:spAutoFit/>
            </a:bodyPr>
            <a:lstStyle>
              <a:defPPr>
                <a:defRPr lang="ko-KR"/>
              </a:defPPr>
              <a:lvl1pPr defTabSz="914125" fontAlgn="base" latinLnBrk="0">
                <a:spcBef>
                  <a:spcPct val="0"/>
                </a:spcBef>
                <a:spcAft>
                  <a:spcPts val="200"/>
                </a:spcAft>
                <a:defRPr sz="1100" spc="-20">
                  <a:ln>
                    <a:solidFill>
                      <a:prstClr val="white">
                        <a:alpha val="0"/>
                      </a:prstClr>
                    </a:solidFill>
                  </a:ln>
                  <a:solidFill>
                    <a:schemeClr val="tx1">
                      <a:lumMod val="75000"/>
                      <a:lumOff val="25000"/>
                    </a:schemeClr>
                  </a:solidFill>
                  <a:latin typeface="KoPub돋움체 Bold" panose="02020603020101020101" pitchFamily="18" charset="-127"/>
                  <a:ea typeface="KoPub돋움체 Bold" panose="02020603020101020101" pitchFamily="18" charset="-127"/>
                  <a:cs typeface="Arial" charset="0"/>
                </a:defRPr>
              </a:lvl1pPr>
            </a:lstStyle>
            <a:p>
              <a:pPr algn="r"/>
              <a:r>
                <a:rPr lang="en-US" altLang="ko-KR" sz="1000" spc="0" dirty="0">
                  <a:solidFill>
                    <a:prstClr val="black">
                      <a:lumMod val="75000"/>
                      <a:lumOff val="25000"/>
                    </a:prstClr>
                  </a:solidFill>
                  <a:latin typeface="Arial" panose="020B0604020202020204" pitchFamily="34" charset="0"/>
                  <a:ea typeface="Malgun Gothic" panose="020B0503020000020004" pitchFamily="34" charset="-127"/>
                  <a:cs typeface="Arial" panose="020B0604020202020204" pitchFamily="34" charset="0"/>
                </a:rPr>
                <a:t>4PL </a:t>
              </a:r>
              <a:r>
                <a:rPr lang="en-US" altLang="ko-KR" sz="900" spc="0" dirty="0">
                  <a:solidFill>
                    <a:prstClr val="black">
                      <a:lumMod val="75000"/>
                      <a:lumOff val="25000"/>
                    </a:prstClr>
                  </a:solidFill>
                  <a:latin typeface="+mn-ea"/>
                  <a:ea typeface="+mn-ea"/>
                  <a:cs typeface="Arial" panose="020B0604020202020204" pitchFamily="34" charset="0"/>
                </a:rPr>
                <a:t>Integrated Logistics</a:t>
              </a:r>
              <a:endParaRPr lang="en-US" altLang="ko-KR" sz="1000" spc="0" dirty="0">
                <a:solidFill>
                  <a:prstClr val="black">
                    <a:lumMod val="75000"/>
                    <a:lumOff val="25000"/>
                  </a:prstClr>
                </a:solidFill>
                <a:latin typeface="+mn-ea"/>
                <a:ea typeface="+mn-ea"/>
                <a:cs typeface="Arial" panose="020B0604020202020204" pitchFamily="34" charset="0"/>
              </a:endParaRPr>
            </a:p>
          </p:txBody>
        </p:sp>
        <p:cxnSp>
          <p:nvCxnSpPr>
            <p:cNvPr id="13" name="직선 연결선 12">
              <a:extLst>
                <a:ext uri="{FF2B5EF4-FFF2-40B4-BE49-F238E27FC236}">
                  <a16:creationId xmlns:a16="http://schemas.microsoft.com/office/drawing/2014/main" id="{5489A7A1-C767-C26B-399B-036879E5441B}"/>
                </a:ext>
              </a:extLst>
            </p:cNvPr>
            <p:cNvCxnSpPr/>
            <p:nvPr/>
          </p:nvCxnSpPr>
          <p:spPr>
            <a:xfrm>
              <a:off x="11640000" y="0"/>
              <a:ext cx="0" cy="432266"/>
            </a:xfrm>
            <a:prstGeom prst="line">
              <a:avLst/>
            </a:prstGeom>
            <a:ln w="9525" cap="flat">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5" name="타원 14">
              <a:extLst>
                <a:ext uri="{FF2B5EF4-FFF2-40B4-BE49-F238E27FC236}">
                  <a16:creationId xmlns:a16="http://schemas.microsoft.com/office/drawing/2014/main" id="{FB0A77D6-AE17-1A0C-50F4-F1B7188DEE8B}"/>
                </a:ext>
              </a:extLst>
            </p:cNvPr>
            <p:cNvSpPr/>
            <p:nvPr/>
          </p:nvSpPr>
          <p:spPr>
            <a:xfrm>
              <a:off x="11076568" y="201570"/>
              <a:ext cx="57600" cy="57600"/>
            </a:xfrm>
            <a:prstGeom prst="ellipse">
              <a:avLst/>
            </a:prstGeom>
            <a:solidFill>
              <a:schemeClr val="bg1">
                <a:lumMod val="75000"/>
                <a:alpha val="8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latinLnBrk="0"/>
              <a:endParaRPr lang="ko-KR" altLang="en-US" spc="-20" dirty="0">
                <a:ln>
                  <a:solidFill>
                    <a:prstClr val="white">
                      <a:alpha val="0"/>
                    </a:prstClr>
                  </a:solidFill>
                </a:ln>
                <a:solidFill>
                  <a:prstClr val="white"/>
                </a:solidFill>
                <a:latin typeface="Malgun Gothic" panose="020B0503020000020004" pitchFamily="34" charset="-127"/>
                <a:ea typeface="Malgun Gothic" panose="020B0503020000020004" pitchFamily="34" charset="-127"/>
              </a:endParaRPr>
            </a:p>
          </p:txBody>
        </p:sp>
        <p:sp>
          <p:nvSpPr>
            <p:cNvPr id="16" name="타원 15">
              <a:extLst>
                <a:ext uri="{FF2B5EF4-FFF2-40B4-BE49-F238E27FC236}">
                  <a16:creationId xmlns:a16="http://schemas.microsoft.com/office/drawing/2014/main" id="{E9D8A9EB-B9D1-BAEC-5329-1079AA881C8B}"/>
                </a:ext>
              </a:extLst>
            </p:cNvPr>
            <p:cNvSpPr/>
            <p:nvPr/>
          </p:nvSpPr>
          <p:spPr>
            <a:xfrm>
              <a:off x="11324051" y="201570"/>
              <a:ext cx="57600" cy="57600"/>
            </a:xfrm>
            <a:prstGeom prst="ellipse">
              <a:avLst/>
            </a:prstGeom>
            <a:solidFill>
              <a:srgbClr val="05C3A7">
                <a:alpha val="80000"/>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latinLnBrk="0"/>
              <a:endParaRPr lang="ko-KR" altLang="en-US" spc="-20" dirty="0">
                <a:ln>
                  <a:solidFill>
                    <a:prstClr val="white">
                      <a:alpha val="0"/>
                    </a:prstClr>
                  </a:solidFill>
                </a:ln>
                <a:solidFill>
                  <a:prstClr val="white"/>
                </a:solidFill>
                <a:latin typeface="Malgun Gothic" panose="020B0503020000020004" pitchFamily="34" charset="-127"/>
                <a:ea typeface="Malgun Gothic" panose="020B0503020000020004" pitchFamily="34" charset="-127"/>
              </a:endParaRPr>
            </a:p>
          </p:txBody>
        </p:sp>
        <p:sp>
          <p:nvSpPr>
            <p:cNvPr id="18" name="타원 17">
              <a:extLst>
                <a:ext uri="{FF2B5EF4-FFF2-40B4-BE49-F238E27FC236}">
                  <a16:creationId xmlns:a16="http://schemas.microsoft.com/office/drawing/2014/main" id="{9E436683-9A34-5714-20B2-49291EC35F5F}"/>
                </a:ext>
              </a:extLst>
            </p:cNvPr>
            <p:cNvSpPr/>
            <p:nvPr/>
          </p:nvSpPr>
          <p:spPr>
            <a:xfrm>
              <a:off x="11203612" y="201570"/>
              <a:ext cx="57600" cy="57600"/>
            </a:xfrm>
            <a:prstGeom prst="ellipse">
              <a:avLst/>
            </a:prstGeom>
            <a:solidFill>
              <a:schemeClr val="bg1">
                <a:lumMod val="75000"/>
                <a:alpha val="8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latinLnBrk="0"/>
              <a:endParaRPr lang="ko-KR" altLang="en-US" spc="-20" dirty="0">
                <a:ln>
                  <a:solidFill>
                    <a:prstClr val="white">
                      <a:alpha val="0"/>
                    </a:prstClr>
                  </a:solidFill>
                </a:ln>
                <a:solidFill>
                  <a:prstClr val="white"/>
                </a:solidFill>
                <a:latin typeface="Malgun Gothic" panose="020B0503020000020004" pitchFamily="34" charset="-127"/>
                <a:ea typeface="Malgun Gothic" panose="020B0503020000020004" pitchFamily="34" charset="-127"/>
              </a:endParaRPr>
            </a:p>
          </p:txBody>
        </p:sp>
        <p:sp>
          <p:nvSpPr>
            <p:cNvPr id="19" name="타원 18">
              <a:extLst>
                <a:ext uri="{FF2B5EF4-FFF2-40B4-BE49-F238E27FC236}">
                  <a16:creationId xmlns:a16="http://schemas.microsoft.com/office/drawing/2014/main" id="{FC05DA91-73B4-F05A-8361-996B245D5E5B}"/>
                </a:ext>
              </a:extLst>
            </p:cNvPr>
            <p:cNvSpPr/>
            <p:nvPr/>
          </p:nvSpPr>
          <p:spPr>
            <a:xfrm>
              <a:off x="11461533" y="201570"/>
              <a:ext cx="57600" cy="57600"/>
            </a:xfrm>
            <a:prstGeom prst="ellipse">
              <a:avLst/>
            </a:prstGeom>
            <a:solidFill>
              <a:schemeClr val="bg1">
                <a:lumMod val="75000"/>
                <a:alpha val="8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latinLnBrk="0"/>
              <a:endParaRPr lang="ko-KR" altLang="en-US" spc="-20" dirty="0">
                <a:ln>
                  <a:solidFill>
                    <a:prstClr val="white">
                      <a:alpha val="0"/>
                    </a:prstClr>
                  </a:solidFill>
                </a:ln>
                <a:solidFill>
                  <a:prstClr val="white"/>
                </a:solidFill>
                <a:latin typeface="Malgun Gothic" panose="020B0503020000020004" pitchFamily="34" charset="-127"/>
                <a:ea typeface="Malgun Gothic" panose="020B0503020000020004" pitchFamily="34" charset="-127"/>
              </a:endParaRPr>
            </a:p>
          </p:txBody>
        </p:sp>
      </p:grpSp>
    </p:spTree>
    <p:extLst>
      <p:ext uri="{BB962C8B-B14F-4D97-AF65-F5344CB8AC3E}">
        <p14:creationId xmlns:p14="http://schemas.microsoft.com/office/powerpoint/2010/main" val="14036025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TextBox 158">
            <a:extLst>
              <a:ext uri="{FF2B5EF4-FFF2-40B4-BE49-F238E27FC236}">
                <a16:creationId xmlns:a16="http://schemas.microsoft.com/office/drawing/2014/main" id="{5CE3690D-10E7-4DB4-8E48-93FAE40D6ECD}"/>
              </a:ext>
            </a:extLst>
          </p:cNvPr>
          <p:cNvSpPr txBox="1"/>
          <p:nvPr/>
        </p:nvSpPr>
        <p:spPr>
          <a:xfrm>
            <a:off x="515938" y="455149"/>
            <a:ext cx="11676062" cy="430887"/>
          </a:xfrm>
          <a:prstGeom prst="rect">
            <a:avLst/>
          </a:prstGeom>
          <a:noFill/>
        </p:spPr>
        <p:txBody>
          <a:bodyPr wrap="square" lIns="0" tIns="0" rIns="0" bIns="0" rtlCol="0" anchor="ctr">
            <a:spAutoFit/>
          </a:bodyPr>
          <a:lstStyle>
            <a:defPPr>
              <a:defRPr lang="ko-KR"/>
            </a:defPPr>
            <a:lvl1pPr defTabSz="957474">
              <a:spcBef>
                <a:spcPct val="0"/>
              </a:spcBef>
              <a:defRPr sz="3200" b="1">
                <a:ln>
                  <a:solidFill>
                    <a:schemeClr val="bg1">
                      <a:lumMod val="75000"/>
                      <a:alpha val="0"/>
                    </a:schemeClr>
                  </a:solidFill>
                </a:ln>
                <a:latin typeface="Arial" panose="020B0604020202020204" pitchFamily="34" charset="0"/>
                <a:ea typeface="나눔스퀘어 ExtraBold" panose="020B0600000101010101" pitchFamily="50" charset="-127"/>
                <a:cs typeface="Arial" panose="020B0604020202020204" pitchFamily="34" charset="0"/>
              </a:defRPr>
            </a:lvl1pPr>
          </a:lstStyle>
          <a:p>
            <a:r>
              <a:rPr lang="en-US" altLang="ko-KR" sz="2800" dirty="0"/>
              <a:t>[4PL Integrated Logistics Case] Implementation Result</a:t>
            </a:r>
          </a:p>
        </p:txBody>
      </p:sp>
      <p:grpSp>
        <p:nvGrpSpPr>
          <p:cNvPr id="31" name="그룹 30">
            <a:extLst>
              <a:ext uri="{FF2B5EF4-FFF2-40B4-BE49-F238E27FC236}">
                <a16:creationId xmlns:a16="http://schemas.microsoft.com/office/drawing/2014/main" id="{8651C192-4193-FCF5-5497-FE21503240A1}"/>
              </a:ext>
            </a:extLst>
          </p:cNvPr>
          <p:cNvGrpSpPr/>
          <p:nvPr/>
        </p:nvGrpSpPr>
        <p:grpSpPr>
          <a:xfrm>
            <a:off x="458752" y="3206795"/>
            <a:ext cx="5374765" cy="3061492"/>
            <a:chOff x="628089" y="2486112"/>
            <a:chExt cx="5374765" cy="3061492"/>
          </a:xfrm>
        </p:grpSpPr>
        <p:graphicFrame>
          <p:nvGraphicFramePr>
            <p:cNvPr id="12" name="Chart 41">
              <a:extLst>
                <a:ext uri="{FF2B5EF4-FFF2-40B4-BE49-F238E27FC236}">
                  <a16:creationId xmlns:a16="http://schemas.microsoft.com/office/drawing/2014/main" id="{D9B6A7EF-66BF-E7CE-5D6A-00CF012DB827}"/>
                </a:ext>
              </a:extLst>
            </p:cNvPr>
            <p:cNvGraphicFramePr>
              <a:graphicFrameLocks/>
            </p:cNvGraphicFramePr>
            <p:nvPr>
              <p:extLst>
                <p:ext uri="{D42A27DB-BD31-4B8C-83A1-F6EECF244321}">
                  <p14:modId xmlns:p14="http://schemas.microsoft.com/office/powerpoint/2010/main" val="1309611399"/>
                </p:ext>
              </p:extLst>
            </p:nvPr>
          </p:nvGraphicFramePr>
          <p:xfrm>
            <a:off x="2195394" y="2486112"/>
            <a:ext cx="3807460" cy="3057104"/>
          </p:xfrm>
          <a:graphic>
            <a:graphicData uri="http://schemas.openxmlformats.org/drawingml/2006/chart">
              <c:chart xmlns:c="http://schemas.openxmlformats.org/drawingml/2006/chart" xmlns:r="http://schemas.openxmlformats.org/officeDocument/2006/relationships" r:id="rId3"/>
            </a:graphicData>
          </a:graphic>
        </p:graphicFrame>
        <p:sp>
          <p:nvSpPr>
            <p:cNvPr id="13" name="Rectangle 42">
              <a:extLst>
                <a:ext uri="{FF2B5EF4-FFF2-40B4-BE49-F238E27FC236}">
                  <a16:creationId xmlns:a16="http://schemas.microsoft.com/office/drawing/2014/main" id="{B1619375-99CC-C228-6287-20351AEBEE9B}"/>
                </a:ext>
              </a:extLst>
            </p:cNvPr>
            <p:cNvSpPr/>
            <p:nvPr/>
          </p:nvSpPr>
          <p:spPr>
            <a:xfrm>
              <a:off x="1142438" y="4421085"/>
              <a:ext cx="260350" cy="77627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B3DB5CD2-50E7-DB27-4DED-9E7492683E72}"/>
                </a:ext>
              </a:extLst>
            </p:cNvPr>
            <p:cNvSpPr txBox="1"/>
            <p:nvPr/>
          </p:nvSpPr>
          <p:spPr>
            <a:xfrm>
              <a:off x="1050363" y="4122519"/>
              <a:ext cx="454026" cy="289423"/>
            </a:xfrm>
            <a:prstGeom prst="rect">
              <a:avLst/>
            </a:prstGeom>
            <a:noFill/>
          </p:spPr>
          <p:txBody>
            <a:bodyPr wrap="square" rtlCol="0">
              <a:spAutoFit/>
            </a:bodyPr>
            <a:lstStyle/>
            <a:p>
              <a:pPr algn="ctr"/>
              <a:r>
                <a:rPr lang="en-US" sz="800" dirty="0">
                  <a:solidFill>
                    <a:schemeClr val="tx1">
                      <a:lumMod val="65000"/>
                      <a:lumOff val="35000"/>
                    </a:schemeClr>
                  </a:solidFill>
                </a:rPr>
                <a:t>55</a:t>
              </a:r>
            </a:p>
          </p:txBody>
        </p:sp>
        <p:cxnSp>
          <p:nvCxnSpPr>
            <p:cNvPr id="15" name="Straight Connector 44">
              <a:extLst>
                <a:ext uri="{FF2B5EF4-FFF2-40B4-BE49-F238E27FC236}">
                  <a16:creationId xmlns:a16="http://schemas.microsoft.com/office/drawing/2014/main" id="{24F71141-43D6-0D4A-6151-9ADB23329775}"/>
                </a:ext>
              </a:extLst>
            </p:cNvPr>
            <p:cNvCxnSpPr/>
            <p:nvPr/>
          </p:nvCxnSpPr>
          <p:spPr>
            <a:xfrm>
              <a:off x="774138" y="5197358"/>
              <a:ext cx="100584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A1A64660-9542-323E-A0AD-6463AB382846}"/>
                </a:ext>
              </a:extLst>
            </p:cNvPr>
            <p:cNvSpPr txBox="1"/>
            <p:nvPr/>
          </p:nvSpPr>
          <p:spPr>
            <a:xfrm>
              <a:off x="628089" y="5206498"/>
              <a:ext cx="1269999" cy="341106"/>
            </a:xfrm>
            <a:prstGeom prst="rect">
              <a:avLst/>
            </a:prstGeom>
            <a:noFill/>
          </p:spPr>
          <p:txBody>
            <a:bodyPr wrap="square" rtlCol="0">
              <a:spAutoFit/>
            </a:bodyPr>
            <a:lstStyle/>
            <a:p>
              <a:pPr algn="ctr"/>
              <a:r>
                <a:rPr lang="en-US" sz="1000" b="1" dirty="0">
                  <a:latin typeface="Arial" panose="020B0604020202020204" pitchFamily="34" charset="0"/>
                  <a:cs typeface="Arial" panose="020B0604020202020204" pitchFamily="34" charset="0"/>
                </a:rPr>
                <a:t>Conventional DC</a:t>
              </a:r>
            </a:p>
          </p:txBody>
        </p:sp>
        <p:cxnSp>
          <p:nvCxnSpPr>
            <p:cNvPr id="17" name="Straight Connector 46">
              <a:extLst>
                <a:ext uri="{FF2B5EF4-FFF2-40B4-BE49-F238E27FC236}">
                  <a16:creationId xmlns:a16="http://schemas.microsoft.com/office/drawing/2014/main" id="{FA9E74D4-FEE5-C594-9B3A-91FD1B6BDC37}"/>
                </a:ext>
              </a:extLst>
            </p:cNvPr>
            <p:cNvCxnSpPr/>
            <p:nvPr/>
          </p:nvCxnSpPr>
          <p:spPr>
            <a:xfrm>
              <a:off x="2313504" y="5197358"/>
              <a:ext cx="356616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8" name="왼쪽 화살표 73">
              <a:extLst>
                <a:ext uri="{FF2B5EF4-FFF2-40B4-BE49-F238E27FC236}">
                  <a16:creationId xmlns:a16="http://schemas.microsoft.com/office/drawing/2014/main" id="{1EF92E47-394D-5C21-FC58-16E9453ACABA}"/>
                </a:ext>
              </a:extLst>
            </p:cNvPr>
            <p:cNvSpPr/>
            <p:nvPr/>
          </p:nvSpPr>
          <p:spPr>
            <a:xfrm flipH="1">
              <a:off x="1641650" y="3536231"/>
              <a:ext cx="616971" cy="1172576"/>
            </a:xfrm>
            <a:prstGeom prst="leftArrow">
              <a:avLst>
                <a:gd name="adj1" fmla="val 70507"/>
                <a:gd name="adj2" fmla="val 46245"/>
              </a:avLst>
            </a:prstGeom>
            <a:gradFill flip="none" rotWithShape="1">
              <a:gsLst>
                <a:gs pos="98000">
                  <a:schemeClr val="bg1">
                    <a:alpha val="0"/>
                    <a:lumMod val="92000"/>
                  </a:schemeClr>
                </a:gs>
                <a:gs pos="0">
                  <a:schemeClr val="tx1">
                    <a:lumMod val="65000"/>
                    <a:lumOff val="3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endParaRPr lang="ko-KR" altLang="en-US">
                <a:ln>
                  <a:solidFill>
                    <a:srgbClr val="9933FF">
                      <a:alpha val="0"/>
                    </a:srgbClr>
                  </a:solidFill>
                </a:ln>
                <a:latin typeface="Arial" panose="020B0604020202020204" pitchFamily="34" charset="0"/>
                <a:ea typeface="KoPub돋움체 Bold" panose="00000800000000000000" pitchFamily="2" charset="-127"/>
                <a:cs typeface="Arial" panose="020B0604020202020204" pitchFamily="34" charset="0"/>
              </a:endParaRPr>
            </a:p>
          </p:txBody>
        </p:sp>
      </p:grpSp>
      <p:sp>
        <p:nvSpPr>
          <p:cNvPr id="19" name="TextBox 18">
            <a:extLst>
              <a:ext uri="{FF2B5EF4-FFF2-40B4-BE49-F238E27FC236}">
                <a16:creationId xmlns:a16="http://schemas.microsoft.com/office/drawing/2014/main" id="{BDD33499-EE68-6E74-9C42-21160F4171D0}"/>
              </a:ext>
            </a:extLst>
          </p:cNvPr>
          <p:cNvSpPr txBox="1"/>
          <p:nvPr/>
        </p:nvSpPr>
        <p:spPr>
          <a:xfrm>
            <a:off x="428846" y="2811920"/>
            <a:ext cx="4692650" cy="507831"/>
          </a:xfrm>
          <a:prstGeom prst="rect">
            <a:avLst/>
          </a:prstGeom>
          <a:noFill/>
        </p:spPr>
        <p:txBody>
          <a:bodyPr wrap="square" rtlCol="0">
            <a:spAutoFit/>
          </a:bodyPr>
          <a:lstStyle/>
          <a:p>
            <a:r>
              <a:rPr lang="en-US" sz="1600" b="1" dirty="0">
                <a:latin typeface="Arial" panose="020B0604020202020204" pitchFamily="34" charset="0"/>
                <a:cs typeface="Arial" panose="020B0604020202020204" pitchFamily="34" charset="0"/>
              </a:rPr>
              <a:t>DC Labor Productivity</a:t>
            </a:r>
          </a:p>
          <a:p>
            <a:r>
              <a:rPr lang="en-US" sz="1100" dirty="0">
                <a:latin typeface="Arial" panose="020B0604020202020204" pitchFamily="34" charset="0"/>
                <a:cs typeface="Arial" panose="020B0604020202020204" pitchFamily="34" charset="0"/>
              </a:rPr>
              <a:t>Daily handling volume in KG per person per hour</a:t>
            </a:r>
          </a:p>
        </p:txBody>
      </p:sp>
      <p:sp>
        <p:nvSpPr>
          <p:cNvPr id="21" name="TextBox 20">
            <a:extLst>
              <a:ext uri="{FF2B5EF4-FFF2-40B4-BE49-F238E27FC236}">
                <a16:creationId xmlns:a16="http://schemas.microsoft.com/office/drawing/2014/main" id="{4FD718FA-7B9B-847F-675A-D8E06E866894}"/>
              </a:ext>
            </a:extLst>
          </p:cNvPr>
          <p:cNvSpPr txBox="1"/>
          <p:nvPr/>
        </p:nvSpPr>
        <p:spPr>
          <a:xfrm>
            <a:off x="6356808" y="2808578"/>
            <a:ext cx="4692650" cy="507831"/>
          </a:xfrm>
          <a:prstGeom prst="rect">
            <a:avLst/>
          </a:prstGeom>
          <a:noFill/>
        </p:spPr>
        <p:txBody>
          <a:bodyPr wrap="square" rtlCol="0">
            <a:spAutoFit/>
          </a:bodyPr>
          <a:lstStyle/>
          <a:p>
            <a:r>
              <a:rPr lang="en-US" sz="1600" b="1" dirty="0">
                <a:latin typeface="Arial" panose="020B0604020202020204" pitchFamily="34" charset="0"/>
                <a:cs typeface="Arial" panose="020B0604020202020204" pitchFamily="34" charset="0"/>
              </a:rPr>
              <a:t>Aging Status</a:t>
            </a:r>
          </a:p>
          <a:p>
            <a:r>
              <a:rPr lang="en-US" sz="1100" dirty="0">
                <a:latin typeface="Arial" panose="020B0604020202020204" pitchFamily="34" charset="0"/>
                <a:cs typeface="Arial" panose="020B0604020202020204" pitchFamily="34" charset="0"/>
              </a:rPr>
              <a:t>Storage volume share by aging status since implementation of RPA</a:t>
            </a:r>
          </a:p>
        </p:txBody>
      </p:sp>
      <p:grpSp>
        <p:nvGrpSpPr>
          <p:cNvPr id="96" name="그룹 95">
            <a:extLst>
              <a:ext uri="{FF2B5EF4-FFF2-40B4-BE49-F238E27FC236}">
                <a16:creationId xmlns:a16="http://schemas.microsoft.com/office/drawing/2014/main" id="{0FFB9329-134D-98E1-9929-76B3AAA59F54}"/>
              </a:ext>
            </a:extLst>
          </p:cNvPr>
          <p:cNvGrpSpPr/>
          <p:nvPr/>
        </p:nvGrpSpPr>
        <p:grpSpPr>
          <a:xfrm>
            <a:off x="6461030" y="3613769"/>
            <a:ext cx="5375902" cy="2638096"/>
            <a:chOff x="6366469" y="2867689"/>
            <a:chExt cx="5375902" cy="2638096"/>
          </a:xfrm>
        </p:grpSpPr>
        <p:graphicFrame>
          <p:nvGraphicFramePr>
            <p:cNvPr id="20" name="Chart 49">
              <a:extLst>
                <a:ext uri="{FF2B5EF4-FFF2-40B4-BE49-F238E27FC236}">
                  <a16:creationId xmlns:a16="http://schemas.microsoft.com/office/drawing/2014/main" id="{8822E144-DC44-F7C0-8EAA-E1407A25C07B}"/>
                </a:ext>
              </a:extLst>
            </p:cNvPr>
            <p:cNvGraphicFramePr>
              <a:graphicFrameLocks/>
            </p:cNvGraphicFramePr>
            <p:nvPr>
              <p:extLst>
                <p:ext uri="{D42A27DB-BD31-4B8C-83A1-F6EECF244321}">
                  <p14:modId xmlns:p14="http://schemas.microsoft.com/office/powerpoint/2010/main" val="3805978684"/>
                </p:ext>
              </p:extLst>
            </p:nvPr>
          </p:nvGraphicFramePr>
          <p:xfrm>
            <a:off x="6366469" y="2867689"/>
            <a:ext cx="5375902" cy="2638096"/>
          </p:xfrm>
          <a:graphic>
            <a:graphicData uri="http://schemas.openxmlformats.org/drawingml/2006/chart">
              <c:chart xmlns:c="http://schemas.openxmlformats.org/drawingml/2006/chart" xmlns:r="http://schemas.openxmlformats.org/officeDocument/2006/relationships" r:id="rId4"/>
            </a:graphicData>
          </a:graphic>
        </p:graphicFrame>
        <p:sp>
          <p:nvSpPr>
            <p:cNvPr id="22" name="TextBox 21">
              <a:extLst>
                <a:ext uri="{FF2B5EF4-FFF2-40B4-BE49-F238E27FC236}">
                  <a16:creationId xmlns:a16="http://schemas.microsoft.com/office/drawing/2014/main" id="{3202BC79-9830-514C-712C-8FE268BA6AC8}"/>
                </a:ext>
              </a:extLst>
            </p:cNvPr>
            <p:cNvSpPr txBox="1"/>
            <p:nvPr/>
          </p:nvSpPr>
          <p:spPr>
            <a:xfrm>
              <a:off x="9403331" y="3234935"/>
              <a:ext cx="2094271" cy="469359"/>
            </a:xfrm>
            <a:prstGeom prst="rect">
              <a:avLst/>
            </a:prstGeom>
            <a:noFill/>
          </p:spPr>
          <p:txBody>
            <a:bodyPr wrap="square" rtlCol="0">
              <a:spAutoFit/>
            </a:bodyPr>
            <a:lstStyle/>
            <a:p>
              <a:pPr algn="ctr"/>
              <a:r>
                <a:rPr lang="en-US" sz="1400" b="1" dirty="0"/>
                <a:t>Normal Inventory</a:t>
              </a:r>
              <a:endParaRPr lang="en-US" sz="1200" b="1" dirty="0"/>
            </a:p>
            <a:p>
              <a:pPr algn="ctr"/>
              <a:r>
                <a:rPr lang="en-US" sz="1050" dirty="0"/>
                <a:t>(in ideal freshness)</a:t>
              </a:r>
            </a:p>
          </p:txBody>
        </p:sp>
        <p:sp>
          <p:nvSpPr>
            <p:cNvPr id="23" name="TextBox 22">
              <a:extLst>
                <a:ext uri="{FF2B5EF4-FFF2-40B4-BE49-F238E27FC236}">
                  <a16:creationId xmlns:a16="http://schemas.microsoft.com/office/drawing/2014/main" id="{59B7ED63-96DA-CACA-A02B-6EBDDE2E5CEC}"/>
                </a:ext>
              </a:extLst>
            </p:cNvPr>
            <p:cNvSpPr txBox="1"/>
            <p:nvPr/>
          </p:nvSpPr>
          <p:spPr>
            <a:xfrm>
              <a:off x="8200358" y="3994387"/>
              <a:ext cx="2094271" cy="469359"/>
            </a:xfrm>
            <a:prstGeom prst="rect">
              <a:avLst/>
            </a:prstGeom>
            <a:noFill/>
          </p:spPr>
          <p:txBody>
            <a:bodyPr wrap="square" rtlCol="0">
              <a:spAutoFit/>
            </a:bodyPr>
            <a:lstStyle/>
            <a:p>
              <a:pPr algn="ctr"/>
              <a:r>
                <a:rPr lang="en-US" sz="1400" b="1" dirty="0"/>
                <a:t>Aging Inventory</a:t>
              </a:r>
              <a:endParaRPr lang="en-US" sz="1200" b="1" dirty="0"/>
            </a:p>
            <a:p>
              <a:pPr algn="ctr"/>
              <a:r>
                <a:rPr lang="en-US" sz="1050" dirty="0"/>
                <a:t>(Non-ideal freshness)</a:t>
              </a:r>
            </a:p>
          </p:txBody>
        </p:sp>
        <p:sp>
          <p:nvSpPr>
            <p:cNvPr id="24" name="TextBox 23">
              <a:extLst>
                <a:ext uri="{FF2B5EF4-FFF2-40B4-BE49-F238E27FC236}">
                  <a16:creationId xmlns:a16="http://schemas.microsoft.com/office/drawing/2014/main" id="{53544F15-B3F0-B6D0-276B-87DFEC826B1F}"/>
                </a:ext>
              </a:extLst>
            </p:cNvPr>
            <p:cNvSpPr txBox="1"/>
            <p:nvPr/>
          </p:nvSpPr>
          <p:spPr>
            <a:xfrm>
              <a:off x="6795460" y="4574540"/>
              <a:ext cx="2094271" cy="469359"/>
            </a:xfrm>
            <a:prstGeom prst="rect">
              <a:avLst/>
            </a:prstGeom>
            <a:noFill/>
          </p:spPr>
          <p:txBody>
            <a:bodyPr wrap="square" rtlCol="0">
              <a:spAutoFit/>
            </a:bodyPr>
            <a:lstStyle/>
            <a:p>
              <a:pPr algn="ctr"/>
              <a:r>
                <a:rPr lang="en-US" sz="1400" b="1" dirty="0"/>
                <a:t>Excessive Aging</a:t>
              </a:r>
              <a:endParaRPr lang="en-US" sz="1200" b="1" dirty="0"/>
            </a:p>
            <a:p>
              <a:pPr algn="ctr"/>
              <a:r>
                <a:rPr lang="en-US" sz="1050" dirty="0"/>
                <a:t>(Shrinkage Risk)</a:t>
              </a:r>
            </a:p>
          </p:txBody>
        </p:sp>
      </p:grpSp>
      <p:grpSp>
        <p:nvGrpSpPr>
          <p:cNvPr id="25" name="그룹 24">
            <a:extLst>
              <a:ext uri="{FF2B5EF4-FFF2-40B4-BE49-F238E27FC236}">
                <a16:creationId xmlns:a16="http://schemas.microsoft.com/office/drawing/2014/main" id="{C844011A-72F9-8A56-FF6A-66F1861F0EC1}"/>
              </a:ext>
            </a:extLst>
          </p:cNvPr>
          <p:cNvGrpSpPr/>
          <p:nvPr/>
        </p:nvGrpSpPr>
        <p:grpSpPr>
          <a:xfrm>
            <a:off x="521269" y="2203944"/>
            <a:ext cx="5328000" cy="498161"/>
            <a:chOff x="521269" y="1511443"/>
            <a:chExt cx="5328000" cy="498161"/>
          </a:xfrm>
        </p:grpSpPr>
        <p:sp>
          <p:nvSpPr>
            <p:cNvPr id="26" name="직사각형 25">
              <a:extLst>
                <a:ext uri="{FF2B5EF4-FFF2-40B4-BE49-F238E27FC236}">
                  <a16:creationId xmlns:a16="http://schemas.microsoft.com/office/drawing/2014/main" id="{4ACAD9BA-6030-23EE-A529-560355A2CC2B}"/>
                </a:ext>
              </a:extLst>
            </p:cNvPr>
            <p:cNvSpPr/>
            <p:nvPr/>
          </p:nvSpPr>
          <p:spPr>
            <a:xfrm>
              <a:off x="1188779" y="1511443"/>
              <a:ext cx="3992980" cy="3368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ln>
                    <a:solidFill>
                      <a:schemeClr val="bg1">
                        <a:alpha val="0"/>
                      </a:schemeClr>
                    </a:solidFill>
                  </a:ln>
                  <a:solidFill>
                    <a:prstClr val="black"/>
                  </a:solidFill>
                  <a:latin typeface="나눔스퀘어 ExtraBold" panose="020B0600000101010101" pitchFamily="50" charset="-127"/>
                  <a:ea typeface="나눔스퀘어 ExtraBold" panose="020B0600000101010101" pitchFamily="50" charset="-127"/>
                </a:rPr>
                <a:t>Warehouse Operation Productivity Improvement</a:t>
              </a:r>
              <a:r>
                <a:rPr lang="ko-KR" altLang="en-US" sz="1800" dirty="0">
                  <a:ln>
                    <a:solidFill>
                      <a:schemeClr val="bg1">
                        <a:alpha val="0"/>
                      </a:schemeClr>
                    </a:solidFill>
                  </a:ln>
                  <a:solidFill>
                    <a:prstClr val="black"/>
                  </a:solidFill>
                  <a:latin typeface="나눔스퀘어 ExtraBold" panose="020B0600000101010101" pitchFamily="50" charset="-127"/>
                  <a:ea typeface="나눔스퀘어 ExtraBold" panose="020B0600000101010101" pitchFamily="50" charset="-127"/>
                </a:rPr>
                <a:t> </a:t>
              </a:r>
            </a:p>
          </p:txBody>
        </p:sp>
        <p:cxnSp>
          <p:nvCxnSpPr>
            <p:cNvPr id="27" name="직선 연결선 26">
              <a:extLst>
                <a:ext uri="{FF2B5EF4-FFF2-40B4-BE49-F238E27FC236}">
                  <a16:creationId xmlns:a16="http://schemas.microsoft.com/office/drawing/2014/main" id="{094E1713-5901-E48F-83BF-772524300C85}"/>
                </a:ext>
              </a:extLst>
            </p:cNvPr>
            <p:cNvCxnSpPr/>
            <p:nvPr/>
          </p:nvCxnSpPr>
          <p:spPr>
            <a:xfrm>
              <a:off x="521269" y="2009604"/>
              <a:ext cx="5328000" cy="0"/>
            </a:xfrm>
            <a:prstGeom prst="line">
              <a:avLst/>
            </a:prstGeom>
            <a:ln w="9525">
              <a:solidFill>
                <a:schemeClr val="bg1">
                  <a:lumMod val="65000"/>
                </a:schemeClr>
              </a:solidFill>
              <a:prstDash val="solid"/>
              <a:tailEnd type="none"/>
            </a:ln>
          </p:spPr>
          <p:style>
            <a:lnRef idx="1">
              <a:schemeClr val="accent1"/>
            </a:lnRef>
            <a:fillRef idx="0">
              <a:schemeClr val="accent1"/>
            </a:fillRef>
            <a:effectRef idx="0">
              <a:schemeClr val="accent1"/>
            </a:effectRef>
            <a:fontRef idx="minor">
              <a:schemeClr val="tx1"/>
            </a:fontRef>
          </p:style>
        </p:cxnSp>
      </p:grpSp>
      <p:grpSp>
        <p:nvGrpSpPr>
          <p:cNvPr id="28" name="그룹 27">
            <a:extLst>
              <a:ext uri="{FF2B5EF4-FFF2-40B4-BE49-F238E27FC236}">
                <a16:creationId xmlns:a16="http://schemas.microsoft.com/office/drawing/2014/main" id="{7178D951-2B23-E158-7460-CAC9262CF8A6}"/>
              </a:ext>
            </a:extLst>
          </p:cNvPr>
          <p:cNvGrpSpPr/>
          <p:nvPr/>
        </p:nvGrpSpPr>
        <p:grpSpPr>
          <a:xfrm>
            <a:off x="6353849" y="2196546"/>
            <a:ext cx="5328000" cy="505559"/>
            <a:chOff x="6353849" y="1423976"/>
            <a:chExt cx="5328000" cy="505559"/>
          </a:xfrm>
        </p:grpSpPr>
        <p:sp>
          <p:nvSpPr>
            <p:cNvPr id="29" name="직사각형 28">
              <a:extLst>
                <a:ext uri="{FF2B5EF4-FFF2-40B4-BE49-F238E27FC236}">
                  <a16:creationId xmlns:a16="http://schemas.microsoft.com/office/drawing/2014/main" id="{3B50CBC0-D044-50B6-AD23-D92B7522D626}"/>
                </a:ext>
              </a:extLst>
            </p:cNvPr>
            <p:cNvSpPr/>
            <p:nvPr/>
          </p:nvSpPr>
          <p:spPr>
            <a:xfrm>
              <a:off x="6987802" y="1423976"/>
              <a:ext cx="3992980" cy="3368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00" dirty="0">
                  <a:ln>
                    <a:solidFill>
                      <a:schemeClr val="bg1">
                        <a:alpha val="0"/>
                      </a:schemeClr>
                    </a:solidFill>
                  </a:ln>
                  <a:solidFill>
                    <a:prstClr val="black"/>
                  </a:solidFill>
                  <a:latin typeface="나눔스퀘어 ExtraBold" panose="020B0600000101010101" pitchFamily="50" charset="-127"/>
                  <a:ea typeface="나눔스퀘어 ExtraBold" panose="020B0600000101010101" pitchFamily="50" charset="-127"/>
                </a:rPr>
                <a:t>Maximization of Aging Inventory</a:t>
              </a:r>
              <a:endParaRPr lang="en-US" altLang="ko-KR" dirty="0">
                <a:ln>
                  <a:solidFill>
                    <a:schemeClr val="bg1">
                      <a:alpha val="0"/>
                    </a:schemeClr>
                  </a:solidFill>
                </a:ln>
                <a:solidFill>
                  <a:prstClr val="black"/>
                </a:solidFill>
                <a:latin typeface="나눔스퀘어 ExtraBold" panose="020B0600000101010101" pitchFamily="50" charset="-127"/>
                <a:ea typeface="나눔스퀘어 ExtraBold" panose="020B0600000101010101" pitchFamily="50" charset="-127"/>
              </a:endParaRPr>
            </a:p>
            <a:p>
              <a:pPr algn="ctr"/>
              <a:r>
                <a:rPr lang="en-US" altLang="ko-KR" sz="1800" dirty="0">
                  <a:ln>
                    <a:solidFill>
                      <a:schemeClr val="bg1">
                        <a:alpha val="0"/>
                      </a:schemeClr>
                    </a:solidFill>
                  </a:ln>
                  <a:solidFill>
                    <a:prstClr val="black"/>
                  </a:solidFill>
                  <a:latin typeface="나눔스퀘어 ExtraBold" panose="020B0600000101010101" pitchFamily="50" charset="-127"/>
                  <a:ea typeface="나눔스퀘어 ExtraBold" panose="020B0600000101010101" pitchFamily="50" charset="-127"/>
                </a:rPr>
                <a:t>Reduction</a:t>
              </a:r>
              <a:endParaRPr lang="ko-KR" altLang="en-US" sz="1800" dirty="0">
                <a:ln>
                  <a:solidFill>
                    <a:schemeClr val="bg1">
                      <a:alpha val="0"/>
                    </a:schemeClr>
                  </a:solidFill>
                </a:ln>
                <a:solidFill>
                  <a:prstClr val="black"/>
                </a:solidFill>
                <a:latin typeface="나눔스퀘어 ExtraBold" panose="020B0600000101010101" pitchFamily="50" charset="-127"/>
                <a:ea typeface="나눔스퀘어 ExtraBold" panose="020B0600000101010101" pitchFamily="50" charset="-127"/>
              </a:endParaRPr>
            </a:p>
          </p:txBody>
        </p:sp>
        <p:cxnSp>
          <p:nvCxnSpPr>
            <p:cNvPr id="30" name="직선 연결선 29">
              <a:extLst>
                <a:ext uri="{FF2B5EF4-FFF2-40B4-BE49-F238E27FC236}">
                  <a16:creationId xmlns:a16="http://schemas.microsoft.com/office/drawing/2014/main" id="{DFC8F85A-96A8-BBF1-2BA6-092251230210}"/>
                </a:ext>
              </a:extLst>
            </p:cNvPr>
            <p:cNvCxnSpPr/>
            <p:nvPr/>
          </p:nvCxnSpPr>
          <p:spPr>
            <a:xfrm>
              <a:off x="6353849" y="1929535"/>
              <a:ext cx="5328000" cy="0"/>
            </a:xfrm>
            <a:prstGeom prst="line">
              <a:avLst/>
            </a:prstGeom>
            <a:ln w="9525">
              <a:solidFill>
                <a:schemeClr val="bg1">
                  <a:lumMod val="65000"/>
                </a:schemeClr>
              </a:solidFill>
              <a:prstDash val="solid"/>
              <a:tailEnd type="none"/>
            </a:ln>
          </p:spPr>
          <p:style>
            <a:lnRef idx="1">
              <a:schemeClr val="accent1"/>
            </a:lnRef>
            <a:fillRef idx="0">
              <a:schemeClr val="accent1"/>
            </a:fillRef>
            <a:effectRef idx="0">
              <a:schemeClr val="accent1"/>
            </a:effectRef>
            <a:fontRef idx="minor">
              <a:schemeClr val="tx1"/>
            </a:fontRef>
          </p:style>
        </p:cxnSp>
      </p:grpSp>
      <p:pic>
        <p:nvPicPr>
          <p:cNvPr id="97" name="그림 96">
            <a:extLst>
              <a:ext uri="{FF2B5EF4-FFF2-40B4-BE49-F238E27FC236}">
                <a16:creationId xmlns:a16="http://schemas.microsoft.com/office/drawing/2014/main" id="{39FA6060-1171-AC36-2083-6196BDA086B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V="1">
            <a:off x="6059270" y="3054851"/>
            <a:ext cx="62251" cy="3348000"/>
          </a:xfrm>
          <a:prstGeom prst="rect">
            <a:avLst/>
          </a:prstGeom>
        </p:spPr>
      </p:pic>
      <p:sp>
        <p:nvSpPr>
          <p:cNvPr id="98" name="TextBox 97">
            <a:extLst>
              <a:ext uri="{FF2B5EF4-FFF2-40B4-BE49-F238E27FC236}">
                <a16:creationId xmlns:a16="http://schemas.microsoft.com/office/drawing/2014/main" id="{EF289DF8-0DC0-FDC0-4236-A1ED42CADAAB}"/>
              </a:ext>
            </a:extLst>
          </p:cNvPr>
          <p:cNvSpPr txBox="1"/>
          <p:nvPr/>
        </p:nvSpPr>
        <p:spPr>
          <a:xfrm>
            <a:off x="515937" y="1179617"/>
            <a:ext cx="11160125" cy="650434"/>
          </a:xfrm>
          <a:prstGeom prst="rect">
            <a:avLst/>
          </a:prstGeom>
          <a:noFill/>
        </p:spPr>
        <p:txBody>
          <a:bodyPr wrap="square" lIns="0" tIns="0" rIns="0" bIns="0" rtlCol="0" anchor="t">
            <a:spAutoFit/>
          </a:bodyPr>
          <a:lstStyle>
            <a:defPPr>
              <a:defRPr lang="ko-KR"/>
            </a:defPPr>
            <a:lvl1pPr>
              <a:defRPr sz="2600">
                <a:ln>
                  <a:solidFill>
                    <a:schemeClr val="accent1">
                      <a:alpha val="0"/>
                    </a:schemeClr>
                  </a:solidFill>
                </a:ln>
                <a:solidFill>
                  <a:schemeClr val="tx1">
                    <a:lumMod val="85000"/>
                    <a:lumOff val="15000"/>
                  </a:schemeClr>
                </a:solidFill>
                <a:latin typeface="배달의민족 도현" panose="020B0600000101010101" pitchFamily="50" charset="-127"/>
                <a:ea typeface="배달의민족 도현" panose="020B0600000101010101" pitchFamily="50" charset="-127"/>
              </a:defRPr>
            </a:lvl1pPr>
          </a:lstStyle>
          <a:p>
            <a:pPr defTabSz="957474">
              <a:lnSpc>
                <a:spcPct val="110000"/>
              </a:lnSpc>
              <a:spcBef>
                <a:spcPct val="0"/>
              </a:spcBef>
            </a:pPr>
            <a:r>
              <a:rPr lang="en-US" altLang="ko-KR" sz="2000" dirty="0">
                <a:ln>
                  <a:solidFill>
                    <a:schemeClr val="bg1">
                      <a:lumMod val="75000"/>
                      <a:alpha val="0"/>
                    </a:schemeClr>
                  </a:solidFill>
                </a:ln>
                <a:solidFill>
                  <a:schemeClr val="tx1">
                    <a:lumMod val="75000"/>
                    <a:lumOff val="25000"/>
                  </a:schemeClr>
                </a:solidFill>
                <a:latin typeface="Arial" panose="020B0604020202020204" pitchFamily="34" charset="0"/>
                <a:ea typeface="나눔스퀘어 ExtraBold" panose="020B0600000101010101" pitchFamily="50" charset="-127"/>
                <a:cs typeface="Arial" panose="020B0604020202020204" pitchFamily="34" charset="0"/>
              </a:rPr>
              <a:t>Monitoring Item-level</a:t>
            </a:r>
            <a:r>
              <a:rPr lang="ko-KR" altLang="en-US" sz="2000" dirty="0">
                <a:ln>
                  <a:solidFill>
                    <a:schemeClr val="bg1">
                      <a:lumMod val="75000"/>
                      <a:alpha val="0"/>
                    </a:schemeClr>
                  </a:solidFill>
                </a:ln>
                <a:solidFill>
                  <a:schemeClr val="tx1">
                    <a:lumMod val="75000"/>
                    <a:lumOff val="25000"/>
                  </a:schemeClr>
                </a:solidFill>
                <a:latin typeface="Arial" panose="020B0604020202020204" pitchFamily="34" charset="0"/>
                <a:ea typeface="나눔스퀘어 ExtraBold" panose="020B0600000101010101" pitchFamily="50" charset="-127"/>
                <a:cs typeface="Arial" panose="020B0604020202020204" pitchFamily="34" charset="0"/>
              </a:rPr>
              <a:t> </a:t>
            </a:r>
            <a:r>
              <a:rPr lang="en-US" altLang="ko-KR" sz="2000" dirty="0">
                <a:ln>
                  <a:solidFill>
                    <a:schemeClr val="bg1">
                      <a:lumMod val="75000"/>
                      <a:alpha val="0"/>
                    </a:schemeClr>
                  </a:solidFill>
                </a:ln>
                <a:solidFill>
                  <a:schemeClr val="tx1">
                    <a:lumMod val="75000"/>
                    <a:lumOff val="25000"/>
                  </a:schemeClr>
                </a:solidFill>
                <a:latin typeface="Arial" panose="020B0604020202020204" pitchFamily="34" charset="0"/>
                <a:ea typeface="나눔스퀘어 ExtraBold" panose="020B0600000101010101" pitchFamily="50" charset="-127"/>
                <a:cs typeface="Arial" panose="020B0604020202020204" pitchFamily="34" charset="0"/>
              </a:rPr>
              <a:t>Aging status and Warning message(Automatic e-Mail) to Purchase, Planning, Logistics, Management </a:t>
            </a:r>
            <a:r>
              <a:rPr lang="en-US" altLang="ko-KR" sz="2000" dirty="0">
                <a:ln>
                  <a:solidFill>
                    <a:schemeClr val="bg1">
                      <a:lumMod val="75000"/>
                      <a:alpha val="0"/>
                    </a:schemeClr>
                  </a:solidFill>
                </a:ln>
                <a:solidFill>
                  <a:schemeClr val="tx1">
                    <a:lumMod val="75000"/>
                    <a:lumOff val="25000"/>
                  </a:schemeClr>
                </a:solidFill>
                <a:latin typeface="맑은 고딕" panose="020B0503020000020004" pitchFamily="34" charset="-127"/>
                <a:ea typeface="맑은 고딕" panose="020B0503020000020004" pitchFamily="34" charset="-127"/>
                <a:cs typeface="Arial" panose="020B0604020202020204" pitchFamily="34" charset="0"/>
              </a:rPr>
              <a:t>→ </a:t>
            </a:r>
            <a:r>
              <a:rPr lang="en-US" altLang="ko-KR" sz="2000" dirty="0">
                <a:ln>
                  <a:solidFill>
                    <a:schemeClr val="bg1">
                      <a:lumMod val="75000"/>
                      <a:alpha val="0"/>
                    </a:schemeClr>
                  </a:solidFill>
                </a:ln>
                <a:solidFill>
                  <a:schemeClr val="tx1">
                    <a:lumMod val="75000"/>
                    <a:lumOff val="25000"/>
                  </a:schemeClr>
                </a:solidFill>
                <a:latin typeface="Arial" panose="020B0604020202020204" pitchFamily="34" charset="0"/>
                <a:ea typeface="나눔스퀘어 ExtraBold" panose="020B0600000101010101" pitchFamily="50" charset="-127"/>
                <a:cs typeface="Arial" panose="020B0604020202020204" pitchFamily="34" charset="0"/>
              </a:rPr>
              <a:t>Shrinkage and quality issue</a:t>
            </a:r>
            <a:r>
              <a:rPr lang="ko-KR" altLang="en-US" sz="2000" dirty="0">
                <a:ln>
                  <a:solidFill>
                    <a:schemeClr val="bg1">
                      <a:lumMod val="75000"/>
                      <a:alpha val="0"/>
                    </a:schemeClr>
                  </a:solidFill>
                </a:ln>
                <a:solidFill>
                  <a:schemeClr val="tx1">
                    <a:lumMod val="75000"/>
                    <a:lumOff val="25000"/>
                  </a:schemeClr>
                </a:solidFill>
                <a:latin typeface="Arial" panose="020B0604020202020204" pitchFamily="34" charset="0"/>
                <a:ea typeface="나눔스퀘어 ExtraBold" panose="020B0600000101010101" pitchFamily="50" charset="-127"/>
                <a:cs typeface="Arial" panose="020B0604020202020204" pitchFamily="34" charset="0"/>
              </a:rPr>
              <a:t> </a:t>
            </a:r>
            <a:r>
              <a:rPr lang="en-US" altLang="ko-KR" sz="2000" dirty="0">
                <a:ln>
                  <a:solidFill>
                    <a:schemeClr val="bg1">
                      <a:lumMod val="75000"/>
                      <a:alpha val="0"/>
                    </a:schemeClr>
                  </a:solidFill>
                </a:ln>
                <a:solidFill>
                  <a:schemeClr val="tx1">
                    <a:lumMod val="75000"/>
                    <a:lumOff val="25000"/>
                  </a:schemeClr>
                </a:solidFill>
                <a:latin typeface="Arial" panose="020B0604020202020204" pitchFamily="34" charset="0"/>
                <a:ea typeface="나눔스퀘어 ExtraBold" panose="020B0600000101010101" pitchFamily="50" charset="-127"/>
                <a:cs typeface="Arial" panose="020B0604020202020204" pitchFamily="34" charset="0"/>
              </a:rPr>
              <a:t>reduced by 50%</a:t>
            </a:r>
            <a:r>
              <a:rPr lang="ko-KR" altLang="en-US" sz="2000" dirty="0">
                <a:ln>
                  <a:solidFill>
                    <a:schemeClr val="bg1">
                      <a:lumMod val="75000"/>
                      <a:alpha val="0"/>
                    </a:schemeClr>
                  </a:solidFill>
                </a:ln>
                <a:solidFill>
                  <a:schemeClr val="tx1">
                    <a:lumMod val="75000"/>
                    <a:lumOff val="25000"/>
                  </a:schemeClr>
                </a:solidFill>
                <a:latin typeface="Arial" panose="020B0604020202020204" pitchFamily="34" charset="0"/>
                <a:ea typeface="나눔스퀘어 ExtraBold" panose="020B0600000101010101" pitchFamily="50" charset="-127"/>
                <a:cs typeface="Arial" panose="020B0604020202020204" pitchFamily="34" charset="0"/>
              </a:rPr>
              <a:t> </a:t>
            </a:r>
            <a:r>
              <a:rPr lang="en-US" altLang="ko-KR" sz="2000" dirty="0">
                <a:ln>
                  <a:solidFill>
                    <a:schemeClr val="bg1">
                      <a:lumMod val="75000"/>
                      <a:alpha val="0"/>
                    </a:schemeClr>
                  </a:solidFill>
                </a:ln>
                <a:solidFill>
                  <a:schemeClr val="tx1">
                    <a:lumMod val="75000"/>
                    <a:lumOff val="25000"/>
                  </a:schemeClr>
                </a:solidFill>
                <a:latin typeface="Arial" panose="020B0604020202020204" pitchFamily="34" charset="0"/>
                <a:ea typeface="나눔스퀘어 ExtraBold" panose="020B0600000101010101" pitchFamily="50" charset="-127"/>
                <a:cs typeface="Arial" panose="020B0604020202020204" pitchFamily="34" charset="0"/>
              </a:rPr>
              <a:t>in 4 weeks</a:t>
            </a:r>
          </a:p>
        </p:txBody>
      </p:sp>
      <p:grpSp>
        <p:nvGrpSpPr>
          <p:cNvPr id="2" name="그룹 1">
            <a:extLst>
              <a:ext uri="{FF2B5EF4-FFF2-40B4-BE49-F238E27FC236}">
                <a16:creationId xmlns:a16="http://schemas.microsoft.com/office/drawing/2014/main" id="{4CB6335F-2EFB-6BFE-B5A4-53C0405790F3}"/>
              </a:ext>
            </a:extLst>
          </p:cNvPr>
          <p:cNvGrpSpPr/>
          <p:nvPr/>
        </p:nvGrpSpPr>
        <p:grpSpPr>
          <a:xfrm>
            <a:off x="10292251" y="0"/>
            <a:ext cx="1665107" cy="468463"/>
            <a:chOff x="10292251" y="0"/>
            <a:chExt cx="1665107" cy="468463"/>
          </a:xfrm>
        </p:grpSpPr>
        <p:sp>
          <p:nvSpPr>
            <p:cNvPr id="3" name="TextBox 2">
              <a:extLst>
                <a:ext uri="{FF2B5EF4-FFF2-40B4-BE49-F238E27FC236}">
                  <a16:creationId xmlns:a16="http://schemas.microsoft.com/office/drawing/2014/main" id="{5DB40A45-6C2F-63FA-E15B-8A14FFC88C5D}"/>
                </a:ext>
              </a:extLst>
            </p:cNvPr>
            <p:cNvSpPr txBox="1"/>
            <p:nvPr/>
          </p:nvSpPr>
          <p:spPr>
            <a:xfrm>
              <a:off x="11699274" y="222242"/>
              <a:ext cx="258084" cy="246221"/>
            </a:xfrm>
            <a:prstGeom prst="rect">
              <a:avLst/>
            </a:prstGeom>
            <a:noFill/>
          </p:spPr>
          <p:txBody>
            <a:bodyPr wrap="none" lIns="0" tIns="0" rIns="0" bIns="0" rtlCol="0" anchor="ctr" anchorCtr="0">
              <a:spAutoFit/>
            </a:bodyPr>
            <a:lstStyle>
              <a:defPPr>
                <a:defRPr lang="ko-KR"/>
              </a:defPPr>
              <a:lvl1pPr>
                <a:spcAft>
                  <a:spcPts val="300"/>
                </a:spcAft>
                <a:defRPr sz="2800" spc="-100">
                  <a:ln>
                    <a:solidFill>
                      <a:schemeClr val="bg1">
                        <a:alpha val="0"/>
                      </a:schemeClr>
                    </a:solidFill>
                  </a:ln>
                  <a:solidFill>
                    <a:srgbClr val="005B8D"/>
                  </a:solidFill>
                  <a:latin typeface="Times New Roman" panose="02020603050405020304" pitchFamily="18" charset="0"/>
                  <a:ea typeface="KoPub돋움체 Bold" panose="02020603020101020101" pitchFamily="18" charset="-127"/>
                  <a:cs typeface="Times New Roman" panose="02020603050405020304" pitchFamily="18" charset="0"/>
                </a:defRPr>
              </a:lvl1pPr>
            </a:lstStyle>
            <a:p>
              <a:pPr latinLnBrk="0"/>
              <a:r>
                <a:rPr lang="en-US" altLang="ko-KR" sz="1600" spc="0" dirty="0">
                  <a:ln>
                    <a:solidFill>
                      <a:prstClr val="white">
                        <a:alpha val="0"/>
                      </a:prstClr>
                    </a:solidFill>
                  </a:ln>
                  <a:solidFill>
                    <a:srgbClr val="05C3A7"/>
                  </a:solidFill>
                  <a:ea typeface="Malgun Gothic" panose="020B0503020000020004" pitchFamily="34" charset="-127"/>
                </a:rPr>
                <a:t>III.</a:t>
              </a:r>
            </a:p>
          </p:txBody>
        </p:sp>
        <p:sp>
          <p:nvSpPr>
            <p:cNvPr id="99" name="TextBox 98">
              <a:extLst>
                <a:ext uri="{FF2B5EF4-FFF2-40B4-BE49-F238E27FC236}">
                  <a16:creationId xmlns:a16="http://schemas.microsoft.com/office/drawing/2014/main" id="{FC883A61-2206-73AC-67CD-0A6358413037}"/>
                </a:ext>
              </a:extLst>
            </p:cNvPr>
            <p:cNvSpPr txBox="1"/>
            <p:nvPr/>
          </p:nvSpPr>
          <p:spPr>
            <a:xfrm>
              <a:off x="10292251" y="295796"/>
              <a:ext cx="1287212" cy="153888"/>
            </a:xfrm>
            <a:prstGeom prst="rect">
              <a:avLst/>
            </a:prstGeom>
            <a:noFill/>
            <a:ln w="9525">
              <a:noFill/>
              <a:miter lim="800000"/>
              <a:headEnd/>
              <a:tailEnd/>
            </a:ln>
          </p:spPr>
          <p:txBody>
            <a:bodyPr wrap="none" lIns="0" tIns="0" rIns="0" bIns="0" anchor="ctr">
              <a:spAutoFit/>
            </a:bodyPr>
            <a:lstStyle>
              <a:defPPr>
                <a:defRPr lang="ko-KR"/>
              </a:defPPr>
              <a:lvl1pPr defTabSz="914125" fontAlgn="base" latinLnBrk="0">
                <a:spcBef>
                  <a:spcPct val="0"/>
                </a:spcBef>
                <a:spcAft>
                  <a:spcPts val="200"/>
                </a:spcAft>
                <a:defRPr sz="1100" spc="-20">
                  <a:ln>
                    <a:solidFill>
                      <a:prstClr val="white">
                        <a:alpha val="0"/>
                      </a:prstClr>
                    </a:solidFill>
                  </a:ln>
                  <a:solidFill>
                    <a:schemeClr val="tx1">
                      <a:lumMod val="75000"/>
                      <a:lumOff val="25000"/>
                    </a:schemeClr>
                  </a:solidFill>
                  <a:latin typeface="KoPub돋움체 Bold" panose="02020603020101020101" pitchFamily="18" charset="-127"/>
                  <a:ea typeface="KoPub돋움체 Bold" panose="02020603020101020101" pitchFamily="18" charset="-127"/>
                  <a:cs typeface="Arial" charset="0"/>
                </a:defRPr>
              </a:lvl1pPr>
            </a:lstStyle>
            <a:p>
              <a:pPr algn="r"/>
              <a:r>
                <a:rPr lang="en-US" altLang="ko-KR" sz="1000" spc="0" dirty="0">
                  <a:solidFill>
                    <a:prstClr val="black">
                      <a:lumMod val="75000"/>
                      <a:lumOff val="25000"/>
                    </a:prstClr>
                  </a:solidFill>
                  <a:latin typeface="Arial" panose="020B0604020202020204" pitchFamily="34" charset="0"/>
                  <a:ea typeface="Malgun Gothic" panose="020B0503020000020004" pitchFamily="34" charset="-127"/>
                  <a:cs typeface="Arial" panose="020B0604020202020204" pitchFamily="34" charset="0"/>
                </a:rPr>
                <a:t>4PL </a:t>
              </a:r>
              <a:r>
                <a:rPr lang="en-US" altLang="ko-KR" sz="900" spc="0" dirty="0">
                  <a:solidFill>
                    <a:prstClr val="black">
                      <a:lumMod val="75000"/>
                      <a:lumOff val="25000"/>
                    </a:prstClr>
                  </a:solidFill>
                  <a:latin typeface="+mn-ea"/>
                  <a:ea typeface="+mn-ea"/>
                  <a:cs typeface="Arial" panose="020B0604020202020204" pitchFamily="34" charset="0"/>
                </a:rPr>
                <a:t>Integrated Logistics</a:t>
              </a:r>
              <a:endParaRPr lang="en-US" altLang="ko-KR" sz="1000" spc="0" dirty="0">
                <a:solidFill>
                  <a:prstClr val="black">
                    <a:lumMod val="75000"/>
                    <a:lumOff val="25000"/>
                  </a:prstClr>
                </a:solidFill>
                <a:latin typeface="+mn-ea"/>
                <a:ea typeface="+mn-ea"/>
                <a:cs typeface="Arial" panose="020B0604020202020204" pitchFamily="34" charset="0"/>
              </a:endParaRPr>
            </a:p>
          </p:txBody>
        </p:sp>
        <p:cxnSp>
          <p:nvCxnSpPr>
            <p:cNvPr id="100" name="직선 연결선 99">
              <a:extLst>
                <a:ext uri="{FF2B5EF4-FFF2-40B4-BE49-F238E27FC236}">
                  <a16:creationId xmlns:a16="http://schemas.microsoft.com/office/drawing/2014/main" id="{EBC07E32-69AE-6D5C-C79A-DBEB3ACC094B}"/>
                </a:ext>
              </a:extLst>
            </p:cNvPr>
            <p:cNvCxnSpPr/>
            <p:nvPr/>
          </p:nvCxnSpPr>
          <p:spPr>
            <a:xfrm>
              <a:off x="11640000" y="0"/>
              <a:ext cx="0" cy="432266"/>
            </a:xfrm>
            <a:prstGeom prst="line">
              <a:avLst/>
            </a:prstGeom>
            <a:ln w="9525" cap="flat">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01" name="타원 100">
              <a:extLst>
                <a:ext uri="{FF2B5EF4-FFF2-40B4-BE49-F238E27FC236}">
                  <a16:creationId xmlns:a16="http://schemas.microsoft.com/office/drawing/2014/main" id="{445EFD30-D42B-66BB-3855-0240AD825428}"/>
                </a:ext>
              </a:extLst>
            </p:cNvPr>
            <p:cNvSpPr/>
            <p:nvPr/>
          </p:nvSpPr>
          <p:spPr>
            <a:xfrm>
              <a:off x="11076568" y="201570"/>
              <a:ext cx="57600" cy="57600"/>
            </a:xfrm>
            <a:prstGeom prst="ellipse">
              <a:avLst/>
            </a:prstGeom>
            <a:solidFill>
              <a:schemeClr val="bg1">
                <a:lumMod val="75000"/>
                <a:alpha val="8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latinLnBrk="0"/>
              <a:endParaRPr lang="ko-KR" altLang="en-US" spc="-20" dirty="0">
                <a:ln>
                  <a:solidFill>
                    <a:prstClr val="white">
                      <a:alpha val="0"/>
                    </a:prstClr>
                  </a:solidFill>
                </a:ln>
                <a:solidFill>
                  <a:prstClr val="white"/>
                </a:solidFill>
                <a:latin typeface="Malgun Gothic" panose="020B0503020000020004" pitchFamily="34" charset="-127"/>
                <a:ea typeface="Malgun Gothic" panose="020B0503020000020004" pitchFamily="34" charset="-127"/>
              </a:endParaRPr>
            </a:p>
          </p:txBody>
        </p:sp>
        <p:sp>
          <p:nvSpPr>
            <p:cNvPr id="102" name="타원 101">
              <a:extLst>
                <a:ext uri="{FF2B5EF4-FFF2-40B4-BE49-F238E27FC236}">
                  <a16:creationId xmlns:a16="http://schemas.microsoft.com/office/drawing/2014/main" id="{86FCC149-FA8A-C222-E913-BEB0EE1E1F1B}"/>
                </a:ext>
              </a:extLst>
            </p:cNvPr>
            <p:cNvSpPr/>
            <p:nvPr/>
          </p:nvSpPr>
          <p:spPr>
            <a:xfrm>
              <a:off x="11324051" y="201570"/>
              <a:ext cx="57600" cy="57600"/>
            </a:xfrm>
            <a:prstGeom prst="ellipse">
              <a:avLst/>
            </a:prstGeom>
            <a:solidFill>
              <a:srgbClr val="05C3A7">
                <a:alpha val="80000"/>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latinLnBrk="0"/>
              <a:endParaRPr lang="ko-KR" altLang="en-US" spc="-20" dirty="0">
                <a:ln>
                  <a:solidFill>
                    <a:prstClr val="white">
                      <a:alpha val="0"/>
                    </a:prstClr>
                  </a:solidFill>
                </a:ln>
                <a:solidFill>
                  <a:prstClr val="white"/>
                </a:solidFill>
                <a:latin typeface="Malgun Gothic" panose="020B0503020000020004" pitchFamily="34" charset="-127"/>
                <a:ea typeface="Malgun Gothic" panose="020B0503020000020004" pitchFamily="34" charset="-127"/>
              </a:endParaRPr>
            </a:p>
          </p:txBody>
        </p:sp>
        <p:sp>
          <p:nvSpPr>
            <p:cNvPr id="103" name="타원 102">
              <a:extLst>
                <a:ext uri="{FF2B5EF4-FFF2-40B4-BE49-F238E27FC236}">
                  <a16:creationId xmlns:a16="http://schemas.microsoft.com/office/drawing/2014/main" id="{C009AF02-870A-C30C-4B8F-230016C0BE29}"/>
                </a:ext>
              </a:extLst>
            </p:cNvPr>
            <p:cNvSpPr/>
            <p:nvPr/>
          </p:nvSpPr>
          <p:spPr>
            <a:xfrm>
              <a:off x="11203612" y="201570"/>
              <a:ext cx="57600" cy="57600"/>
            </a:xfrm>
            <a:prstGeom prst="ellipse">
              <a:avLst/>
            </a:prstGeom>
            <a:solidFill>
              <a:schemeClr val="bg1">
                <a:lumMod val="75000"/>
                <a:alpha val="8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latinLnBrk="0"/>
              <a:endParaRPr lang="ko-KR" altLang="en-US" spc="-20" dirty="0">
                <a:ln>
                  <a:solidFill>
                    <a:prstClr val="white">
                      <a:alpha val="0"/>
                    </a:prstClr>
                  </a:solidFill>
                </a:ln>
                <a:solidFill>
                  <a:prstClr val="white"/>
                </a:solidFill>
                <a:latin typeface="Malgun Gothic" panose="020B0503020000020004" pitchFamily="34" charset="-127"/>
                <a:ea typeface="Malgun Gothic" panose="020B0503020000020004" pitchFamily="34" charset="-127"/>
              </a:endParaRPr>
            </a:p>
          </p:txBody>
        </p:sp>
        <p:sp>
          <p:nvSpPr>
            <p:cNvPr id="104" name="타원 103">
              <a:extLst>
                <a:ext uri="{FF2B5EF4-FFF2-40B4-BE49-F238E27FC236}">
                  <a16:creationId xmlns:a16="http://schemas.microsoft.com/office/drawing/2014/main" id="{FC7CC041-0537-F454-F808-26A90009B528}"/>
                </a:ext>
              </a:extLst>
            </p:cNvPr>
            <p:cNvSpPr/>
            <p:nvPr/>
          </p:nvSpPr>
          <p:spPr>
            <a:xfrm>
              <a:off x="11461533" y="201570"/>
              <a:ext cx="57600" cy="57600"/>
            </a:xfrm>
            <a:prstGeom prst="ellipse">
              <a:avLst/>
            </a:prstGeom>
            <a:solidFill>
              <a:schemeClr val="bg1">
                <a:lumMod val="75000"/>
                <a:alpha val="8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latinLnBrk="0"/>
              <a:endParaRPr lang="ko-KR" altLang="en-US" spc="-20" dirty="0">
                <a:ln>
                  <a:solidFill>
                    <a:prstClr val="white">
                      <a:alpha val="0"/>
                    </a:prstClr>
                  </a:solidFill>
                </a:ln>
                <a:solidFill>
                  <a:prstClr val="white"/>
                </a:solidFill>
                <a:latin typeface="Malgun Gothic" panose="020B0503020000020004" pitchFamily="34" charset="-127"/>
                <a:ea typeface="Malgun Gothic" panose="020B0503020000020004" pitchFamily="34" charset="-127"/>
              </a:endParaRPr>
            </a:p>
          </p:txBody>
        </p:sp>
      </p:grpSp>
    </p:spTree>
    <p:extLst>
      <p:ext uri="{BB962C8B-B14F-4D97-AF65-F5344CB8AC3E}">
        <p14:creationId xmlns:p14="http://schemas.microsoft.com/office/powerpoint/2010/main" val="29232828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 name="양쪽 모서리가 둥근 사각형 281">
            <a:extLst>
              <a:ext uri="{FF2B5EF4-FFF2-40B4-BE49-F238E27FC236}">
                <a16:creationId xmlns:a16="http://schemas.microsoft.com/office/drawing/2014/main" id="{49EAE83D-A0EA-539E-DFAD-DEF32F3814F7}"/>
              </a:ext>
            </a:extLst>
          </p:cNvPr>
          <p:cNvSpPr/>
          <p:nvPr/>
        </p:nvSpPr>
        <p:spPr>
          <a:xfrm>
            <a:off x="609890" y="1975681"/>
            <a:ext cx="5532111" cy="415830"/>
          </a:xfrm>
          <a:prstGeom prst="round2SameRect">
            <a:avLst/>
          </a:prstGeom>
          <a:solidFill>
            <a:srgbClr val="2E98EF"/>
          </a:solidFill>
          <a:ln w="19050">
            <a:solidFill>
              <a:srgbClr val="2E98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n>
                <a:solidFill>
                  <a:prstClr val="white">
                    <a:alpha val="0"/>
                  </a:prstClr>
                </a:solidFill>
              </a:ln>
              <a:solidFill>
                <a:schemeClr val="tx1"/>
              </a:solidFill>
            </a:endParaRPr>
          </a:p>
        </p:txBody>
      </p:sp>
      <p:sp>
        <p:nvSpPr>
          <p:cNvPr id="110" name="TextBox 109">
            <a:extLst>
              <a:ext uri="{FF2B5EF4-FFF2-40B4-BE49-F238E27FC236}">
                <a16:creationId xmlns:a16="http://schemas.microsoft.com/office/drawing/2014/main" id="{5CE3690D-10E7-4DB4-8E48-93FAE40D6ECD}"/>
              </a:ext>
            </a:extLst>
          </p:cNvPr>
          <p:cNvSpPr txBox="1"/>
          <p:nvPr/>
        </p:nvSpPr>
        <p:spPr>
          <a:xfrm>
            <a:off x="515937" y="1179617"/>
            <a:ext cx="11160125" cy="650434"/>
          </a:xfrm>
          <a:prstGeom prst="rect">
            <a:avLst/>
          </a:prstGeom>
          <a:noFill/>
        </p:spPr>
        <p:txBody>
          <a:bodyPr wrap="square" lIns="0" tIns="0" rIns="0" bIns="0" rtlCol="0" anchor="t">
            <a:spAutoFit/>
          </a:bodyPr>
          <a:lstStyle>
            <a:defPPr>
              <a:defRPr lang="ko-KR"/>
            </a:defPPr>
            <a:lvl1pPr>
              <a:defRPr sz="2600">
                <a:ln>
                  <a:solidFill>
                    <a:schemeClr val="accent1">
                      <a:alpha val="0"/>
                    </a:schemeClr>
                  </a:solidFill>
                </a:ln>
                <a:solidFill>
                  <a:schemeClr val="tx1">
                    <a:lumMod val="85000"/>
                    <a:lumOff val="15000"/>
                  </a:schemeClr>
                </a:solidFill>
                <a:latin typeface="배달의민족 도현" panose="020B0600000101010101" pitchFamily="50" charset="-127"/>
                <a:ea typeface="배달의민족 도현" panose="020B0600000101010101" pitchFamily="50" charset="-127"/>
              </a:defRPr>
            </a:lvl1pPr>
          </a:lstStyle>
          <a:p>
            <a:pPr defTabSz="957474">
              <a:lnSpc>
                <a:spcPct val="110000"/>
              </a:lnSpc>
              <a:spcBef>
                <a:spcPct val="0"/>
              </a:spcBef>
            </a:pPr>
            <a:r>
              <a:rPr lang="en-US" altLang="ko-KR" sz="2000" dirty="0">
                <a:ln>
                  <a:solidFill>
                    <a:schemeClr val="bg1">
                      <a:lumMod val="75000"/>
                      <a:alpha val="0"/>
                    </a:schemeClr>
                  </a:solidFill>
                </a:ln>
                <a:solidFill>
                  <a:schemeClr val="tx1">
                    <a:lumMod val="75000"/>
                    <a:lumOff val="25000"/>
                  </a:schemeClr>
                </a:solidFill>
                <a:latin typeface="Arial" panose="020B0604020202020204" pitchFamily="34" charset="0"/>
                <a:ea typeface="나눔스퀘어 ExtraBold" panose="020B0600000101010101" pitchFamily="50" charset="-127"/>
                <a:cs typeface="Arial" panose="020B0604020202020204" pitchFamily="34" charset="0"/>
              </a:rPr>
              <a:t>With the Cold Chain supply chain 4PL integrated logistics innovation, we created customer’s</a:t>
            </a:r>
            <a:r>
              <a:rPr lang="ko-KR" altLang="en-US" sz="2000" dirty="0">
                <a:ln>
                  <a:solidFill>
                    <a:schemeClr val="bg1">
                      <a:lumMod val="75000"/>
                      <a:alpha val="0"/>
                    </a:schemeClr>
                  </a:solidFill>
                </a:ln>
                <a:solidFill>
                  <a:schemeClr val="tx1">
                    <a:lumMod val="75000"/>
                    <a:lumOff val="25000"/>
                  </a:schemeClr>
                </a:solidFill>
                <a:latin typeface="Arial" panose="020B0604020202020204" pitchFamily="34" charset="0"/>
                <a:ea typeface="나눔스퀘어 ExtraBold" panose="020B0600000101010101" pitchFamily="50" charset="-127"/>
                <a:cs typeface="Arial" panose="020B0604020202020204" pitchFamily="34" charset="0"/>
              </a:rPr>
              <a:t> </a:t>
            </a:r>
            <a:r>
              <a:rPr lang="en-US" altLang="ko-KR" sz="2000" dirty="0">
                <a:ln>
                  <a:solidFill>
                    <a:schemeClr val="bg1">
                      <a:lumMod val="75000"/>
                      <a:alpha val="0"/>
                    </a:schemeClr>
                  </a:solidFill>
                </a:ln>
                <a:solidFill>
                  <a:schemeClr val="tx1">
                    <a:lumMod val="75000"/>
                    <a:lumOff val="25000"/>
                  </a:schemeClr>
                </a:solidFill>
                <a:latin typeface="Arial" panose="020B0604020202020204" pitchFamily="34" charset="0"/>
                <a:ea typeface="나눔스퀘어 ExtraBold" panose="020B0600000101010101" pitchFamily="50" charset="-127"/>
                <a:cs typeface="Arial" panose="020B0604020202020204" pitchFamily="34" charset="0"/>
              </a:rPr>
              <a:t>Business competitiveness and Entry Barrier to competitors. </a:t>
            </a:r>
          </a:p>
        </p:txBody>
      </p:sp>
      <p:sp>
        <p:nvSpPr>
          <p:cNvPr id="11" name="직사각형 27">
            <a:extLst>
              <a:ext uri="{FF2B5EF4-FFF2-40B4-BE49-F238E27FC236}">
                <a16:creationId xmlns:a16="http://schemas.microsoft.com/office/drawing/2014/main" id="{00CC31BF-07D8-AED5-68B4-261C6F41A128}"/>
              </a:ext>
            </a:extLst>
          </p:cNvPr>
          <p:cNvSpPr/>
          <p:nvPr/>
        </p:nvSpPr>
        <p:spPr>
          <a:xfrm>
            <a:off x="6145282" y="2385128"/>
            <a:ext cx="4974765" cy="3931006"/>
          </a:xfrm>
          <a:prstGeom prst="rect">
            <a:avLst/>
          </a:prstGeom>
          <a:solidFill>
            <a:srgbClr val="EDEDE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108000" rtlCol="0" anchor="ctr"/>
          <a:lstStyle/>
          <a:p>
            <a:pPr algn="ctr" fontAlgn="base" latinLnBrk="0">
              <a:lnSpc>
                <a:spcPct val="90000"/>
              </a:lnSpc>
              <a:spcBef>
                <a:spcPct val="0"/>
              </a:spcBef>
              <a:spcAft>
                <a:spcPct val="0"/>
              </a:spcAft>
            </a:pPr>
            <a:endParaRPr kumimoji="1" lang="ko-KR" altLang="en-US" dirty="0">
              <a:ln>
                <a:solidFill>
                  <a:srgbClr val="EE5A1F">
                    <a:alpha val="0"/>
                  </a:srgbClr>
                </a:solidFill>
              </a:ln>
              <a:solidFill>
                <a:schemeClr val="bg1"/>
              </a:solidFill>
              <a:latin typeface="Segoe UI" panose="020B0502040204020203" pitchFamily="34" charset="0"/>
              <a:ea typeface="Segoe UI" panose="020B0502040204020203" pitchFamily="34" charset="0"/>
              <a:cs typeface="Segoe UI" panose="020B0502040204020203" pitchFamily="34" charset="0"/>
            </a:endParaRPr>
          </a:p>
        </p:txBody>
      </p:sp>
      <p:sp>
        <p:nvSpPr>
          <p:cNvPr id="12" name="직사각형 29">
            <a:extLst>
              <a:ext uri="{FF2B5EF4-FFF2-40B4-BE49-F238E27FC236}">
                <a16:creationId xmlns:a16="http://schemas.microsoft.com/office/drawing/2014/main" id="{5A815ED8-A488-F614-9B73-D1213D2CFC25}"/>
              </a:ext>
            </a:extLst>
          </p:cNvPr>
          <p:cNvSpPr/>
          <p:nvPr/>
        </p:nvSpPr>
        <p:spPr>
          <a:xfrm>
            <a:off x="600604" y="2385128"/>
            <a:ext cx="1620242" cy="1270830"/>
          </a:xfrm>
          <a:prstGeom prst="rect">
            <a:avLst/>
          </a:prstGeom>
          <a:solidFill>
            <a:srgbClr val="EDEDED"/>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altLang="ko-KR" sz="1050" dirty="0">
              <a:ln>
                <a:solidFill>
                  <a:schemeClr val="bg1">
                    <a:alpha val="0"/>
                  </a:schemeClr>
                </a:solidFill>
              </a:ln>
              <a:latin typeface="맑은 고딕" panose="020B0503020000020004" pitchFamily="50" charset="-127"/>
              <a:ea typeface="맑은 고딕" panose="020B0503020000020004" pitchFamily="50" charset="-127"/>
            </a:endParaRPr>
          </a:p>
        </p:txBody>
      </p:sp>
      <p:sp>
        <p:nvSpPr>
          <p:cNvPr id="13" name="직사각형 30">
            <a:extLst>
              <a:ext uri="{FF2B5EF4-FFF2-40B4-BE49-F238E27FC236}">
                <a16:creationId xmlns:a16="http://schemas.microsoft.com/office/drawing/2014/main" id="{30722C6E-6A60-6B79-4584-E7749D392BD7}"/>
              </a:ext>
            </a:extLst>
          </p:cNvPr>
          <p:cNvSpPr/>
          <p:nvPr/>
        </p:nvSpPr>
        <p:spPr>
          <a:xfrm>
            <a:off x="600604" y="3697763"/>
            <a:ext cx="1620242" cy="1270830"/>
          </a:xfrm>
          <a:prstGeom prst="rect">
            <a:avLst/>
          </a:prstGeom>
          <a:solidFill>
            <a:srgbClr val="EDEDED"/>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altLang="ko-KR" sz="1050" dirty="0">
              <a:ln>
                <a:solidFill>
                  <a:schemeClr val="bg1">
                    <a:alpha val="0"/>
                  </a:schemeClr>
                </a:solidFill>
              </a:ln>
              <a:latin typeface="맑은 고딕" panose="020B0503020000020004" pitchFamily="50" charset="-127"/>
              <a:ea typeface="맑은 고딕" panose="020B0503020000020004" pitchFamily="50" charset="-127"/>
            </a:endParaRPr>
          </a:p>
        </p:txBody>
      </p:sp>
      <p:sp>
        <p:nvSpPr>
          <p:cNvPr id="14" name="직사각형 31">
            <a:extLst>
              <a:ext uri="{FF2B5EF4-FFF2-40B4-BE49-F238E27FC236}">
                <a16:creationId xmlns:a16="http://schemas.microsoft.com/office/drawing/2014/main" id="{05F68425-62F8-3F48-1FAA-D5DEB106631C}"/>
              </a:ext>
            </a:extLst>
          </p:cNvPr>
          <p:cNvSpPr/>
          <p:nvPr/>
        </p:nvSpPr>
        <p:spPr>
          <a:xfrm>
            <a:off x="600604" y="5018865"/>
            <a:ext cx="1620242" cy="1270830"/>
          </a:xfrm>
          <a:prstGeom prst="rect">
            <a:avLst/>
          </a:prstGeom>
          <a:solidFill>
            <a:srgbClr val="EDEDED"/>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altLang="ko-KR" sz="1050" dirty="0">
              <a:ln>
                <a:solidFill>
                  <a:schemeClr val="bg1">
                    <a:alpha val="0"/>
                  </a:schemeClr>
                </a:solidFill>
              </a:ln>
              <a:latin typeface="맑은 고딕" panose="020B0503020000020004" pitchFamily="50" charset="-127"/>
              <a:ea typeface="맑은 고딕" panose="020B0503020000020004" pitchFamily="50" charset="-127"/>
            </a:endParaRPr>
          </a:p>
        </p:txBody>
      </p:sp>
      <p:sp>
        <p:nvSpPr>
          <p:cNvPr id="18" name="제목 67">
            <a:extLst>
              <a:ext uri="{FF2B5EF4-FFF2-40B4-BE49-F238E27FC236}">
                <a16:creationId xmlns:a16="http://schemas.microsoft.com/office/drawing/2014/main" id="{1B1D19DE-9E1A-315C-2B18-9280451E41A2}"/>
              </a:ext>
            </a:extLst>
          </p:cNvPr>
          <p:cNvSpPr txBox="1">
            <a:spLocks/>
          </p:cNvSpPr>
          <p:nvPr/>
        </p:nvSpPr>
        <p:spPr>
          <a:xfrm>
            <a:off x="2378297" y="2744765"/>
            <a:ext cx="2999219" cy="541174"/>
          </a:xfrm>
          <a:prstGeom prst="rect">
            <a:avLst/>
          </a:prstGeom>
        </p:spPr>
        <p:txBody>
          <a:bodyPr wrap="none" lIns="0" tIns="0" rIns="0" bIns="0">
            <a:spAutoFit/>
          </a:bodyPr>
          <a:lstStyle>
            <a:lvl1pPr algn="l" defTabSz="914400" rtl="0" eaLnBrk="1" latinLnBrk="1" hangingPunct="1">
              <a:spcBef>
                <a:spcPct val="0"/>
              </a:spcBef>
              <a:buNone/>
              <a:defRPr lang="ko-KR" altLang="en-US" sz="2800" b="1" kern="1200" spc="-50" dirty="0">
                <a:solidFill>
                  <a:srgbClr val="003366"/>
                </a:solidFill>
                <a:latin typeface="Arial" panose="020B0604020202020204" pitchFamily="34" charset="0"/>
                <a:ea typeface="+mj-ea"/>
                <a:cs typeface="Arial" panose="020B0604020202020204" pitchFamily="34" charset="0"/>
              </a:defRPr>
            </a:lvl1pPr>
          </a:lstStyle>
          <a:p>
            <a:pPr defTabSz="444500" fontAlgn="base" latinLnBrk="0">
              <a:spcAft>
                <a:spcPts val="500"/>
              </a:spcAft>
              <a:buClr>
                <a:srgbClr val="4D4D4D"/>
              </a:buClr>
              <a:tabLst>
                <a:tab pos="5648325" algn="l"/>
              </a:tabLst>
            </a:pPr>
            <a:r>
              <a:rPr kumimoji="1" lang="en-US" altLang="ko-KR" sz="1600" b="0" spc="-20" dirty="0">
                <a:ln>
                  <a:solidFill>
                    <a:prstClr val="white">
                      <a:alpha val="0"/>
                    </a:prstClr>
                  </a:solidFill>
                </a:ln>
                <a:solidFill>
                  <a:schemeClr val="tx1">
                    <a:lumMod val="75000"/>
                    <a:lumOff val="25000"/>
                  </a:schemeClr>
                </a:solidFill>
                <a:latin typeface="Segoe UI" panose="020B0502040204020203" pitchFamily="34" charset="0"/>
                <a:ea typeface="KoPub돋움체 Medium" panose="02020603020101020101" pitchFamily="18" charset="-127"/>
                <a:cs typeface="Segoe UI" panose="020B0502040204020203" pitchFamily="34" charset="0"/>
              </a:rPr>
              <a:t>Built the best</a:t>
            </a:r>
            <a:r>
              <a:rPr kumimoji="1" lang="ko-KR" altLang="en-US" sz="1600" b="0" spc="-20" dirty="0">
                <a:ln>
                  <a:solidFill>
                    <a:prstClr val="white">
                      <a:alpha val="0"/>
                    </a:prstClr>
                  </a:solidFill>
                </a:ln>
                <a:solidFill>
                  <a:schemeClr val="tx1">
                    <a:lumMod val="75000"/>
                    <a:lumOff val="25000"/>
                  </a:schemeClr>
                </a:solidFill>
                <a:latin typeface="Segoe UI" panose="020B0502040204020203" pitchFamily="34" charset="0"/>
                <a:ea typeface="KoPub돋움체 Medium" panose="02020603020101020101" pitchFamily="18" charset="-127"/>
                <a:cs typeface="Segoe UI" panose="020B0502040204020203" pitchFamily="34" charset="0"/>
              </a:rPr>
              <a:t> </a:t>
            </a:r>
            <a:r>
              <a:rPr kumimoji="1" lang="en-US" altLang="ko-KR" sz="1600" b="0" spc="-20" dirty="0">
                <a:ln>
                  <a:solidFill>
                    <a:prstClr val="white">
                      <a:alpha val="0"/>
                    </a:prstClr>
                  </a:solidFill>
                </a:ln>
                <a:solidFill>
                  <a:schemeClr val="tx1">
                    <a:lumMod val="75000"/>
                    <a:lumOff val="25000"/>
                  </a:schemeClr>
                </a:solidFill>
                <a:latin typeface="Segoe UI" panose="020B0502040204020203" pitchFamily="34" charset="0"/>
                <a:ea typeface="KoPub돋움체 Medium" panose="02020603020101020101" pitchFamily="18" charset="-127"/>
                <a:cs typeface="Segoe UI" panose="020B0502040204020203" pitchFamily="34" charset="0"/>
              </a:rPr>
              <a:t>D/C Infra in Vietnam</a:t>
            </a:r>
          </a:p>
          <a:p>
            <a:pPr defTabSz="444500" fontAlgn="base" latinLnBrk="0">
              <a:spcAft>
                <a:spcPts val="500"/>
              </a:spcAft>
              <a:buClr>
                <a:srgbClr val="4D4D4D"/>
              </a:buClr>
              <a:tabLst>
                <a:tab pos="5648325" algn="l"/>
              </a:tabLst>
            </a:pPr>
            <a:r>
              <a:rPr kumimoji="1" lang="en-US" altLang="ko-KR" sz="1500" b="0" spc="-20" dirty="0">
                <a:ln>
                  <a:solidFill>
                    <a:prstClr val="white">
                      <a:alpha val="0"/>
                    </a:prstClr>
                  </a:solidFill>
                </a:ln>
                <a:solidFill>
                  <a:schemeClr val="tx1">
                    <a:lumMod val="75000"/>
                    <a:lumOff val="25000"/>
                  </a:schemeClr>
                </a:solidFill>
                <a:latin typeface="Segoe UI" panose="020B0502040204020203" pitchFamily="34" charset="0"/>
                <a:ea typeface="KoPub돋움체 Medium" panose="02020603020101020101" pitchFamily="18" charset="-127"/>
                <a:cs typeface="Segoe UI" panose="020B0502040204020203" pitchFamily="34" charset="0"/>
              </a:rPr>
              <a:t>(End-to-end temperature control)</a:t>
            </a:r>
          </a:p>
        </p:txBody>
      </p:sp>
      <p:sp>
        <p:nvSpPr>
          <p:cNvPr id="19" name="제목 67">
            <a:extLst>
              <a:ext uri="{FF2B5EF4-FFF2-40B4-BE49-F238E27FC236}">
                <a16:creationId xmlns:a16="http://schemas.microsoft.com/office/drawing/2014/main" id="{F64E29FC-1DC5-6385-96F8-1686CAC96E1A}"/>
              </a:ext>
            </a:extLst>
          </p:cNvPr>
          <p:cNvSpPr txBox="1">
            <a:spLocks/>
          </p:cNvSpPr>
          <p:nvPr/>
        </p:nvSpPr>
        <p:spPr>
          <a:xfrm>
            <a:off x="2400973" y="4069971"/>
            <a:ext cx="3547253" cy="525785"/>
          </a:xfrm>
          <a:prstGeom prst="rect">
            <a:avLst/>
          </a:prstGeom>
        </p:spPr>
        <p:txBody>
          <a:bodyPr wrap="none" lIns="0" tIns="0" rIns="0" bIns="0">
            <a:spAutoFit/>
          </a:bodyPr>
          <a:lstStyle>
            <a:lvl1pPr algn="l" defTabSz="914400" rtl="0" eaLnBrk="1" latinLnBrk="1" hangingPunct="1">
              <a:spcBef>
                <a:spcPct val="0"/>
              </a:spcBef>
              <a:buNone/>
              <a:defRPr lang="ko-KR" altLang="en-US" sz="2800" b="1" kern="1200" spc="-50" dirty="0">
                <a:solidFill>
                  <a:srgbClr val="003366"/>
                </a:solidFill>
                <a:latin typeface="Arial" panose="020B0604020202020204" pitchFamily="34" charset="0"/>
                <a:ea typeface="+mj-ea"/>
                <a:cs typeface="Arial" panose="020B0604020202020204" pitchFamily="34" charset="0"/>
              </a:defRPr>
            </a:lvl1pPr>
          </a:lstStyle>
          <a:p>
            <a:pPr defTabSz="444500" fontAlgn="base" latinLnBrk="0">
              <a:spcAft>
                <a:spcPts val="500"/>
              </a:spcAft>
              <a:buClr>
                <a:srgbClr val="4D4D4D"/>
              </a:buClr>
              <a:tabLst>
                <a:tab pos="5648325" algn="l"/>
              </a:tabLst>
            </a:pPr>
            <a:r>
              <a:rPr kumimoji="1" lang="en-US" altLang="ko-KR" sz="1500" b="0" spc="-20" dirty="0">
                <a:ln>
                  <a:solidFill>
                    <a:prstClr val="white">
                      <a:alpha val="0"/>
                    </a:prstClr>
                  </a:solidFill>
                </a:ln>
                <a:solidFill>
                  <a:schemeClr val="tx1">
                    <a:lumMod val="75000"/>
                    <a:lumOff val="25000"/>
                  </a:schemeClr>
                </a:solidFill>
                <a:latin typeface="Segoe UI" panose="020B0502040204020203" pitchFamily="34" charset="0"/>
                <a:ea typeface="KoPub돋움체 Medium" panose="02020603020101020101" pitchFamily="18" charset="-127"/>
                <a:cs typeface="Segoe UI" panose="020B0502040204020203" pitchFamily="34" charset="0"/>
              </a:rPr>
              <a:t>Constant innovation of operation efficiency</a:t>
            </a:r>
          </a:p>
          <a:p>
            <a:pPr defTabSz="444500" fontAlgn="base" latinLnBrk="0">
              <a:spcAft>
                <a:spcPts val="500"/>
              </a:spcAft>
              <a:buClr>
                <a:srgbClr val="4D4D4D"/>
              </a:buClr>
              <a:tabLst>
                <a:tab pos="5648325" algn="l"/>
              </a:tabLst>
            </a:pPr>
            <a:r>
              <a:rPr kumimoji="1" lang="en-US" altLang="ko-KR" sz="1500" b="0" spc="-20" dirty="0">
                <a:ln>
                  <a:solidFill>
                    <a:prstClr val="white">
                      <a:alpha val="0"/>
                    </a:prstClr>
                  </a:solidFill>
                </a:ln>
                <a:solidFill>
                  <a:schemeClr val="tx1">
                    <a:lumMod val="75000"/>
                    <a:lumOff val="25000"/>
                  </a:schemeClr>
                </a:solidFill>
                <a:latin typeface="Segoe UI" panose="020B0502040204020203" pitchFamily="34" charset="0"/>
                <a:ea typeface="KoPub돋움체 Medium" panose="02020603020101020101" pitchFamily="18" charset="-127"/>
                <a:cs typeface="Segoe UI" panose="020B0502040204020203" pitchFamily="34" charset="0"/>
              </a:rPr>
              <a:t>(Productivity, Speed)</a:t>
            </a:r>
          </a:p>
        </p:txBody>
      </p:sp>
      <p:cxnSp>
        <p:nvCxnSpPr>
          <p:cNvPr id="20" name="직선 연결선 42">
            <a:extLst>
              <a:ext uri="{FF2B5EF4-FFF2-40B4-BE49-F238E27FC236}">
                <a16:creationId xmlns:a16="http://schemas.microsoft.com/office/drawing/2014/main" id="{B9192A4D-24D1-3595-52A0-B527F26751B2}"/>
              </a:ext>
            </a:extLst>
          </p:cNvPr>
          <p:cNvCxnSpPr/>
          <p:nvPr/>
        </p:nvCxnSpPr>
        <p:spPr>
          <a:xfrm>
            <a:off x="2292854" y="3677644"/>
            <a:ext cx="3744416" cy="0"/>
          </a:xfrm>
          <a:prstGeom prst="line">
            <a:avLst/>
          </a:prstGeom>
          <a:ln w="19050" cap="rnd">
            <a:solidFill>
              <a:schemeClr val="bg1">
                <a:lumMod val="85000"/>
              </a:schemeClr>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21" name="직선 연결선 44">
            <a:extLst>
              <a:ext uri="{FF2B5EF4-FFF2-40B4-BE49-F238E27FC236}">
                <a16:creationId xmlns:a16="http://schemas.microsoft.com/office/drawing/2014/main" id="{92ACB631-3E1C-270E-B019-BEF293488D4A}"/>
              </a:ext>
            </a:extLst>
          </p:cNvPr>
          <p:cNvCxnSpPr/>
          <p:nvPr/>
        </p:nvCxnSpPr>
        <p:spPr>
          <a:xfrm>
            <a:off x="601166" y="2385127"/>
            <a:ext cx="10515600" cy="0"/>
          </a:xfrm>
          <a:prstGeom prst="line">
            <a:avLst/>
          </a:prstGeom>
          <a:ln w="9525">
            <a:solidFill>
              <a:srgbClr val="007083"/>
            </a:solidFill>
            <a:tailEnd type="none"/>
          </a:ln>
        </p:spPr>
        <p:style>
          <a:lnRef idx="1">
            <a:schemeClr val="accent1"/>
          </a:lnRef>
          <a:fillRef idx="0">
            <a:schemeClr val="accent1"/>
          </a:fillRef>
          <a:effectRef idx="0">
            <a:schemeClr val="accent1"/>
          </a:effectRef>
          <a:fontRef idx="minor">
            <a:schemeClr val="tx1"/>
          </a:fontRef>
        </p:style>
      </p:cxnSp>
      <p:cxnSp>
        <p:nvCxnSpPr>
          <p:cNvPr id="22" name="직선 연결선 48">
            <a:extLst>
              <a:ext uri="{FF2B5EF4-FFF2-40B4-BE49-F238E27FC236}">
                <a16:creationId xmlns:a16="http://schemas.microsoft.com/office/drawing/2014/main" id="{B42E5FED-B98A-8B77-AABB-AABF011975D8}"/>
              </a:ext>
            </a:extLst>
          </p:cNvPr>
          <p:cNvCxnSpPr/>
          <p:nvPr/>
        </p:nvCxnSpPr>
        <p:spPr>
          <a:xfrm>
            <a:off x="2292854" y="4998749"/>
            <a:ext cx="3744416" cy="0"/>
          </a:xfrm>
          <a:prstGeom prst="line">
            <a:avLst/>
          </a:prstGeom>
          <a:ln w="19050" cap="rnd">
            <a:solidFill>
              <a:schemeClr val="bg1">
                <a:lumMod val="85000"/>
              </a:schemeClr>
            </a:solidFill>
            <a:prstDash val="sysDot"/>
            <a:tailEnd type="none"/>
          </a:ln>
        </p:spPr>
        <p:style>
          <a:lnRef idx="1">
            <a:schemeClr val="accent1"/>
          </a:lnRef>
          <a:fillRef idx="0">
            <a:schemeClr val="accent1"/>
          </a:fillRef>
          <a:effectRef idx="0">
            <a:schemeClr val="accent1"/>
          </a:effectRef>
          <a:fontRef idx="minor">
            <a:schemeClr val="tx1"/>
          </a:fontRef>
        </p:style>
      </p:cxnSp>
      <p:sp>
        <p:nvSpPr>
          <p:cNvPr id="23" name="제목 67">
            <a:extLst>
              <a:ext uri="{FF2B5EF4-FFF2-40B4-BE49-F238E27FC236}">
                <a16:creationId xmlns:a16="http://schemas.microsoft.com/office/drawing/2014/main" id="{54400599-9B97-6BFD-022F-451364F12197}"/>
              </a:ext>
            </a:extLst>
          </p:cNvPr>
          <p:cNvSpPr txBox="1">
            <a:spLocks/>
          </p:cNvSpPr>
          <p:nvPr/>
        </p:nvSpPr>
        <p:spPr>
          <a:xfrm>
            <a:off x="2411361" y="5416935"/>
            <a:ext cx="2718436" cy="525785"/>
          </a:xfrm>
          <a:prstGeom prst="rect">
            <a:avLst/>
          </a:prstGeom>
        </p:spPr>
        <p:txBody>
          <a:bodyPr wrap="none" lIns="0" tIns="0" rIns="0" bIns="0">
            <a:spAutoFit/>
          </a:bodyPr>
          <a:lstStyle>
            <a:lvl1pPr algn="l" defTabSz="914400" rtl="0" eaLnBrk="1" latinLnBrk="1" hangingPunct="1">
              <a:spcBef>
                <a:spcPct val="0"/>
              </a:spcBef>
              <a:buNone/>
              <a:defRPr lang="ko-KR" altLang="en-US" sz="2800" b="1" kern="1200" spc="-50" dirty="0">
                <a:solidFill>
                  <a:srgbClr val="003366"/>
                </a:solidFill>
                <a:latin typeface="Arial" panose="020B0604020202020204" pitchFamily="34" charset="0"/>
                <a:ea typeface="+mj-ea"/>
                <a:cs typeface="Arial" panose="020B0604020202020204" pitchFamily="34" charset="0"/>
              </a:defRPr>
            </a:lvl1pPr>
          </a:lstStyle>
          <a:p>
            <a:pPr defTabSz="444500" fontAlgn="base" latinLnBrk="0">
              <a:spcAft>
                <a:spcPts val="500"/>
              </a:spcAft>
              <a:buClr>
                <a:srgbClr val="4D4D4D"/>
              </a:buClr>
              <a:tabLst>
                <a:tab pos="5648325" algn="l"/>
              </a:tabLst>
            </a:pPr>
            <a:r>
              <a:rPr kumimoji="1" lang="en-US" altLang="ko-KR" sz="1500" b="0" spc="-20" dirty="0">
                <a:ln>
                  <a:solidFill>
                    <a:prstClr val="white">
                      <a:alpha val="0"/>
                    </a:prstClr>
                  </a:solidFill>
                </a:ln>
                <a:solidFill>
                  <a:schemeClr val="tx1">
                    <a:lumMod val="75000"/>
                    <a:lumOff val="25000"/>
                  </a:schemeClr>
                </a:solidFill>
                <a:latin typeface="Segoe UI" panose="020B0502040204020203" pitchFamily="34" charset="0"/>
                <a:ea typeface="KoPub돋움체 Medium" panose="02020603020101020101" pitchFamily="18" charset="-127"/>
                <a:cs typeface="Segoe UI" panose="020B0502040204020203" pitchFamily="34" charset="0"/>
              </a:rPr>
              <a:t>Implemented customized system</a:t>
            </a:r>
          </a:p>
          <a:p>
            <a:pPr defTabSz="444500" fontAlgn="base" latinLnBrk="0">
              <a:spcAft>
                <a:spcPts val="500"/>
              </a:spcAft>
              <a:buClr>
                <a:srgbClr val="4D4D4D"/>
              </a:buClr>
              <a:tabLst>
                <a:tab pos="5648325" algn="l"/>
              </a:tabLst>
            </a:pPr>
            <a:r>
              <a:rPr kumimoji="1" lang="en-US" altLang="ko-KR" sz="1500" b="0" spc="-20" dirty="0">
                <a:ln>
                  <a:solidFill>
                    <a:prstClr val="white">
                      <a:alpha val="0"/>
                    </a:prstClr>
                  </a:solidFill>
                </a:ln>
                <a:solidFill>
                  <a:schemeClr val="tx1">
                    <a:lumMod val="75000"/>
                    <a:lumOff val="25000"/>
                  </a:schemeClr>
                </a:solidFill>
                <a:latin typeface="Segoe UI" panose="020B0502040204020203" pitchFamily="34" charset="0"/>
                <a:ea typeface="KoPub돋움체 Medium" panose="02020603020101020101" pitchFamily="18" charset="-127"/>
                <a:cs typeface="Segoe UI" panose="020B0502040204020203" pitchFamily="34" charset="0"/>
              </a:rPr>
              <a:t>Optimization module/ RPA</a:t>
            </a:r>
          </a:p>
        </p:txBody>
      </p:sp>
      <p:sp>
        <p:nvSpPr>
          <p:cNvPr id="24" name="직사각형 79">
            <a:extLst>
              <a:ext uri="{FF2B5EF4-FFF2-40B4-BE49-F238E27FC236}">
                <a16:creationId xmlns:a16="http://schemas.microsoft.com/office/drawing/2014/main" id="{BD729CC5-A24B-F8DB-C168-9B9C6604C12B}"/>
              </a:ext>
            </a:extLst>
          </p:cNvPr>
          <p:cNvSpPr/>
          <p:nvPr/>
        </p:nvSpPr>
        <p:spPr>
          <a:xfrm>
            <a:off x="8242318" y="2011277"/>
            <a:ext cx="2876611" cy="3497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spAutoFit/>
          </a:bodyPr>
          <a:lstStyle/>
          <a:p>
            <a:pPr algn="r" fontAlgn="base" latinLnBrk="0">
              <a:lnSpc>
                <a:spcPct val="90000"/>
              </a:lnSpc>
              <a:spcBef>
                <a:spcPct val="0"/>
              </a:spcBef>
              <a:spcAft>
                <a:spcPct val="0"/>
              </a:spcAft>
            </a:pPr>
            <a:r>
              <a:rPr kumimoji="1" lang="en-US" altLang="ko-KR" sz="2000" dirty="0">
                <a:ln>
                  <a:solidFill>
                    <a:srgbClr val="EE5A1F">
                      <a:alpha val="0"/>
                    </a:srgbClr>
                  </a:solidFill>
                </a:ln>
                <a:solidFill>
                  <a:schemeClr val="tx1"/>
                </a:solidFill>
                <a:latin typeface="Segoe UI" panose="020B0502040204020203" pitchFamily="34" charset="0"/>
                <a:ea typeface="Segoe UI" panose="020B0502040204020203" pitchFamily="34" charset="0"/>
                <a:cs typeface="Segoe UI" panose="020B0502040204020203" pitchFamily="34" charset="0"/>
              </a:rPr>
              <a:t>Customer</a:t>
            </a:r>
            <a:r>
              <a:rPr kumimoji="1" lang="ko-KR" altLang="en-US" sz="2000" dirty="0">
                <a:ln>
                  <a:solidFill>
                    <a:srgbClr val="EE5A1F">
                      <a:alpha val="0"/>
                    </a:srgbClr>
                  </a:solidFill>
                </a:ln>
                <a:solidFill>
                  <a:schemeClr val="tx1"/>
                </a:solidFill>
                <a:latin typeface="Segoe UI" panose="020B0502040204020203" pitchFamily="34" charset="0"/>
                <a:ea typeface="Segoe UI" panose="020B0502040204020203" pitchFamily="34" charset="0"/>
                <a:cs typeface="Segoe UI" panose="020B0502040204020203" pitchFamily="34" charset="0"/>
              </a:rPr>
              <a:t> </a:t>
            </a:r>
            <a:r>
              <a:rPr kumimoji="1" lang="en-US" altLang="ko-KR" sz="2000" dirty="0">
                <a:ln>
                  <a:solidFill>
                    <a:srgbClr val="EE5A1F">
                      <a:alpha val="0"/>
                    </a:srgbClr>
                  </a:solidFill>
                </a:ln>
                <a:solidFill>
                  <a:schemeClr val="tx1"/>
                </a:solidFill>
                <a:latin typeface="Segoe UI" panose="020B0502040204020203" pitchFamily="34" charset="0"/>
                <a:ea typeface="Segoe UI" panose="020B0502040204020203" pitchFamily="34" charset="0"/>
                <a:cs typeface="Segoe UI" panose="020B0502040204020203" pitchFamily="34" charset="0"/>
              </a:rPr>
              <a:t>Value Creation</a:t>
            </a:r>
          </a:p>
        </p:txBody>
      </p:sp>
      <p:grpSp>
        <p:nvGrpSpPr>
          <p:cNvPr id="25" name="그룹 80">
            <a:extLst>
              <a:ext uri="{FF2B5EF4-FFF2-40B4-BE49-F238E27FC236}">
                <a16:creationId xmlns:a16="http://schemas.microsoft.com/office/drawing/2014/main" id="{F1110621-2F0A-24DF-DCFB-890F9014C82B}"/>
              </a:ext>
            </a:extLst>
          </p:cNvPr>
          <p:cNvGrpSpPr/>
          <p:nvPr/>
        </p:nvGrpSpPr>
        <p:grpSpPr>
          <a:xfrm>
            <a:off x="7943270" y="2133825"/>
            <a:ext cx="287928" cy="87672"/>
            <a:chOff x="8283696" y="1961840"/>
            <a:chExt cx="287928" cy="87672"/>
          </a:xfrm>
        </p:grpSpPr>
        <p:sp>
          <p:nvSpPr>
            <p:cNvPr id="26" name="이등변 삼각형 81">
              <a:extLst>
                <a:ext uri="{FF2B5EF4-FFF2-40B4-BE49-F238E27FC236}">
                  <a16:creationId xmlns:a16="http://schemas.microsoft.com/office/drawing/2014/main" id="{0F866EB2-2E7C-E608-895E-961315FB95EA}"/>
                </a:ext>
              </a:extLst>
            </p:cNvPr>
            <p:cNvSpPr/>
            <p:nvPr/>
          </p:nvSpPr>
          <p:spPr>
            <a:xfrm rot="5400000">
              <a:off x="8274214" y="1971322"/>
              <a:ext cx="87671" cy="68707"/>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1634" tIns="35817" rIns="71634" bIns="35817" anchor="ctr"/>
            <a:lstStyle/>
            <a:p>
              <a:pPr algn="ctr" latinLnBrk="0"/>
              <a:endParaRPr lang="ko-KR" altLang="en-US" sz="1200" spc="-100" dirty="0">
                <a:ln>
                  <a:solidFill>
                    <a:prstClr val="white">
                      <a:alpha val="0"/>
                    </a:prstClr>
                  </a:solidFill>
                </a:ln>
                <a:solidFill>
                  <a:srgbClr val="014B98"/>
                </a:solidFill>
                <a:latin typeface="KoPub돋움체 Bold" panose="02020603020101020101" pitchFamily="18" charset="-127"/>
                <a:ea typeface="KoPub돋움체 Bold" panose="02020603020101020101" pitchFamily="18" charset="-127"/>
              </a:endParaRPr>
            </a:p>
          </p:txBody>
        </p:sp>
        <p:sp>
          <p:nvSpPr>
            <p:cNvPr id="27" name="이등변 삼각형 82">
              <a:extLst>
                <a:ext uri="{FF2B5EF4-FFF2-40B4-BE49-F238E27FC236}">
                  <a16:creationId xmlns:a16="http://schemas.microsoft.com/office/drawing/2014/main" id="{DEC563AB-320D-829A-9D44-4FF4F46B304A}"/>
                </a:ext>
              </a:extLst>
            </p:cNvPr>
            <p:cNvSpPr/>
            <p:nvPr/>
          </p:nvSpPr>
          <p:spPr>
            <a:xfrm rot="5400000">
              <a:off x="8383824" y="1971322"/>
              <a:ext cx="87671" cy="68707"/>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1634" tIns="35817" rIns="71634" bIns="35817" anchor="ctr"/>
            <a:lstStyle/>
            <a:p>
              <a:pPr algn="ctr" latinLnBrk="0"/>
              <a:endParaRPr lang="ko-KR" altLang="en-US" sz="1200" spc="-100" dirty="0">
                <a:ln>
                  <a:solidFill>
                    <a:prstClr val="white">
                      <a:alpha val="0"/>
                    </a:prstClr>
                  </a:solidFill>
                </a:ln>
                <a:solidFill>
                  <a:srgbClr val="014B98"/>
                </a:solidFill>
                <a:latin typeface="KoPub돋움체 Bold" panose="02020603020101020101" pitchFamily="18" charset="-127"/>
                <a:ea typeface="KoPub돋움체 Bold" panose="02020603020101020101" pitchFamily="18" charset="-127"/>
              </a:endParaRPr>
            </a:p>
          </p:txBody>
        </p:sp>
        <p:sp>
          <p:nvSpPr>
            <p:cNvPr id="28" name="이등변 삼각형 83">
              <a:extLst>
                <a:ext uri="{FF2B5EF4-FFF2-40B4-BE49-F238E27FC236}">
                  <a16:creationId xmlns:a16="http://schemas.microsoft.com/office/drawing/2014/main" id="{63C904E1-0D9B-2B25-2926-97C4F3B40A7D}"/>
                </a:ext>
              </a:extLst>
            </p:cNvPr>
            <p:cNvSpPr/>
            <p:nvPr/>
          </p:nvSpPr>
          <p:spPr>
            <a:xfrm rot="5400000">
              <a:off x="8493435" y="1971323"/>
              <a:ext cx="87671" cy="68707"/>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1634" tIns="35817" rIns="71634" bIns="35817" anchor="ctr"/>
            <a:lstStyle/>
            <a:p>
              <a:pPr algn="ctr" latinLnBrk="0"/>
              <a:endParaRPr lang="ko-KR" altLang="en-US" sz="1200" spc="-100" dirty="0">
                <a:ln>
                  <a:solidFill>
                    <a:prstClr val="white">
                      <a:alpha val="0"/>
                    </a:prstClr>
                  </a:solidFill>
                </a:ln>
                <a:solidFill>
                  <a:srgbClr val="014B98"/>
                </a:solidFill>
                <a:latin typeface="KoPub돋움체 Bold" panose="02020603020101020101" pitchFamily="18" charset="-127"/>
                <a:ea typeface="KoPub돋움체 Bold" panose="02020603020101020101" pitchFamily="18" charset="-127"/>
              </a:endParaRPr>
            </a:p>
          </p:txBody>
        </p:sp>
      </p:grpSp>
      <p:grpSp>
        <p:nvGrpSpPr>
          <p:cNvPr id="29" name="그룹 102">
            <a:extLst>
              <a:ext uri="{FF2B5EF4-FFF2-40B4-BE49-F238E27FC236}">
                <a16:creationId xmlns:a16="http://schemas.microsoft.com/office/drawing/2014/main" id="{CCC8EE3E-E7E2-E5AC-12DC-A19621E9B570}"/>
              </a:ext>
            </a:extLst>
          </p:cNvPr>
          <p:cNvGrpSpPr/>
          <p:nvPr/>
        </p:nvGrpSpPr>
        <p:grpSpPr>
          <a:xfrm>
            <a:off x="6145282" y="2025128"/>
            <a:ext cx="242269" cy="4286962"/>
            <a:chOff x="5997116" y="1844675"/>
            <a:chExt cx="189575" cy="4537075"/>
          </a:xfrm>
        </p:grpSpPr>
        <p:pic>
          <p:nvPicPr>
            <p:cNvPr id="30" name="Picture 248" descr="악세사리">
              <a:extLst>
                <a:ext uri="{FF2B5EF4-FFF2-40B4-BE49-F238E27FC236}">
                  <a16:creationId xmlns:a16="http://schemas.microsoft.com/office/drawing/2014/main" id="{071F6695-91D9-6167-CB01-12E65E0D65B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089" t="-21197" r="55046" b="21197"/>
            <a:stretch/>
          </p:blipFill>
          <p:spPr bwMode="gray">
            <a:xfrm rot="5400000">
              <a:off x="3823366" y="4018425"/>
              <a:ext cx="4537075" cy="18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31" name="Picture 248" descr="악세사리">
              <a:extLst>
                <a:ext uri="{FF2B5EF4-FFF2-40B4-BE49-F238E27FC236}">
                  <a16:creationId xmlns:a16="http://schemas.microsoft.com/office/drawing/2014/main" id="{687B0CD9-3932-A8F1-10C1-47497FAC1E7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089" t="-21197" r="55046" b="21197"/>
            <a:stretch/>
          </p:blipFill>
          <p:spPr bwMode="gray">
            <a:xfrm rot="5400000">
              <a:off x="3823366" y="4018425"/>
              <a:ext cx="4537075" cy="18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grpSp>
      <p:pic>
        <p:nvPicPr>
          <p:cNvPr id="96" name="Picture 248" descr="악세사리">
            <a:extLst>
              <a:ext uri="{FF2B5EF4-FFF2-40B4-BE49-F238E27FC236}">
                <a16:creationId xmlns:a16="http://schemas.microsoft.com/office/drawing/2014/main" id="{BBB19FCA-5296-C21F-27A5-7A7F84BD13F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089" t="-21197" r="55046" b="21197"/>
          <a:stretch/>
        </p:blipFill>
        <p:spPr bwMode="gray">
          <a:xfrm rot="16200000" flipH="1">
            <a:off x="142354" y="4219091"/>
            <a:ext cx="3897273" cy="2439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grpSp>
        <p:nvGrpSpPr>
          <p:cNvPr id="129" name="그룹 128">
            <a:extLst>
              <a:ext uri="{FF2B5EF4-FFF2-40B4-BE49-F238E27FC236}">
                <a16:creationId xmlns:a16="http://schemas.microsoft.com/office/drawing/2014/main" id="{3A19D6FA-0BEF-36AE-F933-0C1B72D88521}"/>
              </a:ext>
            </a:extLst>
          </p:cNvPr>
          <p:cNvGrpSpPr/>
          <p:nvPr/>
        </p:nvGrpSpPr>
        <p:grpSpPr>
          <a:xfrm>
            <a:off x="636639" y="5122279"/>
            <a:ext cx="1548172" cy="1107968"/>
            <a:chOff x="551972" y="5359347"/>
            <a:chExt cx="1548172" cy="1107968"/>
          </a:xfrm>
        </p:grpSpPr>
        <p:sp>
          <p:nvSpPr>
            <p:cNvPr id="17" name="TextBox 16">
              <a:extLst>
                <a:ext uri="{FF2B5EF4-FFF2-40B4-BE49-F238E27FC236}">
                  <a16:creationId xmlns:a16="http://schemas.microsoft.com/office/drawing/2014/main" id="{C831F339-4C3B-F4D0-70F2-1FA3FCBEC844}"/>
                </a:ext>
              </a:extLst>
            </p:cNvPr>
            <p:cNvSpPr txBox="1"/>
            <p:nvPr/>
          </p:nvSpPr>
          <p:spPr>
            <a:xfrm>
              <a:off x="551972" y="6144150"/>
              <a:ext cx="1548172" cy="323165"/>
            </a:xfrm>
            <a:prstGeom prst="rect">
              <a:avLst/>
            </a:prstGeom>
            <a:noFill/>
          </p:spPr>
          <p:txBody>
            <a:bodyPr wrap="square" rtlCol="0">
              <a:spAutoFit/>
            </a:bodyPr>
            <a:lstStyle/>
            <a:p>
              <a:pPr algn="ctr"/>
              <a:r>
                <a:rPr kumimoji="1" lang="en-US" sz="1500" dirty="0">
                  <a:ln>
                    <a:solidFill>
                      <a:srgbClr val="EE5A1F">
                        <a:alpha val="0"/>
                      </a:srgbClr>
                    </a:solidFill>
                  </a:ln>
                  <a:latin typeface="Segoe UI" panose="020B0502040204020203" pitchFamily="34" charset="0"/>
                  <a:ea typeface="Segoe UI" panose="020B0502040204020203" pitchFamily="34" charset="0"/>
                  <a:cs typeface="Segoe UI" panose="020B0502040204020203" pitchFamily="34" charset="0"/>
                </a:rPr>
                <a:t>Technology</a:t>
              </a:r>
            </a:p>
          </p:txBody>
        </p:sp>
        <p:grpSp>
          <p:nvGrpSpPr>
            <p:cNvPr id="98" name="그룹 107">
              <a:extLst>
                <a:ext uri="{FF2B5EF4-FFF2-40B4-BE49-F238E27FC236}">
                  <a16:creationId xmlns:a16="http://schemas.microsoft.com/office/drawing/2014/main" id="{6DBF51E4-F0FB-9E20-B916-69696813D500}"/>
                </a:ext>
              </a:extLst>
            </p:cNvPr>
            <p:cNvGrpSpPr/>
            <p:nvPr/>
          </p:nvGrpSpPr>
          <p:grpSpPr>
            <a:xfrm>
              <a:off x="947783" y="5359347"/>
              <a:ext cx="756550" cy="756550"/>
              <a:chOff x="928370" y="5154236"/>
              <a:chExt cx="608330" cy="608330"/>
            </a:xfrm>
          </p:grpSpPr>
          <p:sp>
            <p:nvSpPr>
              <p:cNvPr id="99" name="타원 108">
                <a:extLst>
                  <a:ext uri="{FF2B5EF4-FFF2-40B4-BE49-F238E27FC236}">
                    <a16:creationId xmlns:a16="http://schemas.microsoft.com/office/drawing/2014/main" id="{BB96EF9C-9F87-2E14-3B06-3EA3BE889B59}"/>
                  </a:ext>
                </a:extLst>
              </p:cNvPr>
              <p:cNvSpPr/>
              <p:nvPr/>
            </p:nvSpPr>
            <p:spPr>
              <a:xfrm>
                <a:off x="928370" y="5154236"/>
                <a:ext cx="608330" cy="60833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endParaRPr lang="ko-KR" altLang="en-US" sz="1400" dirty="0">
                  <a:solidFill>
                    <a:schemeClr val="tx1"/>
                  </a:solidFill>
                </a:endParaRPr>
              </a:p>
            </p:txBody>
          </p:sp>
          <p:grpSp>
            <p:nvGrpSpPr>
              <p:cNvPr id="100" name="그룹 109">
                <a:extLst>
                  <a:ext uri="{FF2B5EF4-FFF2-40B4-BE49-F238E27FC236}">
                    <a16:creationId xmlns:a16="http://schemas.microsoft.com/office/drawing/2014/main" id="{9450EE17-1D4B-E67D-6496-8D9C1878C958}"/>
                  </a:ext>
                </a:extLst>
              </p:cNvPr>
              <p:cNvGrpSpPr/>
              <p:nvPr/>
            </p:nvGrpSpPr>
            <p:grpSpPr>
              <a:xfrm>
                <a:off x="1055958" y="5254745"/>
                <a:ext cx="353154" cy="407312"/>
                <a:chOff x="2587625" y="685800"/>
                <a:chExt cx="4730750" cy="5456238"/>
              </a:xfrm>
            </p:grpSpPr>
            <p:sp>
              <p:nvSpPr>
                <p:cNvPr id="101" name="Freeform 10">
                  <a:extLst>
                    <a:ext uri="{FF2B5EF4-FFF2-40B4-BE49-F238E27FC236}">
                      <a16:creationId xmlns:a16="http://schemas.microsoft.com/office/drawing/2014/main" id="{0D2158F7-0164-6B87-BE1E-B66F9B74E083}"/>
                    </a:ext>
                  </a:extLst>
                </p:cNvPr>
                <p:cNvSpPr>
                  <a:spLocks noEditPoints="1"/>
                </p:cNvSpPr>
                <p:nvPr/>
              </p:nvSpPr>
              <p:spPr bwMode="auto">
                <a:xfrm>
                  <a:off x="3117850" y="1339850"/>
                  <a:ext cx="3675063" cy="4167188"/>
                </a:xfrm>
                <a:custGeom>
                  <a:avLst/>
                  <a:gdLst>
                    <a:gd name="T0" fmla="*/ 915 w 978"/>
                    <a:gd name="T1" fmla="*/ 246 h 1109"/>
                    <a:gd name="T2" fmla="*/ 968 w 978"/>
                    <a:gd name="T3" fmla="*/ 324 h 1109"/>
                    <a:gd name="T4" fmla="*/ 939 w 978"/>
                    <a:gd name="T5" fmla="*/ 390 h 1109"/>
                    <a:gd name="T6" fmla="*/ 901 w 978"/>
                    <a:gd name="T7" fmla="*/ 360 h 1109"/>
                    <a:gd name="T8" fmla="*/ 863 w 978"/>
                    <a:gd name="T9" fmla="*/ 249 h 1109"/>
                    <a:gd name="T10" fmla="*/ 75 w 978"/>
                    <a:gd name="T11" fmla="*/ 353 h 1109"/>
                    <a:gd name="T12" fmla="*/ 105 w 978"/>
                    <a:gd name="T13" fmla="*/ 244 h 1109"/>
                    <a:gd name="T14" fmla="*/ 43 w 978"/>
                    <a:gd name="T15" fmla="*/ 258 h 1109"/>
                    <a:gd name="T16" fmla="*/ 8 w 978"/>
                    <a:gd name="T17" fmla="*/ 354 h 1109"/>
                    <a:gd name="T18" fmla="*/ 565 w 978"/>
                    <a:gd name="T19" fmla="*/ 1024 h 1109"/>
                    <a:gd name="T20" fmla="*/ 494 w 978"/>
                    <a:gd name="T21" fmla="*/ 1106 h 1109"/>
                    <a:gd name="T22" fmla="*/ 425 w 978"/>
                    <a:gd name="T23" fmla="*/ 1073 h 1109"/>
                    <a:gd name="T24" fmla="*/ 432 w 978"/>
                    <a:gd name="T25" fmla="*/ 1009 h 1109"/>
                    <a:gd name="T26" fmla="*/ 516 w 978"/>
                    <a:gd name="T27" fmla="*/ 1015 h 1109"/>
                    <a:gd name="T28" fmla="*/ 532 w 978"/>
                    <a:gd name="T29" fmla="*/ 1068 h 1109"/>
                    <a:gd name="T30" fmla="*/ 528 w 978"/>
                    <a:gd name="T31" fmla="*/ 1070 h 1109"/>
                    <a:gd name="T32" fmla="*/ 528 w 978"/>
                    <a:gd name="T33" fmla="*/ 1070 h 1109"/>
                    <a:gd name="T34" fmla="*/ 548 w 978"/>
                    <a:gd name="T35" fmla="*/ 1058 h 1109"/>
                    <a:gd name="T36" fmla="*/ 539 w 978"/>
                    <a:gd name="T37" fmla="*/ 1061 h 1109"/>
                    <a:gd name="T38" fmla="*/ 548 w 978"/>
                    <a:gd name="T39" fmla="*/ 1058 h 1109"/>
                    <a:gd name="T40" fmla="*/ 964 w 978"/>
                    <a:gd name="T41" fmla="*/ 736 h 1109"/>
                    <a:gd name="T42" fmla="*/ 904 w 978"/>
                    <a:gd name="T43" fmla="*/ 736 h 1109"/>
                    <a:gd name="T44" fmla="*/ 869 w 978"/>
                    <a:gd name="T45" fmla="*/ 812 h 1109"/>
                    <a:gd name="T46" fmla="*/ 860 w 978"/>
                    <a:gd name="T47" fmla="*/ 859 h 1109"/>
                    <a:gd name="T48" fmla="*/ 931 w 978"/>
                    <a:gd name="T49" fmla="*/ 854 h 1109"/>
                    <a:gd name="T50" fmla="*/ 968 w 978"/>
                    <a:gd name="T51" fmla="*/ 756 h 1109"/>
                    <a:gd name="T52" fmla="*/ 75 w 978"/>
                    <a:gd name="T53" fmla="*/ 772 h 1109"/>
                    <a:gd name="T54" fmla="*/ 38 w 978"/>
                    <a:gd name="T55" fmla="*/ 720 h 1109"/>
                    <a:gd name="T56" fmla="*/ 8 w 978"/>
                    <a:gd name="T57" fmla="*/ 783 h 1109"/>
                    <a:gd name="T58" fmla="*/ 8 w 978"/>
                    <a:gd name="T59" fmla="*/ 820 h 1109"/>
                    <a:gd name="T60" fmla="*/ 77 w 978"/>
                    <a:gd name="T61" fmla="*/ 871 h 1109"/>
                    <a:gd name="T62" fmla="*/ 99 w 978"/>
                    <a:gd name="T63" fmla="*/ 807 h 1109"/>
                    <a:gd name="T64" fmla="*/ 468 w 978"/>
                    <a:gd name="T65" fmla="*/ 90 h 1109"/>
                    <a:gd name="T66" fmla="*/ 516 w 978"/>
                    <a:gd name="T67" fmla="*/ 95 h 1109"/>
                    <a:gd name="T68" fmla="*/ 567 w 978"/>
                    <a:gd name="T69" fmla="*/ 66 h 1109"/>
                    <a:gd name="T70" fmla="*/ 501 w 978"/>
                    <a:gd name="T71" fmla="*/ 8 h 1109"/>
                    <a:gd name="T72" fmla="*/ 421 w 978"/>
                    <a:gd name="T73" fmla="*/ 40 h 1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78" h="1109">
                      <a:moveTo>
                        <a:pt x="863" y="249"/>
                      </a:moveTo>
                      <a:cubicBezTo>
                        <a:pt x="879" y="237"/>
                        <a:pt x="896" y="227"/>
                        <a:pt x="915" y="246"/>
                      </a:cubicBezTo>
                      <a:cubicBezTo>
                        <a:pt x="920" y="251"/>
                        <a:pt x="926" y="256"/>
                        <a:pt x="933" y="258"/>
                      </a:cubicBezTo>
                      <a:cubicBezTo>
                        <a:pt x="967" y="268"/>
                        <a:pt x="974" y="292"/>
                        <a:pt x="968" y="324"/>
                      </a:cubicBezTo>
                      <a:cubicBezTo>
                        <a:pt x="968" y="331"/>
                        <a:pt x="966" y="339"/>
                        <a:pt x="968" y="346"/>
                      </a:cubicBezTo>
                      <a:cubicBezTo>
                        <a:pt x="976" y="373"/>
                        <a:pt x="954" y="379"/>
                        <a:pt x="939" y="390"/>
                      </a:cubicBezTo>
                      <a:cubicBezTo>
                        <a:pt x="932" y="394"/>
                        <a:pt x="902" y="375"/>
                        <a:pt x="900" y="366"/>
                      </a:cubicBezTo>
                      <a:cubicBezTo>
                        <a:pt x="900" y="364"/>
                        <a:pt x="900" y="362"/>
                        <a:pt x="901" y="360"/>
                      </a:cubicBezTo>
                      <a:cubicBezTo>
                        <a:pt x="906" y="329"/>
                        <a:pt x="896" y="308"/>
                        <a:pt x="865" y="296"/>
                      </a:cubicBezTo>
                      <a:cubicBezTo>
                        <a:pt x="849" y="289"/>
                        <a:pt x="848" y="260"/>
                        <a:pt x="863" y="249"/>
                      </a:cubicBezTo>
                      <a:close/>
                      <a:moveTo>
                        <a:pt x="41" y="391"/>
                      </a:moveTo>
                      <a:cubicBezTo>
                        <a:pt x="54" y="392"/>
                        <a:pt x="77" y="368"/>
                        <a:pt x="75" y="353"/>
                      </a:cubicBezTo>
                      <a:cubicBezTo>
                        <a:pt x="72" y="328"/>
                        <a:pt x="79" y="310"/>
                        <a:pt x="104" y="299"/>
                      </a:cubicBezTo>
                      <a:cubicBezTo>
                        <a:pt x="131" y="287"/>
                        <a:pt x="130" y="260"/>
                        <a:pt x="105" y="244"/>
                      </a:cubicBezTo>
                      <a:cubicBezTo>
                        <a:pt x="91" y="234"/>
                        <a:pt x="79" y="231"/>
                        <a:pt x="65" y="244"/>
                      </a:cubicBezTo>
                      <a:cubicBezTo>
                        <a:pt x="59" y="250"/>
                        <a:pt x="51" y="255"/>
                        <a:pt x="43" y="258"/>
                      </a:cubicBezTo>
                      <a:cubicBezTo>
                        <a:pt x="10" y="268"/>
                        <a:pt x="0" y="290"/>
                        <a:pt x="8" y="322"/>
                      </a:cubicBezTo>
                      <a:cubicBezTo>
                        <a:pt x="8" y="333"/>
                        <a:pt x="8" y="344"/>
                        <a:pt x="8" y="354"/>
                      </a:cubicBezTo>
                      <a:cubicBezTo>
                        <a:pt x="8" y="368"/>
                        <a:pt x="28" y="391"/>
                        <a:pt x="41" y="391"/>
                      </a:cubicBezTo>
                      <a:close/>
                      <a:moveTo>
                        <a:pt x="565" y="1024"/>
                      </a:moveTo>
                      <a:cubicBezTo>
                        <a:pt x="572" y="1035"/>
                        <a:pt x="566" y="1062"/>
                        <a:pt x="552" y="1070"/>
                      </a:cubicBezTo>
                      <a:cubicBezTo>
                        <a:pt x="533" y="1083"/>
                        <a:pt x="513" y="1094"/>
                        <a:pt x="494" y="1106"/>
                      </a:cubicBezTo>
                      <a:cubicBezTo>
                        <a:pt x="489" y="1109"/>
                        <a:pt x="485" y="1109"/>
                        <a:pt x="481" y="1106"/>
                      </a:cubicBezTo>
                      <a:cubicBezTo>
                        <a:pt x="464" y="1093"/>
                        <a:pt x="444" y="1083"/>
                        <a:pt x="425" y="1073"/>
                      </a:cubicBezTo>
                      <a:cubicBezTo>
                        <a:pt x="412" y="1067"/>
                        <a:pt x="405" y="1059"/>
                        <a:pt x="409" y="1043"/>
                      </a:cubicBezTo>
                      <a:cubicBezTo>
                        <a:pt x="402" y="1022"/>
                        <a:pt x="421" y="1019"/>
                        <a:pt x="432" y="1009"/>
                      </a:cubicBezTo>
                      <a:cubicBezTo>
                        <a:pt x="443" y="1000"/>
                        <a:pt x="453" y="1008"/>
                        <a:pt x="460" y="1015"/>
                      </a:cubicBezTo>
                      <a:cubicBezTo>
                        <a:pt x="480" y="1033"/>
                        <a:pt x="496" y="1031"/>
                        <a:pt x="516" y="1015"/>
                      </a:cubicBezTo>
                      <a:cubicBezTo>
                        <a:pt x="530" y="1003"/>
                        <a:pt x="555" y="1009"/>
                        <a:pt x="565" y="1024"/>
                      </a:cubicBezTo>
                      <a:close/>
                      <a:moveTo>
                        <a:pt x="532" y="1068"/>
                      </a:moveTo>
                      <a:cubicBezTo>
                        <a:pt x="531" y="1069"/>
                        <a:pt x="530" y="1070"/>
                        <a:pt x="528" y="1070"/>
                      </a:cubicBezTo>
                      <a:cubicBezTo>
                        <a:pt x="528" y="1070"/>
                        <a:pt x="528" y="1070"/>
                        <a:pt x="528" y="1070"/>
                      </a:cubicBezTo>
                      <a:cubicBezTo>
                        <a:pt x="527" y="1074"/>
                        <a:pt x="525" y="1076"/>
                        <a:pt x="522" y="1078"/>
                      </a:cubicBezTo>
                      <a:cubicBezTo>
                        <a:pt x="525" y="1076"/>
                        <a:pt x="527" y="1074"/>
                        <a:pt x="528" y="1070"/>
                      </a:cubicBezTo>
                      <a:cubicBezTo>
                        <a:pt x="530" y="1070"/>
                        <a:pt x="531" y="1069"/>
                        <a:pt x="532" y="1068"/>
                      </a:cubicBezTo>
                      <a:close/>
                      <a:moveTo>
                        <a:pt x="548" y="1058"/>
                      </a:moveTo>
                      <a:cubicBezTo>
                        <a:pt x="546" y="1058"/>
                        <a:pt x="543" y="1059"/>
                        <a:pt x="540" y="1058"/>
                      </a:cubicBezTo>
                      <a:cubicBezTo>
                        <a:pt x="540" y="1059"/>
                        <a:pt x="539" y="1060"/>
                        <a:pt x="539" y="1061"/>
                      </a:cubicBezTo>
                      <a:cubicBezTo>
                        <a:pt x="539" y="1060"/>
                        <a:pt x="540" y="1059"/>
                        <a:pt x="540" y="1058"/>
                      </a:cubicBezTo>
                      <a:cubicBezTo>
                        <a:pt x="543" y="1059"/>
                        <a:pt x="546" y="1058"/>
                        <a:pt x="548" y="1058"/>
                      </a:cubicBezTo>
                      <a:close/>
                      <a:moveTo>
                        <a:pt x="968" y="756"/>
                      </a:moveTo>
                      <a:cubicBezTo>
                        <a:pt x="967" y="749"/>
                        <a:pt x="971" y="741"/>
                        <a:pt x="964" y="736"/>
                      </a:cubicBezTo>
                      <a:cubicBezTo>
                        <a:pt x="955" y="729"/>
                        <a:pt x="944" y="719"/>
                        <a:pt x="934" y="719"/>
                      </a:cubicBezTo>
                      <a:cubicBezTo>
                        <a:pt x="924" y="719"/>
                        <a:pt x="913" y="729"/>
                        <a:pt x="904" y="736"/>
                      </a:cubicBezTo>
                      <a:cubicBezTo>
                        <a:pt x="897" y="741"/>
                        <a:pt x="900" y="750"/>
                        <a:pt x="901" y="757"/>
                      </a:cubicBezTo>
                      <a:cubicBezTo>
                        <a:pt x="906" y="784"/>
                        <a:pt x="894" y="802"/>
                        <a:pt x="869" y="812"/>
                      </a:cubicBezTo>
                      <a:cubicBezTo>
                        <a:pt x="868" y="812"/>
                        <a:pt x="866" y="813"/>
                        <a:pt x="865" y="813"/>
                      </a:cubicBezTo>
                      <a:cubicBezTo>
                        <a:pt x="852" y="821"/>
                        <a:pt x="849" y="850"/>
                        <a:pt x="860" y="859"/>
                      </a:cubicBezTo>
                      <a:cubicBezTo>
                        <a:pt x="874" y="873"/>
                        <a:pt x="892" y="874"/>
                        <a:pt x="911" y="864"/>
                      </a:cubicBezTo>
                      <a:cubicBezTo>
                        <a:pt x="918" y="860"/>
                        <a:pt x="924" y="857"/>
                        <a:pt x="931" y="854"/>
                      </a:cubicBezTo>
                      <a:cubicBezTo>
                        <a:pt x="961" y="841"/>
                        <a:pt x="978" y="821"/>
                        <a:pt x="968" y="792"/>
                      </a:cubicBezTo>
                      <a:cubicBezTo>
                        <a:pt x="968" y="776"/>
                        <a:pt x="968" y="766"/>
                        <a:pt x="968" y="756"/>
                      </a:cubicBezTo>
                      <a:close/>
                      <a:moveTo>
                        <a:pt x="99" y="807"/>
                      </a:moveTo>
                      <a:cubicBezTo>
                        <a:pt x="82" y="802"/>
                        <a:pt x="73" y="791"/>
                        <a:pt x="75" y="772"/>
                      </a:cubicBezTo>
                      <a:cubicBezTo>
                        <a:pt x="76" y="764"/>
                        <a:pt x="76" y="755"/>
                        <a:pt x="75" y="747"/>
                      </a:cubicBezTo>
                      <a:cubicBezTo>
                        <a:pt x="75" y="738"/>
                        <a:pt x="46" y="717"/>
                        <a:pt x="38" y="720"/>
                      </a:cubicBezTo>
                      <a:cubicBezTo>
                        <a:pt x="13" y="729"/>
                        <a:pt x="8" y="737"/>
                        <a:pt x="8" y="765"/>
                      </a:cubicBezTo>
                      <a:cubicBezTo>
                        <a:pt x="8" y="771"/>
                        <a:pt x="8" y="777"/>
                        <a:pt x="8" y="783"/>
                      </a:cubicBezTo>
                      <a:cubicBezTo>
                        <a:pt x="8" y="783"/>
                        <a:pt x="8" y="783"/>
                        <a:pt x="8" y="783"/>
                      </a:cubicBezTo>
                      <a:cubicBezTo>
                        <a:pt x="8" y="795"/>
                        <a:pt x="9" y="808"/>
                        <a:pt x="8" y="820"/>
                      </a:cubicBezTo>
                      <a:cubicBezTo>
                        <a:pt x="7" y="829"/>
                        <a:pt x="10" y="833"/>
                        <a:pt x="17" y="836"/>
                      </a:cubicBezTo>
                      <a:cubicBezTo>
                        <a:pt x="37" y="847"/>
                        <a:pt x="55" y="862"/>
                        <a:pt x="77" y="871"/>
                      </a:cubicBezTo>
                      <a:cubicBezTo>
                        <a:pt x="91" y="876"/>
                        <a:pt x="119" y="861"/>
                        <a:pt x="122" y="846"/>
                      </a:cubicBezTo>
                      <a:cubicBezTo>
                        <a:pt x="125" y="826"/>
                        <a:pt x="118" y="813"/>
                        <a:pt x="99" y="807"/>
                      </a:cubicBezTo>
                      <a:close/>
                      <a:moveTo>
                        <a:pt x="422" y="94"/>
                      </a:moveTo>
                      <a:cubicBezTo>
                        <a:pt x="440" y="107"/>
                        <a:pt x="455" y="102"/>
                        <a:pt x="468" y="90"/>
                      </a:cubicBezTo>
                      <a:cubicBezTo>
                        <a:pt x="482" y="78"/>
                        <a:pt x="494" y="77"/>
                        <a:pt x="508" y="90"/>
                      </a:cubicBezTo>
                      <a:cubicBezTo>
                        <a:pt x="510" y="92"/>
                        <a:pt x="513" y="93"/>
                        <a:pt x="516" y="95"/>
                      </a:cubicBezTo>
                      <a:cubicBezTo>
                        <a:pt x="526" y="102"/>
                        <a:pt x="536" y="105"/>
                        <a:pt x="549" y="97"/>
                      </a:cubicBezTo>
                      <a:cubicBezTo>
                        <a:pt x="561" y="89"/>
                        <a:pt x="571" y="83"/>
                        <a:pt x="567" y="66"/>
                      </a:cubicBezTo>
                      <a:cubicBezTo>
                        <a:pt x="565" y="58"/>
                        <a:pt x="572" y="47"/>
                        <a:pt x="559" y="42"/>
                      </a:cubicBezTo>
                      <a:cubicBezTo>
                        <a:pt x="538" y="34"/>
                        <a:pt x="521" y="19"/>
                        <a:pt x="501" y="8"/>
                      </a:cubicBezTo>
                      <a:cubicBezTo>
                        <a:pt x="494" y="4"/>
                        <a:pt x="487" y="0"/>
                        <a:pt x="479" y="5"/>
                      </a:cubicBezTo>
                      <a:cubicBezTo>
                        <a:pt x="460" y="17"/>
                        <a:pt x="440" y="28"/>
                        <a:pt x="421" y="40"/>
                      </a:cubicBezTo>
                      <a:cubicBezTo>
                        <a:pt x="402" y="52"/>
                        <a:pt x="404" y="81"/>
                        <a:pt x="422" y="94"/>
                      </a:cubicBezTo>
                      <a:close/>
                    </a:path>
                  </a:pathLst>
                </a:custGeom>
                <a:solidFill>
                  <a:srgbClr val="007083"/>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36000" tIns="36000" rIns="36000" bIns="36000" rtlCol="0" anchor="ctr" anchorCtr="0">
                  <a:noAutofit/>
                </a:bodyPr>
                <a:lstStyle/>
                <a:p>
                  <a:pPr algn="ctr"/>
                  <a:endParaRPr lang="ko-KR" altLang="en-US" sz="1600" dirty="0">
                    <a:solidFill>
                      <a:schemeClr val="lt1"/>
                    </a:solidFill>
                    <a:latin typeface="Segoe UI" panose="020B0502040204020203" pitchFamily="34" charset="0"/>
                    <a:cs typeface="Segoe UI" panose="020B0502040204020203" pitchFamily="34" charset="0"/>
                  </a:endParaRPr>
                </a:p>
              </p:txBody>
            </p:sp>
            <p:sp>
              <p:nvSpPr>
                <p:cNvPr id="102" name="Freeform 11">
                  <a:extLst>
                    <a:ext uri="{FF2B5EF4-FFF2-40B4-BE49-F238E27FC236}">
                      <a16:creationId xmlns:a16="http://schemas.microsoft.com/office/drawing/2014/main" id="{A2EB2EF0-8C1D-BB0E-ABD3-9A6B7448D675}"/>
                    </a:ext>
                  </a:extLst>
                </p:cNvPr>
                <p:cNvSpPr>
                  <a:spLocks noEditPoints="1"/>
                </p:cNvSpPr>
                <p:nvPr/>
              </p:nvSpPr>
              <p:spPr bwMode="auto">
                <a:xfrm>
                  <a:off x="2587625" y="685800"/>
                  <a:ext cx="4730750" cy="5456238"/>
                </a:xfrm>
                <a:custGeom>
                  <a:avLst/>
                  <a:gdLst>
                    <a:gd name="T0" fmla="*/ 1109 w 1259"/>
                    <a:gd name="T1" fmla="*/ 665 h 1452"/>
                    <a:gd name="T2" fmla="*/ 1258 w 1259"/>
                    <a:gd name="T3" fmla="*/ 542 h 1452"/>
                    <a:gd name="T4" fmla="*/ 811 w 1259"/>
                    <a:gd name="T5" fmla="*/ 264 h 1452"/>
                    <a:gd name="T6" fmla="*/ 673 w 1259"/>
                    <a:gd name="T7" fmla="*/ 30 h 1452"/>
                    <a:gd name="T8" fmla="*/ 312 w 1259"/>
                    <a:gd name="T9" fmla="*/ 338 h 1452"/>
                    <a:gd name="T10" fmla="*/ 62 w 1259"/>
                    <a:gd name="T11" fmla="*/ 615 h 1452"/>
                    <a:gd name="T12" fmla="*/ 149 w 1259"/>
                    <a:gd name="T13" fmla="*/ 678 h 1452"/>
                    <a:gd name="T14" fmla="*/ 0 w 1259"/>
                    <a:gd name="T15" fmla="*/ 1064 h 1452"/>
                    <a:gd name="T16" fmla="*/ 446 w 1259"/>
                    <a:gd name="T17" fmla="*/ 1310 h 1452"/>
                    <a:gd name="T18" fmla="*/ 713 w 1259"/>
                    <a:gd name="T19" fmla="*/ 1396 h 1452"/>
                    <a:gd name="T20" fmla="*/ 797 w 1259"/>
                    <a:gd name="T21" fmla="*/ 1336 h 1452"/>
                    <a:gd name="T22" fmla="*/ 953 w 1259"/>
                    <a:gd name="T23" fmla="*/ 1116 h 1452"/>
                    <a:gd name="T24" fmla="*/ 13 w 1259"/>
                    <a:gd name="T25" fmla="*/ 1068 h 1452"/>
                    <a:gd name="T26" fmla="*/ 1097 w 1259"/>
                    <a:gd name="T27" fmla="*/ 665 h 1452"/>
                    <a:gd name="T28" fmla="*/ 1209 w 1259"/>
                    <a:gd name="T29" fmla="*/ 589 h 1452"/>
                    <a:gd name="T30" fmla="*/ 1194 w 1259"/>
                    <a:gd name="T31" fmla="*/ 412 h 1452"/>
                    <a:gd name="T32" fmla="*/ 1068 w 1259"/>
                    <a:gd name="T33" fmla="*/ 346 h 1452"/>
                    <a:gd name="T34" fmla="*/ 1191 w 1259"/>
                    <a:gd name="T35" fmla="*/ 533 h 1452"/>
                    <a:gd name="T36" fmla="*/ 1009 w 1259"/>
                    <a:gd name="T37" fmla="*/ 880 h 1452"/>
                    <a:gd name="T38" fmla="*/ 989 w 1259"/>
                    <a:gd name="T39" fmla="*/ 621 h 1452"/>
                    <a:gd name="T40" fmla="*/ 901 w 1259"/>
                    <a:gd name="T41" fmla="*/ 597 h 1452"/>
                    <a:gd name="T42" fmla="*/ 885 w 1259"/>
                    <a:gd name="T43" fmla="*/ 559 h 1452"/>
                    <a:gd name="T44" fmla="*/ 881 w 1259"/>
                    <a:gd name="T45" fmla="*/ 548 h 1452"/>
                    <a:gd name="T46" fmla="*/ 656 w 1259"/>
                    <a:gd name="T47" fmla="*/ 844 h 1452"/>
                    <a:gd name="T48" fmla="*/ 682 w 1259"/>
                    <a:gd name="T49" fmla="*/ 724 h 1452"/>
                    <a:gd name="T50" fmla="*/ 650 w 1259"/>
                    <a:gd name="T51" fmla="*/ 1052 h 1452"/>
                    <a:gd name="T52" fmla="*/ 605 w 1259"/>
                    <a:gd name="T53" fmla="*/ 533 h 1452"/>
                    <a:gd name="T54" fmla="*/ 649 w 1259"/>
                    <a:gd name="T55" fmla="*/ 517 h 1452"/>
                    <a:gd name="T56" fmla="*/ 577 w 1259"/>
                    <a:gd name="T57" fmla="*/ 105 h 1452"/>
                    <a:gd name="T58" fmla="*/ 745 w 1259"/>
                    <a:gd name="T59" fmla="*/ 149 h 1452"/>
                    <a:gd name="T60" fmla="*/ 473 w 1259"/>
                    <a:gd name="T61" fmla="*/ 109 h 1452"/>
                    <a:gd name="T62" fmla="*/ 393 w 1259"/>
                    <a:gd name="T63" fmla="*/ 325 h 1452"/>
                    <a:gd name="T64" fmla="*/ 420 w 1259"/>
                    <a:gd name="T65" fmla="*/ 358 h 1452"/>
                    <a:gd name="T66" fmla="*/ 364 w 1259"/>
                    <a:gd name="T67" fmla="*/ 449 h 1452"/>
                    <a:gd name="T68" fmla="*/ 595 w 1259"/>
                    <a:gd name="T69" fmla="*/ 422 h 1452"/>
                    <a:gd name="T70" fmla="*/ 364 w 1259"/>
                    <a:gd name="T71" fmla="*/ 514 h 1452"/>
                    <a:gd name="T72" fmla="*/ 534 w 1259"/>
                    <a:gd name="T73" fmla="*/ 872 h 1452"/>
                    <a:gd name="T74" fmla="*/ 266 w 1259"/>
                    <a:gd name="T75" fmla="*/ 573 h 1452"/>
                    <a:gd name="T76" fmla="*/ 68 w 1259"/>
                    <a:gd name="T77" fmla="*/ 421 h 1452"/>
                    <a:gd name="T78" fmla="*/ 272 w 1259"/>
                    <a:gd name="T79" fmla="*/ 557 h 1452"/>
                    <a:gd name="T80" fmla="*/ 59 w 1259"/>
                    <a:gd name="T81" fmla="*/ 915 h 1452"/>
                    <a:gd name="T82" fmla="*/ 68 w 1259"/>
                    <a:gd name="T83" fmla="*/ 915 h 1452"/>
                    <a:gd name="T84" fmla="*/ 337 w 1259"/>
                    <a:gd name="T85" fmla="*/ 1092 h 1452"/>
                    <a:gd name="T86" fmla="*/ 226 w 1259"/>
                    <a:gd name="T87" fmla="*/ 659 h 1452"/>
                    <a:gd name="T88" fmla="*/ 468 w 1259"/>
                    <a:gd name="T89" fmla="*/ 1113 h 1452"/>
                    <a:gd name="T90" fmla="*/ 569 w 1259"/>
                    <a:gd name="T91" fmla="*/ 905 h 1452"/>
                    <a:gd name="T92" fmla="*/ 744 w 1259"/>
                    <a:gd name="T93" fmla="*/ 1296 h 1452"/>
                    <a:gd name="T94" fmla="*/ 509 w 1259"/>
                    <a:gd name="T95" fmla="*/ 1172 h 1452"/>
                    <a:gd name="T96" fmla="*/ 882 w 1259"/>
                    <a:gd name="T97" fmla="*/ 1059 h 1452"/>
                    <a:gd name="T98" fmla="*/ 767 w 1259"/>
                    <a:gd name="T99" fmla="*/ 860 h 1452"/>
                    <a:gd name="T100" fmla="*/ 810 w 1259"/>
                    <a:gd name="T101" fmla="*/ 793 h 1452"/>
                    <a:gd name="T102" fmla="*/ 911 w 1259"/>
                    <a:gd name="T103" fmla="*/ 607 h 1452"/>
                    <a:gd name="T104" fmla="*/ 1042 w 1259"/>
                    <a:gd name="T105" fmla="*/ 804 h 1452"/>
                    <a:gd name="T106" fmla="*/ 972 w 1259"/>
                    <a:gd name="T107" fmla="*/ 911 h 1452"/>
                    <a:gd name="T108" fmla="*/ 1190 w 1259"/>
                    <a:gd name="T109" fmla="*/ 1041 h 1452"/>
                    <a:gd name="T110" fmla="*/ 627 w 1259"/>
                    <a:gd name="T111" fmla="*/ 709 h 1452"/>
                    <a:gd name="T112" fmla="*/ 648 w 1259"/>
                    <a:gd name="T113" fmla="*/ 708 h 1452"/>
                    <a:gd name="T114" fmla="*/ 597 w 1259"/>
                    <a:gd name="T115" fmla="*/ 810 h 1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259" h="1452">
                      <a:moveTo>
                        <a:pt x="1240" y="868"/>
                      </a:moveTo>
                      <a:cubicBezTo>
                        <a:pt x="1214" y="855"/>
                        <a:pt x="1190" y="838"/>
                        <a:pt x="1165" y="824"/>
                      </a:cubicBezTo>
                      <a:cubicBezTo>
                        <a:pt x="1144" y="813"/>
                        <a:pt x="1121" y="806"/>
                        <a:pt x="1108" y="785"/>
                      </a:cubicBezTo>
                      <a:cubicBezTo>
                        <a:pt x="1105" y="787"/>
                        <a:pt x="1103" y="790"/>
                        <a:pt x="1101" y="793"/>
                      </a:cubicBezTo>
                      <a:cubicBezTo>
                        <a:pt x="1101" y="793"/>
                        <a:pt x="1101" y="793"/>
                        <a:pt x="1101" y="793"/>
                      </a:cubicBezTo>
                      <a:cubicBezTo>
                        <a:pt x="1103" y="790"/>
                        <a:pt x="1105" y="787"/>
                        <a:pt x="1108" y="785"/>
                      </a:cubicBezTo>
                      <a:cubicBezTo>
                        <a:pt x="1108" y="745"/>
                        <a:pt x="1109" y="705"/>
                        <a:pt x="1109" y="665"/>
                      </a:cubicBezTo>
                      <a:cubicBezTo>
                        <a:pt x="1108" y="664"/>
                        <a:pt x="1108" y="664"/>
                        <a:pt x="1107" y="664"/>
                      </a:cubicBezTo>
                      <a:cubicBezTo>
                        <a:pt x="1108" y="664"/>
                        <a:pt x="1108" y="664"/>
                        <a:pt x="1109" y="665"/>
                      </a:cubicBezTo>
                      <a:cubicBezTo>
                        <a:pt x="1115" y="663"/>
                        <a:pt x="1113" y="657"/>
                        <a:pt x="1115" y="653"/>
                      </a:cubicBezTo>
                      <a:cubicBezTo>
                        <a:pt x="1113" y="653"/>
                        <a:pt x="1111" y="653"/>
                        <a:pt x="1109" y="653"/>
                      </a:cubicBezTo>
                      <a:cubicBezTo>
                        <a:pt x="1108" y="653"/>
                        <a:pt x="1107" y="653"/>
                        <a:pt x="1105" y="654"/>
                      </a:cubicBezTo>
                      <a:cubicBezTo>
                        <a:pt x="1107" y="653"/>
                        <a:pt x="1108" y="653"/>
                        <a:pt x="1109" y="653"/>
                      </a:cubicBezTo>
                      <a:cubicBezTo>
                        <a:pt x="1111" y="653"/>
                        <a:pt x="1113" y="653"/>
                        <a:pt x="1115" y="653"/>
                      </a:cubicBezTo>
                      <a:cubicBezTo>
                        <a:pt x="1130" y="662"/>
                        <a:pt x="1135" y="645"/>
                        <a:pt x="1145" y="641"/>
                      </a:cubicBezTo>
                      <a:cubicBezTo>
                        <a:pt x="1166" y="633"/>
                        <a:pt x="1185" y="622"/>
                        <a:pt x="1203" y="609"/>
                      </a:cubicBezTo>
                      <a:cubicBezTo>
                        <a:pt x="1212" y="608"/>
                        <a:pt x="1218" y="600"/>
                        <a:pt x="1227" y="597"/>
                      </a:cubicBezTo>
                      <a:cubicBezTo>
                        <a:pt x="1251" y="586"/>
                        <a:pt x="1259" y="568"/>
                        <a:pt x="1258" y="542"/>
                      </a:cubicBezTo>
                      <a:cubicBezTo>
                        <a:pt x="1257" y="494"/>
                        <a:pt x="1257" y="445"/>
                        <a:pt x="1258" y="397"/>
                      </a:cubicBezTo>
                      <a:cubicBezTo>
                        <a:pt x="1258" y="377"/>
                        <a:pt x="1250" y="363"/>
                        <a:pt x="1233" y="354"/>
                      </a:cubicBezTo>
                      <a:cubicBezTo>
                        <a:pt x="1193" y="331"/>
                        <a:pt x="1154" y="309"/>
                        <a:pt x="1115" y="285"/>
                      </a:cubicBezTo>
                      <a:cubicBezTo>
                        <a:pt x="1088" y="268"/>
                        <a:pt x="1063" y="262"/>
                        <a:pt x="1037" y="285"/>
                      </a:cubicBezTo>
                      <a:cubicBezTo>
                        <a:pt x="1015" y="298"/>
                        <a:pt x="993" y="311"/>
                        <a:pt x="971" y="324"/>
                      </a:cubicBezTo>
                      <a:cubicBezTo>
                        <a:pt x="959" y="326"/>
                        <a:pt x="951" y="335"/>
                        <a:pt x="941" y="341"/>
                      </a:cubicBezTo>
                      <a:cubicBezTo>
                        <a:pt x="934" y="344"/>
                        <a:pt x="929" y="349"/>
                        <a:pt x="919" y="343"/>
                      </a:cubicBezTo>
                      <a:cubicBezTo>
                        <a:pt x="888" y="323"/>
                        <a:pt x="855" y="305"/>
                        <a:pt x="823" y="286"/>
                      </a:cubicBezTo>
                      <a:cubicBezTo>
                        <a:pt x="814" y="281"/>
                        <a:pt x="811" y="275"/>
                        <a:pt x="811" y="264"/>
                      </a:cubicBezTo>
                      <a:cubicBezTo>
                        <a:pt x="811" y="217"/>
                        <a:pt x="810" y="169"/>
                        <a:pt x="810" y="121"/>
                      </a:cubicBezTo>
                      <a:cubicBezTo>
                        <a:pt x="810" y="121"/>
                        <a:pt x="810" y="121"/>
                        <a:pt x="810" y="121"/>
                      </a:cubicBezTo>
                      <a:cubicBezTo>
                        <a:pt x="810" y="121"/>
                        <a:pt x="810" y="120"/>
                        <a:pt x="810" y="120"/>
                      </a:cubicBezTo>
                      <a:cubicBezTo>
                        <a:pt x="810" y="119"/>
                        <a:pt x="810" y="118"/>
                        <a:pt x="809" y="117"/>
                      </a:cubicBezTo>
                      <a:cubicBezTo>
                        <a:pt x="809" y="107"/>
                        <a:pt x="801" y="103"/>
                        <a:pt x="794" y="99"/>
                      </a:cubicBezTo>
                      <a:cubicBezTo>
                        <a:pt x="755" y="73"/>
                        <a:pt x="714" y="52"/>
                        <a:pt x="673" y="30"/>
                      </a:cubicBezTo>
                      <a:cubicBezTo>
                        <a:pt x="673" y="33"/>
                        <a:pt x="673" y="37"/>
                        <a:pt x="673" y="41"/>
                      </a:cubicBezTo>
                      <a:cubicBezTo>
                        <a:pt x="673" y="41"/>
                        <a:pt x="673" y="41"/>
                        <a:pt x="673" y="41"/>
                      </a:cubicBezTo>
                      <a:cubicBezTo>
                        <a:pt x="673" y="37"/>
                        <a:pt x="673" y="33"/>
                        <a:pt x="673" y="30"/>
                      </a:cubicBezTo>
                      <a:cubicBezTo>
                        <a:pt x="650" y="12"/>
                        <a:pt x="627" y="0"/>
                        <a:pt x="598" y="20"/>
                      </a:cubicBezTo>
                      <a:cubicBezTo>
                        <a:pt x="573" y="36"/>
                        <a:pt x="547" y="49"/>
                        <a:pt x="522" y="64"/>
                      </a:cubicBezTo>
                      <a:cubicBezTo>
                        <a:pt x="511" y="71"/>
                        <a:pt x="498" y="75"/>
                        <a:pt x="490" y="86"/>
                      </a:cubicBezTo>
                      <a:cubicBezTo>
                        <a:pt x="452" y="99"/>
                        <a:pt x="446" y="107"/>
                        <a:pt x="446" y="145"/>
                      </a:cubicBezTo>
                      <a:cubicBezTo>
                        <a:pt x="446" y="190"/>
                        <a:pt x="445" y="235"/>
                        <a:pt x="445" y="281"/>
                      </a:cubicBezTo>
                      <a:cubicBezTo>
                        <a:pt x="414" y="298"/>
                        <a:pt x="384" y="316"/>
                        <a:pt x="353" y="334"/>
                      </a:cubicBezTo>
                      <a:cubicBezTo>
                        <a:pt x="353" y="334"/>
                        <a:pt x="353" y="334"/>
                        <a:pt x="353" y="334"/>
                      </a:cubicBezTo>
                      <a:cubicBezTo>
                        <a:pt x="350" y="336"/>
                        <a:pt x="347" y="338"/>
                        <a:pt x="344" y="340"/>
                      </a:cubicBezTo>
                      <a:cubicBezTo>
                        <a:pt x="333" y="349"/>
                        <a:pt x="322" y="347"/>
                        <a:pt x="312" y="338"/>
                      </a:cubicBezTo>
                      <a:cubicBezTo>
                        <a:pt x="305" y="332"/>
                        <a:pt x="296" y="327"/>
                        <a:pt x="287" y="323"/>
                      </a:cubicBezTo>
                      <a:cubicBezTo>
                        <a:pt x="261" y="312"/>
                        <a:pt x="236" y="298"/>
                        <a:pt x="213" y="281"/>
                      </a:cubicBezTo>
                      <a:cubicBezTo>
                        <a:pt x="195" y="267"/>
                        <a:pt x="177" y="265"/>
                        <a:pt x="157" y="277"/>
                      </a:cubicBezTo>
                      <a:cubicBezTo>
                        <a:pt x="112" y="303"/>
                        <a:pt x="66" y="329"/>
                        <a:pt x="21" y="356"/>
                      </a:cubicBezTo>
                      <a:cubicBezTo>
                        <a:pt x="7" y="364"/>
                        <a:pt x="0" y="377"/>
                        <a:pt x="0" y="394"/>
                      </a:cubicBezTo>
                      <a:cubicBezTo>
                        <a:pt x="0" y="447"/>
                        <a:pt x="0" y="500"/>
                        <a:pt x="0" y="553"/>
                      </a:cubicBezTo>
                      <a:cubicBezTo>
                        <a:pt x="0" y="573"/>
                        <a:pt x="9" y="588"/>
                        <a:pt x="29" y="594"/>
                      </a:cubicBezTo>
                      <a:cubicBezTo>
                        <a:pt x="31" y="597"/>
                        <a:pt x="33" y="600"/>
                        <a:pt x="38" y="600"/>
                      </a:cubicBezTo>
                      <a:cubicBezTo>
                        <a:pt x="46" y="605"/>
                        <a:pt x="54" y="610"/>
                        <a:pt x="62" y="615"/>
                      </a:cubicBezTo>
                      <a:cubicBezTo>
                        <a:pt x="64" y="616"/>
                        <a:pt x="64" y="616"/>
                        <a:pt x="64" y="616"/>
                      </a:cubicBezTo>
                      <a:cubicBezTo>
                        <a:pt x="66" y="616"/>
                        <a:pt x="66" y="616"/>
                        <a:pt x="66" y="616"/>
                      </a:cubicBezTo>
                      <a:cubicBezTo>
                        <a:pt x="79" y="623"/>
                        <a:pt x="92" y="630"/>
                        <a:pt x="105" y="638"/>
                      </a:cubicBezTo>
                      <a:cubicBezTo>
                        <a:pt x="108" y="645"/>
                        <a:pt x="116" y="645"/>
                        <a:pt x="122" y="649"/>
                      </a:cubicBezTo>
                      <a:cubicBezTo>
                        <a:pt x="128" y="653"/>
                        <a:pt x="134" y="658"/>
                        <a:pt x="142" y="659"/>
                      </a:cubicBezTo>
                      <a:cubicBezTo>
                        <a:pt x="143" y="658"/>
                        <a:pt x="144" y="657"/>
                        <a:pt x="146" y="656"/>
                      </a:cubicBezTo>
                      <a:cubicBezTo>
                        <a:pt x="146" y="656"/>
                        <a:pt x="146" y="656"/>
                        <a:pt x="146" y="656"/>
                      </a:cubicBezTo>
                      <a:cubicBezTo>
                        <a:pt x="144" y="657"/>
                        <a:pt x="143" y="658"/>
                        <a:pt x="142" y="659"/>
                      </a:cubicBezTo>
                      <a:cubicBezTo>
                        <a:pt x="147" y="664"/>
                        <a:pt x="149" y="670"/>
                        <a:pt x="149" y="678"/>
                      </a:cubicBezTo>
                      <a:cubicBezTo>
                        <a:pt x="149" y="711"/>
                        <a:pt x="149" y="745"/>
                        <a:pt x="149" y="778"/>
                      </a:cubicBezTo>
                      <a:cubicBezTo>
                        <a:pt x="149" y="787"/>
                        <a:pt x="146" y="792"/>
                        <a:pt x="138" y="798"/>
                      </a:cubicBezTo>
                      <a:cubicBezTo>
                        <a:pt x="105" y="821"/>
                        <a:pt x="66" y="835"/>
                        <a:pt x="34" y="861"/>
                      </a:cubicBezTo>
                      <a:cubicBezTo>
                        <a:pt x="26" y="863"/>
                        <a:pt x="18" y="866"/>
                        <a:pt x="12" y="873"/>
                      </a:cubicBezTo>
                      <a:cubicBezTo>
                        <a:pt x="13" y="874"/>
                        <a:pt x="13" y="876"/>
                        <a:pt x="14" y="877"/>
                      </a:cubicBezTo>
                      <a:cubicBezTo>
                        <a:pt x="14" y="877"/>
                        <a:pt x="14" y="877"/>
                        <a:pt x="14" y="877"/>
                      </a:cubicBezTo>
                      <a:cubicBezTo>
                        <a:pt x="13" y="876"/>
                        <a:pt x="13" y="874"/>
                        <a:pt x="12" y="873"/>
                      </a:cubicBezTo>
                      <a:cubicBezTo>
                        <a:pt x="2" y="880"/>
                        <a:pt x="0" y="890"/>
                        <a:pt x="0" y="900"/>
                      </a:cubicBezTo>
                      <a:cubicBezTo>
                        <a:pt x="0" y="955"/>
                        <a:pt x="0" y="1009"/>
                        <a:pt x="0" y="1064"/>
                      </a:cubicBezTo>
                      <a:cubicBezTo>
                        <a:pt x="0" y="1080"/>
                        <a:pt x="6" y="1092"/>
                        <a:pt x="21" y="1101"/>
                      </a:cubicBezTo>
                      <a:cubicBezTo>
                        <a:pt x="70" y="1128"/>
                        <a:pt x="117" y="1155"/>
                        <a:pt x="165" y="1183"/>
                      </a:cubicBezTo>
                      <a:cubicBezTo>
                        <a:pt x="177" y="1190"/>
                        <a:pt x="188" y="1190"/>
                        <a:pt x="200" y="1183"/>
                      </a:cubicBezTo>
                      <a:cubicBezTo>
                        <a:pt x="242" y="1159"/>
                        <a:pt x="283" y="1136"/>
                        <a:pt x="325" y="1111"/>
                      </a:cubicBezTo>
                      <a:cubicBezTo>
                        <a:pt x="335" y="1105"/>
                        <a:pt x="340" y="1108"/>
                        <a:pt x="345" y="1116"/>
                      </a:cubicBezTo>
                      <a:cubicBezTo>
                        <a:pt x="346" y="1118"/>
                        <a:pt x="347" y="1121"/>
                        <a:pt x="348" y="1122"/>
                      </a:cubicBezTo>
                      <a:cubicBezTo>
                        <a:pt x="377" y="1134"/>
                        <a:pt x="402" y="1154"/>
                        <a:pt x="430" y="1168"/>
                      </a:cubicBezTo>
                      <a:cubicBezTo>
                        <a:pt x="442" y="1173"/>
                        <a:pt x="447" y="1180"/>
                        <a:pt x="447" y="1195"/>
                      </a:cubicBezTo>
                      <a:cubicBezTo>
                        <a:pt x="445" y="1233"/>
                        <a:pt x="449" y="1272"/>
                        <a:pt x="446" y="1310"/>
                      </a:cubicBezTo>
                      <a:cubicBezTo>
                        <a:pt x="442" y="1346"/>
                        <a:pt x="460" y="1363"/>
                        <a:pt x="489" y="1374"/>
                      </a:cubicBezTo>
                      <a:cubicBezTo>
                        <a:pt x="502" y="1381"/>
                        <a:pt x="515" y="1389"/>
                        <a:pt x="529" y="1397"/>
                      </a:cubicBezTo>
                      <a:cubicBezTo>
                        <a:pt x="558" y="1413"/>
                        <a:pt x="585" y="1432"/>
                        <a:pt x="615" y="1445"/>
                      </a:cubicBezTo>
                      <a:cubicBezTo>
                        <a:pt x="624" y="1452"/>
                        <a:pt x="634" y="1452"/>
                        <a:pt x="643" y="1445"/>
                      </a:cubicBezTo>
                      <a:cubicBezTo>
                        <a:pt x="662" y="1434"/>
                        <a:pt x="682" y="1423"/>
                        <a:pt x="701" y="1412"/>
                      </a:cubicBezTo>
                      <a:cubicBezTo>
                        <a:pt x="705" y="1410"/>
                        <a:pt x="708" y="1407"/>
                        <a:pt x="712" y="1405"/>
                      </a:cubicBezTo>
                      <a:cubicBezTo>
                        <a:pt x="712" y="1405"/>
                        <a:pt x="713" y="1404"/>
                        <a:pt x="713" y="1404"/>
                      </a:cubicBezTo>
                      <a:cubicBezTo>
                        <a:pt x="713" y="1402"/>
                        <a:pt x="713" y="1399"/>
                        <a:pt x="713" y="1396"/>
                      </a:cubicBezTo>
                      <a:cubicBezTo>
                        <a:pt x="713" y="1396"/>
                        <a:pt x="713" y="1396"/>
                        <a:pt x="713" y="1396"/>
                      </a:cubicBezTo>
                      <a:cubicBezTo>
                        <a:pt x="713" y="1399"/>
                        <a:pt x="713" y="1402"/>
                        <a:pt x="713" y="1404"/>
                      </a:cubicBezTo>
                      <a:cubicBezTo>
                        <a:pt x="742" y="1389"/>
                        <a:pt x="771" y="1373"/>
                        <a:pt x="797" y="1352"/>
                      </a:cubicBezTo>
                      <a:cubicBezTo>
                        <a:pt x="802" y="1349"/>
                        <a:pt x="808" y="1347"/>
                        <a:pt x="810" y="1340"/>
                      </a:cubicBezTo>
                      <a:cubicBezTo>
                        <a:pt x="810" y="1338"/>
                        <a:pt x="810" y="1335"/>
                        <a:pt x="810" y="1332"/>
                      </a:cubicBezTo>
                      <a:cubicBezTo>
                        <a:pt x="806" y="1332"/>
                        <a:pt x="802" y="1332"/>
                        <a:pt x="797" y="1333"/>
                      </a:cubicBezTo>
                      <a:cubicBezTo>
                        <a:pt x="797" y="1334"/>
                        <a:pt x="797" y="1335"/>
                        <a:pt x="797" y="1336"/>
                      </a:cubicBezTo>
                      <a:cubicBezTo>
                        <a:pt x="797" y="1336"/>
                        <a:pt x="797" y="1336"/>
                        <a:pt x="797" y="1336"/>
                      </a:cubicBezTo>
                      <a:cubicBezTo>
                        <a:pt x="790" y="1345"/>
                        <a:pt x="782" y="1352"/>
                        <a:pt x="772" y="1358"/>
                      </a:cubicBezTo>
                      <a:cubicBezTo>
                        <a:pt x="782" y="1352"/>
                        <a:pt x="790" y="1345"/>
                        <a:pt x="797" y="1336"/>
                      </a:cubicBezTo>
                      <a:cubicBezTo>
                        <a:pt x="797" y="1335"/>
                        <a:pt x="797" y="1334"/>
                        <a:pt x="797" y="1333"/>
                      </a:cubicBezTo>
                      <a:cubicBezTo>
                        <a:pt x="797" y="1321"/>
                        <a:pt x="797" y="1310"/>
                        <a:pt x="797" y="1298"/>
                      </a:cubicBezTo>
                      <a:cubicBezTo>
                        <a:pt x="797" y="1310"/>
                        <a:pt x="797" y="1321"/>
                        <a:pt x="797" y="1333"/>
                      </a:cubicBezTo>
                      <a:cubicBezTo>
                        <a:pt x="802" y="1332"/>
                        <a:pt x="806" y="1332"/>
                        <a:pt x="810" y="1332"/>
                      </a:cubicBezTo>
                      <a:cubicBezTo>
                        <a:pt x="810" y="1286"/>
                        <a:pt x="812" y="1239"/>
                        <a:pt x="811" y="1193"/>
                      </a:cubicBezTo>
                      <a:cubicBezTo>
                        <a:pt x="811" y="1180"/>
                        <a:pt x="815" y="1174"/>
                        <a:pt x="826" y="1169"/>
                      </a:cubicBezTo>
                      <a:cubicBezTo>
                        <a:pt x="853" y="1156"/>
                        <a:pt x="879" y="1138"/>
                        <a:pt x="906" y="1123"/>
                      </a:cubicBezTo>
                      <a:cubicBezTo>
                        <a:pt x="919" y="1115"/>
                        <a:pt x="930" y="1109"/>
                        <a:pt x="944" y="1117"/>
                      </a:cubicBezTo>
                      <a:cubicBezTo>
                        <a:pt x="947" y="1117"/>
                        <a:pt x="950" y="1116"/>
                        <a:pt x="953" y="1116"/>
                      </a:cubicBezTo>
                      <a:cubicBezTo>
                        <a:pt x="953" y="1116"/>
                        <a:pt x="953" y="1116"/>
                        <a:pt x="953" y="1116"/>
                      </a:cubicBezTo>
                      <a:cubicBezTo>
                        <a:pt x="950" y="1116"/>
                        <a:pt x="947" y="1117"/>
                        <a:pt x="944" y="1117"/>
                      </a:cubicBezTo>
                      <a:cubicBezTo>
                        <a:pt x="983" y="1143"/>
                        <a:pt x="1023" y="1165"/>
                        <a:pt x="1064" y="1187"/>
                      </a:cubicBezTo>
                      <a:cubicBezTo>
                        <a:pt x="1073" y="1191"/>
                        <a:pt x="1083" y="1189"/>
                        <a:pt x="1093" y="1183"/>
                      </a:cubicBezTo>
                      <a:cubicBezTo>
                        <a:pt x="1140" y="1155"/>
                        <a:pt x="1188" y="1128"/>
                        <a:pt x="1236" y="1101"/>
                      </a:cubicBezTo>
                      <a:cubicBezTo>
                        <a:pt x="1251" y="1093"/>
                        <a:pt x="1258" y="1080"/>
                        <a:pt x="1258" y="1064"/>
                      </a:cubicBezTo>
                      <a:cubicBezTo>
                        <a:pt x="1258" y="1010"/>
                        <a:pt x="1258" y="956"/>
                        <a:pt x="1258" y="903"/>
                      </a:cubicBezTo>
                      <a:cubicBezTo>
                        <a:pt x="1258" y="888"/>
                        <a:pt x="1253" y="875"/>
                        <a:pt x="1240" y="868"/>
                      </a:cubicBezTo>
                      <a:close/>
                      <a:moveTo>
                        <a:pt x="13" y="1068"/>
                      </a:moveTo>
                      <a:cubicBezTo>
                        <a:pt x="13" y="1066"/>
                        <a:pt x="14" y="1063"/>
                        <a:pt x="14" y="1060"/>
                      </a:cubicBezTo>
                      <a:cubicBezTo>
                        <a:pt x="13" y="1060"/>
                        <a:pt x="12" y="1060"/>
                        <a:pt x="11" y="1060"/>
                      </a:cubicBezTo>
                      <a:cubicBezTo>
                        <a:pt x="12" y="1060"/>
                        <a:pt x="13" y="1060"/>
                        <a:pt x="14" y="1060"/>
                      </a:cubicBezTo>
                      <a:cubicBezTo>
                        <a:pt x="14" y="1063"/>
                        <a:pt x="13" y="1066"/>
                        <a:pt x="13" y="1068"/>
                      </a:cubicBezTo>
                      <a:close/>
                      <a:moveTo>
                        <a:pt x="1097" y="665"/>
                      </a:moveTo>
                      <a:cubicBezTo>
                        <a:pt x="1098" y="685"/>
                        <a:pt x="1097" y="705"/>
                        <a:pt x="1097" y="725"/>
                      </a:cubicBezTo>
                      <a:cubicBezTo>
                        <a:pt x="1097" y="705"/>
                        <a:pt x="1098" y="685"/>
                        <a:pt x="1097" y="665"/>
                      </a:cubicBezTo>
                      <a:cubicBezTo>
                        <a:pt x="1099" y="663"/>
                        <a:pt x="1101" y="663"/>
                        <a:pt x="1103" y="663"/>
                      </a:cubicBezTo>
                      <a:cubicBezTo>
                        <a:pt x="1101" y="663"/>
                        <a:pt x="1099" y="663"/>
                        <a:pt x="1097" y="665"/>
                      </a:cubicBezTo>
                      <a:close/>
                      <a:moveTo>
                        <a:pt x="1129" y="593"/>
                      </a:moveTo>
                      <a:cubicBezTo>
                        <a:pt x="1127" y="593"/>
                        <a:pt x="1124" y="593"/>
                        <a:pt x="1123" y="595"/>
                      </a:cubicBezTo>
                      <a:cubicBezTo>
                        <a:pt x="1124" y="593"/>
                        <a:pt x="1127" y="593"/>
                        <a:pt x="1129" y="593"/>
                      </a:cubicBezTo>
                      <a:cubicBezTo>
                        <a:pt x="1130" y="594"/>
                        <a:pt x="1132" y="594"/>
                        <a:pt x="1133" y="595"/>
                      </a:cubicBezTo>
                      <a:cubicBezTo>
                        <a:pt x="1132" y="594"/>
                        <a:pt x="1130" y="594"/>
                        <a:pt x="1129" y="593"/>
                      </a:cubicBezTo>
                      <a:close/>
                      <a:moveTo>
                        <a:pt x="1209" y="589"/>
                      </a:moveTo>
                      <a:cubicBezTo>
                        <a:pt x="1209" y="589"/>
                        <a:pt x="1209" y="589"/>
                        <a:pt x="1209" y="589"/>
                      </a:cubicBezTo>
                      <a:cubicBezTo>
                        <a:pt x="1206" y="589"/>
                        <a:pt x="1204" y="589"/>
                        <a:pt x="1201" y="590"/>
                      </a:cubicBezTo>
                      <a:cubicBezTo>
                        <a:pt x="1204" y="589"/>
                        <a:pt x="1206" y="589"/>
                        <a:pt x="1209" y="589"/>
                      </a:cubicBezTo>
                      <a:close/>
                      <a:moveTo>
                        <a:pt x="1197" y="476"/>
                      </a:moveTo>
                      <a:cubicBezTo>
                        <a:pt x="1200" y="480"/>
                        <a:pt x="1201" y="482"/>
                        <a:pt x="1200" y="484"/>
                      </a:cubicBezTo>
                      <a:cubicBezTo>
                        <a:pt x="1201" y="482"/>
                        <a:pt x="1200" y="480"/>
                        <a:pt x="1197" y="476"/>
                      </a:cubicBezTo>
                      <a:cubicBezTo>
                        <a:pt x="1197" y="475"/>
                        <a:pt x="1197" y="474"/>
                        <a:pt x="1197" y="473"/>
                      </a:cubicBezTo>
                      <a:cubicBezTo>
                        <a:pt x="1197" y="474"/>
                        <a:pt x="1197" y="475"/>
                        <a:pt x="1197" y="476"/>
                      </a:cubicBezTo>
                      <a:close/>
                      <a:moveTo>
                        <a:pt x="1194" y="412"/>
                      </a:moveTo>
                      <a:cubicBezTo>
                        <a:pt x="1194" y="412"/>
                        <a:pt x="1194" y="412"/>
                        <a:pt x="1194" y="412"/>
                      </a:cubicBezTo>
                      <a:cubicBezTo>
                        <a:pt x="1193" y="412"/>
                        <a:pt x="1192" y="413"/>
                        <a:pt x="1191" y="413"/>
                      </a:cubicBezTo>
                      <a:cubicBezTo>
                        <a:pt x="1192" y="413"/>
                        <a:pt x="1193" y="412"/>
                        <a:pt x="1194" y="412"/>
                      </a:cubicBezTo>
                      <a:close/>
                      <a:moveTo>
                        <a:pt x="1033" y="301"/>
                      </a:moveTo>
                      <a:cubicBezTo>
                        <a:pt x="1034" y="301"/>
                        <a:pt x="1034" y="300"/>
                        <a:pt x="1035" y="300"/>
                      </a:cubicBezTo>
                      <a:cubicBezTo>
                        <a:pt x="1034" y="300"/>
                        <a:pt x="1034" y="301"/>
                        <a:pt x="1033" y="301"/>
                      </a:cubicBezTo>
                      <a:close/>
                      <a:moveTo>
                        <a:pt x="965" y="345"/>
                      </a:moveTo>
                      <a:cubicBezTo>
                        <a:pt x="966" y="345"/>
                        <a:pt x="966" y="346"/>
                        <a:pt x="967" y="346"/>
                      </a:cubicBezTo>
                      <a:cubicBezTo>
                        <a:pt x="966" y="346"/>
                        <a:pt x="966" y="345"/>
                        <a:pt x="965" y="345"/>
                      </a:cubicBezTo>
                      <a:close/>
                      <a:moveTo>
                        <a:pt x="960" y="422"/>
                      </a:moveTo>
                      <a:cubicBezTo>
                        <a:pt x="960" y="411"/>
                        <a:pt x="963" y="405"/>
                        <a:pt x="972" y="400"/>
                      </a:cubicBezTo>
                      <a:cubicBezTo>
                        <a:pt x="1005" y="382"/>
                        <a:pt x="1037" y="365"/>
                        <a:pt x="1068" y="346"/>
                      </a:cubicBezTo>
                      <a:cubicBezTo>
                        <a:pt x="1074" y="342"/>
                        <a:pt x="1076" y="342"/>
                        <a:pt x="1082" y="346"/>
                      </a:cubicBezTo>
                      <a:cubicBezTo>
                        <a:pt x="1117" y="366"/>
                        <a:pt x="1153" y="385"/>
                        <a:pt x="1188" y="405"/>
                      </a:cubicBezTo>
                      <a:cubicBezTo>
                        <a:pt x="1189" y="408"/>
                        <a:pt x="1190" y="410"/>
                        <a:pt x="1191" y="413"/>
                      </a:cubicBezTo>
                      <a:cubicBezTo>
                        <a:pt x="1191" y="413"/>
                        <a:pt x="1191" y="413"/>
                        <a:pt x="1191" y="413"/>
                      </a:cubicBezTo>
                      <a:cubicBezTo>
                        <a:pt x="1191" y="415"/>
                        <a:pt x="1191" y="418"/>
                        <a:pt x="1191" y="421"/>
                      </a:cubicBezTo>
                      <a:cubicBezTo>
                        <a:pt x="1190" y="422"/>
                        <a:pt x="1190" y="423"/>
                        <a:pt x="1191" y="425"/>
                      </a:cubicBezTo>
                      <a:cubicBezTo>
                        <a:pt x="1189" y="442"/>
                        <a:pt x="1189" y="459"/>
                        <a:pt x="1191" y="477"/>
                      </a:cubicBezTo>
                      <a:cubicBezTo>
                        <a:pt x="1191" y="481"/>
                        <a:pt x="1191" y="485"/>
                        <a:pt x="1191" y="489"/>
                      </a:cubicBezTo>
                      <a:cubicBezTo>
                        <a:pt x="1189" y="503"/>
                        <a:pt x="1189" y="518"/>
                        <a:pt x="1191" y="533"/>
                      </a:cubicBezTo>
                      <a:cubicBezTo>
                        <a:pt x="1183" y="549"/>
                        <a:pt x="1165" y="554"/>
                        <a:pt x="1151" y="563"/>
                      </a:cubicBezTo>
                      <a:cubicBezTo>
                        <a:pt x="1128" y="578"/>
                        <a:pt x="1104" y="589"/>
                        <a:pt x="1081" y="603"/>
                      </a:cubicBezTo>
                      <a:cubicBezTo>
                        <a:pt x="1075" y="607"/>
                        <a:pt x="1074" y="606"/>
                        <a:pt x="1068" y="603"/>
                      </a:cubicBezTo>
                      <a:cubicBezTo>
                        <a:pt x="1037" y="584"/>
                        <a:pt x="1006" y="566"/>
                        <a:pt x="975" y="549"/>
                      </a:cubicBezTo>
                      <a:cubicBezTo>
                        <a:pt x="965" y="543"/>
                        <a:pt x="959" y="536"/>
                        <a:pt x="960" y="524"/>
                      </a:cubicBezTo>
                      <a:cubicBezTo>
                        <a:pt x="961" y="490"/>
                        <a:pt x="961" y="456"/>
                        <a:pt x="960" y="422"/>
                      </a:cubicBezTo>
                      <a:close/>
                      <a:moveTo>
                        <a:pt x="1037" y="869"/>
                      </a:moveTo>
                      <a:cubicBezTo>
                        <a:pt x="1037" y="869"/>
                        <a:pt x="1037" y="869"/>
                        <a:pt x="1037" y="869"/>
                      </a:cubicBezTo>
                      <a:cubicBezTo>
                        <a:pt x="1026" y="868"/>
                        <a:pt x="1015" y="868"/>
                        <a:pt x="1009" y="880"/>
                      </a:cubicBezTo>
                      <a:cubicBezTo>
                        <a:pt x="999" y="881"/>
                        <a:pt x="990" y="886"/>
                        <a:pt x="981" y="891"/>
                      </a:cubicBezTo>
                      <a:cubicBezTo>
                        <a:pt x="990" y="886"/>
                        <a:pt x="999" y="881"/>
                        <a:pt x="1009" y="880"/>
                      </a:cubicBezTo>
                      <a:cubicBezTo>
                        <a:pt x="1015" y="868"/>
                        <a:pt x="1026" y="868"/>
                        <a:pt x="1037" y="869"/>
                      </a:cubicBezTo>
                      <a:cubicBezTo>
                        <a:pt x="1036" y="860"/>
                        <a:pt x="1040" y="856"/>
                        <a:pt x="1049" y="856"/>
                      </a:cubicBezTo>
                      <a:cubicBezTo>
                        <a:pt x="1050" y="851"/>
                        <a:pt x="1052" y="849"/>
                        <a:pt x="1056" y="847"/>
                      </a:cubicBezTo>
                      <a:cubicBezTo>
                        <a:pt x="1052" y="849"/>
                        <a:pt x="1050" y="851"/>
                        <a:pt x="1049" y="856"/>
                      </a:cubicBezTo>
                      <a:cubicBezTo>
                        <a:pt x="1040" y="856"/>
                        <a:pt x="1036" y="860"/>
                        <a:pt x="1037" y="869"/>
                      </a:cubicBezTo>
                      <a:close/>
                      <a:moveTo>
                        <a:pt x="933" y="589"/>
                      </a:moveTo>
                      <a:cubicBezTo>
                        <a:pt x="952" y="599"/>
                        <a:pt x="971" y="610"/>
                        <a:pt x="989" y="621"/>
                      </a:cubicBezTo>
                      <a:cubicBezTo>
                        <a:pt x="971" y="610"/>
                        <a:pt x="952" y="599"/>
                        <a:pt x="933" y="589"/>
                      </a:cubicBezTo>
                      <a:close/>
                      <a:moveTo>
                        <a:pt x="905" y="417"/>
                      </a:moveTo>
                      <a:cubicBezTo>
                        <a:pt x="905" y="451"/>
                        <a:pt x="905" y="486"/>
                        <a:pt x="905" y="521"/>
                      </a:cubicBezTo>
                      <a:cubicBezTo>
                        <a:pt x="905" y="521"/>
                        <a:pt x="905" y="521"/>
                        <a:pt x="905" y="521"/>
                      </a:cubicBezTo>
                      <a:cubicBezTo>
                        <a:pt x="905" y="523"/>
                        <a:pt x="905" y="526"/>
                        <a:pt x="905" y="529"/>
                      </a:cubicBezTo>
                      <a:cubicBezTo>
                        <a:pt x="905" y="526"/>
                        <a:pt x="905" y="523"/>
                        <a:pt x="905" y="521"/>
                      </a:cubicBezTo>
                      <a:cubicBezTo>
                        <a:pt x="905" y="486"/>
                        <a:pt x="905" y="451"/>
                        <a:pt x="905" y="417"/>
                      </a:cubicBezTo>
                      <a:close/>
                      <a:moveTo>
                        <a:pt x="907" y="594"/>
                      </a:moveTo>
                      <a:cubicBezTo>
                        <a:pt x="905" y="594"/>
                        <a:pt x="903" y="596"/>
                        <a:pt x="901" y="597"/>
                      </a:cubicBezTo>
                      <a:cubicBezTo>
                        <a:pt x="901" y="595"/>
                        <a:pt x="900" y="593"/>
                        <a:pt x="899" y="591"/>
                      </a:cubicBezTo>
                      <a:cubicBezTo>
                        <a:pt x="900" y="593"/>
                        <a:pt x="901" y="595"/>
                        <a:pt x="901" y="597"/>
                      </a:cubicBezTo>
                      <a:cubicBezTo>
                        <a:pt x="903" y="596"/>
                        <a:pt x="905" y="594"/>
                        <a:pt x="907" y="594"/>
                      </a:cubicBezTo>
                      <a:close/>
                      <a:moveTo>
                        <a:pt x="901" y="545"/>
                      </a:moveTo>
                      <a:cubicBezTo>
                        <a:pt x="901" y="545"/>
                        <a:pt x="901" y="545"/>
                        <a:pt x="901" y="545"/>
                      </a:cubicBezTo>
                      <a:cubicBezTo>
                        <a:pt x="901" y="545"/>
                        <a:pt x="900" y="546"/>
                        <a:pt x="900" y="546"/>
                      </a:cubicBezTo>
                      <a:cubicBezTo>
                        <a:pt x="900" y="546"/>
                        <a:pt x="901" y="545"/>
                        <a:pt x="901" y="545"/>
                      </a:cubicBezTo>
                      <a:close/>
                      <a:moveTo>
                        <a:pt x="890" y="549"/>
                      </a:moveTo>
                      <a:cubicBezTo>
                        <a:pt x="889" y="553"/>
                        <a:pt x="888" y="556"/>
                        <a:pt x="885" y="559"/>
                      </a:cubicBezTo>
                      <a:cubicBezTo>
                        <a:pt x="888" y="556"/>
                        <a:pt x="889" y="553"/>
                        <a:pt x="890" y="549"/>
                      </a:cubicBezTo>
                      <a:cubicBezTo>
                        <a:pt x="893" y="549"/>
                        <a:pt x="896" y="549"/>
                        <a:pt x="899" y="547"/>
                      </a:cubicBezTo>
                      <a:cubicBezTo>
                        <a:pt x="896" y="549"/>
                        <a:pt x="893" y="549"/>
                        <a:pt x="890" y="549"/>
                      </a:cubicBezTo>
                      <a:close/>
                      <a:moveTo>
                        <a:pt x="785" y="342"/>
                      </a:moveTo>
                      <a:cubicBezTo>
                        <a:pt x="818" y="362"/>
                        <a:pt x="851" y="381"/>
                        <a:pt x="884" y="399"/>
                      </a:cubicBezTo>
                      <a:cubicBezTo>
                        <a:pt x="890" y="403"/>
                        <a:pt x="894" y="408"/>
                        <a:pt x="893" y="415"/>
                      </a:cubicBezTo>
                      <a:cubicBezTo>
                        <a:pt x="894" y="455"/>
                        <a:pt x="894" y="494"/>
                        <a:pt x="894" y="533"/>
                      </a:cubicBezTo>
                      <a:cubicBezTo>
                        <a:pt x="892" y="535"/>
                        <a:pt x="891" y="538"/>
                        <a:pt x="889" y="541"/>
                      </a:cubicBezTo>
                      <a:cubicBezTo>
                        <a:pt x="884" y="541"/>
                        <a:pt x="883" y="544"/>
                        <a:pt x="881" y="548"/>
                      </a:cubicBezTo>
                      <a:cubicBezTo>
                        <a:pt x="851" y="564"/>
                        <a:pt x="821" y="579"/>
                        <a:pt x="791" y="597"/>
                      </a:cubicBezTo>
                      <a:cubicBezTo>
                        <a:pt x="781" y="602"/>
                        <a:pt x="775" y="603"/>
                        <a:pt x="765" y="597"/>
                      </a:cubicBezTo>
                      <a:cubicBezTo>
                        <a:pt x="735" y="578"/>
                        <a:pt x="705" y="561"/>
                        <a:pt x="674" y="544"/>
                      </a:cubicBezTo>
                      <a:cubicBezTo>
                        <a:pt x="665" y="539"/>
                        <a:pt x="662" y="534"/>
                        <a:pt x="663" y="524"/>
                      </a:cubicBezTo>
                      <a:cubicBezTo>
                        <a:pt x="663" y="488"/>
                        <a:pt x="663" y="453"/>
                        <a:pt x="663" y="418"/>
                      </a:cubicBezTo>
                      <a:cubicBezTo>
                        <a:pt x="663" y="410"/>
                        <a:pt x="664" y="404"/>
                        <a:pt x="671" y="400"/>
                      </a:cubicBezTo>
                      <a:cubicBezTo>
                        <a:pt x="705" y="380"/>
                        <a:pt x="738" y="361"/>
                        <a:pt x="771" y="342"/>
                      </a:cubicBezTo>
                      <a:cubicBezTo>
                        <a:pt x="777" y="338"/>
                        <a:pt x="780" y="339"/>
                        <a:pt x="785" y="342"/>
                      </a:cubicBezTo>
                      <a:close/>
                      <a:moveTo>
                        <a:pt x="656" y="844"/>
                      </a:moveTo>
                      <a:cubicBezTo>
                        <a:pt x="557" y="844"/>
                        <a:pt x="557" y="844"/>
                        <a:pt x="557" y="844"/>
                      </a:cubicBezTo>
                      <a:cubicBezTo>
                        <a:pt x="557" y="616"/>
                        <a:pt x="557" y="616"/>
                        <a:pt x="557" y="616"/>
                      </a:cubicBezTo>
                      <a:cubicBezTo>
                        <a:pt x="646" y="616"/>
                        <a:pt x="646" y="616"/>
                        <a:pt x="646" y="616"/>
                      </a:cubicBezTo>
                      <a:cubicBezTo>
                        <a:pt x="694" y="616"/>
                        <a:pt x="718" y="634"/>
                        <a:pt x="718" y="671"/>
                      </a:cubicBezTo>
                      <a:cubicBezTo>
                        <a:pt x="718" y="678"/>
                        <a:pt x="718" y="678"/>
                        <a:pt x="718" y="678"/>
                      </a:cubicBezTo>
                      <a:cubicBezTo>
                        <a:pt x="718" y="683"/>
                        <a:pt x="717" y="688"/>
                        <a:pt x="716" y="693"/>
                      </a:cubicBezTo>
                      <a:cubicBezTo>
                        <a:pt x="715" y="698"/>
                        <a:pt x="713" y="702"/>
                        <a:pt x="710" y="706"/>
                      </a:cubicBezTo>
                      <a:cubicBezTo>
                        <a:pt x="707" y="710"/>
                        <a:pt x="703" y="714"/>
                        <a:pt x="699" y="717"/>
                      </a:cubicBezTo>
                      <a:cubicBezTo>
                        <a:pt x="694" y="720"/>
                        <a:pt x="688" y="722"/>
                        <a:pt x="682" y="724"/>
                      </a:cubicBezTo>
                      <a:cubicBezTo>
                        <a:pt x="696" y="726"/>
                        <a:pt x="707" y="731"/>
                        <a:pt x="715" y="740"/>
                      </a:cubicBezTo>
                      <a:cubicBezTo>
                        <a:pt x="724" y="748"/>
                        <a:pt x="728" y="760"/>
                        <a:pt x="728" y="776"/>
                      </a:cubicBezTo>
                      <a:cubicBezTo>
                        <a:pt x="728" y="784"/>
                        <a:pt x="728" y="784"/>
                        <a:pt x="728" y="784"/>
                      </a:cubicBezTo>
                      <a:cubicBezTo>
                        <a:pt x="728" y="803"/>
                        <a:pt x="722" y="817"/>
                        <a:pt x="711" y="828"/>
                      </a:cubicBezTo>
                      <a:cubicBezTo>
                        <a:pt x="699" y="839"/>
                        <a:pt x="680" y="844"/>
                        <a:pt x="656" y="844"/>
                      </a:cubicBezTo>
                      <a:close/>
                      <a:moveTo>
                        <a:pt x="657" y="1057"/>
                      </a:moveTo>
                      <a:cubicBezTo>
                        <a:pt x="662" y="1066"/>
                        <a:pt x="672" y="1074"/>
                        <a:pt x="683" y="1079"/>
                      </a:cubicBezTo>
                      <a:cubicBezTo>
                        <a:pt x="672" y="1074"/>
                        <a:pt x="662" y="1066"/>
                        <a:pt x="657" y="1057"/>
                      </a:cubicBezTo>
                      <a:cubicBezTo>
                        <a:pt x="653" y="1056"/>
                        <a:pt x="651" y="1055"/>
                        <a:pt x="650" y="1052"/>
                      </a:cubicBezTo>
                      <a:cubicBezTo>
                        <a:pt x="651" y="1055"/>
                        <a:pt x="653" y="1056"/>
                        <a:pt x="657" y="1057"/>
                      </a:cubicBezTo>
                      <a:close/>
                      <a:moveTo>
                        <a:pt x="649" y="1048"/>
                      </a:moveTo>
                      <a:cubicBezTo>
                        <a:pt x="649" y="1010"/>
                        <a:pt x="649" y="971"/>
                        <a:pt x="649" y="933"/>
                      </a:cubicBezTo>
                      <a:cubicBezTo>
                        <a:pt x="649" y="932"/>
                        <a:pt x="649" y="931"/>
                        <a:pt x="649" y="930"/>
                      </a:cubicBezTo>
                      <a:cubicBezTo>
                        <a:pt x="649" y="931"/>
                        <a:pt x="649" y="932"/>
                        <a:pt x="649" y="933"/>
                      </a:cubicBezTo>
                      <a:cubicBezTo>
                        <a:pt x="649" y="971"/>
                        <a:pt x="649" y="1010"/>
                        <a:pt x="649" y="1048"/>
                      </a:cubicBezTo>
                      <a:close/>
                      <a:moveTo>
                        <a:pt x="605" y="533"/>
                      </a:moveTo>
                      <a:cubicBezTo>
                        <a:pt x="607" y="531"/>
                        <a:pt x="608" y="530"/>
                        <a:pt x="609" y="529"/>
                      </a:cubicBezTo>
                      <a:cubicBezTo>
                        <a:pt x="608" y="530"/>
                        <a:pt x="607" y="531"/>
                        <a:pt x="605" y="533"/>
                      </a:cubicBezTo>
                      <a:cubicBezTo>
                        <a:pt x="607" y="539"/>
                        <a:pt x="606" y="544"/>
                        <a:pt x="603" y="547"/>
                      </a:cubicBezTo>
                      <a:cubicBezTo>
                        <a:pt x="606" y="544"/>
                        <a:pt x="607" y="539"/>
                        <a:pt x="605" y="533"/>
                      </a:cubicBezTo>
                      <a:close/>
                      <a:moveTo>
                        <a:pt x="649" y="457"/>
                      </a:moveTo>
                      <a:cubicBezTo>
                        <a:pt x="649" y="446"/>
                        <a:pt x="649" y="435"/>
                        <a:pt x="649" y="425"/>
                      </a:cubicBezTo>
                      <a:cubicBezTo>
                        <a:pt x="650" y="423"/>
                        <a:pt x="649" y="420"/>
                        <a:pt x="649" y="418"/>
                      </a:cubicBezTo>
                      <a:cubicBezTo>
                        <a:pt x="649" y="420"/>
                        <a:pt x="650" y="423"/>
                        <a:pt x="649" y="425"/>
                      </a:cubicBezTo>
                      <a:cubicBezTo>
                        <a:pt x="649" y="435"/>
                        <a:pt x="649" y="446"/>
                        <a:pt x="649" y="457"/>
                      </a:cubicBezTo>
                      <a:cubicBezTo>
                        <a:pt x="649" y="469"/>
                        <a:pt x="649" y="481"/>
                        <a:pt x="649" y="493"/>
                      </a:cubicBezTo>
                      <a:cubicBezTo>
                        <a:pt x="649" y="501"/>
                        <a:pt x="649" y="509"/>
                        <a:pt x="649" y="517"/>
                      </a:cubicBezTo>
                      <a:cubicBezTo>
                        <a:pt x="649" y="521"/>
                        <a:pt x="649" y="525"/>
                        <a:pt x="649" y="529"/>
                      </a:cubicBezTo>
                      <a:cubicBezTo>
                        <a:pt x="647" y="533"/>
                        <a:pt x="646" y="537"/>
                        <a:pt x="646" y="540"/>
                      </a:cubicBezTo>
                      <a:cubicBezTo>
                        <a:pt x="646" y="537"/>
                        <a:pt x="647" y="533"/>
                        <a:pt x="649" y="529"/>
                      </a:cubicBezTo>
                      <a:cubicBezTo>
                        <a:pt x="649" y="525"/>
                        <a:pt x="649" y="521"/>
                        <a:pt x="649" y="517"/>
                      </a:cubicBezTo>
                      <a:cubicBezTo>
                        <a:pt x="649" y="509"/>
                        <a:pt x="649" y="501"/>
                        <a:pt x="649" y="493"/>
                      </a:cubicBezTo>
                      <a:cubicBezTo>
                        <a:pt x="649" y="481"/>
                        <a:pt x="649" y="469"/>
                        <a:pt x="649" y="457"/>
                      </a:cubicBezTo>
                      <a:close/>
                      <a:moveTo>
                        <a:pt x="577" y="105"/>
                      </a:moveTo>
                      <a:cubicBezTo>
                        <a:pt x="586" y="93"/>
                        <a:pt x="598" y="86"/>
                        <a:pt x="610" y="79"/>
                      </a:cubicBezTo>
                      <a:cubicBezTo>
                        <a:pt x="598" y="86"/>
                        <a:pt x="586" y="93"/>
                        <a:pt x="577" y="105"/>
                      </a:cubicBezTo>
                      <a:cubicBezTo>
                        <a:pt x="577" y="105"/>
                        <a:pt x="577" y="105"/>
                        <a:pt x="577" y="105"/>
                      </a:cubicBezTo>
                      <a:cubicBezTo>
                        <a:pt x="573" y="105"/>
                        <a:pt x="568" y="104"/>
                        <a:pt x="564" y="106"/>
                      </a:cubicBezTo>
                      <a:cubicBezTo>
                        <a:pt x="568" y="104"/>
                        <a:pt x="573" y="105"/>
                        <a:pt x="577" y="105"/>
                      </a:cubicBezTo>
                      <a:close/>
                      <a:moveTo>
                        <a:pt x="528" y="138"/>
                      </a:moveTo>
                      <a:cubicBezTo>
                        <a:pt x="540" y="131"/>
                        <a:pt x="553" y="125"/>
                        <a:pt x="564" y="116"/>
                      </a:cubicBezTo>
                      <a:cubicBezTo>
                        <a:pt x="569" y="113"/>
                        <a:pt x="576" y="113"/>
                        <a:pt x="579" y="107"/>
                      </a:cubicBezTo>
                      <a:cubicBezTo>
                        <a:pt x="594" y="103"/>
                        <a:pt x="607" y="96"/>
                        <a:pt x="617" y="85"/>
                      </a:cubicBezTo>
                      <a:cubicBezTo>
                        <a:pt x="628" y="82"/>
                        <a:pt x="636" y="84"/>
                        <a:pt x="646" y="91"/>
                      </a:cubicBezTo>
                      <a:cubicBezTo>
                        <a:pt x="679" y="111"/>
                        <a:pt x="713" y="128"/>
                        <a:pt x="745" y="149"/>
                      </a:cubicBezTo>
                      <a:cubicBezTo>
                        <a:pt x="745" y="192"/>
                        <a:pt x="745" y="234"/>
                        <a:pt x="745" y="277"/>
                      </a:cubicBezTo>
                      <a:cubicBezTo>
                        <a:pt x="716" y="297"/>
                        <a:pt x="685" y="313"/>
                        <a:pt x="654" y="331"/>
                      </a:cubicBezTo>
                      <a:cubicBezTo>
                        <a:pt x="648" y="335"/>
                        <a:pt x="643" y="339"/>
                        <a:pt x="637" y="344"/>
                      </a:cubicBezTo>
                      <a:cubicBezTo>
                        <a:pt x="631" y="346"/>
                        <a:pt x="626" y="346"/>
                        <a:pt x="620" y="342"/>
                      </a:cubicBezTo>
                      <a:cubicBezTo>
                        <a:pt x="589" y="323"/>
                        <a:pt x="557" y="305"/>
                        <a:pt x="525" y="286"/>
                      </a:cubicBezTo>
                      <a:cubicBezTo>
                        <a:pt x="517" y="281"/>
                        <a:pt x="513" y="275"/>
                        <a:pt x="513" y="264"/>
                      </a:cubicBezTo>
                      <a:cubicBezTo>
                        <a:pt x="514" y="231"/>
                        <a:pt x="514" y="197"/>
                        <a:pt x="513" y="163"/>
                      </a:cubicBezTo>
                      <a:cubicBezTo>
                        <a:pt x="513" y="150"/>
                        <a:pt x="518" y="144"/>
                        <a:pt x="528" y="138"/>
                      </a:cubicBezTo>
                      <a:close/>
                      <a:moveTo>
                        <a:pt x="473" y="109"/>
                      </a:moveTo>
                      <a:cubicBezTo>
                        <a:pt x="477" y="106"/>
                        <a:pt x="481" y="104"/>
                        <a:pt x="485" y="101"/>
                      </a:cubicBezTo>
                      <a:cubicBezTo>
                        <a:pt x="481" y="104"/>
                        <a:pt x="477" y="106"/>
                        <a:pt x="473" y="109"/>
                      </a:cubicBezTo>
                      <a:cubicBezTo>
                        <a:pt x="473" y="109"/>
                        <a:pt x="472" y="109"/>
                        <a:pt x="472" y="109"/>
                      </a:cubicBezTo>
                      <a:cubicBezTo>
                        <a:pt x="472" y="109"/>
                        <a:pt x="473" y="109"/>
                        <a:pt x="473" y="109"/>
                      </a:cubicBezTo>
                      <a:close/>
                      <a:moveTo>
                        <a:pt x="449" y="289"/>
                      </a:moveTo>
                      <a:cubicBezTo>
                        <a:pt x="449" y="289"/>
                        <a:pt x="449" y="289"/>
                        <a:pt x="449" y="289"/>
                      </a:cubicBezTo>
                      <a:cubicBezTo>
                        <a:pt x="449" y="288"/>
                        <a:pt x="449" y="287"/>
                        <a:pt x="449" y="285"/>
                      </a:cubicBezTo>
                      <a:cubicBezTo>
                        <a:pt x="449" y="287"/>
                        <a:pt x="449" y="288"/>
                        <a:pt x="449" y="289"/>
                      </a:cubicBezTo>
                      <a:close/>
                      <a:moveTo>
                        <a:pt x="393" y="325"/>
                      </a:moveTo>
                      <a:cubicBezTo>
                        <a:pt x="402" y="319"/>
                        <a:pt x="410" y="313"/>
                        <a:pt x="420" y="309"/>
                      </a:cubicBezTo>
                      <a:cubicBezTo>
                        <a:pt x="410" y="313"/>
                        <a:pt x="402" y="319"/>
                        <a:pt x="393" y="325"/>
                      </a:cubicBezTo>
                      <a:cubicBezTo>
                        <a:pt x="387" y="325"/>
                        <a:pt x="383" y="329"/>
                        <a:pt x="378" y="332"/>
                      </a:cubicBezTo>
                      <a:cubicBezTo>
                        <a:pt x="383" y="329"/>
                        <a:pt x="387" y="325"/>
                        <a:pt x="393" y="325"/>
                      </a:cubicBezTo>
                      <a:close/>
                      <a:moveTo>
                        <a:pt x="420" y="358"/>
                      </a:moveTo>
                      <a:cubicBezTo>
                        <a:pt x="416" y="360"/>
                        <a:pt x="413" y="362"/>
                        <a:pt x="409" y="365"/>
                      </a:cubicBezTo>
                      <a:cubicBezTo>
                        <a:pt x="400" y="370"/>
                        <a:pt x="392" y="376"/>
                        <a:pt x="382" y="381"/>
                      </a:cubicBezTo>
                      <a:cubicBezTo>
                        <a:pt x="392" y="376"/>
                        <a:pt x="400" y="370"/>
                        <a:pt x="409" y="365"/>
                      </a:cubicBezTo>
                      <a:cubicBezTo>
                        <a:pt x="413" y="362"/>
                        <a:pt x="416" y="360"/>
                        <a:pt x="420" y="358"/>
                      </a:cubicBezTo>
                      <a:close/>
                      <a:moveTo>
                        <a:pt x="353" y="349"/>
                      </a:moveTo>
                      <a:cubicBezTo>
                        <a:pt x="359" y="345"/>
                        <a:pt x="364" y="341"/>
                        <a:pt x="369" y="337"/>
                      </a:cubicBezTo>
                      <a:cubicBezTo>
                        <a:pt x="364" y="341"/>
                        <a:pt x="359" y="345"/>
                        <a:pt x="353" y="349"/>
                      </a:cubicBezTo>
                      <a:cubicBezTo>
                        <a:pt x="351" y="350"/>
                        <a:pt x="348" y="352"/>
                        <a:pt x="345" y="353"/>
                      </a:cubicBezTo>
                      <a:cubicBezTo>
                        <a:pt x="348" y="352"/>
                        <a:pt x="351" y="350"/>
                        <a:pt x="353" y="349"/>
                      </a:cubicBezTo>
                      <a:close/>
                      <a:moveTo>
                        <a:pt x="364" y="514"/>
                      </a:moveTo>
                      <a:cubicBezTo>
                        <a:pt x="366" y="508"/>
                        <a:pt x="366" y="502"/>
                        <a:pt x="364" y="497"/>
                      </a:cubicBezTo>
                      <a:cubicBezTo>
                        <a:pt x="364" y="494"/>
                        <a:pt x="364" y="491"/>
                        <a:pt x="364" y="489"/>
                      </a:cubicBezTo>
                      <a:cubicBezTo>
                        <a:pt x="366" y="475"/>
                        <a:pt x="366" y="462"/>
                        <a:pt x="364" y="449"/>
                      </a:cubicBezTo>
                      <a:cubicBezTo>
                        <a:pt x="364" y="443"/>
                        <a:pt x="366" y="438"/>
                        <a:pt x="365" y="433"/>
                      </a:cubicBezTo>
                      <a:cubicBezTo>
                        <a:pt x="360" y="409"/>
                        <a:pt x="371" y="396"/>
                        <a:pt x="392" y="388"/>
                      </a:cubicBezTo>
                      <a:cubicBezTo>
                        <a:pt x="400" y="384"/>
                        <a:pt x="407" y="378"/>
                        <a:pt x="414" y="373"/>
                      </a:cubicBezTo>
                      <a:cubicBezTo>
                        <a:pt x="423" y="369"/>
                        <a:pt x="434" y="369"/>
                        <a:pt x="437" y="357"/>
                      </a:cubicBezTo>
                      <a:cubicBezTo>
                        <a:pt x="439" y="357"/>
                        <a:pt x="440" y="356"/>
                        <a:pt x="441" y="356"/>
                      </a:cubicBezTo>
                      <a:cubicBezTo>
                        <a:pt x="444" y="355"/>
                        <a:pt x="447" y="352"/>
                        <a:pt x="450" y="352"/>
                      </a:cubicBezTo>
                      <a:cubicBezTo>
                        <a:pt x="464" y="353"/>
                        <a:pt x="472" y="334"/>
                        <a:pt x="487" y="342"/>
                      </a:cubicBezTo>
                      <a:cubicBezTo>
                        <a:pt x="519" y="360"/>
                        <a:pt x="550" y="379"/>
                        <a:pt x="582" y="398"/>
                      </a:cubicBezTo>
                      <a:cubicBezTo>
                        <a:pt x="592" y="403"/>
                        <a:pt x="595" y="410"/>
                        <a:pt x="595" y="422"/>
                      </a:cubicBezTo>
                      <a:cubicBezTo>
                        <a:pt x="595" y="455"/>
                        <a:pt x="596" y="488"/>
                        <a:pt x="596" y="521"/>
                      </a:cubicBezTo>
                      <a:cubicBezTo>
                        <a:pt x="596" y="522"/>
                        <a:pt x="596" y="524"/>
                        <a:pt x="596" y="525"/>
                      </a:cubicBezTo>
                      <a:cubicBezTo>
                        <a:pt x="596" y="527"/>
                        <a:pt x="596" y="530"/>
                        <a:pt x="595" y="532"/>
                      </a:cubicBezTo>
                      <a:cubicBezTo>
                        <a:pt x="593" y="538"/>
                        <a:pt x="589" y="541"/>
                        <a:pt x="583" y="544"/>
                      </a:cubicBezTo>
                      <a:cubicBezTo>
                        <a:pt x="561" y="557"/>
                        <a:pt x="539" y="570"/>
                        <a:pt x="517" y="583"/>
                      </a:cubicBezTo>
                      <a:cubicBezTo>
                        <a:pt x="513" y="585"/>
                        <a:pt x="509" y="583"/>
                        <a:pt x="505" y="588"/>
                      </a:cubicBezTo>
                      <a:cubicBezTo>
                        <a:pt x="493" y="602"/>
                        <a:pt x="481" y="607"/>
                        <a:pt x="463" y="595"/>
                      </a:cubicBezTo>
                      <a:cubicBezTo>
                        <a:pt x="433" y="575"/>
                        <a:pt x="400" y="559"/>
                        <a:pt x="367" y="544"/>
                      </a:cubicBezTo>
                      <a:cubicBezTo>
                        <a:pt x="366" y="534"/>
                        <a:pt x="365" y="524"/>
                        <a:pt x="364" y="514"/>
                      </a:cubicBezTo>
                      <a:cubicBezTo>
                        <a:pt x="346" y="517"/>
                        <a:pt x="328" y="521"/>
                        <a:pt x="310" y="525"/>
                      </a:cubicBezTo>
                      <a:cubicBezTo>
                        <a:pt x="310" y="498"/>
                        <a:pt x="310" y="471"/>
                        <a:pt x="310" y="445"/>
                      </a:cubicBezTo>
                      <a:cubicBezTo>
                        <a:pt x="310" y="471"/>
                        <a:pt x="310" y="498"/>
                        <a:pt x="310" y="525"/>
                      </a:cubicBezTo>
                      <a:cubicBezTo>
                        <a:pt x="328" y="521"/>
                        <a:pt x="346" y="517"/>
                        <a:pt x="364" y="514"/>
                      </a:cubicBezTo>
                      <a:close/>
                      <a:moveTo>
                        <a:pt x="534" y="872"/>
                      </a:moveTo>
                      <a:cubicBezTo>
                        <a:pt x="529" y="869"/>
                        <a:pt x="523" y="869"/>
                        <a:pt x="518" y="868"/>
                      </a:cubicBezTo>
                      <a:cubicBezTo>
                        <a:pt x="503" y="851"/>
                        <a:pt x="492" y="842"/>
                        <a:pt x="482" y="842"/>
                      </a:cubicBezTo>
                      <a:cubicBezTo>
                        <a:pt x="492" y="842"/>
                        <a:pt x="503" y="851"/>
                        <a:pt x="518" y="868"/>
                      </a:cubicBezTo>
                      <a:cubicBezTo>
                        <a:pt x="523" y="869"/>
                        <a:pt x="529" y="869"/>
                        <a:pt x="534" y="872"/>
                      </a:cubicBezTo>
                      <a:close/>
                      <a:moveTo>
                        <a:pt x="310" y="429"/>
                      </a:moveTo>
                      <a:cubicBezTo>
                        <a:pt x="313" y="429"/>
                        <a:pt x="317" y="430"/>
                        <a:pt x="318" y="432"/>
                      </a:cubicBezTo>
                      <a:cubicBezTo>
                        <a:pt x="317" y="430"/>
                        <a:pt x="313" y="429"/>
                        <a:pt x="310" y="429"/>
                      </a:cubicBezTo>
                      <a:cubicBezTo>
                        <a:pt x="311" y="422"/>
                        <a:pt x="310" y="415"/>
                        <a:pt x="308" y="409"/>
                      </a:cubicBezTo>
                      <a:cubicBezTo>
                        <a:pt x="310" y="415"/>
                        <a:pt x="311" y="422"/>
                        <a:pt x="310" y="429"/>
                      </a:cubicBezTo>
                      <a:close/>
                      <a:moveTo>
                        <a:pt x="309" y="552"/>
                      </a:moveTo>
                      <a:cubicBezTo>
                        <a:pt x="306" y="556"/>
                        <a:pt x="304" y="554"/>
                        <a:pt x="297" y="549"/>
                      </a:cubicBezTo>
                      <a:cubicBezTo>
                        <a:pt x="295" y="549"/>
                        <a:pt x="292" y="549"/>
                        <a:pt x="289" y="549"/>
                      </a:cubicBezTo>
                      <a:cubicBezTo>
                        <a:pt x="289" y="564"/>
                        <a:pt x="274" y="565"/>
                        <a:pt x="266" y="573"/>
                      </a:cubicBezTo>
                      <a:cubicBezTo>
                        <a:pt x="266" y="574"/>
                        <a:pt x="266" y="575"/>
                        <a:pt x="266" y="576"/>
                      </a:cubicBezTo>
                      <a:cubicBezTo>
                        <a:pt x="266" y="575"/>
                        <a:pt x="266" y="574"/>
                        <a:pt x="266" y="573"/>
                      </a:cubicBezTo>
                      <a:cubicBezTo>
                        <a:pt x="274" y="565"/>
                        <a:pt x="289" y="564"/>
                        <a:pt x="289" y="549"/>
                      </a:cubicBezTo>
                      <a:cubicBezTo>
                        <a:pt x="289" y="549"/>
                        <a:pt x="289" y="549"/>
                        <a:pt x="289" y="549"/>
                      </a:cubicBezTo>
                      <a:cubicBezTo>
                        <a:pt x="292" y="549"/>
                        <a:pt x="295" y="549"/>
                        <a:pt x="297" y="549"/>
                      </a:cubicBezTo>
                      <a:cubicBezTo>
                        <a:pt x="304" y="554"/>
                        <a:pt x="306" y="556"/>
                        <a:pt x="309" y="552"/>
                      </a:cubicBezTo>
                      <a:close/>
                      <a:moveTo>
                        <a:pt x="82" y="552"/>
                      </a:moveTo>
                      <a:cubicBezTo>
                        <a:pt x="74" y="546"/>
                        <a:pt x="67" y="541"/>
                        <a:pt x="67" y="529"/>
                      </a:cubicBezTo>
                      <a:cubicBezTo>
                        <a:pt x="68" y="493"/>
                        <a:pt x="68" y="457"/>
                        <a:pt x="68" y="421"/>
                      </a:cubicBezTo>
                      <a:cubicBezTo>
                        <a:pt x="67" y="412"/>
                        <a:pt x="69" y="407"/>
                        <a:pt x="77" y="402"/>
                      </a:cubicBezTo>
                      <a:cubicBezTo>
                        <a:pt x="111" y="383"/>
                        <a:pt x="145" y="364"/>
                        <a:pt x="178" y="343"/>
                      </a:cubicBezTo>
                      <a:cubicBezTo>
                        <a:pt x="184" y="340"/>
                        <a:pt x="185" y="343"/>
                        <a:pt x="189" y="345"/>
                      </a:cubicBezTo>
                      <a:cubicBezTo>
                        <a:pt x="221" y="364"/>
                        <a:pt x="254" y="382"/>
                        <a:pt x="286" y="401"/>
                      </a:cubicBezTo>
                      <a:cubicBezTo>
                        <a:pt x="292" y="404"/>
                        <a:pt x="298" y="406"/>
                        <a:pt x="298" y="417"/>
                      </a:cubicBezTo>
                      <a:cubicBezTo>
                        <a:pt x="297" y="458"/>
                        <a:pt x="297" y="499"/>
                        <a:pt x="297" y="540"/>
                      </a:cubicBezTo>
                      <a:cubicBezTo>
                        <a:pt x="293" y="541"/>
                        <a:pt x="290" y="543"/>
                        <a:pt x="288" y="547"/>
                      </a:cubicBezTo>
                      <a:cubicBezTo>
                        <a:pt x="286" y="548"/>
                        <a:pt x="284" y="549"/>
                        <a:pt x="282" y="550"/>
                      </a:cubicBezTo>
                      <a:cubicBezTo>
                        <a:pt x="277" y="550"/>
                        <a:pt x="274" y="552"/>
                        <a:pt x="272" y="557"/>
                      </a:cubicBezTo>
                      <a:cubicBezTo>
                        <a:pt x="243" y="571"/>
                        <a:pt x="214" y="587"/>
                        <a:pt x="187" y="606"/>
                      </a:cubicBezTo>
                      <a:cubicBezTo>
                        <a:pt x="188" y="607"/>
                        <a:pt x="189" y="608"/>
                        <a:pt x="190" y="609"/>
                      </a:cubicBezTo>
                      <a:cubicBezTo>
                        <a:pt x="190" y="609"/>
                        <a:pt x="190" y="609"/>
                        <a:pt x="190" y="609"/>
                      </a:cubicBezTo>
                      <a:cubicBezTo>
                        <a:pt x="189" y="608"/>
                        <a:pt x="188" y="607"/>
                        <a:pt x="187" y="606"/>
                      </a:cubicBezTo>
                      <a:cubicBezTo>
                        <a:pt x="174" y="608"/>
                        <a:pt x="163" y="599"/>
                        <a:pt x="156" y="593"/>
                      </a:cubicBezTo>
                      <a:cubicBezTo>
                        <a:pt x="134" y="574"/>
                        <a:pt x="106" y="568"/>
                        <a:pt x="82" y="552"/>
                      </a:cubicBezTo>
                      <a:close/>
                      <a:moveTo>
                        <a:pt x="66" y="905"/>
                      </a:moveTo>
                      <a:cubicBezTo>
                        <a:pt x="66" y="907"/>
                        <a:pt x="66" y="910"/>
                        <a:pt x="66" y="913"/>
                      </a:cubicBezTo>
                      <a:cubicBezTo>
                        <a:pt x="63" y="913"/>
                        <a:pt x="61" y="914"/>
                        <a:pt x="59" y="915"/>
                      </a:cubicBezTo>
                      <a:cubicBezTo>
                        <a:pt x="61" y="914"/>
                        <a:pt x="63" y="913"/>
                        <a:pt x="66" y="913"/>
                      </a:cubicBezTo>
                      <a:cubicBezTo>
                        <a:pt x="66" y="910"/>
                        <a:pt x="66" y="907"/>
                        <a:pt x="66" y="905"/>
                      </a:cubicBezTo>
                      <a:cubicBezTo>
                        <a:pt x="66" y="902"/>
                        <a:pt x="66" y="901"/>
                        <a:pt x="67" y="899"/>
                      </a:cubicBezTo>
                      <a:cubicBezTo>
                        <a:pt x="66" y="901"/>
                        <a:pt x="66" y="902"/>
                        <a:pt x="66" y="905"/>
                      </a:cubicBezTo>
                      <a:close/>
                      <a:moveTo>
                        <a:pt x="190" y="1113"/>
                      </a:moveTo>
                      <a:cubicBezTo>
                        <a:pt x="183" y="1117"/>
                        <a:pt x="180" y="1115"/>
                        <a:pt x="175" y="1112"/>
                      </a:cubicBezTo>
                      <a:cubicBezTo>
                        <a:pt x="143" y="1094"/>
                        <a:pt x="111" y="1076"/>
                        <a:pt x="79" y="1059"/>
                      </a:cubicBezTo>
                      <a:cubicBezTo>
                        <a:pt x="71" y="1055"/>
                        <a:pt x="67" y="1050"/>
                        <a:pt x="67" y="1040"/>
                      </a:cubicBezTo>
                      <a:cubicBezTo>
                        <a:pt x="68" y="999"/>
                        <a:pt x="68" y="957"/>
                        <a:pt x="68" y="915"/>
                      </a:cubicBezTo>
                      <a:cubicBezTo>
                        <a:pt x="95" y="906"/>
                        <a:pt x="116" y="886"/>
                        <a:pt x="142" y="874"/>
                      </a:cubicBezTo>
                      <a:cubicBezTo>
                        <a:pt x="170" y="848"/>
                        <a:pt x="197" y="854"/>
                        <a:pt x="226" y="875"/>
                      </a:cubicBezTo>
                      <a:cubicBezTo>
                        <a:pt x="246" y="890"/>
                        <a:pt x="269" y="901"/>
                        <a:pt x="291" y="912"/>
                      </a:cubicBezTo>
                      <a:cubicBezTo>
                        <a:pt x="300" y="917"/>
                        <a:pt x="297" y="923"/>
                        <a:pt x="297" y="929"/>
                      </a:cubicBezTo>
                      <a:cubicBezTo>
                        <a:pt x="298" y="969"/>
                        <a:pt x="298" y="1009"/>
                        <a:pt x="298" y="1049"/>
                      </a:cubicBezTo>
                      <a:cubicBezTo>
                        <a:pt x="262" y="1070"/>
                        <a:pt x="226" y="1091"/>
                        <a:pt x="190" y="1113"/>
                      </a:cubicBezTo>
                      <a:close/>
                      <a:moveTo>
                        <a:pt x="337" y="1092"/>
                      </a:moveTo>
                      <a:cubicBezTo>
                        <a:pt x="341" y="1093"/>
                        <a:pt x="344" y="1095"/>
                        <a:pt x="345" y="1099"/>
                      </a:cubicBezTo>
                      <a:cubicBezTo>
                        <a:pt x="344" y="1095"/>
                        <a:pt x="341" y="1093"/>
                        <a:pt x="337" y="1092"/>
                      </a:cubicBezTo>
                      <a:close/>
                      <a:moveTo>
                        <a:pt x="342" y="854"/>
                      </a:moveTo>
                      <a:cubicBezTo>
                        <a:pt x="333" y="860"/>
                        <a:pt x="325" y="857"/>
                        <a:pt x="316" y="850"/>
                      </a:cubicBezTo>
                      <a:cubicBezTo>
                        <a:pt x="302" y="839"/>
                        <a:pt x="286" y="832"/>
                        <a:pt x="269" y="825"/>
                      </a:cubicBezTo>
                      <a:cubicBezTo>
                        <a:pt x="253" y="812"/>
                        <a:pt x="234" y="803"/>
                        <a:pt x="216" y="792"/>
                      </a:cubicBezTo>
                      <a:cubicBezTo>
                        <a:pt x="216" y="791"/>
                        <a:pt x="215" y="789"/>
                        <a:pt x="215" y="788"/>
                      </a:cubicBezTo>
                      <a:cubicBezTo>
                        <a:pt x="214" y="789"/>
                        <a:pt x="213" y="789"/>
                        <a:pt x="213" y="790"/>
                      </a:cubicBezTo>
                      <a:cubicBezTo>
                        <a:pt x="213" y="789"/>
                        <a:pt x="214" y="789"/>
                        <a:pt x="215" y="788"/>
                      </a:cubicBezTo>
                      <a:cubicBezTo>
                        <a:pt x="215" y="751"/>
                        <a:pt x="216" y="715"/>
                        <a:pt x="216" y="678"/>
                      </a:cubicBezTo>
                      <a:cubicBezTo>
                        <a:pt x="216" y="669"/>
                        <a:pt x="218" y="664"/>
                        <a:pt x="226" y="659"/>
                      </a:cubicBezTo>
                      <a:cubicBezTo>
                        <a:pt x="258" y="641"/>
                        <a:pt x="290" y="623"/>
                        <a:pt x="321" y="604"/>
                      </a:cubicBezTo>
                      <a:cubicBezTo>
                        <a:pt x="329" y="600"/>
                        <a:pt x="335" y="600"/>
                        <a:pt x="343" y="605"/>
                      </a:cubicBezTo>
                      <a:cubicBezTo>
                        <a:pt x="367" y="621"/>
                        <a:pt x="395" y="630"/>
                        <a:pt x="418" y="648"/>
                      </a:cubicBezTo>
                      <a:cubicBezTo>
                        <a:pt x="421" y="650"/>
                        <a:pt x="424" y="649"/>
                        <a:pt x="426" y="645"/>
                      </a:cubicBezTo>
                      <a:cubicBezTo>
                        <a:pt x="439" y="642"/>
                        <a:pt x="433" y="663"/>
                        <a:pt x="445" y="661"/>
                      </a:cubicBezTo>
                      <a:cubicBezTo>
                        <a:pt x="446" y="701"/>
                        <a:pt x="445" y="742"/>
                        <a:pt x="447" y="782"/>
                      </a:cubicBezTo>
                      <a:cubicBezTo>
                        <a:pt x="447" y="793"/>
                        <a:pt x="441" y="797"/>
                        <a:pt x="434" y="802"/>
                      </a:cubicBezTo>
                      <a:cubicBezTo>
                        <a:pt x="404" y="820"/>
                        <a:pt x="371" y="834"/>
                        <a:pt x="342" y="854"/>
                      </a:cubicBezTo>
                      <a:close/>
                      <a:moveTo>
                        <a:pt x="468" y="1113"/>
                      </a:moveTo>
                      <a:cubicBezTo>
                        <a:pt x="438" y="1094"/>
                        <a:pt x="407" y="1076"/>
                        <a:pt x="375" y="1061"/>
                      </a:cubicBezTo>
                      <a:cubicBezTo>
                        <a:pt x="368" y="1057"/>
                        <a:pt x="365" y="1053"/>
                        <a:pt x="365" y="1045"/>
                      </a:cubicBezTo>
                      <a:cubicBezTo>
                        <a:pt x="365" y="1005"/>
                        <a:pt x="365" y="966"/>
                        <a:pt x="365" y="926"/>
                      </a:cubicBezTo>
                      <a:cubicBezTo>
                        <a:pt x="365" y="920"/>
                        <a:pt x="366" y="916"/>
                        <a:pt x="372" y="913"/>
                      </a:cubicBezTo>
                      <a:cubicBezTo>
                        <a:pt x="405" y="895"/>
                        <a:pt x="439" y="876"/>
                        <a:pt x="472" y="858"/>
                      </a:cubicBezTo>
                      <a:cubicBezTo>
                        <a:pt x="478" y="854"/>
                        <a:pt x="482" y="855"/>
                        <a:pt x="488" y="858"/>
                      </a:cubicBezTo>
                      <a:cubicBezTo>
                        <a:pt x="496" y="863"/>
                        <a:pt x="505" y="867"/>
                        <a:pt x="514" y="872"/>
                      </a:cubicBezTo>
                      <a:cubicBezTo>
                        <a:pt x="521" y="877"/>
                        <a:pt x="528" y="882"/>
                        <a:pt x="537" y="884"/>
                      </a:cubicBezTo>
                      <a:cubicBezTo>
                        <a:pt x="548" y="891"/>
                        <a:pt x="559" y="898"/>
                        <a:pt x="569" y="905"/>
                      </a:cubicBezTo>
                      <a:cubicBezTo>
                        <a:pt x="605" y="913"/>
                        <a:pt x="592" y="942"/>
                        <a:pt x="595" y="965"/>
                      </a:cubicBezTo>
                      <a:cubicBezTo>
                        <a:pt x="600" y="965"/>
                        <a:pt x="605" y="965"/>
                        <a:pt x="609" y="965"/>
                      </a:cubicBezTo>
                      <a:cubicBezTo>
                        <a:pt x="605" y="965"/>
                        <a:pt x="600" y="965"/>
                        <a:pt x="595" y="965"/>
                      </a:cubicBezTo>
                      <a:cubicBezTo>
                        <a:pt x="595" y="990"/>
                        <a:pt x="595" y="1015"/>
                        <a:pt x="595" y="1040"/>
                      </a:cubicBezTo>
                      <a:cubicBezTo>
                        <a:pt x="595" y="1040"/>
                        <a:pt x="595" y="1040"/>
                        <a:pt x="595" y="1040"/>
                      </a:cubicBezTo>
                      <a:cubicBezTo>
                        <a:pt x="598" y="1055"/>
                        <a:pt x="585" y="1061"/>
                        <a:pt x="576" y="1065"/>
                      </a:cubicBezTo>
                      <a:cubicBezTo>
                        <a:pt x="547" y="1079"/>
                        <a:pt x="520" y="1097"/>
                        <a:pt x="492" y="1113"/>
                      </a:cubicBezTo>
                      <a:cubicBezTo>
                        <a:pt x="483" y="1118"/>
                        <a:pt x="477" y="1118"/>
                        <a:pt x="468" y="1113"/>
                      </a:cubicBezTo>
                      <a:close/>
                      <a:moveTo>
                        <a:pt x="744" y="1296"/>
                      </a:moveTo>
                      <a:cubicBezTo>
                        <a:pt x="745" y="1305"/>
                        <a:pt x="743" y="1311"/>
                        <a:pt x="735" y="1315"/>
                      </a:cubicBezTo>
                      <a:cubicBezTo>
                        <a:pt x="702" y="1334"/>
                        <a:pt x="669" y="1354"/>
                        <a:pt x="636" y="1374"/>
                      </a:cubicBezTo>
                      <a:cubicBezTo>
                        <a:pt x="629" y="1378"/>
                        <a:pt x="621" y="1377"/>
                        <a:pt x="616" y="1372"/>
                      </a:cubicBezTo>
                      <a:cubicBezTo>
                        <a:pt x="590" y="1349"/>
                        <a:pt x="557" y="1337"/>
                        <a:pt x="528" y="1319"/>
                      </a:cubicBezTo>
                      <a:cubicBezTo>
                        <a:pt x="518" y="1313"/>
                        <a:pt x="513" y="1306"/>
                        <a:pt x="513" y="1292"/>
                      </a:cubicBezTo>
                      <a:cubicBezTo>
                        <a:pt x="514" y="1254"/>
                        <a:pt x="513" y="1215"/>
                        <a:pt x="513" y="1176"/>
                      </a:cubicBezTo>
                      <a:cubicBezTo>
                        <a:pt x="512" y="1175"/>
                        <a:pt x="511" y="1174"/>
                        <a:pt x="509" y="1172"/>
                      </a:cubicBezTo>
                      <a:cubicBezTo>
                        <a:pt x="506" y="1173"/>
                        <a:pt x="504" y="1174"/>
                        <a:pt x="503" y="1176"/>
                      </a:cubicBezTo>
                      <a:cubicBezTo>
                        <a:pt x="504" y="1174"/>
                        <a:pt x="506" y="1173"/>
                        <a:pt x="509" y="1172"/>
                      </a:cubicBezTo>
                      <a:cubicBezTo>
                        <a:pt x="510" y="1168"/>
                        <a:pt x="512" y="1165"/>
                        <a:pt x="514" y="1163"/>
                      </a:cubicBezTo>
                      <a:cubicBezTo>
                        <a:pt x="512" y="1165"/>
                        <a:pt x="510" y="1168"/>
                        <a:pt x="509" y="1172"/>
                      </a:cubicBezTo>
                      <a:cubicBezTo>
                        <a:pt x="511" y="1174"/>
                        <a:pt x="512" y="1175"/>
                        <a:pt x="513" y="1176"/>
                      </a:cubicBezTo>
                      <a:cubicBezTo>
                        <a:pt x="547" y="1158"/>
                        <a:pt x="580" y="1140"/>
                        <a:pt x="613" y="1121"/>
                      </a:cubicBezTo>
                      <a:cubicBezTo>
                        <a:pt x="621" y="1116"/>
                        <a:pt x="628" y="1113"/>
                        <a:pt x="636" y="1115"/>
                      </a:cubicBezTo>
                      <a:cubicBezTo>
                        <a:pt x="667" y="1132"/>
                        <a:pt x="696" y="1151"/>
                        <a:pt x="727" y="1167"/>
                      </a:cubicBezTo>
                      <a:cubicBezTo>
                        <a:pt x="741" y="1174"/>
                        <a:pt x="745" y="1182"/>
                        <a:pt x="745" y="1198"/>
                      </a:cubicBezTo>
                      <a:cubicBezTo>
                        <a:pt x="743" y="1230"/>
                        <a:pt x="744" y="1263"/>
                        <a:pt x="744" y="1296"/>
                      </a:cubicBezTo>
                      <a:close/>
                      <a:moveTo>
                        <a:pt x="882" y="1059"/>
                      </a:moveTo>
                      <a:cubicBezTo>
                        <a:pt x="851" y="1076"/>
                        <a:pt x="820" y="1094"/>
                        <a:pt x="790" y="1112"/>
                      </a:cubicBezTo>
                      <a:cubicBezTo>
                        <a:pt x="780" y="1118"/>
                        <a:pt x="774" y="1118"/>
                        <a:pt x="765" y="1112"/>
                      </a:cubicBezTo>
                      <a:cubicBezTo>
                        <a:pt x="747" y="1102"/>
                        <a:pt x="731" y="1088"/>
                        <a:pt x="709" y="1085"/>
                      </a:cubicBezTo>
                      <a:cubicBezTo>
                        <a:pt x="708" y="1084"/>
                        <a:pt x="707" y="1083"/>
                        <a:pt x="706" y="1083"/>
                      </a:cubicBezTo>
                      <a:cubicBezTo>
                        <a:pt x="701" y="1070"/>
                        <a:pt x="687" y="1067"/>
                        <a:pt x="677" y="1061"/>
                      </a:cubicBezTo>
                      <a:cubicBezTo>
                        <a:pt x="665" y="1055"/>
                        <a:pt x="662" y="1047"/>
                        <a:pt x="662" y="1034"/>
                      </a:cubicBezTo>
                      <a:cubicBezTo>
                        <a:pt x="663" y="1001"/>
                        <a:pt x="663" y="968"/>
                        <a:pt x="663" y="935"/>
                      </a:cubicBezTo>
                      <a:cubicBezTo>
                        <a:pt x="663" y="925"/>
                        <a:pt x="663" y="918"/>
                        <a:pt x="673" y="913"/>
                      </a:cubicBezTo>
                      <a:cubicBezTo>
                        <a:pt x="705" y="896"/>
                        <a:pt x="736" y="879"/>
                        <a:pt x="767" y="860"/>
                      </a:cubicBezTo>
                      <a:cubicBezTo>
                        <a:pt x="776" y="855"/>
                        <a:pt x="781" y="855"/>
                        <a:pt x="789" y="860"/>
                      </a:cubicBezTo>
                      <a:cubicBezTo>
                        <a:pt x="821" y="879"/>
                        <a:pt x="852" y="896"/>
                        <a:pt x="884" y="912"/>
                      </a:cubicBezTo>
                      <a:cubicBezTo>
                        <a:pt x="893" y="917"/>
                        <a:pt x="892" y="922"/>
                        <a:pt x="892" y="928"/>
                      </a:cubicBezTo>
                      <a:cubicBezTo>
                        <a:pt x="893" y="965"/>
                        <a:pt x="892" y="1003"/>
                        <a:pt x="893" y="1040"/>
                      </a:cubicBezTo>
                      <a:cubicBezTo>
                        <a:pt x="893" y="1049"/>
                        <a:pt x="890" y="1054"/>
                        <a:pt x="882" y="1059"/>
                      </a:cubicBezTo>
                      <a:close/>
                      <a:moveTo>
                        <a:pt x="942" y="850"/>
                      </a:moveTo>
                      <a:cubicBezTo>
                        <a:pt x="930" y="857"/>
                        <a:pt x="922" y="858"/>
                        <a:pt x="910" y="850"/>
                      </a:cubicBezTo>
                      <a:cubicBezTo>
                        <a:pt x="878" y="831"/>
                        <a:pt x="845" y="813"/>
                        <a:pt x="812" y="795"/>
                      </a:cubicBezTo>
                      <a:cubicBezTo>
                        <a:pt x="812" y="794"/>
                        <a:pt x="812" y="793"/>
                        <a:pt x="810" y="793"/>
                      </a:cubicBezTo>
                      <a:cubicBezTo>
                        <a:pt x="810" y="793"/>
                        <a:pt x="810" y="793"/>
                        <a:pt x="810" y="793"/>
                      </a:cubicBezTo>
                      <a:cubicBezTo>
                        <a:pt x="812" y="750"/>
                        <a:pt x="812" y="707"/>
                        <a:pt x="810" y="665"/>
                      </a:cubicBezTo>
                      <a:cubicBezTo>
                        <a:pt x="811" y="664"/>
                        <a:pt x="812" y="663"/>
                        <a:pt x="811" y="662"/>
                      </a:cubicBezTo>
                      <a:cubicBezTo>
                        <a:pt x="809" y="663"/>
                        <a:pt x="807" y="664"/>
                        <a:pt x="805" y="665"/>
                      </a:cubicBezTo>
                      <a:cubicBezTo>
                        <a:pt x="803" y="668"/>
                        <a:pt x="800" y="672"/>
                        <a:pt x="799" y="675"/>
                      </a:cubicBezTo>
                      <a:cubicBezTo>
                        <a:pt x="800" y="672"/>
                        <a:pt x="803" y="668"/>
                        <a:pt x="805" y="665"/>
                      </a:cubicBezTo>
                      <a:cubicBezTo>
                        <a:pt x="807" y="664"/>
                        <a:pt x="809" y="663"/>
                        <a:pt x="811" y="662"/>
                      </a:cubicBezTo>
                      <a:cubicBezTo>
                        <a:pt x="811" y="662"/>
                        <a:pt x="811" y="662"/>
                        <a:pt x="811" y="662"/>
                      </a:cubicBezTo>
                      <a:cubicBezTo>
                        <a:pt x="845" y="644"/>
                        <a:pt x="878" y="626"/>
                        <a:pt x="911" y="607"/>
                      </a:cubicBezTo>
                      <a:cubicBezTo>
                        <a:pt x="922" y="601"/>
                        <a:pt x="928" y="599"/>
                        <a:pt x="940" y="606"/>
                      </a:cubicBezTo>
                      <a:cubicBezTo>
                        <a:pt x="969" y="625"/>
                        <a:pt x="1000" y="641"/>
                        <a:pt x="1030" y="658"/>
                      </a:cubicBezTo>
                      <a:cubicBezTo>
                        <a:pt x="1036" y="662"/>
                        <a:pt x="1042" y="664"/>
                        <a:pt x="1042" y="672"/>
                      </a:cubicBezTo>
                      <a:cubicBezTo>
                        <a:pt x="1042" y="711"/>
                        <a:pt x="1041" y="749"/>
                        <a:pt x="1041" y="788"/>
                      </a:cubicBezTo>
                      <a:cubicBezTo>
                        <a:pt x="1041" y="790"/>
                        <a:pt x="1039" y="793"/>
                        <a:pt x="1038" y="795"/>
                      </a:cubicBezTo>
                      <a:cubicBezTo>
                        <a:pt x="1041" y="796"/>
                        <a:pt x="1045" y="796"/>
                        <a:pt x="1049" y="797"/>
                      </a:cubicBezTo>
                      <a:cubicBezTo>
                        <a:pt x="1051" y="795"/>
                        <a:pt x="1053" y="793"/>
                        <a:pt x="1054" y="790"/>
                      </a:cubicBezTo>
                      <a:cubicBezTo>
                        <a:pt x="1053" y="793"/>
                        <a:pt x="1051" y="795"/>
                        <a:pt x="1049" y="797"/>
                      </a:cubicBezTo>
                      <a:cubicBezTo>
                        <a:pt x="1047" y="799"/>
                        <a:pt x="1045" y="802"/>
                        <a:pt x="1042" y="804"/>
                      </a:cubicBezTo>
                      <a:cubicBezTo>
                        <a:pt x="1045" y="802"/>
                        <a:pt x="1047" y="799"/>
                        <a:pt x="1049" y="797"/>
                      </a:cubicBezTo>
                      <a:cubicBezTo>
                        <a:pt x="1045" y="796"/>
                        <a:pt x="1041" y="796"/>
                        <a:pt x="1038" y="795"/>
                      </a:cubicBezTo>
                      <a:cubicBezTo>
                        <a:pt x="1006" y="813"/>
                        <a:pt x="974" y="831"/>
                        <a:pt x="942" y="850"/>
                      </a:cubicBezTo>
                      <a:close/>
                      <a:moveTo>
                        <a:pt x="1082" y="1113"/>
                      </a:moveTo>
                      <a:cubicBezTo>
                        <a:pt x="1076" y="1116"/>
                        <a:pt x="1073" y="1116"/>
                        <a:pt x="1067" y="1112"/>
                      </a:cubicBezTo>
                      <a:cubicBezTo>
                        <a:pt x="1036" y="1093"/>
                        <a:pt x="1005" y="1075"/>
                        <a:pt x="973" y="1060"/>
                      </a:cubicBezTo>
                      <a:cubicBezTo>
                        <a:pt x="964" y="1056"/>
                        <a:pt x="960" y="1048"/>
                        <a:pt x="960" y="1037"/>
                      </a:cubicBezTo>
                      <a:cubicBezTo>
                        <a:pt x="960" y="1002"/>
                        <a:pt x="960" y="966"/>
                        <a:pt x="960" y="930"/>
                      </a:cubicBezTo>
                      <a:cubicBezTo>
                        <a:pt x="960" y="921"/>
                        <a:pt x="961" y="915"/>
                        <a:pt x="972" y="911"/>
                      </a:cubicBezTo>
                      <a:cubicBezTo>
                        <a:pt x="987" y="904"/>
                        <a:pt x="999" y="893"/>
                        <a:pt x="1013" y="884"/>
                      </a:cubicBezTo>
                      <a:cubicBezTo>
                        <a:pt x="1022" y="881"/>
                        <a:pt x="1032" y="878"/>
                        <a:pt x="1038" y="870"/>
                      </a:cubicBezTo>
                      <a:cubicBezTo>
                        <a:pt x="1038" y="870"/>
                        <a:pt x="1038" y="869"/>
                        <a:pt x="1038" y="869"/>
                      </a:cubicBezTo>
                      <a:cubicBezTo>
                        <a:pt x="1038" y="870"/>
                        <a:pt x="1038" y="870"/>
                        <a:pt x="1038" y="870"/>
                      </a:cubicBezTo>
                      <a:cubicBezTo>
                        <a:pt x="1049" y="868"/>
                        <a:pt x="1059" y="862"/>
                        <a:pt x="1067" y="854"/>
                      </a:cubicBezTo>
                      <a:cubicBezTo>
                        <a:pt x="1073" y="846"/>
                        <a:pt x="1079" y="853"/>
                        <a:pt x="1084" y="856"/>
                      </a:cubicBezTo>
                      <a:cubicBezTo>
                        <a:pt x="1117" y="875"/>
                        <a:pt x="1150" y="894"/>
                        <a:pt x="1183" y="913"/>
                      </a:cubicBezTo>
                      <a:cubicBezTo>
                        <a:pt x="1189" y="916"/>
                        <a:pt x="1190" y="920"/>
                        <a:pt x="1190" y="925"/>
                      </a:cubicBezTo>
                      <a:cubicBezTo>
                        <a:pt x="1190" y="964"/>
                        <a:pt x="1190" y="1002"/>
                        <a:pt x="1190" y="1041"/>
                      </a:cubicBezTo>
                      <a:cubicBezTo>
                        <a:pt x="1190" y="1046"/>
                        <a:pt x="1187" y="1049"/>
                        <a:pt x="1185" y="1053"/>
                      </a:cubicBezTo>
                      <a:cubicBezTo>
                        <a:pt x="1167" y="1064"/>
                        <a:pt x="1148" y="1075"/>
                        <a:pt x="1130" y="1086"/>
                      </a:cubicBezTo>
                      <a:cubicBezTo>
                        <a:pt x="1112" y="1091"/>
                        <a:pt x="1099" y="1105"/>
                        <a:pt x="1082" y="1113"/>
                      </a:cubicBezTo>
                      <a:close/>
                      <a:moveTo>
                        <a:pt x="1185" y="1065"/>
                      </a:moveTo>
                      <a:cubicBezTo>
                        <a:pt x="1178" y="1070"/>
                        <a:pt x="1171" y="1075"/>
                        <a:pt x="1163" y="1079"/>
                      </a:cubicBezTo>
                      <a:cubicBezTo>
                        <a:pt x="1171" y="1075"/>
                        <a:pt x="1178" y="1070"/>
                        <a:pt x="1185" y="1065"/>
                      </a:cubicBezTo>
                      <a:cubicBezTo>
                        <a:pt x="1190" y="1060"/>
                        <a:pt x="1197" y="1057"/>
                        <a:pt x="1201" y="1052"/>
                      </a:cubicBezTo>
                      <a:cubicBezTo>
                        <a:pt x="1197" y="1057"/>
                        <a:pt x="1190" y="1060"/>
                        <a:pt x="1185" y="1065"/>
                      </a:cubicBezTo>
                      <a:close/>
                      <a:moveTo>
                        <a:pt x="627" y="709"/>
                      </a:moveTo>
                      <a:cubicBezTo>
                        <a:pt x="597" y="709"/>
                        <a:pt x="597" y="709"/>
                        <a:pt x="597" y="709"/>
                      </a:cubicBezTo>
                      <a:cubicBezTo>
                        <a:pt x="597" y="649"/>
                        <a:pt x="597" y="649"/>
                        <a:pt x="597" y="649"/>
                      </a:cubicBezTo>
                      <a:cubicBezTo>
                        <a:pt x="629" y="649"/>
                        <a:pt x="629" y="649"/>
                        <a:pt x="629" y="649"/>
                      </a:cubicBezTo>
                      <a:cubicBezTo>
                        <a:pt x="646" y="649"/>
                        <a:pt x="658" y="651"/>
                        <a:pt x="665" y="654"/>
                      </a:cubicBezTo>
                      <a:cubicBezTo>
                        <a:pt x="673" y="657"/>
                        <a:pt x="677" y="664"/>
                        <a:pt x="677" y="674"/>
                      </a:cubicBezTo>
                      <a:cubicBezTo>
                        <a:pt x="677" y="679"/>
                        <a:pt x="677" y="679"/>
                        <a:pt x="677" y="679"/>
                      </a:cubicBezTo>
                      <a:cubicBezTo>
                        <a:pt x="677" y="686"/>
                        <a:pt x="676" y="692"/>
                        <a:pt x="673" y="696"/>
                      </a:cubicBezTo>
                      <a:cubicBezTo>
                        <a:pt x="671" y="700"/>
                        <a:pt x="668" y="703"/>
                        <a:pt x="664" y="705"/>
                      </a:cubicBezTo>
                      <a:cubicBezTo>
                        <a:pt x="660" y="707"/>
                        <a:pt x="655" y="708"/>
                        <a:pt x="648" y="708"/>
                      </a:cubicBezTo>
                      <a:cubicBezTo>
                        <a:pt x="642" y="709"/>
                        <a:pt x="635" y="709"/>
                        <a:pt x="627" y="709"/>
                      </a:cubicBezTo>
                      <a:close/>
                      <a:moveTo>
                        <a:pt x="684" y="758"/>
                      </a:moveTo>
                      <a:cubicBezTo>
                        <a:pt x="686" y="762"/>
                        <a:pt x="687" y="767"/>
                        <a:pt x="687" y="772"/>
                      </a:cubicBezTo>
                      <a:cubicBezTo>
                        <a:pt x="687" y="779"/>
                        <a:pt x="687" y="779"/>
                        <a:pt x="687" y="779"/>
                      </a:cubicBezTo>
                      <a:cubicBezTo>
                        <a:pt x="687" y="786"/>
                        <a:pt x="686" y="792"/>
                        <a:pt x="684" y="796"/>
                      </a:cubicBezTo>
                      <a:cubicBezTo>
                        <a:pt x="682" y="800"/>
                        <a:pt x="678" y="803"/>
                        <a:pt x="674" y="805"/>
                      </a:cubicBezTo>
                      <a:cubicBezTo>
                        <a:pt x="670" y="807"/>
                        <a:pt x="664" y="809"/>
                        <a:pt x="657" y="809"/>
                      </a:cubicBezTo>
                      <a:cubicBezTo>
                        <a:pt x="651" y="810"/>
                        <a:pt x="643" y="810"/>
                        <a:pt x="634" y="810"/>
                      </a:cubicBezTo>
                      <a:cubicBezTo>
                        <a:pt x="597" y="810"/>
                        <a:pt x="597" y="810"/>
                        <a:pt x="597" y="810"/>
                      </a:cubicBezTo>
                      <a:cubicBezTo>
                        <a:pt x="597" y="742"/>
                        <a:pt x="597" y="742"/>
                        <a:pt x="597" y="742"/>
                      </a:cubicBezTo>
                      <a:cubicBezTo>
                        <a:pt x="628" y="742"/>
                        <a:pt x="628" y="742"/>
                        <a:pt x="628" y="742"/>
                      </a:cubicBezTo>
                      <a:cubicBezTo>
                        <a:pt x="639" y="742"/>
                        <a:pt x="648" y="742"/>
                        <a:pt x="656" y="743"/>
                      </a:cubicBezTo>
                      <a:cubicBezTo>
                        <a:pt x="663" y="744"/>
                        <a:pt x="669" y="746"/>
                        <a:pt x="674" y="748"/>
                      </a:cubicBezTo>
                      <a:cubicBezTo>
                        <a:pt x="678" y="751"/>
                        <a:pt x="682" y="754"/>
                        <a:pt x="684" y="758"/>
                      </a:cubicBez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ko-KR" altLang="en-US" dirty="0"/>
                </a:p>
              </p:txBody>
            </p:sp>
          </p:grpSp>
        </p:grpSp>
      </p:grpSp>
      <p:grpSp>
        <p:nvGrpSpPr>
          <p:cNvPr id="130" name="그룹 129">
            <a:extLst>
              <a:ext uri="{FF2B5EF4-FFF2-40B4-BE49-F238E27FC236}">
                <a16:creationId xmlns:a16="http://schemas.microsoft.com/office/drawing/2014/main" id="{64DA0BB5-7DE0-0C30-DF2B-4026F967BFF0}"/>
              </a:ext>
            </a:extLst>
          </p:cNvPr>
          <p:cNvGrpSpPr/>
          <p:nvPr/>
        </p:nvGrpSpPr>
        <p:grpSpPr>
          <a:xfrm>
            <a:off x="636639" y="3818110"/>
            <a:ext cx="1548172" cy="1099501"/>
            <a:chOff x="551972" y="3953578"/>
            <a:chExt cx="1548172" cy="1099501"/>
          </a:xfrm>
        </p:grpSpPr>
        <p:sp>
          <p:nvSpPr>
            <p:cNvPr id="16" name="TextBox 15">
              <a:extLst>
                <a:ext uri="{FF2B5EF4-FFF2-40B4-BE49-F238E27FC236}">
                  <a16:creationId xmlns:a16="http://schemas.microsoft.com/office/drawing/2014/main" id="{5B6CCF5B-2B47-CB0E-46C7-1D3550F0B32A}"/>
                </a:ext>
              </a:extLst>
            </p:cNvPr>
            <p:cNvSpPr txBox="1"/>
            <p:nvPr/>
          </p:nvSpPr>
          <p:spPr>
            <a:xfrm>
              <a:off x="551972" y="4729914"/>
              <a:ext cx="1548172" cy="323165"/>
            </a:xfrm>
            <a:prstGeom prst="rect">
              <a:avLst/>
            </a:prstGeom>
            <a:noFill/>
          </p:spPr>
          <p:txBody>
            <a:bodyPr wrap="square" rtlCol="0">
              <a:spAutoFit/>
            </a:bodyPr>
            <a:lstStyle/>
            <a:p>
              <a:pPr algn="ctr"/>
              <a:r>
                <a:rPr kumimoji="1" lang="en-US" sz="1500" dirty="0">
                  <a:ln>
                    <a:solidFill>
                      <a:srgbClr val="EE5A1F">
                        <a:alpha val="0"/>
                      </a:srgbClr>
                    </a:solidFill>
                  </a:ln>
                  <a:latin typeface="Segoe UI" panose="020B0502040204020203" pitchFamily="34" charset="0"/>
                  <a:ea typeface="Segoe UI" panose="020B0502040204020203" pitchFamily="34" charset="0"/>
                  <a:cs typeface="Segoe UI" panose="020B0502040204020203" pitchFamily="34" charset="0"/>
                </a:rPr>
                <a:t>Operation</a:t>
              </a:r>
            </a:p>
          </p:txBody>
        </p:sp>
        <p:grpSp>
          <p:nvGrpSpPr>
            <p:cNvPr id="103" name="그룹 112">
              <a:extLst>
                <a:ext uri="{FF2B5EF4-FFF2-40B4-BE49-F238E27FC236}">
                  <a16:creationId xmlns:a16="http://schemas.microsoft.com/office/drawing/2014/main" id="{A5493243-C2E4-1499-3699-D3FF26E62222}"/>
                </a:ext>
              </a:extLst>
            </p:cNvPr>
            <p:cNvGrpSpPr/>
            <p:nvPr/>
          </p:nvGrpSpPr>
          <p:grpSpPr>
            <a:xfrm>
              <a:off x="947783" y="3953578"/>
              <a:ext cx="756550" cy="756550"/>
              <a:chOff x="928370" y="3812567"/>
              <a:chExt cx="608330" cy="608330"/>
            </a:xfrm>
          </p:grpSpPr>
          <p:sp>
            <p:nvSpPr>
              <p:cNvPr id="104" name="타원 113">
                <a:extLst>
                  <a:ext uri="{FF2B5EF4-FFF2-40B4-BE49-F238E27FC236}">
                    <a16:creationId xmlns:a16="http://schemas.microsoft.com/office/drawing/2014/main" id="{91276790-F7CA-4F93-1700-3EEC24A0343F}"/>
                  </a:ext>
                </a:extLst>
              </p:cNvPr>
              <p:cNvSpPr/>
              <p:nvPr/>
            </p:nvSpPr>
            <p:spPr>
              <a:xfrm>
                <a:off x="928370" y="3812567"/>
                <a:ext cx="608330" cy="60833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endParaRPr lang="ko-KR" altLang="en-US" sz="1400" dirty="0">
                  <a:solidFill>
                    <a:schemeClr val="tx1"/>
                  </a:solidFill>
                </a:endParaRPr>
              </a:p>
            </p:txBody>
          </p:sp>
          <p:grpSp>
            <p:nvGrpSpPr>
              <p:cNvPr id="105" name="그룹 114">
                <a:extLst>
                  <a:ext uri="{FF2B5EF4-FFF2-40B4-BE49-F238E27FC236}">
                    <a16:creationId xmlns:a16="http://schemas.microsoft.com/office/drawing/2014/main" id="{C08452E7-739F-C1D7-18D3-A12C8F4E2228}"/>
                  </a:ext>
                </a:extLst>
              </p:cNvPr>
              <p:cNvGrpSpPr/>
              <p:nvPr/>
            </p:nvGrpSpPr>
            <p:grpSpPr>
              <a:xfrm>
                <a:off x="975330" y="3974736"/>
                <a:ext cx="489011" cy="283992"/>
                <a:chOff x="3911601" y="2846388"/>
                <a:chExt cx="1995488" cy="1158876"/>
              </a:xfrm>
            </p:grpSpPr>
            <p:sp>
              <p:nvSpPr>
                <p:cNvPr id="106" name="Freeform 15">
                  <a:extLst>
                    <a:ext uri="{FF2B5EF4-FFF2-40B4-BE49-F238E27FC236}">
                      <a16:creationId xmlns:a16="http://schemas.microsoft.com/office/drawing/2014/main" id="{E16E08D3-D76F-59CE-E7CF-202B8BBD8A5D}"/>
                    </a:ext>
                  </a:extLst>
                </p:cNvPr>
                <p:cNvSpPr>
                  <a:spLocks/>
                </p:cNvSpPr>
                <p:nvPr/>
              </p:nvSpPr>
              <p:spPr bwMode="auto">
                <a:xfrm>
                  <a:off x="3911601" y="3921126"/>
                  <a:ext cx="1995488" cy="84138"/>
                </a:xfrm>
                <a:custGeom>
                  <a:avLst/>
                  <a:gdLst>
                    <a:gd name="T0" fmla="*/ 525 w 529"/>
                    <a:gd name="T1" fmla="*/ 0 h 22"/>
                    <a:gd name="T2" fmla="*/ 28 w 529"/>
                    <a:gd name="T3" fmla="*/ 0 h 22"/>
                    <a:gd name="T4" fmla="*/ 24 w 529"/>
                    <a:gd name="T5" fmla="*/ 2 h 22"/>
                    <a:gd name="T6" fmla="*/ 65 w 529"/>
                    <a:gd name="T7" fmla="*/ 22 h 22"/>
                    <a:gd name="T8" fmla="*/ 314 w 529"/>
                    <a:gd name="T9" fmla="*/ 22 h 22"/>
                    <a:gd name="T10" fmla="*/ 355 w 529"/>
                    <a:gd name="T11" fmla="*/ 22 h 22"/>
                    <a:gd name="T12" fmla="*/ 378 w 529"/>
                    <a:gd name="T13" fmla="*/ 22 h 22"/>
                    <a:gd name="T14" fmla="*/ 394 w 529"/>
                    <a:gd name="T15" fmla="*/ 22 h 22"/>
                    <a:gd name="T16" fmla="*/ 417 w 529"/>
                    <a:gd name="T17" fmla="*/ 22 h 22"/>
                    <a:gd name="T18" fmla="*/ 443 w 529"/>
                    <a:gd name="T19" fmla="*/ 22 h 22"/>
                    <a:gd name="T20" fmla="*/ 488 w 529"/>
                    <a:gd name="T21" fmla="*/ 22 h 22"/>
                    <a:gd name="T22" fmla="*/ 529 w 529"/>
                    <a:gd name="T23" fmla="*/ 2 h 22"/>
                    <a:gd name="T24" fmla="*/ 525 w 529"/>
                    <a:gd name="T25"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29" h="22">
                      <a:moveTo>
                        <a:pt x="525" y="0"/>
                      </a:moveTo>
                      <a:cubicBezTo>
                        <a:pt x="0" y="0"/>
                        <a:pt x="28" y="0"/>
                        <a:pt x="28" y="0"/>
                      </a:cubicBezTo>
                      <a:cubicBezTo>
                        <a:pt x="26" y="0"/>
                        <a:pt x="24" y="2"/>
                        <a:pt x="24" y="2"/>
                      </a:cubicBezTo>
                      <a:cubicBezTo>
                        <a:pt x="24" y="14"/>
                        <a:pt x="42" y="22"/>
                        <a:pt x="65" y="22"/>
                      </a:cubicBezTo>
                      <a:cubicBezTo>
                        <a:pt x="222" y="22"/>
                        <a:pt x="273" y="22"/>
                        <a:pt x="314" y="22"/>
                      </a:cubicBezTo>
                      <a:cubicBezTo>
                        <a:pt x="355" y="22"/>
                        <a:pt x="355" y="22"/>
                        <a:pt x="355" y="22"/>
                      </a:cubicBezTo>
                      <a:cubicBezTo>
                        <a:pt x="378" y="22"/>
                        <a:pt x="378" y="22"/>
                        <a:pt x="378" y="22"/>
                      </a:cubicBezTo>
                      <a:cubicBezTo>
                        <a:pt x="394" y="22"/>
                        <a:pt x="394" y="22"/>
                        <a:pt x="394" y="22"/>
                      </a:cubicBezTo>
                      <a:cubicBezTo>
                        <a:pt x="417" y="22"/>
                        <a:pt x="417" y="22"/>
                        <a:pt x="417" y="22"/>
                      </a:cubicBezTo>
                      <a:cubicBezTo>
                        <a:pt x="427" y="22"/>
                        <a:pt x="435" y="22"/>
                        <a:pt x="443" y="22"/>
                      </a:cubicBezTo>
                      <a:cubicBezTo>
                        <a:pt x="488" y="22"/>
                        <a:pt x="488" y="22"/>
                        <a:pt x="488" y="22"/>
                      </a:cubicBezTo>
                      <a:cubicBezTo>
                        <a:pt x="511" y="22"/>
                        <a:pt x="529" y="14"/>
                        <a:pt x="529" y="2"/>
                      </a:cubicBezTo>
                      <a:cubicBezTo>
                        <a:pt x="529" y="2"/>
                        <a:pt x="527" y="0"/>
                        <a:pt x="525" y="0"/>
                      </a:cubicBez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ko-KR" altLang="en-US" dirty="0"/>
                </a:p>
              </p:txBody>
            </p:sp>
            <p:sp>
              <p:nvSpPr>
                <p:cNvPr id="107" name="Freeform 16">
                  <a:extLst>
                    <a:ext uri="{FF2B5EF4-FFF2-40B4-BE49-F238E27FC236}">
                      <a16:creationId xmlns:a16="http://schemas.microsoft.com/office/drawing/2014/main" id="{198488C5-6068-A09C-0617-5B589351A86C}"/>
                    </a:ext>
                  </a:extLst>
                </p:cNvPr>
                <p:cNvSpPr>
                  <a:spLocks noEditPoints="1"/>
                </p:cNvSpPr>
                <p:nvPr/>
              </p:nvSpPr>
              <p:spPr bwMode="auto">
                <a:xfrm>
                  <a:off x="4114801" y="2846388"/>
                  <a:ext cx="1682750" cy="1047750"/>
                </a:xfrm>
                <a:custGeom>
                  <a:avLst/>
                  <a:gdLst>
                    <a:gd name="T0" fmla="*/ 28 w 446"/>
                    <a:gd name="T1" fmla="*/ 277 h 277"/>
                    <a:gd name="T2" fmla="*/ 417 w 446"/>
                    <a:gd name="T3" fmla="*/ 277 h 277"/>
                    <a:gd name="T4" fmla="*/ 429 w 446"/>
                    <a:gd name="T5" fmla="*/ 265 h 277"/>
                    <a:gd name="T6" fmla="*/ 429 w 446"/>
                    <a:gd name="T7" fmla="*/ 12 h 277"/>
                    <a:gd name="T8" fmla="*/ 417 w 446"/>
                    <a:gd name="T9" fmla="*/ 0 h 277"/>
                    <a:gd name="T10" fmla="*/ 28 w 446"/>
                    <a:gd name="T11" fmla="*/ 0 h 277"/>
                    <a:gd name="T12" fmla="*/ 16 w 446"/>
                    <a:gd name="T13" fmla="*/ 12 h 277"/>
                    <a:gd name="T14" fmla="*/ 16 w 446"/>
                    <a:gd name="T15" fmla="*/ 265 h 277"/>
                    <a:gd name="T16" fmla="*/ 28 w 446"/>
                    <a:gd name="T17" fmla="*/ 277 h 277"/>
                    <a:gd name="T18" fmla="*/ 35 w 446"/>
                    <a:gd name="T19" fmla="*/ 18 h 277"/>
                    <a:gd name="T20" fmla="*/ 410 w 446"/>
                    <a:gd name="T21" fmla="*/ 18 h 277"/>
                    <a:gd name="T22" fmla="*/ 410 w 446"/>
                    <a:gd name="T23" fmla="*/ 250 h 277"/>
                    <a:gd name="T24" fmla="*/ 35 w 446"/>
                    <a:gd name="T25" fmla="*/ 250 h 277"/>
                    <a:gd name="T26" fmla="*/ 35 w 446"/>
                    <a:gd name="T27" fmla="*/ 18 h 277"/>
                    <a:gd name="T28" fmla="*/ 35 w 446"/>
                    <a:gd name="T29" fmla="*/ 18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46" h="277">
                      <a:moveTo>
                        <a:pt x="28" y="277"/>
                      </a:moveTo>
                      <a:cubicBezTo>
                        <a:pt x="28" y="277"/>
                        <a:pt x="0" y="277"/>
                        <a:pt x="417" y="277"/>
                      </a:cubicBezTo>
                      <a:cubicBezTo>
                        <a:pt x="426" y="277"/>
                        <a:pt x="429" y="271"/>
                        <a:pt x="429" y="265"/>
                      </a:cubicBezTo>
                      <a:cubicBezTo>
                        <a:pt x="429" y="265"/>
                        <a:pt x="429" y="265"/>
                        <a:pt x="429" y="12"/>
                      </a:cubicBezTo>
                      <a:cubicBezTo>
                        <a:pt x="429" y="4"/>
                        <a:pt x="426" y="0"/>
                        <a:pt x="417" y="0"/>
                      </a:cubicBezTo>
                      <a:cubicBezTo>
                        <a:pt x="417" y="0"/>
                        <a:pt x="446" y="0"/>
                        <a:pt x="28" y="0"/>
                      </a:cubicBezTo>
                      <a:cubicBezTo>
                        <a:pt x="20" y="0"/>
                        <a:pt x="16" y="4"/>
                        <a:pt x="16" y="12"/>
                      </a:cubicBezTo>
                      <a:cubicBezTo>
                        <a:pt x="16" y="12"/>
                        <a:pt x="16" y="12"/>
                        <a:pt x="16" y="265"/>
                      </a:cubicBezTo>
                      <a:cubicBezTo>
                        <a:pt x="16" y="271"/>
                        <a:pt x="20" y="277"/>
                        <a:pt x="28" y="277"/>
                      </a:cubicBezTo>
                      <a:close/>
                      <a:moveTo>
                        <a:pt x="35" y="18"/>
                      </a:moveTo>
                      <a:cubicBezTo>
                        <a:pt x="410" y="18"/>
                        <a:pt x="410" y="18"/>
                        <a:pt x="410" y="18"/>
                      </a:cubicBezTo>
                      <a:cubicBezTo>
                        <a:pt x="410" y="250"/>
                        <a:pt x="410" y="250"/>
                        <a:pt x="410" y="250"/>
                      </a:cubicBezTo>
                      <a:cubicBezTo>
                        <a:pt x="35" y="250"/>
                        <a:pt x="35" y="250"/>
                        <a:pt x="35" y="250"/>
                      </a:cubicBezTo>
                      <a:cubicBezTo>
                        <a:pt x="35" y="18"/>
                        <a:pt x="35" y="18"/>
                        <a:pt x="35" y="18"/>
                      </a:cubicBezTo>
                      <a:cubicBezTo>
                        <a:pt x="35" y="18"/>
                        <a:pt x="35" y="18"/>
                        <a:pt x="35" y="18"/>
                      </a:cubicBez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ko-KR" altLang="en-US" dirty="0"/>
                </a:p>
              </p:txBody>
            </p:sp>
            <p:sp>
              <p:nvSpPr>
                <p:cNvPr id="108" name="Freeform 17">
                  <a:extLst>
                    <a:ext uri="{FF2B5EF4-FFF2-40B4-BE49-F238E27FC236}">
                      <a16:creationId xmlns:a16="http://schemas.microsoft.com/office/drawing/2014/main" id="{DFAFC75C-8FE6-4416-9071-E481D09295D8}"/>
                    </a:ext>
                  </a:extLst>
                </p:cNvPr>
                <p:cNvSpPr>
                  <a:spLocks noEditPoints="1"/>
                </p:cNvSpPr>
                <p:nvPr/>
              </p:nvSpPr>
              <p:spPr bwMode="auto">
                <a:xfrm>
                  <a:off x="4522788" y="3213101"/>
                  <a:ext cx="863600" cy="511175"/>
                </a:xfrm>
                <a:custGeom>
                  <a:avLst/>
                  <a:gdLst>
                    <a:gd name="T0" fmla="*/ 525 w 544"/>
                    <a:gd name="T1" fmla="*/ 279 h 322"/>
                    <a:gd name="T2" fmla="*/ 525 w 544"/>
                    <a:gd name="T3" fmla="*/ 50 h 322"/>
                    <a:gd name="T4" fmla="*/ 423 w 544"/>
                    <a:gd name="T5" fmla="*/ 50 h 322"/>
                    <a:gd name="T6" fmla="*/ 423 w 544"/>
                    <a:gd name="T7" fmla="*/ 279 h 322"/>
                    <a:gd name="T8" fmla="*/ 392 w 544"/>
                    <a:gd name="T9" fmla="*/ 279 h 322"/>
                    <a:gd name="T10" fmla="*/ 392 w 544"/>
                    <a:gd name="T11" fmla="*/ 117 h 322"/>
                    <a:gd name="T12" fmla="*/ 288 w 544"/>
                    <a:gd name="T13" fmla="*/ 117 h 322"/>
                    <a:gd name="T14" fmla="*/ 288 w 544"/>
                    <a:gd name="T15" fmla="*/ 279 h 322"/>
                    <a:gd name="T16" fmla="*/ 259 w 544"/>
                    <a:gd name="T17" fmla="*/ 279 h 322"/>
                    <a:gd name="T18" fmla="*/ 259 w 544"/>
                    <a:gd name="T19" fmla="*/ 0 h 322"/>
                    <a:gd name="T20" fmla="*/ 152 w 544"/>
                    <a:gd name="T21" fmla="*/ 0 h 322"/>
                    <a:gd name="T22" fmla="*/ 152 w 544"/>
                    <a:gd name="T23" fmla="*/ 279 h 322"/>
                    <a:gd name="T24" fmla="*/ 124 w 544"/>
                    <a:gd name="T25" fmla="*/ 279 h 322"/>
                    <a:gd name="T26" fmla="*/ 124 w 544"/>
                    <a:gd name="T27" fmla="*/ 153 h 322"/>
                    <a:gd name="T28" fmla="*/ 19 w 544"/>
                    <a:gd name="T29" fmla="*/ 153 h 322"/>
                    <a:gd name="T30" fmla="*/ 19 w 544"/>
                    <a:gd name="T31" fmla="*/ 279 h 322"/>
                    <a:gd name="T32" fmla="*/ 0 w 544"/>
                    <a:gd name="T33" fmla="*/ 279 h 322"/>
                    <a:gd name="T34" fmla="*/ 0 w 544"/>
                    <a:gd name="T35" fmla="*/ 322 h 322"/>
                    <a:gd name="T36" fmla="*/ 544 w 544"/>
                    <a:gd name="T37" fmla="*/ 322 h 322"/>
                    <a:gd name="T38" fmla="*/ 544 w 544"/>
                    <a:gd name="T39" fmla="*/ 279 h 322"/>
                    <a:gd name="T40" fmla="*/ 525 w 544"/>
                    <a:gd name="T41" fmla="*/ 279 h 322"/>
                    <a:gd name="T42" fmla="*/ 525 w 544"/>
                    <a:gd name="T43" fmla="*/ 279 h 322"/>
                    <a:gd name="T44" fmla="*/ 525 w 544"/>
                    <a:gd name="T45" fmla="*/ 279 h 322"/>
                    <a:gd name="T46" fmla="*/ 226 w 544"/>
                    <a:gd name="T47" fmla="*/ 74 h 322"/>
                    <a:gd name="T48" fmla="*/ 185 w 544"/>
                    <a:gd name="T49" fmla="*/ 74 h 322"/>
                    <a:gd name="T50" fmla="*/ 185 w 544"/>
                    <a:gd name="T51" fmla="*/ 31 h 322"/>
                    <a:gd name="T52" fmla="*/ 226 w 544"/>
                    <a:gd name="T53" fmla="*/ 31 h 322"/>
                    <a:gd name="T54" fmla="*/ 226 w 544"/>
                    <a:gd name="T55" fmla="*/ 74 h 322"/>
                    <a:gd name="T56" fmla="*/ 226 w 544"/>
                    <a:gd name="T57" fmla="*/ 74 h 322"/>
                    <a:gd name="T58" fmla="*/ 226 w 544"/>
                    <a:gd name="T59" fmla="*/ 74 h 322"/>
                    <a:gd name="T60" fmla="*/ 494 w 544"/>
                    <a:gd name="T61" fmla="*/ 122 h 322"/>
                    <a:gd name="T62" fmla="*/ 454 w 544"/>
                    <a:gd name="T63" fmla="*/ 122 h 322"/>
                    <a:gd name="T64" fmla="*/ 454 w 544"/>
                    <a:gd name="T65" fmla="*/ 79 h 322"/>
                    <a:gd name="T66" fmla="*/ 494 w 544"/>
                    <a:gd name="T67" fmla="*/ 79 h 322"/>
                    <a:gd name="T68" fmla="*/ 494 w 544"/>
                    <a:gd name="T69" fmla="*/ 122 h 322"/>
                    <a:gd name="T70" fmla="*/ 494 w 544"/>
                    <a:gd name="T71" fmla="*/ 122 h 322"/>
                    <a:gd name="T72" fmla="*/ 494 w 544"/>
                    <a:gd name="T73" fmla="*/ 122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44" h="322">
                      <a:moveTo>
                        <a:pt x="525" y="279"/>
                      </a:moveTo>
                      <a:lnTo>
                        <a:pt x="525" y="50"/>
                      </a:lnTo>
                      <a:lnTo>
                        <a:pt x="423" y="50"/>
                      </a:lnTo>
                      <a:lnTo>
                        <a:pt x="423" y="279"/>
                      </a:lnTo>
                      <a:lnTo>
                        <a:pt x="392" y="279"/>
                      </a:lnTo>
                      <a:lnTo>
                        <a:pt x="392" y="117"/>
                      </a:lnTo>
                      <a:lnTo>
                        <a:pt x="288" y="117"/>
                      </a:lnTo>
                      <a:lnTo>
                        <a:pt x="288" y="279"/>
                      </a:lnTo>
                      <a:lnTo>
                        <a:pt x="259" y="279"/>
                      </a:lnTo>
                      <a:lnTo>
                        <a:pt x="259" y="0"/>
                      </a:lnTo>
                      <a:lnTo>
                        <a:pt x="152" y="0"/>
                      </a:lnTo>
                      <a:lnTo>
                        <a:pt x="152" y="279"/>
                      </a:lnTo>
                      <a:lnTo>
                        <a:pt x="124" y="279"/>
                      </a:lnTo>
                      <a:lnTo>
                        <a:pt x="124" y="153"/>
                      </a:lnTo>
                      <a:lnTo>
                        <a:pt x="19" y="153"/>
                      </a:lnTo>
                      <a:lnTo>
                        <a:pt x="19" y="279"/>
                      </a:lnTo>
                      <a:lnTo>
                        <a:pt x="0" y="279"/>
                      </a:lnTo>
                      <a:lnTo>
                        <a:pt x="0" y="322"/>
                      </a:lnTo>
                      <a:lnTo>
                        <a:pt x="544" y="322"/>
                      </a:lnTo>
                      <a:lnTo>
                        <a:pt x="544" y="279"/>
                      </a:lnTo>
                      <a:lnTo>
                        <a:pt x="525" y="279"/>
                      </a:lnTo>
                      <a:lnTo>
                        <a:pt x="525" y="279"/>
                      </a:lnTo>
                      <a:lnTo>
                        <a:pt x="525" y="279"/>
                      </a:lnTo>
                      <a:close/>
                      <a:moveTo>
                        <a:pt x="226" y="74"/>
                      </a:moveTo>
                      <a:lnTo>
                        <a:pt x="185" y="74"/>
                      </a:lnTo>
                      <a:lnTo>
                        <a:pt x="185" y="31"/>
                      </a:lnTo>
                      <a:lnTo>
                        <a:pt x="226" y="31"/>
                      </a:lnTo>
                      <a:lnTo>
                        <a:pt x="226" y="74"/>
                      </a:lnTo>
                      <a:lnTo>
                        <a:pt x="226" y="74"/>
                      </a:lnTo>
                      <a:lnTo>
                        <a:pt x="226" y="74"/>
                      </a:lnTo>
                      <a:close/>
                      <a:moveTo>
                        <a:pt x="494" y="122"/>
                      </a:moveTo>
                      <a:lnTo>
                        <a:pt x="454" y="122"/>
                      </a:lnTo>
                      <a:lnTo>
                        <a:pt x="454" y="79"/>
                      </a:lnTo>
                      <a:lnTo>
                        <a:pt x="494" y="79"/>
                      </a:lnTo>
                      <a:lnTo>
                        <a:pt x="494" y="122"/>
                      </a:lnTo>
                      <a:lnTo>
                        <a:pt x="494" y="122"/>
                      </a:lnTo>
                      <a:lnTo>
                        <a:pt x="494" y="122"/>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ko-KR" altLang="en-US" dirty="0"/>
                </a:p>
              </p:txBody>
            </p:sp>
            <p:sp>
              <p:nvSpPr>
                <p:cNvPr id="109" name="Freeform 18">
                  <a:extLst>
                    <a:ext uri="{FF2B5EF4-FFF2-40B4-BE49-F238E27FC236}">
                      <a16:creationId xmlns:a16="http://schemas.microsoft.com/office/drawing/2014/main" id="{3FA480DC-44DD-BFF9-9408-68005FA036B4}"/>
                    </a:ext>
                  </a:extLst>
                </p:cNvPr>
                <p:cNvSpPr>
                  <a:spLocks noEditPoints="1"/>
                </p:cNvSpPr>
                <p:nvPr/>
              </p:nvSpPr>
              <p:spPr bwMode="auto">
                <a:xfrm>
                  <a:off x="4556126" y="2978151"/>
                  <a:ext cx="804863" cy="409575"/>
                </a:xfrm>
                <a:custGeom>
                  <a:avLst/>
                  <a:gdLst>
                    <a:gd name="T0" fmla="*/ 21 w 213"/>
                    <a:gd name="T1" fmla="*/ 108 h 108"/>
                    <a:gd name="T2" fmla="*/ 43 w 213"/>
                    <a:gd name="T3" fmla="*/ 86 h 108"/>
                    <a:gd name="T4" fmla="*/ 41 w 213"/>
                    <a:gd name="T5" fmla="*/ 76 h 108"/>
                    <a:gd name="T6" fmla="*/ 68 w 213"/>
                    <a:gd name="T7" fmla="*/ 42 h 108"/>
                    <a:gd name="T8" fmla="*/ 78 w 213"/>
                    <a:gd name="T9" fmla="*/ 44 h 108"/>
                    <a:gd name="T10" fmla="*/ 86 w 213"/>
                    <a:gd name="T11" fmla="*/ 43 h 108"/>
                    <a:gd name="T12" fmla="*/ 113 w 213"/>
                    <a:gd name="T13" fmla="*/ 65 h 108"/>
                    <a:gd name="T14" fmla="*/ 112 w 213"/>
                    <a:gd name="T15" fmla="*/ 71 h 108"/>
                    <a:gd name="T16" fmla="*/ 134 w 213"/>
                    <a:gd name="T17" fmla="*/ 93 h 108"/>
                    <a:gd name="T18" fmla="*/ 156 w 213"/>
                    <a:gd name="T19" fmla="*/ 71 h 108"/>
                    <a:gd name="T20" fmla="*/ 177 w 213"/>
                    <a:gd name="T21" fmla="*/ 60 h 108"/>
                    <a:gd name="T22" fmla="*/ 191 w 213"/>
                    <a:gd name="T23" fmla="*/ 64 h 108"/>
                    <a:gd name="T24" fmla="*/ 213 w 213"/>
                    <a:gd name="T25" fmla="*/ 43 h 108"/>
                    <a:gd name="T26" fmla="*/ 191 w 213"/>
                    <a:gd name="T27" fmla="*/ 21 h 108"/>
                    <a:gd name="T28" fmla="*/ 169 w 213"/>
                    <a:gd name="T29" fmla="*/ 43 h 108"/>
                    <a:gd name="T30" fmla="*/ 169 w 213"/>
                    <a:gd name="T31" fmla="*/ 44 h 108"/>
                    <a:gd name="T32" fmla="*/ 149 w 213"/>
                    <a:gd name="T33" fmla="*/ 55 h 108"/>
                    <a:gd name="T34" fmla="*/ 134 w 213"/>
                    <a:gd name="T35" fmla="*/ 49 h 108"/>
                    <a:gd name="T36" fmla="*/ 125 w 213"/>
                    <a:gd name="T37" fmla="*/ 51 h 108"/>
                    <a:gd name="T38" fmla="*/ 98 w 213"/>
                    <a:gd name="T39" fmla="*/ 29 h 108"/>
                    <a:gd name="T40" fmla="*/ 100 w 213"/>
                    <a:gd name="T41" fmla="*/ 22 h 108"/>
                    <a:gd name="T42" fmla="*/ 78 w 213"/>
                    <a:gd name="T43" fmla="*/ 0 h 108"/>
                    <a:gd name="T44" fmla="*/ 56 w 213"/>
                    <a:gd name="T45" fmla="*/ 22 h 108"/>
                    <a:gd name="T46" fmla="*/ 57 w 213"/>
                    <a:gd name="T47" fmla="*/ 28 h 108"/>
                    <a:gd name="T48" fmla="*/ 26 w 213"/>
                    <a:gd name="T49" fmla="*/ 65 h 108"/>
                    <a:gd name="T50" fmla="*/ 21 w 213"/>
                    <a:gd name="T51" fmla="*/ 64 h 108"/>
                    <a:gd name="T52" fmla="*/ 0 w 213"/>
                    <a:gd name="T53" fmla="*/ 86 h 108"/>
                    <a:gd name="T54" fmla="*/ 21 w 213"/>
                    <a:gd name="T55" fmla="*/ 108 h 108"/>
                    <a:gd name="T56" fmla="*/ 191 w 213"/>
                    <a:gd name="T57" fmla="*/ 34 h 108"/>
                    <a:gd name="T58" fmla="*/ 200 w 213"/>
                    <a:gd name="T59" fmla="*/ 43 h 108"/>
                    <a:gd name="T60" fmla="*/ 191 w 213"/>
                    <a:gd name="T61" fmla="*/ 52 h 108"/>
                    <a:gd name="T62" fmla="*/ 182 w 213"/>
                    <a:gd name="T63" fmla="*/ 43 h 108"/>
                    <a:gd name="T64" fmla="*/ 191 w 213"/>
                    <a:gd name="T65" fmla="*/ 34 h 108"/>
                    <a:gd name="T66" fmla="*/ 134 w 213"/>
                    <a:gd name="T67" fmla="*/ 62 h 108"/>
                    <a:gd name="T68" fmla="*/ 143 w 213"/>
                    <a:gd name="T69" fmla="*/ 71 h 108"/>
                    <a:gd name="T70" fmla="*/ 134 w 213"/>
                    <a:gd name="T71" fmla="*/ 80 h 108"/>
                    <a:gd name="T72" fmla="*/ 125 w 213"/>
                    <a:gd name="T73" fmla="*/ 71 h 108"/>
                    <a:gd name="T74" fmla="*/ 134 w 213"/>
                    <a:gd name="T75" fmla="*/ 62 h 108"/>
                    <a:gd name="T76" fmla="*/ 78 w 213"/>
                    <a:gd name="T77" fmla="*/ 13 h 108"/>
                    <a:gd name="T78" fmla="*/ 87 w 213"/>
                    <a:gd name="T79" fmla="*/ 22 h 108"/>
                    <a:gd name="T80" fmla="*/ 78 w 213"/>
                    <a:gd name="T81" fmla="*/ 31 h 108"/>
                    <a:gd name="T82" fmla="*/ 69 w 213"/>
                    <a:gd name="T83" fmla="*/ 22 h 108"/>
                    <a:gd name="T84" fmla="*/ 78 w 213"/>
                    <a:gd name="T85" fmla="*/ 13 h 108"/>
                    <a:gd name="T86" fmla="*/ 21 w 213"/>
                    <a:gd name="T87" fmla="*/ 77 h 108"/>
                    <a:gd name="T88" fmla="*/ 30 w 213"/>
                    <a:gd name="T89" fmla="*/ 86 h 108"/>
                    <a:gd name="T90" fmla="*/ 21 w 213"/>
                    <a:gd name="T91" fmla="*/ 95 h 108"/>
                    <a:gd name="T92" fmla="*/ 12 w 213"/>
                    <a:gd name="T93" fmla="*/ 86 h 108"/>
                    <a:gd name="T94" fmla="*/ 21 w 213"/>
                    <a:gd name="T95" fmla="*/ 77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13" h="108">
                      <a:moveTo>
                        <a:pt x="21" y="108"/>
                      </a:moveTo>
                      <a:cubicBezTo>
                        <a:pt x="33" y="108"/>
                        <a:pt x="43" y="98"/>
                        <a:pt x="43" y="86"/>
                      </a:cubicBezTo>
                      <a:cubicBezTo>
                        <a:pt x="43" y="82"/>
                        <a:pt x="42" y="79"/>
                        <a:pt x="41" y="76"/>
                      </a:cubicBezTo>
                      <a:cubicBezTo>
                        <a:pt x="68" y="42"/>
                        <a:pt x="68" y="42"/>
                        <a:pt x="68" y="42"/>
                      </a:cubicBezTo>
                      <a:cubicBezTo>
                        <a:pt x="71" y="43"/>
                        <a:pt x="74" y="44"/>
                        <a:pt x="78" y="44"/>
                      </a:cubicBezTo>
                      <a:cubicBezTo>
                        <a:pt x="81" y="44"/>
                        <a:pt x="83" y="43"/>
                        <a:pt x="86" y="43"/>
                      </a:cubicBezTo>
                      <a:cubicBezTo>
                        <a:pt x="113" y="65"/>
                        <a:pt x="113" y="65"/>
                        <a:pt x="113" y="65"/>
                      </a:cubicBezTo>
                      <a:cubicBezTo>
                        <a:pt x="113" y="67"/>
                        <a:pt x="112" y="69"/>
                        <a:pt x="112" y="71"/>
                      </a:cubicBezTo>
                      <a:cubicBezTo>
                        <a:pt x="112" y="83"/>
                        <a:pt x="122" y="93"/>
                        <a:pt x="134" y="93"/>
                      </a:cubicBezTo>
                      <a:cubicBezTo>
                        <a:pt x="146" y="93"/>
                        <a:pt x="156" y="83"/>
                        <a:pt x="156" y="71"/>
                      </a:cubicBezTo>
                      <a:cubicBezTo>
                        <a:pt x="177" y="60"/>
                        <a:pt x="177" y="60"/>
                        <a:pt x="177" y="60"/>
                      </a:cubicBezTo>
                      <a:cubicBezTo>
                        <a:pt x="181" y="63"/>
                        <a:pt x="186" y="64"/>
                        <a:pt x="191" y="64"/>
                      </a:cubicBezTo>
                      <a:cubicBezTo>
                        <a:pt x="203" y="64"/>
                        <a:pt x="213" y="55"/>
                        <a:pt x="213" y="43"/>
                      </a:cubicBezTo>
                      <a:cubicBezTo>
                        <a:pt x="213" y="31"/>
                        <a:pt x="203" y="21"/>
                        <a:pt x="191" y="21"/>
                      </a:cubicBezTo>
                      <a:cubicBezTo>
                        <a:pt x="179" y="21"/>
                        <a:pt x="169" y="31"/>
                        <a:pt x="169" y="43"/>
                      </a:cubicBezTo>
                      <a:cubicBezTo>
                        <a:pt x="169" y="43"/>
                        <a:pt x="169" y="43"/>
                        <a:pt x="169" y="44"/>
                      </a:cubicBezTo>
                      <a:cubicBezTo>
                        <a:pt x="149" y="55"/>
                        <a:pt x="149" y="55"/>
                        <a:pt x="149" y="55"/>
                      </a:cubicBezTo>
                      <a:cubicBezTo>
                        <a:pt x="145" y="51"/>
                        <a:pt x="140" y="49"/>
                        <a:pt x="134" y="49"/>
                      </a:cubicBezTo>
                      <a:cubicBezTo>
                        <a:pt x="131" y="49"/>
                        <a:pt x="127" y="50"/>
                        <a:pt x="125" y="51"/>
                      </a:cubicBezTo>
                      <a:cubicBezTo>
                        <a:pt x="98" y="29"/>
                        <a:pt x="98" y="29"/>
                        <a:pt x="98" y="29"/>
                      </a:cubicBezTo>
                      <a:cubicBezTo>
                        <a:pt x="99" y="27"/>
                        <a:pt x="100" y="25"/>
                        <a:pt x="100" y="22"/>
                      </a:cubicBezTo>
                      <a:cubicBezTo>
                        <a:pt x="100" y="10"/>
                        <a:pt x="90" y="0"/>
                        <a:pt x="78" y="0"/>
                      </a:cubicBezTo>
                      <a:cubicBezTo>
                        <a:pt x="66" y="0"/>
                        <a:pt x="56" y="10"/>
                        <a:pt x="56" y="22"/>
                      </a:cubicBezTo>
                      <a:cubicBezTo>
                        <a:pt x="56" y="24"/>
                        <a:pt x="56" y="26"/>
                        <a:pt x="57" y="28"/>
                      </a:cubicBezTo>
                      <a:cubicBezTo>
                        <a:pt x="26" y="65"/>
                        <a:pt x="26" y="65"/>
                        <a:pt x="26" y="65"/>
                      </a:cubicBezTo>
                      <a:cubicBezTo>
                        <a:pt x="25" y="65"/>
                        <a:pt x="23" y="64"/>
                        <a:pt x="21" y="64"/>
                      </a:cubicBezTo>
                      <a:cubicBezTo>
                        <a:pt x="9" y="64"/>
                        <a:pt x="0" y="74"/>
                        <a:pt x="0" y="86"/>
                      </a:cubicBezTo>
                      <a:cubicBezTo>
                        <a:pt x="0" y="98"/>
                        <a:pt x="9" y="108"/>
                        <a:pt x="21" y="108"/>
                      </a:cubicBezTo>
                      <a:close/>
                      <a:moveTo>
                        <a:pt x="191" y="34"/>
                      </a:moveTo>
                      <a:cubicBezTo>
                        <a:pt x="196" y="34"/>
                        <a:pt x="200" y="38"/>
                        <a:pt x="200" y="43"/>
                      </a:cubicBezTo>
                      <a:cubicBezTo>
                        <a:pt x="200" y="48"/>
                        <a:pt x="196" y="52"/>
                        <a:pt x="191" y="52"/>
                      </a:cubicBezTo>
                      <a:cubicBezTo>
                        <a:pt x="186" y="52"/>
                        <a:pt x="182" y="48"/>
                        <a:pt x="182" y="43"/>
                      </a:cubicBezTo>
                      <a:cubicBezTo>
                        <a:pt x="182" y="38"/>
                        <a:pt x="186" y="34"/>
                        <a:pt x="191" y="34"/>
                      </a:cubicBezTo>
                      <a:close/>
                      <a:moveTo>
                        <a:pt x="134" y="62"/>
                      </a:moveTo>
                      <a:cubicBezTo>
                        <a:pt x="139" y="62"/>
                        <a:pt x="143" y="66"/>
                        <a:pt x="143" y="71"/>
                      </a:cubicBezTo>
                      <a:cubicBezTo>
                        <a:pt x="143" y="76"/>
                        <a:pt x="139" y="80"/>
                        <a:pt x="134" y="80"/>
                      </a:cubicBezTo>
                      <a:cubicBezTo>
                        <a:pt x="129" y="80"/>
                        <a:pt x="125" y="76"/>
                        <a:pt x="125" y="71"/>
                      </a:cubicBezTo>
                      <a:cubicBezTo>
                        <a:pt x="125" y="66"/>
                        <a:pt x="129" y="62"/>
                        <a:pt x="134" y="62"/>
                      </a:cubicBezTo>
                      <a:close/>
                      <a:moveTo>
                        <a:pt x="78" y="13"/>
                      </a:moveTo>
                      <a:cubicBezTo>
                        <a:pt x="83" y="13"/>
                        <a:pt x="87" y="17"/>
                        <a:pt x="87" y="22"/>
                      </a:cubicBezTo>
                      <a:cubicBezTo>
                        <a:pt x="87" y="27"/>
                        <a:pt x="83" y="31"/>
                        <a:pt x="78" y="31"/>
                      </a:cubicBezTo>
                      <a:cubicBezTo>
                        <a:pt x="73" y="31"/>
                        <a:pt x="69" y="27"/>
                        <a:pt x="69" y="22"/>
                      </a:cubicBezTo>
                      <a:cubicBezTo>
                        <a:pt x="69" y="17"/>
                        <a:pt x="73" y="13"/>
                        <a:pt x="78" y="13"/>
                      </a:cubicBezTo>
                      <a:close/>
                      <a:moveTo>
                        <a:pt x="21" y="77"/>
                      </a:moveTo>
                      <a:cubicBezTo>
                        <a:pt x="26" y="77"/>
                        <a:pt x="30" y="81"/>
                        <a:pt x="30" y="86"/>
                      </a:cubicBezTo>
                      <a:cubicBezTo>
                        <a:pt x="30" y="91"/>
                        <a:pt x="26" y="95"/>
                        <a:pt x="21" y="95"/>
                      </a:cubicBezTo>
                      <a:cubicBezTo>
                        <a:pt x="16" y="95"/>
                        <a:pt x="12" y="91"/>
                        <a:pt x="12" y="86"/>
                      </a:cubicBezTo>
                      <a:cubicBezTo>
                        <a:pt x="12" y="81"/>
                        <a:pt x="16" y="77"/>
                        <a:pt x="21" y="77"/>
                      </a:cubicBezTo>
                      <a:close/>
                    </a:path>
                  </a:pathLst>
                </a:custGeom>
                <a:solidFill>
                  <a:srgbClr val="007083"/>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36000" tIns="36000" rIns="36000" bIns="36000" rtlCol="0" anchor="ctr" anchorCtr="0">
                  <a:noAutofit/>
                </a:bodyPr>
                <a:lstStyle/>
                <a:p>
                  <a:pPr algn="ctr"/>
                  <a:endParaRPr lang="ko-KR" altLang="en-US" sz="1600" dirty="0">
                    <a:solidFill>
                      <a:schemeClr val="lt1"/>
                    </a:solidFill>
                    <a:latin typeface="Segoe UI" panose="020B0502040204020203" pitchFamily="34" charset="0"/>
                    <a:cs typeface="Segoe UI" panose="020B0502040204020203" pitchFamily="34" charset="0"/>
                  </a:endParaRPr>
                </a:p>
              </p:txBody>
            </p:sp>
          </p:grpSp>
        </p:grpSp>
      </p:grpSp>
      <p:grpSp>
        <p:nvGrpSpPr>
          <p:cNvPr id="131" name="그룹 130">
            <a:extLst>
              <a:ext uri="{FF2B5EF4-FFF2-40B4-BE49-F238E27FC236}">
                <a16:creationId xmlns:a16="http://schemas.microsoft.com/office/drawing/2014/main" id="{193F4B13-B496-AB16-82B5-189C89D672AF}"/>
              </a:ext>
            </a:extLst>
          </p:cNvPr>
          <p:cNvGrpSpPr/>
          <p:nvPr/>
        </p:nvGrpSpPr>
        <p:grpSpPr>
          <a:xfrm>
            <a:off x="636639" y="2513943"/>
            <a:ext cx="1548172" cy="1082567"/>
            <a:chOff x="551972" y="2564743"/>
            <a:chExt cx="1548172" cy="1082567"/>
          </a:xfrm>
        </p:grpSpPr>
        <p:sp>
          <p:nvSpPr>
            <p:cNvPr id="15" name="TextBox 14">
              <a:extLst>
                <a:ext uri="{FF2B5EF4-FFF2-40B4-BE49-F238E27FC236}">
                  <a16:creationId xmlns:a16="http://schemas.microsoft.com/office/drawing/2014/main" id="{2CAC0638-CEEB-6248-3930-3000C23D507C}"/>
                </a:ext>
              </a:extLst>
            </p:cNvPr>
            <p:cNvSpPr txBox="1"/>
            <p:nvPr/>
          </p:nvSpPr>
          <p:spPr>
            <a:xfrm>
              <a:off x="551972" y="3324145"/>
              <a:ext cx="1548172" cy="323165"/>
            </a:xfrm>
            <a:prstGeom prst="rect">
              <a:avLst/>
            </a:prstGeom>
            <a:noFill/>
          </p:spPr>
          <p:txBody>
            <a:bodyPr wrap="square" rtlCol="0">
              <a:spAutoFit/>
            </a:bodyPr>
            <a:lstStyle/>
            <a:p>
              <a:pPr algn="ctr"/>
              <a:r>
                <a:rPr kumimoji="1" lang="en-US" sz="1500" dirty="0">
                  <a:ln>
                    <a:solidFill>
                      <a:srgbClr val="EE5A1F">
                        <a:alpha val="0"/>
                      </a:srgbClr>
                    </a:solidFill>
                  </a:ln>
                  <a:latin typeface="Segoe UI" panose="020B0502040204020203" pitchFamily="34" charset="0"/>
                  <a:ea typeface="Segoe UI" panose="020B0502040204020203" pitchFamily="34" charset="0"/>
                  <a:cs typeface="Segoe UI" panose="020B0502040204020203" pitchFamily="34" charset="0"/>
                </a:rPr>
                <a:t>Infrastructure</a:t>
              </a:r>
            </a:p>
          </p:txBody>
        </p:sp>
        <p:grpSp>
          <p:nvGrpSpPr>
            <p:cNvPr id="111" name="그룹 119">
              <a:extLst>
                <a:ext uri="{FF2B5EF4-FFF2-40B4-BE49-F238E27FC236}">
                  <a16:creationId xmlns:a16="http://schemas.microsoft.com/office/drawing/2014/main" id="{15D37E8B-2CAB-8E26-9057-0C9CDB87ECFD}"/>
                </a:ext>
              </a:extLst>
            </p:cNvPr>
            <p:cNvGrpSpPr/>
            <p:nvPr/>
          </p:nvGrpSpPr>
          <p:grpSpPr>
            <a:xfrm>
              <a:off x="947783" y="2564743"/>
              <a:ext cx="756550" cy="756550"/>
              <a:chOff x="928370" y="2469198"/>
              <a:chExt cx="608330" cy="608330"/>
            </a:xfrm>
          </p:grpSpPr>
          <p:sp>
            <p:nvSpPr>
              <p:cNvPr id="112" name="타원 120">
                <a:extLst>
                  <a:ext uri="{FF2B5EF4-FFF2-40B4-BE49-F238E27FC236}">
                    <a16:creationId xmlns:a16="http://schemas.microsoft.com/office/drawing/2014/main" id="{F3171CC8-EBCC-2787-5CF6-EC2A4679F321}"/>
                  </a:ext>
                </a:extLst>
              </p:cNvPr>
              <p:cNvSpPr/>
              <p:nvPr/>
            </p:nvSpPr>
            <p:spPr>
              <a:xfrm>
                <a:off x="928370" y="2469198"/>
                <a:ext cx="608330" cy="60833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endParaRPr lang="ko-KR" altLang="en-US" sz="1400" dirty="0">
                  <a:solidFill>
                    <a:schemeClr val="tx1"/>
                  </a:solidFill>
                </a:endParaRPr>
              </a:p>
            </p:txBody>
          </p:sp>
          <p:grpSp>
            <p:nvGrpSpPr>
              <p:cNvPr id="113" name="그룹 121">
                <a:extLst>
                  <a:ext uri="{FF2B5EF4-FFF2-40B4-BE49-F238E27FC236}">
                    <a16:creationId xmlns:a16="http://schemas.microsoft.com/office/drawing/2014/main" id="{F076A4FB-50BE-4044-301E-B250284C8DBB}"/>
                  </a:ext>
                </a:extLst>
              </p:cNvPr>
              <p:cNvGrpSpPr/>
              <p:nvPr/>
            </p:nvGrpSpPr>
            <p:grpSpPr>
              <a:xfrm>
                <a:off x="1098022" y="2563734"/>
                <a:ext cx="238653" cy="419258"/>
                <a:chOff x="4607611" y="2759075"/>
                <a:chExt cx="764490" cy="1343025"/>
              </a:xfrm>
            </p:grpSpPr>
            <p:sp>
              <p:nvSpPr>
                <p:cNvPr id="114" name="Freeform 22">
                  <a:extLst>
                    <a:ext uri="{FF2B5EF4-FFF2-40B4-BE49-F238E27FC236}">
                      <a16:creationId xmlns:a16="http://schemas.microsoft.com/office/drawing/2014/main" id="{005F69AC-ECD3-51A0-DFCB-494D9DC48D69}"/>
                    </a:ext>
                  </a:extLst>
                </p:cNvPr>
                <p:cNvSpPr>
                  <a:spLocks noEditPoints="1"/>
                </p:cNvSpPr>
                <p:nvPr/>
              </p:nvSpPr>
              <p:spPr bwMode="auto">
                <a:xfrm>
                  <a:off x="4929188" y="3478213"/>
                  <a:ext cx="322263" cy="481013"/>
                </a:xfrm>
                <a:custGeom>
                  <a:avLst/>
                  <a:gdLst>
                    <a:gd name="T0" fmla="*/ 51 w 85"/>
                    <a:gd name="T1" fmla="*/ 47 h 127"/>
                    <a:gd name="T2" fmla="*/ 51 w 85"/>
                    <a:gd name="T3" fmla="*/ 13 h 127"/>
                    <a:gd name="T4" fmla="*/ 41 w 85"/>
                    <a:gd name="T5" fmla="*/ 0 h 127"/>
                    <a:gd name="T6" fmla="*/ 28 w 85"/>
                    <a:gd name="T7" fmla="*/ 13 h 127"/>
                    <a:gd name="T8" fmla="*/ 28 w 85"/>
                    <a:gd name="T9" fmla="*/ 47 h 127"/>
                    <a:gd name="T10" fmla="*/ 0 w 85"/>
                    <a:gd name="T11" fmla="*/ 86 h 127"/>
                    <a:gd name="T12" fmla="*/ 41 w 85"/>
                    <a:gd name="T13" fmla="*/ 127 h 127"/>
                    <a:gd name="T14" fmla="*/ 85 w 85"/>
                    <a:gd name="T15" fmla="*/ 86 h 127"/>
                    <a:gd name="T16" fmla="*/ 51 w 85"/>
                    <a:gd name="T17" fmla="*/ 47 h 127"/>
                    <a:gd name="T18" fmla="*/ 49 w 85"/>
                    <a:gd name="T19" fmla="*/ 112 h 127"/>
                    <a:gd name="T20" fmla="*/ 46 w 85"/>
                    <a:gd name="T21" fmla="*/ 112 h 127"/>
                    <a:gd name="T22" fmla="*/ 26 w 85"/>
                    <a:gd name="T23" fmla="*/ 104 h 127"/>
                    <a:gd name="T24" fmla="*/ 15 w 85"/>
                    <a:gd name="T25" fmla="*/ 83 h 127"/>
                    <a:gd name="T26" fmla="*/ 23 w 85"/>
                    <a:gd name="T27" fmla="*/ 76 h 127"/>
                    <a:gd name="T28" fmla="*/ 28 w 85"/>
                    <a:gd name="T29" fmla="*/ 83 h 127"/>
                    <a:gd name="T30" fmla="*/ 33 w 85"/>
                    <a:gd name="T31" fmla="*/ 96 h 127"/>
                    <a:gd name="T32" fmla="*/ 49 w 85"/>
                    <a:gd name="T33" fmla="*/ 99 h 127"/>
                    <a:gd name="T34" fmla="*/ 54 w 85"/>
                    <a:gd name="T35" fmla="*/ 104 h 127"/>
                    <a:gd name="T36" fmla="*/ 49 w 85"/>
                    <a:gd name="T37" fmla="*/ 112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5" h="127">
                      <a:moveTo>
                        <a:pt x="51" y="47"/>
                      </a:moveTo>
                      <a:cubicBezTo>
                        <a:pt x="51" y="13"/>
                        <a:pt x="51" y="13"/>
                        <a:pt x="51" y="13"/>
                      </a:cubicBezTo>
                      <a:cubicBezTo>
                        <a:pt x="51" y="6"/>
                        <a:pt x="49" y="0"/>
                        <a:pt x="41" y="0"/>
                      </a:cubicBezTo>
                      <a:cubicBezTo>
                        <a:pt x="36" y="0"/>
                        <a:pt x="28" y="6"/>
                        <a:pt x="28" y="13"/>
                      </a:cubicBezTo>
                      <a:cubicBezTo>
                        <a:pt x="28" y="47"/>
                        <a:pt x="28" y="47"/>
                        <a:pt x="28" y="47"/>
                      </a:cubicBezTo>
                      <a:cubicBezTo>
                        <a:pt x="13" y="50"/>
                        <a:pt x="0" y="68"/>
                        <a:pt x="0" y="86"/>
                      </a:cubicBezTo>
                      <a:cubicBezTo>
                        <a:pt x="0" y="109"/>
                        <a:pt x="20" y="127"/>
                        <a:pt x="41" y="127"/>
                      </a:cubicBezTo>
                      <a:cubicBezTo>
                        <a:pt x="64" y="127"/>
                        <a:pt x="85" y="109"/>
                        <a:pt x="85" y="86"/>
                      </a:cubicBezTo>
                      <a:cubicBezTo>
                        <a:pt x="85" y="68"/>
                        <a:pt x="72" y="50"/>
                        <a:pt x="51" y="47"/>
                      </a:cubicBezTo>
                      <a:close/>
                      <a:moveTo>
                        <a:pt x="49" y="112"/>
                      </a:moveTo>
                      <a:cubicBezTo>
                        <a:pt x="46" y="112"/>
                        <a:pt x="46" y="112"/>
                        <a:pt x="46" y="112"/>
                      </a:cubicBezTo>
                      <a:cubicBezTo>
                        <a:pt x="36" y="112"/>
                        <a:pt x="28" y="109"/>
                        <a:pt x="26" y="104"/>
                      </a:cubicBezTo>
                      <a:cubicBezTo>
                        <a:pt x="15" y="96"/>
                        <a:pt x="15" y="83"/>
                        <a:pt x="15" y="83"/>
                      </a:cubicBezTo>
                      <a:cubicBezTo>
                        <a:pt x="15" y="78"/>
                        <a:pt x="20" y="76"/>
                        <a:pt x="23" y="76"/>
                      </a:cubicBezTo>
                      <a:cubicBezTo>
                        <a:pt x="26" y="76"/>
                        <a:pt x="28" y="78"/>
                        <a:pt x="28" y="83"/>
                      </a:cubicBezTo>
                      <a:cubicBezTo>
                        <a:pt x="28" y="83"/>
                        <a:pt x="28" y="91"/>
                        <a:pt x="33" y="96"/>
                      </a:cubicBezTo>
                      <a:cubicBezTo>
                        <a:pt x="36" y="99"/>
                        <a:pt x="41" y="101"/>
                        <a:pt x="49" y="99"/>
                      </a:cubicBezTo>
                      <a:cubicBezTo>
                        <a:pt x="51" y="99"/>
                        <a:pt x="54" y="101"/>
                        <a:pt x="54" y="104"/>
                      </a:cubicBezTo>
                      <a:cubicBezTo>
                        <a:pt x="54" y="109"/>
                        <a:pt x="51" y="109"/>
                        <a:pt x="49" y="112"/>
                      </a:cubicBezTo>
                      <a:close/>
                    </a:path>
                  </a:pathLst>
                </a:custGeom>
                <a:solidFill>
                  <a:srgbClr val="007083"/>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36000" tIns="36000" rIns="36000" bIns="36000" rtlCol="0" anchor="ctr" anchorCtr="0">
                  <a:noAutofit/>
                </a:bodyPr>
                <a:lstStyle/>
                <a:p>
                  <a:pPr algn="ctr"/>
                  <a:endParaRPr lang="ko-KR" altLang="en-US" sz="1600" dirty="0">
                    <a:latin typeface="Segoe UI" panose="020B0502040204020203" pitchFamily="34" charset="0"/>
                    <a:cs typeface="Segoe UI" panose="020B0502040204020203" pitchFamily="34" charset="0"/>
                  </a:endParaRPr>
                </a:p>
              </p:txBody>
            </p:sp>
            <p:sp>
              <p:nvSpPr>
                <p:cNvPr id="115" name="Freeform 23">
                  <a:extLst>
                    <a:ext uri="{FF2B5EF4-FFF2-40B4-BE49-F238E27FC236}">
                      <a16:creationId xmlns:a16="http://schemas.microsoft.com/office/drawing/2014/main" id="{0803A18E-30FF-D1F9-0FC2-A54699008DD3}"/>
                    </a:ext>
                  </a:extLst>
                </p:cNvPr>
                <p:cNvSpPr>
                  <a:spLocks noEditPoints="1"/>
                </p:cNvSpPr>
                <p:nvPr/>
              </p:nvSpPr>
              <p:spPr bwMode="auto">
                <a:xfrm>
                  <a:off x="4779963" y="2759075"/>
                  <a:ext cx="592138" cy="1343025"/>
                </a:xfrm>
                <a:custGeom>
                  <a:avLst/>
                  <a:gdLst>
                    <a:gd name="T0" fmla="*/ 122 w 156"/>
                    <a:gd name="T1" fmla="*/ 214 h 355"/>
                    <a:gd name="T2" fmla="*/ 122 w 156"/>
                    <a:gd name="T3" fmla="*/ 172 h 355"/>
                    <a:gd name="T4" fmla="*/ 143 w 156"/>
                    <a:gd name="T5" fmla="*/ 172 h 355"/>
                    <a:gd name="T6" fmla="*/ 148 w 156"/>
                    <a:gd name="T7" fmla="*/ 170 h 355"/>
                    <a:gd name="T8" fmla="*/ 143 w 156"/>
                    <a:gd name="T9" fmla="*/ 162 h 355"/>
                    <a:gd name="T10" fmla="*/ 122 w 156"/>
                    <a:gd name="T11" fmla="*/ 162 h 355"/>
                    <a:gd name="T12" fmla="*/ 122 w 156"/>
                    <a:gd name="T13" fmla="*/ 141 h 355"/>
                    <a:gd name="T14" fmla="*/ 143 w 156"/>
                    <a:gd name="T15" fmla="*/ 141 h 355"/>
                    <a:gd name="T16" fmla="*/ 148 w 156"/>
                    <a:gd name="T17" fmla="*/ 136 h 355"/>
                    <a:gd name="T18" fmla="*/ 143 w 156"/>
                    <a:gd name="T19" fmla="*/ 131 h 355"/>
                    <a:gd name="T20" fmla="*/ 122 w 156"/>
                    <a:gd name="T21" fmla="*/ 131 h 355"/>
                    <a:gd name="T22" fmla="*/ 122 w 156"/>
                    <a:gd name="T23" fmla="*/ 107 h 355"/>
                    <a:gd name="T24" fmla="*/ 143 w 156"/>
                    <a:gd name="T25" fmla="*/ 107 h 355"/>
                    <a:gd name="T26" fmla="*/ 148 w 156"/>
                    <a:gd name="T27" fmla="*/ 104 h 355"/>
                    <a:gd name="T28" fmla="*/ 143 w 156"/>
                    <a:gd name="T29" fmla="*/ 99 h 355"/>
                    <a:gd name="T30" fmla="*/ 122 w 156"/>
                    <a:gd name="T31" fmla="*/ 99 h 355"/>
                    <a:gd name="T32" fmla="*/ 122 w 156"/>
                    <a:gd name="T33" fmla="*/ 76 h 355"/>
                    <a:gd name="T34" fmla="*/ 143 w 156"/>
                    <a:gd name="T35" fmla="*/ 76 h 355"/>
                    <a:gd name="T36" fmla="*/ 148 w 156"/>
                    <a:gd name="T37" fmla="*/ 73 h 355"/>
                    <a:gd name="T38" fmla="*/ 143 w 156"/>
                    <a:gd name="T39" fmla="*/ 65 h 355"/>
                    <a:gd name="T40" fmla="*/ 122 w 156"/>
                    <a:gd name="T41" fmla="*/ 65 h 355"/>
                    <a:gd name="T42" fmla="*/ 122 w 156"/>
                    <a:gd name="T43" fmla="*/ 31 h 355"/>
                    <a:gd name="T44" fmla="*/ 86 w 156"/>
                    <a:gd name="T45" fmla="*/ 0 h 355"/>
                    <a:gd name="T46" fmla="*/ 73 w 156"/>
                    <a:gd name="T47" fmla="*/ 0 h 355"/>
                    <a:gd name="T48" fmla="*/ 34 w 156"/>
                    <a:gd name="T49" fmla="*/ 31 h 355"/>
                    <a:gd name="T50" fmla="*/ 34 w 156"/>
                    <a:gd name="T51" fmla="*/ 214 h 355"/>
                    <a:gd name="T52" fmla="*/ 0 w 156"/>
                    <a:gd name="T53" fmla="*/ 277 h 355"/>
                    <a:gd name="T54" fmla="*/ 78 w 156"/>
                    <a:gd name="T55" fmla="*/ 355 h 355"/>
                    <a:gd name="T56" fmla="*/ 156 w 156"/>
                    <a:gd name="T57" fmla="*/ 277 h 355"/>
                    <a:gd name="T58" fmla="*/ 122 w 156"/>
                    <a:gd name="T59" fmla="*/ 214 h 355"/>
                    <a:gd name="T60" fmla="*/ 78 w 156"/>
                    <a:gd name="T61" fmla="*/ 337 h 355"/>
                    <a:gd name="T62" fmla="*/ 19 w 156"/>
                    <a:gd name="T63" fmla="*/ 277 h 355"/>
                    <a:gd name="T64" fmla="*/ 45 w 156"/>
                    <a:gd name="T65" fmla="*/ 222 h 355"/>
                    <a:gd name="T66" fmla="*/ 50 w 156"/>
                    <a:gd name="T67" fmla="*/ 220 h 355"/>
                    <a:gd name="T68" fmla="*/ 50 w 156"/>
                    <a:gd name="T69" fmla="*/ 31 h 355"/>
                    <a:gd name="T70" fmla="*/ 73 w 156"/>
                    <a:gd name="T71" fmla="*/ 16 h 355"/>
                    <a:gd name="T72" fmla="*/ 86 w 156"/>
                    <a:gd name="T73" fmla="*/ 16 h 355"/>
                    <a:gd name="T74" fmla="*/ 107 w 156"/>
                    <a:gd name="T75" fmla="*/ 31 h 355"/>
                    <a:gd name="T76" fmla="*/ 107 w 156"/>
                    <a:gd name="T77" fmla="*/ 220 h 355"/>
                    <a:gd name="T78" fmla="*/ 109 w 156"/>
                    <a:gd name="T79" fmla="*/ 222 h 355"/>
                    <a:gd name="T80" fmla="*/ 140 w 156"/>
                    <a:gd name="T81" fmla="*/ 277 h 355"/>
                    <a:gd name="T82" fmla="*/ 78 w 156"/>
                    <a:gd name="T83" fmla="*/ 337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6" h="355">
                      <a:moveTo>
                        <a:pt x="122" y="214"/>
                      </a:moveTo>
                      <a:cubicBezTo>
                        <a:pt x="122" y="172"/>
                        <a:pt x="122" y="172"/>
                        <a:pt x="122" y="172"/>
                      </a:cubicBezTo>
                      <a:cubicBezTo>
                        <a:pt x="143" y="172"/>
                        <a:pt x="143" y="172"/>
                        <a:pt x="143" y="172"/>
                      </a:cubicBezTo>
                      <a:cubicBezTo>
                        <a:pt x="146" y="172"/>
                        <a:pt x="148" y="172"/>
                        <a:pt x="148" y="170"/>
                      </a:cubicBezTo>
                      <a:cubicBezTo>
                        <a:pt x="148" y="165"/>
                        <a:pt x="146" y="162"/>
                        <a:pt x="143" y="162"/>
                      </a:cubicBezTo>
                      <a:cubicBezTo>
                        <a:pt x="122" y="162"/>
                        <a:pt x="122" y="162"/>
                        <a:pt x="122" y="162"/>
                      </a:cubicBezTo>
                      <a:cubicBezTo>
                        <a:pt x="122" y="141"/>
                        <a:pt x="122" y="141"/>
                        <a:pt x="122" y="141"/>
                      </a:cubicBezTo>
                      <a:cubicBezTo>
                        <a:pt x="143" y="141"/>
                        <a:pt x="143" y="141"/>
                        <a:pt x="143" y="141"/>
                      </a:cubicBezTo>
                      <a:cubicBezTo>
                        <a:pt x="146" y="141"/>
                        <a:pt x="148" y="141"/>
                        <a:pt x="148" y="136"/>
                      </a:cubicBezTo>
                      <a:cubicBezTo>
                        <a:pt x="148" y="133"/>
                        <a:pt x="146" y="131"/>
                        <a:pt x="143" y="131"/>
                      </a:cubicBezTo>
                      <a:cubicBezTo>
                        <a:pt x="122" y="131"/>
                        <a:pt x="122" y="131"/>
                        <a:pt x="122" y="131"/>
                      </a:cubicBezTo>
                      <a:cubicBezTo>
                        <a:pt x="122" y="107"/>
                        <a:pt x="122" y="107"/>
                        <a:pt x="122" y="107"/>
                      </a:cubicBezTo>
                      <a:cubicBezTo>
                        <a:pt x="143" y="107"/>
                        <a:pt x="143" y="107"/>
                        <a:pt x="143" y="107"/>
                      </a:cubicBezTo>
                      <a:cubicBezTo>
                        <a:pt x="146" y="107"/>
                        <a:pt x="148" y="107"/>
                        <a:pt x="148" y="104"/>
                      </a:cubicBezTo>
                      <a:cubicBezTo>
                        <a:pt x="148" y="102"/>
                        <a:pt x="146" y="99"/>
                        <a:pt x="143" y="99"/>
                      </a:cubicBezTo>
                      <a:cubicBezTo>
                        <a:pt x="122" y="99"/>
                        <a:pt x="122" y="99"/>
                        <a:pt x="122" y="99"/>
                      </a:cubicBezTo>
                      <a:cubicBezTo>
                        <a:pt x="122" y="76"/>
                        <a:pt x="122" y="76"/>
                        <a:pt x="122" y="76"/>
                      </a:cubicBezTo>
                      <a:cubicBezTo>
                        <a:pt x="143" y="76"/>
                        <a:pt x="143" y="76"/>
                        <a:pt x="143" y="76"/>
                      </a:cubicBezTo>
                      <a:cubicBezTo>
                        <a:pt x="146" y="76"/>
                        <a:pt x="148" y="76"/>
                        <a:pt x="148" y="73"/>
                      </a:cubicBezTo>
                      <a:cubicBezTo>
                        <a:pt x="148" y="70"/>
                        <a:pt x="146" y="65"/>
                        <a:pt x="143" y="65"/>
                      </a:cubicBezTo>
                      <a:cubicBezTo>
                        <a:pt x="122" y="65"/>
                        <a:pt x="122" y="65"/>
                        <a:pt x="122" y="65"/>
                      </a:cubicBezTo>
                      <a:cubicBezTo>
                        <a:pt x="122" y="31"/>
                        <a:pt x="122" y="31"/>
                        <a:pt x="122" y="31"/>
                      </a:cubicBezTo>
                      <a:cubicBezTo>
                        <a:pt x="122" y="13"/>
                        <a:pt x="102" y="0"/>
                        <a:pt x="86" y="0"/>
                      </a:cubicBezTo>
                      <a:cubicBezTo>
                        <a:pt x="73" y="0"/>
                        <a:pt x="73" y="0"/>
                        <a:pt x="73" y="0"/>
                      </a:cubicBezTo>
                      <a:cubicBezTo>
                        <a:pt x="52" y="0"/>
                        <a:pt x="34" y="13"/>
                        <a:pt x="34" y="31"/>
                      </a:cubicBezTo>
                      <a:cubicBezTo>
                        <a:pt x="34" y="214"/>
                        <a:pt x="34" y="214"/>
                        <a:pt x="34" y="214"/>
                      </a:cubicBezTo>
                      <a:cubicBezTo>
                        <a:pt x="11" y="227"/>
                        <a:pt x="0" y="248"/>
                        <a:pt x="0" y="277"/>
                      </a:cubicBezTo>
                      <a:cubicBezTo>
                        <a:pt x="0" y="319"/>
                        <a:pt x="37" y="355"/>
                        <a:pt x="78" y="355"/>
                      </a:cubicBezTo>
                      <a:cubicBezTo>
                        <a:pt x="120" y="355"/>
                        <a:pt x="156" y="319"/>
                        <a:pt x="156" y="277"/>
                      </a:cubicBezTo>
                      <a:cubicBezTo>
                        <a:pt x="156" y="248"/>
                        <a:pt x="143" y="227"/>
                        <a:pt x="122" y="214"/>
                      </a:cubicBezTo>
                      <a:close/>
                      <a:moveTo>
                        <a:pt x="78" y="337"/>
                      </a:moveTo>
                      <a:cubicBezTo>
                        <a:pt x="45" y="337"/>
                        <a:pt x="19" y="308"/>
                        <a:pt x="19" y="277"/>
                      </a:cubicBezTo>
                      <a:cubicBezTo>
                        <a:pt x="19" y="261"/>
                        <a:pt x="21" y="235"/>
                        <a:pt x="45" y="222"/>
                      </a:cubicBezTo>
                      <a:cubicBezTo>
                        <a:pt x="50" y="220"/>
                        <a:pt x="50" y="220"/>
                        <a:pt x="50" y="220"/>
                      </a:cubicBezTo>
                      <a:cubicBezTo>
                        <a:pt x="50" y="31"/>
                        <a:pt x="50" y="31"/>
                        <a:pt x="50" y="31"/>
                      </a:cubicBezTo>
                      <a:cubicBezTo>
                        <a:pt x="50" y="21"/>
                        <a:pt x="63" y="16"/>
                        <a:pt x="73" y="16"/>
                      </a:cubicBezTo>
                      <a:cubicBezTo>
                        <a:pt x="86" y="16"/>
                        <a:pt x="86" y="16"/>
                        <a:pt x="86" y="16"/>
                      </a:cubicBezTo>
                      <a:cubicBezTo>
                        <a:pt x="94" y="16"/>
                        <a:pt x="107" y="21"/>
                        <a:pt x="107" y="31"/>
                      </a:cubicBezTo>
                      <a:cubicBezTo>
                        <a:pt x="107" y="220"/>
                        <a:pt x="107" y="220"/>
                        <a:pt x="107" y="220"/>
                      </a:cubicBezTo>
                      <a:cubicBezTo>
                        <a:pt x="109" y="222"/>
                        <a:pt x="109" y="222"/>
                        <a:pt x="109" y="222"/>
                      </a:cubicBezTo>
                      <a:cubicBezTo>
                        <a:pt x="135" y="235"/>
                        <a:pt x="140" y="261"/>
                        <a:pt x="140" y="277"/>
                      </a:cubicBezTo>
                      <a:cubicBezTo>
                        <a:pt x="140" y="308"/>
                        <a:pt x="109" y="337"/>
                        <a:pt x="78" y="337"/>
                      </a:cubicBez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ko-KR" altLang="en-US" dirty="0">
                    <a:solidFill>
                      <a:schemeClr val="lt1"/>
                    </a:solidFill>
                  </a:endParaRPr>
                </a:p>
              </p:txBody>
            </p:sp>
            <p:sp>
              <p:nvSpPr>
                <p:cNvPr id="116" name="Freeform 24">
                  <a:extLst>
                    <a:ext uri="{FF2B5EF4-FFF2-40B4-BE49-F238E27FC236}">
                      <a16:creationId xmlns:a16="http://schemas.microsoft.com/office/drawing/2014/main" id="{B73BF5C5-12CE-56D1-30DC-A487D484A4CE}"/>
                    </a:ext>
                  </a:extLst>
                </p:cNvPr>
                <p:cNvSpPr>
                  <a:spLocks/>
                </p:cNvSpPr>
                <p:nvPr/>
              </p:nvSpPr>
              <p:spPr bwMode="auto">
                <a:xfrm>
                  <a:off x="4607611" y="3213100"/>
                  <a:ext cx="250824" cy="306388"/>
                </a:xfrm>
                <a:custGeom>
                  <a:avLst/>
                  <a:gdLst>
                    <a:gd name="T0" fmla="*/ 63 w 66"/>
                    <a:gd name="T1" fmla="*/ 46 h 81"/>
                    <a:gd name="T2" fmla="*/ 52 w 66"/>
                    <a:gd name="T3" fmla="*/ 46 h 81"/>
                    <a:gd name="T4" fmla="*/ 50 w 66"/>
                    <a:gd name="T5" fmla="*/ 44 h 81"/>
                    <a:gd name="T6" fmla="*/ 50 w 66"/>
                    <a:gd name="T7" fmla="*/ 3 h 81"/>
                    <a:gd name="T8" fmla="*/ 48 w 66"/>
                    <a:gd name="T9" fmla="*/ 0 h 81"/>
                    <a:gd name="T10" fmla="*/ 33 w 66"/>
                    <a:gd name="T11" fmla="*/ 0 h 81"/>
                    <a:gd name="T12" fmla="*/ 18 w 66"/>
                    <a:gd name="T13" fmla="*/ 0 h 81"/>
                    <a:gd name="T14" fmla="*/ 16 w 66"/>
                    <a:gd name="T15" fmla="*/ 3 h 81"/>
                    <a:gd name="T16" fmla="*/ 16 w 66"/>
                    <a:gd name="T17" fmla="*/ 44 h 81"/>
                    <a:gd name="T18" fmla="*/ 14 w 66"/>
                    <a:gd name="T19" fmla="*/ 46 h 81"/>
                    <a:gd name="T20" fmla="*/ 3 w 66"/>
                    <a:gd name="T21" fmla="*/ 46 h 81"/>
                    <a:gd name="T22" fmla="*/ 2 w 66"/>
                    <a:gd name="T23" fmla="*/ 50 h 81"/>
                    <a:gd name="T24" fmla="*/ 32 w 66"/>
                    <a:gd name="T25" fmla="*/ 81 h 81"/>
                    <a:gd name="T26" fmla="*/ 33 w 66"/>
                    <a:gd name="T27" fmla="*/ 81 h 81"/>
                    <a:gd name="T28" fmla="*/ 34 w 66"/>
                    <a:gd name="T29" fmla="*/ 81 h 81"/>
                    <a:gd name="T30" fmla="*/ 64 w 66"/>
                    <a:gd name="T31" fmla="*/ 50 h 81"/>
                    <a:gd name="T32" fmla="*/ 63 w 66"/>
                    <a:gd name="T33" fmla="*/ 46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6" h="81">
                      <a:moveTo>
                        <a:pt x="63" y="46"/>
                      </a:moveTo>
                      <a:cubicBezTo>
                        <a:pt x="52" y="46"/>
                        <a:pt x="52" y="46"/>
                        <a:pt x="52" y="46"/>
                      </a:cubicBezTo>
                      <a:cubicBezTo>
                        <a:pt x="51" y="46"/>
                        <a:pt x="50" y="45"/>
                        <a:pt x="50" y="44"/>
                      </a:cubicBezTo>
                      <a:cubicBezTo>
                        <a:pt x="50" y="3"/>
                        <a:pt x="50" y="3"/>
                        <a:pt x="50" y="3"/>
                      </a:cubicBezTo>
                      <a:cubicBezTo>
                        <a:pt x="50" y="1"/>
                        <a:pt x="49" y="0"/>
                        <a:pt x="48" y="0"/>
                      </a:cubicBezTo>
                      <a:cubicBezTo>
                        <a:pt x="33" y="0"/>
                        <a:pt x="33" y="0"/>
                        <a:pt x="33" y="0"/>
                      </a:cubicBezTo>
                      <a:cubicBezTo>
                        <a:pt x="18" y="0"/>
                        <a:pt x="18" y="0"/>
                        <a:pt x="18" y="0"/>
                      </a:cubicBezTo>
                      <a:cubicBezTo>
                        <a:pt x="17" y="0"/>
                        <a:pt x="16" y="1"/>
                        <a:pt x="16" y="3"/>
                      </a:cubicBezTo>
                      <a:cubicBezTo>
                        <a:pt x="16" y="44"/>
                        <a:pt x="16" y="44"/>
                        <a:pt x="16" y="44"/>
                      </a:cubicBezTo>
                      <a:cubicBezTo>
                        <a:pt x="16" y="45"/>
                        <a:pt x="15" y="46"/>
                        <a:pt x="14" y="46"/>
                      </a:cubicBezTo>
                      <a:cubicBezTo>
                        <a:pt x="3" y="46"/>
                        <a:pt x="3" y="46"/>
                        <a:pt x="3" y="46"/>
                      </a:cubicBezTo>
                      <a:cubicBezTo>
                        <a:pt x="1" y="46"/>
                        <a:pt x="0" y="48"/>
                        <a:pt x="2" y="50"/>
                      </a:cubicBezTo>
                      <a:cubicBezTo>
                        <a:pt x="32" y="81"/>
                        <a:pt x="32" y="81"/>
                        <a:pt x="32" y="81"/>
                      </a:cubicBezTo>
                      <a:cubicBezTo>
                        <a:pt x="33" y="81"/>
                        <a:pt x="33" y="81"/>
                        <a:pt x="33" y="81"/>
                      </a:cubicBezTo>
                      <a:cubicBezTo>
                        <a:pt x="33" y="81"/>
                        <a:pt x="33" y="81"/>
                        <a:pt x="34" y="81"/>
                      </a:cubicBezTo>
                      <a:cubicBezTo>
                        <a:pt x="64" y="50"/>
                        <a:pt x="64" y="50"/>
                        <a:pt x="64" y="50"/>
                      </a:cubicBezTo>
                      <a:cubicBezTo>
                        <a:pt x="66" y="48"/>
                        <a:pt x="65" y="46"/>
                        <a:pt x="63" y="46"/>
                      </a:cubicBezTo>
                      <a:close/>
                    </a:path>
                  </a:pathLst>
                </a:custGeom>
                <a:solidFill>
                  <a:srgbClr val="007083"/>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36000" tIns="36000" rIns="36000" bIns="36000" rtlCol="0" anchor="ctr" anchorCtr="0">
                  <a:noAutofit/>
                </a:bodyPr>
                <a:lstStyle/>
                <a:p>
                  <a:pPr algn="ctr"/>
                  <a:endParaRPr lang="ko-KR" altLang="en-US" sz="1600" dirty="0">
                    <a:latin typeface="Segoe UI" panose="020B0502040204020203" pitchFamily="34" charset="0"/>
                    <a:cs typeface="Segoe UI" panose="020B0502040204020203" pitchFamily="34" charset="0"/>
                  </a:endParaRPr>
                </a:p>
              </p:txBody>
            </p:sp>
            <p:sp>
              <p:nvSpPr>
                <p:cNvPr id="117" name="Freeform 25">
                  <a:extLst>
                    <a:ext uri="{FF2B5EF4-FFF2-40B4-BE49-F238E27FC236}">
                      <a16:creationId xmlns:a16="http://schemas.microsoft.com/office/drawing/2014/main" id="{5C4463D0-EFFB-9FE5-9B22-76FB96185BEB}"/>
                    </a:ext>
                  </a:extLst>
                </p:cNvPr>
                <p:cNvSpPr>
                  <a:spLocks/>
                </p:cNvSpPr>
                <p:nvPr/>
              </p:nvSpPr>
              <p:spPr bwMode="auto">
                <a:xfrm>
                  <a:off x="4607611" y="2824163"/>
                  <a:ext cx="250824" cy="306388"/>
                </a:xfrm>
                <a:custGeom>
                  <a:avLst/>
                  <a:gdLst>
                    <a:gd name="T0" fmla="*/ 63 w 66"/>
                    <a:gd name="T1" fmla="*/ 35 h 81"/>
                    <a:gd name="T2" fmla="*/ 52 w 66"/>
                    <a:gd name="T3" fmla="*/ 35 h 81"/>
                    <a:gd name="T4" fmla="*/ 50 w 66"/>
                    <a:gd name="T5" fmla="*/ 37 h 81"/>
                    <a:gd name="T6" fmla="*/ 50 w 66"/>
                    <a:gd name="T7" fmla="*/ 78 h 81"/>
                    <a:gd name="T8" fmla="*/ 48 w 66"/>
                    <a:gd name="T9" fmla="*/ 81 h 81"/>
                    <a:gd name="T10" fmla="*/ 33 w 66"/>
                    <a:gd name="T11" fmla="*/ 81 h 81"/>
                    <a:gd name="T12" fmla="*/ 18 w 66"/>
                    <a:gd name="T13" fmla="*/ 81 h 81"/>
                    <a:gd name="T14" fmla="*/ 16 w 66"/>
                    <a:gd name="T15" fmla="*/ 78 h 81"/>
                    <a:gd name="T16" fmla="*/ 16 w 66"/>
                    <a:gd name="T17" fmla="*/ 37 h 81"/>
                    <a:gd name="T18" fmla="*/ 14 w 66"/>
                    <a:gd name="T19" fmla="*/ 35 h 81"/>
                    <a:gd name="T20" fmla="*/ 3 w 66"/>
                    <a:gd name="T21" fmla="*/ 35 h 81"/>
                    <a:gd name="T22" fmla="*/ 2 w 66"/>
                    <a:gd name="T23" fmla="*/ 31 h 81"/>
                    <a:gd name="T24" fmla="*/ 32 w 66"/>
                    <a:gd name="T25" fmla="*/ 0 h 81"/>
                    <a:gd name="T26" fmla="*/ 33 w 66"/>
                    <a:gd name="T27" fmla="*/ 0 h 81"/>
                    <a:gd name="T28" fmla="*/ 34 w 66"/>
                    <a:gd name="T29" fmla="*/ 0 h 81"/>
                    <a:gd name="T30" fmla="*/ 64 w 66"/>
                    <a:gd name="T31" fmla="*/ 31 h 81"/>
                    <a:gd name="T32" fmla="*/ 63 w 66"/>
                    <a:gd name="T33" fmla="*/ 35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6" h="81">
                      <a:moveTo>
                        <a:pt x="63" y="35"/>
                      </a:moveTo>
                      <a:cubicBezTo>
                        <a:pt x="52" y="35"/>
                        <a:pt x="52" y="35"/>
                        <a:pt x="52" y="35"/>
                      </a:cubicBezTo>
                      <a:cubicBezTo>
                        <a:pt x="51" y="35"/>
                        <a:pt x="50" y="36"/>
                        <a:pt x="50" y="37"/>
                      </a:cubicBezTo>
                      <a:cubicBezTo>
                        <a:pt x="50" y="78"/>
                        <a:pt x="50" y="78"/>
                        <a:pt x="50" y="78"/>
                      </a:cubicBezTo>
                      <a:cubicBezTo>
                        <a:pt x="50" y="80"/>
                        <a:pt x="49" y="81"/>
                        <a:pt x="48" y="81"/>
                      </a:cubicBezTo>
                      <a:cubicBezTo>
                        <a:pt x="33" y="81"/>
                        <a:pt x="33" y="81"/>
                        <a:pt x="33" y="81"/>
                      </a:cubicBezTo>
                      <a:cubicBezTo>
                        <a:pt x="18" y="81"/>
                        <a:pt x="18" y="81"/>
                        <a:pt x="18" y="81"/>
                      </a:cubicBezTo>
                      <a:cubicBezTo>
                        <a:pt x="17" y="81"/>
                        <a:pt x="16" y="80"/>
                        <a:pt x="16" y="78"/>
                      </a:cubicBezTo>
                      <a:cubicBezTo>
                        <a:pt x="16" y="37"/>
                        <a:pt x="16" y="37"/>
                        <a:pt x="16" y="37"/>
                      </a:cubicBezTo>
                      <a:cubicBezTo>
                        <a:pt x="16" y="36"/>
                        <a:pt x="15" y="35"/>
                        <a:pt x="14" y="35"/>
                      </a:cubicBezTo>
                      <a:cubicBezTo>
                        <a:pt x="3" y="35"/>
                        <a:pt x="3" y="35"/>
                        <a:pt x="3" y="35"/>
                      </a:cubicBezTo>
                      <a:cubicBezTo>
                        <a:pt x="1" y="35"/>
                        <a:pt x="0" y="33"/>
                        <a:pt x="2" y="31"/>
                      </a:cubicBezTo>
                      <a:cubicBezTo>
                        <a:pt x="32" y="0"/>
                        <a:pt x="32" y="0"/>
                        <a:pt x="32" y="0"/>
                      </a:cubicBezTo>
                      <a:cubicBezTo>
                        <a:pt x="33" y="0"/>
                        <a:pt x="33" y="0"/>
                        <a:pt x="33" y="0"/>
                      </a:cubicBezTo>
                      <a:cubicBezTo>
                        <a:pt x="33" y="0"/>
                        <a:pt x="33" y="0"/>
                        <a:pt x="34" y="0"/>
                      </a:cubicBezTo>
                      <a:cubicBezTo>
                        <a:pt x="64" y="31"/>
                        <a:pt x="64" y="31"/>
                        <a:pt x="64" y="31"/>
                      </a:cubicBezTo>
                      <a:cubicBezTo>
                        <a:pt x="66" y="33"/>
                        <a:pt x="65" y="35"/>
                        <a:pt x="63" y="35"/>
                      </a:cubicBezTo>
                      <a:close/>
                    </a:path>
                  </a:pathLst>
                </a:custGeom>
                <a:solidFill>
                  <a:srgbClr val="007083"/>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36000" tIns="36000" rIns="36000" bIns="36000" rtlCol="0" anchor="ctr" anchorCtr="0">
                  <a:noAutofit/>
                </a:bodyPr>
                <a:lstStyle/>
                <a:p>
                  <a:pPr algn="ctr"/>
                  <a:endParaRPr lang="ko-KR" altLang="en-US" sz="1600" dirty="0">
                    <a:latin typeface="Segoe UI" panose="020B0502040204020203" pitchFamily="34" charset="0"/>
                    <a:cs typeface="Segoe UI" panose="020B0502040204020203" pitchFamily="34" charset="0"/>
                  </a:endParaRPr>
                </a:p>
              </p:txBody>
            </p:sp>
          </p:grpSp>
        </p:grpSp>
      </p:grpSp>
      <p:sp>
        <p:nvSpPr>
          <p:cNvPr id="118" name="타원 93">
            <a:extLst>
              <a:ext uri="{FF2B5EF4-FFF2-40B4-BE49-F238E27FC236}">
                <a16:creationId xmlns:a16="http://schemas.microsoft.com/office/drawing/2014/main" id="{2C7559B2-3533-A436-7E75-A65C73002C1A}"/>
              </a:ext>
            </a:extLst>
          </p:cNvPr>
          <p:cNvSpPr/>
          <p:nvPr/>
        </p:nvSpPr>
        <p:spPr>
          <a:xfrm>
            <a:off x="8498014" y="2837005"/>
            <a:ext cx="2056148" cy="2107702"/>
          </a:xfrm>
          <a:prstGeom prst="ellipse">
            <a:avLst/>
          </a:prstGeom>
          <a:solidFill>
            <a:srgbClr val="177BDF"/>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36000" tIns="36000" rIns="36000" bIns="36000" rtlCol="0" anchor="ctr" anchorCtr="0">
            <a:noAutofit/>
          </a:bodyPr>
          <a:lstStyle/>
          <a:p>
            <a:pPr algn="ctr" fontAlgn="base">
              <a:spcBef>
                <a:spcPct val="0"/>
              </a:spcBef>
              <a:spcAft>
                <a:spcPct val="0"/>
              </a:spcAft>
            </a:pPr>
            <a:r>
              <a:rPr kumimoji="1" lang="en-US" altLang="ko-KR" sz="1700" b="1" dirty="0">
                <a:ln>
                  <a:solidFill>
                    <a:srgbClr val="EE5A1F">
                      <a:alpha val="0"/>
                    </a:srgbClr>
                  </a:solidFill>
                </a:ln>
                <a:solidFill>
                  <a:schemeClr val="bg1"/>
                </a:solidFill>
                <a:latin typeface="Segoe UI" panose="020B0502040204020203" pitchFamily="34" charset="0"/>
                <a:ea typeface="Segoe UI" panose="020B0502040204020203" pitchFamily="34" charset="0"/>
                <a:cs typeface="Segoe UI" panose="020B0502040204020203" pitchFamily="34" charset="0"/>
              </a:rPr>
              <a:t>Logistics Cost</a:t>
            </a:r>
          </a:p>
          <a:p>
            <a:pPr algn="ctr" fontAlgn="base">
              <a:spcBef>
                <a:spcPct val="0"/>
              </a:spcBef>
              <a:spcAft>
                <a:spcPct val="0"/>
              </a:spcAft>
            </a:pPr>
            <a:r>
              <a:rPr kumimoji="1" lang="en-US" altLang="ko-KR" sz="1700" b="1" dirty="0">
                <a:ln>
                  <a:solidFill>
                    <a:srgbClr val="EE5A1F">
                      <a:alpha val="0"/>
                    </a:srgbClr>
                  </a:solidFill>
                </a:ln>
                <a:solidFill>
                  <a:schemeClr val="bg1"/>
                </a:solidFill>
                <a:latin typeface="Segoe UI" panose="020B0502040204020203" pitchFamily="34" charset="0"/>
                <a:ea typeface="Segoe UI" panose="020B0502040204020203" pitchFamily="34" charset="0"/>
                <a:cs typeface="Segoe UI" panose="020B0502040204020203" pitchFamily="34" charset="0"/>
              </a:rPr>
              <a:t>&amp; Shrinkage</a:t>
            </a:r>
          </a:p>
          <a:p>
            <a:pPr algn="ctr" fontAlgn="base">
              <a:spcBef>
                <a:spcPct val="0"/>
              </a:spcBef>
              <a:spcAft>
                <a:spcPct val="0"/>
              </a:spcAft>
            </a:pPr>
            <a:r>
              <a:rPr kumimoji="1" lang="en-US" altLang="ko-KR" sz="1700" b="1" dirty="0">
                <a:ln>
                  <a:solidFill>
                    <a:srgbClr val="EE5A1F">
                      <a:alpha val="0"/>
                    </a:srgbClr>
                  </a:solidFill>
                </a:ln>
                <a:solidFill>
                  <a:schemeClr val="bg1"/>
                </a:solidFill>
                <a:latin typeface="Segoe UI" panose="020B0502040204020203" pitchFamily="34" charset="0"/>
                <a:ea typeface="Segoe UI" panose="020B0502040204020203" pitchFamily="34" charset="0"/>
                <a:cs typeface="Segoe UI" panose="020B0502040204020203" pitchFamily="34" charset="0"/>
              </a:rPr>
              <a:t>Optimization</a:t>
            </a:r>
          </a:p>
          <a:p>
            <a:pPr algn="ctr" fontAlgn="base">
              <a:spcBef>
                <a:spcPct val="0"/>
              </a:spcBef>
              <a:spcAft>
                <a:spcPct val="0"/>
              </a:spcAft>
            </a:pPr>
            <a:endParaRPr kumimoji="1" lang="en-US" altLang="ko-KR" sz="1700" b="1" dirty="0">
              <a:ln>
                <a:solidFill>
                  <a:srgbClr val="EE5A1F">
                    <a:alpha val="0"/>
                  </a:srgbClr>
                </a:solidFill>
              </a:ln>
              <a:solidFill>
                <a:schemeClr val="bg1"/>
              </a:solidFill>
              <a:latin typeface="Segoe UI" panose="020B0502040204020203" pitchFamily="34" charset="0"/>
              <a:ea typeface="Segoe UI" panose="020B0502040204020203" pitchFamily="34" charset="0"/>
              <a:cs typeface="Segoe UI" panose="020B0502040204020203" pitchFamily="34" charset="0"/>
            </a:endParaRPr>
          </a:p>
        </p:txBody>
      </p:sp>
      <p:sp>
        <p:nvSpPr>
          <p:cNvPr id="119" name="타원 94">
            <a:extLst>
              <a:ext uri="{FF2B5EF4-FFF2-40B4-BE49-F238E27FC236}">
                <a16:creationId xmlns:a16="http://schemas.microsoft.com/office/drawing/2014/main" id="{16C15B6A-0521-85A5-7BF5-DE85962BBB49}"/>
              </a:ext>
            </a:extLst>
          </p:cNvPr>
          <p:cNvSpPr/>
          <p:nvPr/>
        </p:nvSpPr>
        <p:spPr>
          <a:xfrm>
            <a:off x="6660762" y="2837005"/>
            <a:ext cx="2056148" cy="2107702"/>
          </a:xfrm>
          <a:prstGeom prst="ellipse">
            <a:avLst/>
          </a:prstGeom>
          <a:solidFill>
            <a:srgbClr val="177BDF"/>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36000" tIns="36000" rIns="36000" bIns="36000" rtlCol="0" anchor="ctr" anchorCtr="0">
            <a:noAutofit/>
          </a:bodyPr>
          <a:lstStyle/>
          <a:p>
            <a:pPr algn="ctr" fontAlgn="base">
              <a:spcBef>
                <a:spcPct val="0"/>
              </a:spcBef>
              <a:spcAft>
                <a:spcPct val="0"/>
              </a:spcAft>
            </a:pPr>
            <a:r>
              <a:rPr kumimoji="1" lang="en-US" altLang="ko-KR" sz="1600" b="1" dirty="0">
                <a:ln>
                  <a:solidFill>
                    <a:srgbClr val="EE5A1F">
                      <a:alpha val="0"/>
                    </a:srgbClr>
                  </a:solidFill>
                </a:ln>
                <a:solidFill>
                  <a:schemeClr val="bg1"/>
                </a:solidFill>
                <a:latin typeface="Segoe UI" panose="020B0502040204020203" pitchFamily="34" charset="0"/>
                <a:ea typeface="Segoe UI" panose="020B0502040204020203" pitchFamily="34" charset="0"/>
                <a:cs typeface="Segoe UI" panose="020B0502040204020203" pitchFamily="34" charset="0"/>
              </a:rPr>
              <a:t>Nationwide</a:t>
            </a:r>
          </a:p>
          <a:p>
            <a:pPr algn="ctr" fontAlgn="base">
              <a:spcBef>
                <a:spcPct val="0"/>
              </a:spcBef>
              <a:spcAft>
                <a:spcPct val="0"/>
              </a:spcAft>
            </a:pPr>
            <a:r>
              <a:rPr kumimoji="1" lang="en-US" altLang="ko-KR" sz="1600" b="1" dirty="0">
                <a:ln>
                  <a:solidFill>
                    <a:srgbClr val="EE5A1F">
                      <a:alpha val="0"/>
                    </a:srgbClr>
                  </a:solidFill>
                </a:ln>
                <a:solidFill>
                  <a:schemeClr val="bg1"/>
                </a:solidFill>
                <a:latin typeface="Segoe UI" panose="020B0502040204020203" pitchFamily="34" charset="0"/>
                <a:ea typeface="Segoe UI" panose="020B0502040204020203" pitchFamily="34" charset="0"/>
                <a:cs typeface="Segoe UI" panose="020B0502040204020203" pitchFamily="34" charset="0"/>
              </a:rPr>
              <a:t>3,000 Stores</a:t>
            </a:r>
            <a:r>
              <a:rPr kumimoji="1" lang="ko-KR" altLang="en-US" sz="1600" b="1" dirty="0">
                <a:ln>
                  <a:solidFill>
                    <a:srgbClr val="EE5A1F">
                      <a:alpha val="0"/>
                    </a:srgbClr>
                  </a:solidFill>
                </a:ln>
                <a:solidFill>
                  <a:schemeClr val="bg1"/>
                </a:solidFill>
                <a:latin typeface="Segoe UI" panose="020B0502040204020203" pitchFamily="34" charset="0"/>
                <a:ea typeface="Segoe UI" panose="020B0502040204020203" pitchFamily="34" charset="0"/>
                <a:cs typeface="Segoe UI" panose="020B0502040204020203" pitchFamily="34" charset="0"/>
              </a:rPr>
              <a:t> </a:t>
            </a:r>
            <a:endParaRPr kumimoji="1" lang="en-US" altLang="ko-KR" sz="1600" b="1" dirty="0">
              <a:ln>
                <a:solidFill>
                  <a:srgbClr val="EE5A1F">
                    <a:alpha val="0"/>
                  </a:srgbClr>
                </a:solidFill>
              </a:ln>
              <a:solidFill>
                <a:schemeClr val="bg1"/>
              </a:solidFill>
              <a:latin typeface="Segoe UI" panose="020B0502040204020203" pitchFamily="34" charset="0"/>
              <a:ea typeface="Segoe UI" panose="020B0502040204020203" pitchFamily="34" charset="0"/>
              <a:cs typeface="Segoe UI" panose="020B0502040204020203" pitchFamily="34" charset="0"/>
            </a:endParaRPr>
          </a:p>
          <a:p>
            <a:pPr algn="ctr" fontAlgn="base">
              <a:spcBef>
                <a:spcPct val="0"/>
              </a:spcBef>
              <a:spcAft>
                <a:spcPct val="0"/>
              </a:spcAft>
            </a:pPr>
            <a:r>
              <a:rPr kumimoji="1" lang="en-US" altLang="ko-KR" sz="1600" b="1" dirty="0">
                <a:ln>
                  <a:solidFill>
                    <a:srgbClr val="EE5A1F">
                      <a:alpha val="0"/>
                    </a:srgbClr>
                  </a:solidFill>
                </a:ln>
                <a:solidFill>
                  <a:schemeClr val="bg1"/>
                </a:solidFill>
                <a:latin typeface="Segoe UI" panose="020B0502040204020203" pitchFamily="34" charset="0"/>
                <a:ea typeface="Segoe UI" panose="020B0502040204020203" pitchFamily="34" charset="0"/>
                <a:cs typeface="Segoe UI" panose="020B0502040204020203" pitchFamily="34" charset="0"/>
              </a:rPr>
              <a:t>Product Quality </a:t>
            </a:r>
          </a:p>
          <a:p>
            <a:pPr algn="ctr" fontAlgn="base">
              <a:spcBef>
                <a:spcPct val="0"/>
              </a:spcBef>
              <a:spcAft>
                <a:spcPct val="0"/>
              </a:spcAft>
            </a:pPr>
            <a:r>
              <a:rPr kumimoji="1" lang="en-US" altLang="ko-KR" sz="1600" b="1" dirty="0">
                <a:ln>
                  <a:solidFill>
                    <a:srgbClr val="EE5A1F">
                      <a:alpha val="0"/>
                    </a:srgbClr>
                  </a:solidFill>
                </a:ln>
                <a:solidFill>
                  <a:schemeClr val="bg1"/>
                </a:solidFill>
                <a:latin typeface="Segoe UI" panose="020B0502040204020203" pitchFamily="34" charset="0"/>
                <a:ea typeface="Segoe UI" panose="020B0502040204020203" pitchFamily="34" charset="0"/>
                <a:cs typeface="Segoe UI" panose="020B0502040204020203" pitchFamily="34" charset="0"/>
              </a:rPr>
              <a:t>Innovation</a:t>
            </a:r>
          </a:p>
          <a:p>
            <a:pPr algn="ctr" fontAlgn="base">
              <a:spcBef>
                <a:spcPct val="0"/>
              </a:spcBef>
              <a:spcAft>
                <a:spcPct val="0"/>
              </a:spcAft>
            </a:pPr>
            <a:endParaRPr kumimoji="1" lang="en-US" altLang="ko-KR" sz="2000" b="1" dirty="0">
              <a:ln>
                <a:solidFill>
                  <a:srgbClr val="EE5A1F">
                    <a:alpha val="0"/>
                  </a:srgbClr>
                </a:solidFill>
              </a:ln>
              <a:solidFill>
                <a:schemeClr val="bg1"/>
              </a:solidFill>
              <a:latin typeface="Segoe UI" panose="020B0502040204020203" pitchFamily="34" charset="0"/>
              <a:ea typeface="Segoe UI" panose="020B0502040204020203" pitchFamily="34" charset="0"/>
              <a:cs typeface="Segoe UI" panose="020B0502040204020203" pitchFamily="34" charset="0"/>
            </a:endParaRPr>
          </a:p>
        </p:txBody>
      </p:sp>
      <p:sp>
        <p:nvSpPr>
          <p:cNvPr id="120" name="자유형 95">
            <a:extLst>
              <a:ext uri="{FF2B5EF4-FFF2-40B4-BE49-F238E27FC236}">
                <a16:creationId xmlns:a16="http://schemas.microsoft.com/office/drawing/2014/main" id="{96DFE9B5-8C79-7032-3739-22B526E31368}"/>
              </a:ext>
            </a:extLst>
          </p:cNvPr>
          <p:cNvSpPr/>
          <p:nvPr/>
        </p:nvSpPr>
        <p:spPr>
          <a:xfrm rot="16200000">
            <a:off x="8143136" y="3781409"/>
            <a:ext cx="928651" cy="218894"/>
          </a:xfrm>
          <a:custGeom>
            <a:avLst/>
            <a:gdLst>
              <a:gd name="connsiteX0" fmla="*/ 358624 w 717248"/>
              <a:gd name="connsiteY0" fmla="*/ 0 h 173303"/>
              <a:gd name="connsiteX1" fmla="*/ 675449 w 717248"/>
              <a:gd name="connsiteY1" fmla="*/ 63964 h 173303"/>
              <a:gd name="connsiteX2" fmla="*/ 717248 w 717248"/>
              <a:gd name="connsiteY2" fmla="*/ 86652 h 173303"/>
              <a:gd name="connsiteX3" fmla="*/ 675449 w 717248"/>
              <a:gd name="connsiteY3" fmla="*/ 109339 h 173303"/>
              <a:gd name="connsiteX4" fmla="*/ 358624 w 717248"/>
              <a:gd name="connsiteY4" fmla="*/ 173303 h 173303"/>
              <a:gd name="connsiteX5" fmla="*/ 41799 w 717248"/>
              <a:gd name="connsiteY5" fmla="*/ 109339 h 173303"/>
              <a:gd name="connsiteX6" fmla="*/ 0 w 717248"/>
              <a:gd name="connsiteY6" fmla="*/ 86652 h 173303"/>
              <a:gd name="connsiteX7" fmla="*/ 41799 w 717248"/>
              <a:gd name="connsiteY7" fmla="*/ 63964 h 173303"/>
              <a:gd name="connsiteX8" fmla="*/ 358624 w 717248"/>
              <a:gd name="connsiteY8" fmla="*/ 0 h 173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7248" h="173303">
                <a:moveTo>
                  <a:pt x="358624" y="0"/>
                </a:moveTo>
                <a:cubicBezTo>
                  <a:pt x="471007" y="0"/>
                  <a:pt x="578070" y="22776"/>
                  <a:pt x="675449" y="63964"/>
                </a:cubicBezTo>
                <a:lnTo>
                  <a:pt x="717248" y="86652"/>
                </a:lnTo>
                <a:lnTo>
                  <a:pt x="675449" y="109339"/>
                </a:lnTo>
                <a:cubicBezTo>
                  <a:pt x="578070" y="150527"/>
                  <a:pt x="471007" y="173303"/>
                  <a:pt x="358624" y="173303"/>
                </a:cubicBezTo>
                <a:cubicBezTo>
                  <a:pt x="246241" y="173303"/>
                  <a:pt x="139178" y="150527"/>
                  <a:pt x="41799" y="109339"/>
                </a:cubicBezTo>
                <a:lnTo>
                  <a:pt x="0" y="86652"/>
                </a:lnTo>
                <a:lnTo>
                  <a:pt x="41799" y="63964"/>
                </a:lnTo>
                <a:cubicBezTo>
                  <a:pt x="139178" y="22776"/>
                  <a:pt x="246241" y="0"/>
                  <a:pt x="358624" y="0"/>
                </a:cubicBezTo>
                <a:close/>
              </a:path>
            </a:pathLst>
          </a:custGeom>
          <a:solidFill>
            <a:schemeClr val="tx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fontAlgn="base" latinLnBrk="0">
              <a:lnSpc>
                <a:spcPct val="90000"/>
              </a:lnSpc>
              <a:spcBef>
                <a:spcPct val="0"/>
              </a:spcBef>
              <a:spcAft>
                <a:spcPct val="0"/>
              </a:spcAft>
            </a:pPr>
            <a:endParaRPr kumimoji="1" lang="en-US" altLang="ko-KR" sz="1500" dirty="0">
              <a:ln>
                <a:solidFill>
                  <a:srgbClr val="EE5A1F">
                    <a:alpha val="0"/>
                  </a:srgbClr>
                </a:solidFill>
              </a:ln>
              <a:solidFill>
                <a:schemeClr val="bg1"/>
              </a:solidFill>
              <a:latin typeface="Segoe UI" panose="020B0502040204020203" pitchFamily="34" charset="0"/>
              <a:ea typeface="Segoe UI" panose="020B0502040204020203" pitchFamily="34" charset="0"/>
              <a:cs typeface="Segoe UI" panose="020B0502040204020203" pitchFamily="34" charset="0"/>
            </a:endParaRPr>
          </a:p>
        </p:txBody>
      </p:sp>
      <p:sp>
        <p:nvSpPr>
          <p:cNvPr id="121" name="타원 96">
            <a:extLst>
              <a:ext uri="{FF2B5EF4-FFF2-40B4-BE49-F238E27FC236}">
                <a16:creationId xmlns:a16="http://schemas.microsoft.com/office/drawing/2014/main" id="{9931D3EA-F6CC-BEAC-2120-7F178BB5A598}"/>
              </a:ext>
            </a:extLst>
          </p:cNvPr>
          <p:cNvSpPr/>
          <p:nvPr/>
        </p:nvSpPr>
        <p:spPr>
          <a:xfrm>
            <a:off x="8399789" y="2736317"/>
            <a:ext cx="2252599" cy="2309077"/>
          </a:xfrm>
          <a:prstGeom prst="ellipse">
            <a:avLst/>
          </a:prstGeom>
          <a:noFill/>
          <a:ln cap="rnd">
            <a:gradFill flip="none" rotWithShape="1">
              <a:gsLst>
                <a:gs pos="0">
                  <a:srgbClr val="003D51"/>
                </a:gs>
                <a:gs pos="15000">
                  <a:srgbClr val="D9EAED">
                    <a:alpha val="0"/>
                  </a:srgbClr>
                </a:gs>
              </a:gsLst>
              <a:lin ang="10800000" scaled="0"/>
              <a:tileRect/>
            </a:gradFill>
            <a:prstDash val="sysDot"/>
          </a:ln>
        </p:spPr>
        <p:style>
          <a:lnRef idx="2">
            <a:schemeClr val="accent1">
              <a:shade val="50000"/>
            </a:schemeClr>
          </a:lnRef>
          <a:fillRef idx="1">
            <a:schemeClr val="accent1"/>
          </a:fillRef>
          <a:effectRef idx="0">
            <a:schemeClr val="accent1"/>
          </a:effectRef>
          <a:fontRef idx="minor">
            <a:schemeClr val="lt1"/>
          </a:fontRef>
        </p:style>
        <p:txBody>
          <a:bodyPr vert="horz" wrap="none" lIns="36000" tIns="36000" rIns="36000" bIns="36000" rtlCol="0" anchor="ctr" anchorCtr="0">
            <a:noAutofit/>
          </a:bodyPr>
          <a:lstStyle/>
          <a:p>
            <a:pPr algn="ctr" fontAlgn="base">
              <a:spcBef>
                <a:spcPct val="0"/>
              </a:spcBef>
              <a:spcAft>
                <a:spcPct val="0"/>
              </a:spcAft>
            </a:pPr>
            <a:endParaRPr kumimoji="1" lang="en-US" altLang="ko-KR" sz="1000" dirty="0">
              <a:ln>
                <a:solidFill>
                  <a:srgbClr val="EE5A1F">
                    <a:alpha val="0"/>
                  </a:srgbClr>
                </a:solidFill>
              </a:ln>
              <a:solidFill>
                <a:schemeClr val="bg1"/>
              </a:solidFill>
              <a:latin typeface="Segoe UI" panose="020B0502040204020203" pitchFamily="34" charset="0"/>
              <a:ea typeface="Segoe UI" panose="020B0502040204020203" pitchFamily="34" charset="0"/>
              <a:cs typeface="Segoe UI" panose="020B0502040204020203" pitchFamily="34" charset="0"/>
            </a:endParaRPr>
          </a:p>
        </p:txBody>
      </p:sp>
      <p:sp>
        <p:nvSpPr>
          <p:cNvPr id="122" name="타원 97">
            <a:extLst>
              <a:ext uri="{FF2B5EF4-FFF2-40B4-BE49-F238E27FC236}">
                <a16:creationId xmlns:a16="http://schemas.microsoft.com/office/drawing/2014/main" id="{BF30CFB4-178B-0A9F-4362-A8A5D2DDD216}"/>
              </a:ext>
            </a:extLst>
          </p:cNvPr>
          <p:cNvSpPr/>
          <p:nvPr/>
        </p:nvSpPr>
        <p:spPr>
          <a:xfrm>
            <a:off x="6562537" y="2736317"/>
            <a:ext cx="2252599" cy="2309077"/>
          </a:xfrm>
          <a:prstGeom prst="ellipse">
            <a:avLst/>
          </a:prstGeom>
          <a:noFill/>
          <a:ln cap="rnd">
            <a:gradFill flip="none" rotWithShape="1">
              <a:gsLst>
                <a:gs pos="0">
                  <a:srgbClr val="003D51"/>
                </a:gs>
                <a:gs pos="15000">
                  <a:srgbClr val="D9EAED">
                    <a:alpha val="0"/>
                  </a:srgbClr>
                </a:gs>
              </a:gsLst>
              <a:lin ang="0" scaled="0"/>
              <a:tileRect/>
            </a:gradFill>
            <a:prstDash val="sysDot"/>
          </a:ln>
        </p:spPr>
        <p:style>
          <a:lnRef idx="2">
            <a:schemeClr val="accent1">
              <a:shade val="50000"/>
            </a:schemeClr>
          </a:lnRef>
          <a:fillRef idx="1">
            <a:schemeClr val="accent1"/>
          </a:fillRef>
          <a:effectRef idx="0">
            <a:schemeClr val="accent1"/>
          </a:effectRef>
          <a:fontRef idx="minor">
            <a:schemeClr val="lt1"/>
          </a:fontRef>
        </p:style>
        <p:txBody>
          <a:bodyPr vert="horz" wrap="none" lIns="36000" tIns="36000" rIns="36000" bIns="36000" rtlCol="0" anchor="ctr" anchorCtr="0">
            <a:noAutofit/>
          </a:bodyPr>
          <a:lstStyle/>
          <a:p>
            <a:pPr algn="ctr" fontAlgn="base">
              <a:spcBef>
                <a:spcPct val="0"/>
              </a:spcBef>
              <a:spcAft>
                <a:spcPct val="0"/>
              </a:spcAft>
            </a:pPr>
            <a:endParaRPr kumimoji="1" lang="en-US" altLang="ko-KR" sz="1000" dirty="0">
              <a:ln>
                <a:solidFill>
                  <a:srgbClr val="EE5A1F">
                    <a:alpha val="0"/>
                  </a:srgbClr>
                </a:solidFill>
              </a:ln>
              <a:solidFill>
                <a:schemeClr val="bg1"/>
              </a:solidFill>
              <a:latin typeface="Segoe UI" panose="020B0502040204020203" pitchFamily="34" charset="0"/>
              <a:ea typeface="Segoe UI" panose="020B0502040204020203" pitchFamily="34" charset="0"/>
              <a:cs typeface="Segoe UI" panose="020B0502040204020203" pitchFamily="34" charset="0"/>
            </a:endParaRPr>
          </a:p>
        </p:txBody>
      </p:sp>
      <p:grpSp>
        <p:nvGrpSpPr>
          <p:cNvPr id="123" name="그룹 99">
            <a:extLst>
              <a:ext uri="{FF2B5EF4-FFF2-40B4-BE49-F238E27FC236}">
                <a16:creationId xmlns:a16="http://schemas.microsoft.com/office/drawing/2014/main" id="{2165EB70-E325-7EAE-F9E0-4FC582C06F8E}"/>
              </a:ext>
            </a:extLst>
          </p:cNvPr>
          <p:cNvGrpSpPr/>
          <p:nvPr/>
        </p:nvGrpSpPr>
        <p:grpSpPr>
          <a:xfrm>
            <a:off x="8457943" y="3737588"/>
            <a:ext cx="299039" cy="306537"/>
            <a:chOff x="7619474" y="3780645"/>
            <a:chExt cx="216919" cy="216919"/>
          </a:xfrm>
        </p:grpSpPr>
        <p:sp>
          <p:nvSpPr>
            <p:cNvPr id="124" name="모서리가 둥근 직사각형 100">
              <a:extLst>
                <a:ext uri="{FF2B5EF4-FFF2-40B4-BE49-F238E27FC236}">
                  <a16:creationId xmlns:a16="http://schemas.microsoft.com/office/drawing/2014/main" id="{B30ED497-D0C2-1935-A78B-1AAA58DE285C}"/>
                </a:ext>
              </a:extLst>
            </p:cNvPr>
            <p:cNvSpPr/>
            <p:nvPr/>
          </p:nvSpPr>
          <p:spPr bwMode="auto">
            <a:xfrm>
              <a:off x="7727887" y="3780645"/>
              <a:ext cx="90" cy="216919"/>
            </a:xfrm>
            <a:prstGeom prst="roundRect">
              <a:avLst>
                <a:gd name="adj" fmla="val 50000"/>
              </a:avLst>
            </a:prstGeom>
            <a:solidFill>
              <a:schemeClr val="bg1">
                <a:alpha val="75000"/>
              </a:schemeClr>
            </a:solidFill>
            <a:ln>
              <a:noFill/>
            </a:ln>
            <a:effectLst/>
          </p:spPr>
          <p:txBody>
            <a:bodyPr wrap="none" lIns="0" tIns="0" rIns="0" bIns="0" rtlCol="0" anchor="ctr">
              <a:spAutoFit/>
              <a:scene3d>
                <a:camera prst="orthographicFront"/>
                <a:lightRig rig="threePt" dir="t"/>
              </a:scene3d>
              <a:sp3d extrusionH="12700">
                <a:bevelT w="0"/>
                <a:contourClr>
                  <a:schemeClr val="bg1"/>
                </a:contourClr>
              </a:sp3d>
            </a:bodyPr>
            <a:lstStyle/>
            <a:p>
              <a:pPr algn="ctr" defTabSz="800168" fontAlgn="base">
                <a:lnSpc>
                  <a:spcPct val="110000"/>
                </a:lnSpc>
                <a:spcBef>
                  <a:spcPct val="0"/>
                </a:spcBef>
                <a:spcAft>
                  <a:spcPct val="0"/>
                </a:spcAft>
                <a:buClr>
                  <a:srgbClr val="F06325"/>
                </a:buClr>
                <a:buSzPct val="80000"/>
              </a:pPr>
              <a:endParaRPr kumimoji="1" lang="ko-KR" altLang="en-US" sz="1400" spc="-79" dirty="0">
                <a:solidFill>
                  <a:srgbClr val="00DEFF"/>
                </a:solidFill>
                <a:latin typeface="KoPub돋움체 Bold" pitchFamily="18" charset="-127"/>
                <a:ea typeface="KoPub돋움체 Bold" pitchFamily="18" charset="-127"/>
                <a:cs typeface="Arial" charset="0"/>
              </a:endParaRPr>
            </a:p>
          </p:txBody>
        </p:sp>
        <p:sp>
          <p:nvSpPr>
            <p:cNvPr id="125" name="모서리가 둥근 직사각형 101">
              <a:extLst>
                <a:ext uri="{FF2B5EF4-FFF2-40B4-BE49-F238E27FC236}">
                  <a16:creationId xmlns:a16="http://schemas.microsoft.com/office/drawing/2014/main" id="{0E670A71-9932-25CE-3D9E-387A8B9ACB8A}"/>
                </a:ext>
              </a:extLst>
            </p:cNvPr>
            <p:cNvSpPr/>
            <p:nvPr/>
          </p:nvSpPr>
          <p:spPr bwMode="auto">
            <a:xfrm rot="5400000">
              <a:off x="7727889" y="3780645"/>
              <a:ext cx="90" cy="216919"/>
            </a:xfrm>
            <a:prstGeom prst="roundRect">
              <a:avLst>
                <a:gd name="adj" fmla="val 50000"/>
              </a:avLst>
            </a:prstGeom>
            <a:solidFill>
              <a:schemeClr val="bg1">
                <a:alpha val="75000"/>
              </a:schemeClr>
            </a:solidFill>
            <a:ln>
              <a:noFill/>
            </a:ln>
            <a:effectLst/>
          </p:spPr>
          <p:txBody>
            <a:bodyPr wrap="none" lIns="0" tIns="0" rIns="0" bIns="0" rtlCol="0" anchor="ctr">
              <a:spAutoFit/>
              <a:scene3d>
                <a:camera prst="orthographicFront"/>
                <a:lightRig rig="threePt" dir="t"/>
              </a:scene3d>
              <a:sp3d extrusionH="12700">
                <a:bevelT w="0"/>
                <a:contourClr>
                  <a:schemeClr val="bg1"/>
                </a:contourClr>
              </a:sp3d>
            </a:bodyPr>
            <a:lstStyle/>
            <a:p>
              <a:pPr algn="ctr" defTabSz="800168" fontAlgn="base">
                <a:lnSpc>
                  <a:spcPct val="110000"/>
                </a:lnSpc>
                <a:spcBef>
                  <a:spcPct val="0"/>
                </a:spcBef>
                <a:spcAft>
                  <a:spcPct val="0"/>
                </a:spcAft>
                <a:buClr>
                  <a:srgbClr val="F06325"/>
                </a:buClr>
                <a:buSzPct val="80000"/>
              </a:pPr>
              <a:endParaRPr kumimoji="1" lang="ko-KR" altLang="en-US" sz="1400" spc="-79" dirty="0">
                <a:solidFill>
                  <a:srgbClr val="00DEFF"/>
                </a:solidFill>
                <a:latin typeface="KoPub돋움체 Bold" pitchFamily="18" charset="-127"/>
                <a:ea typeface="KoPub돋움체 Bold" pitchFamily="18" charset="-127"/>
                <a:cs typeface="Arial" charset="0"/>
              </a:endParaRPr>
            </a:p>
          </p:txBody>
        </p:sp>
      </p:grpSp>
      <p:sp>
        <p:nvSpPr>
          <p:cNvPr id="126" name="TextBox 125">
            <a:extLst>
              <a:ext uri="{FF2B5EF4-FFF2-40B4-BE49-F238E27FC236}">
                <a16:creationId xmlns:a16="http://schemas.microsoft.com/office/drawing/2014/main" id="{0A2F8F21-8E16-94F9-5E4E-7B223BF2B2F5}"/>
              </a:ext>
            </a:extLst>
          </p:cNvPr>
          <p:cNvSpPr txBox="1"/>
          <p:nvPr/>
        </p:nvSpPr>
        <p:spPr>
          <a:xfrm>
            <a:off x="6833994" y="4452561"/>
            <a:ext cx="1692235" cy="390300"/>
          </a:xfrm>
          <a:prstGeom prst="rect">
            <a:avLst/>
          </a:prstGeom>
          <a:noFill/>
        </p:spPr>
        <p:txBody>
          <a:bodyPr wrap="square" lIns="0" rIns="0" rtlCol="0">
            <a:spAutoFit/>
          </a:bodyPr>
          <a:lstStyle/>
          <a:p>
            <a:pPr algn="ctr">
              <a:lnSpc>
                <a:spcPct val="80000"/>
              </a:lnSpc>
            </a:pPr>
            <a:r>
              <a:rPr lang="en-US" altLang="ko-KR" sz="800" dirty="0">
                <a:solidFill>
                  <a:schemeClr val="bg1"/>
                </a:solidFill>
              </a:rPr>
              <a:t>Maximize product freshness </a:t>
            </a:r>
            <a:br>
              <a:rPr lang="en-US" altLang="ko-KR" sz="800" dirty="0">
                <a:solidFill>
                  <a:schemeClr val="bg1"/>
                </a:solidFill>
              </a:rPr>
            </a:br>
            <a:r>
              <a:rPr lang="en-US" altLang="ko-KR" sz="800" dirty="0">
                <a:solidFill>
                  <a:schemeClr val="bg1"/>
                </a:solidFill>
              </a:rPr>
              <a:t>through platform based </a:t>
            </a:r>
            <a:br>
              <a:rPr lang="en-US" altLang="ko-KR" sz="800" dirty="0">
                <a:solidFill>
                  <a:schemeClr val="bg1"/>
                </a:solidFill>
              </a:rPr>
            </a:br>
            <a:r>
              <a:rPr lang="en-US" altLang="ko-KR" sz="800" dirty="0">
                <a:solidFill>
                  <a:schemeClr val="bg1"/>
                </a:solidFill>
              </a:rPr>
              <a:t>operation</a:t>
            </a:r>
          </a:p>
        </p:txBody>
      </p:sp>
      <p:sp>
        <p:nvSpPr>
          <p:cNvPr id="127" name="TextBox 126">
            <a:extLst>
              <a:ext uri="{FF2B5EF4-FFF2-40B4-BE49-F238E27FC236}">
                <a16:creationId xmlns:a16="http://schemas.microsoft.com/office/drawing/2014/main" id="{86C24D31-F4CA-C970-684D-2EBBD244AA65}"/>
              </a:ext>
            </a:extLst>
          </p:cNvPr>
          <p:cNvSpPr txBox="1"/>
          <p:nvPr/>
        </p:nvSpPr>
        <p:spPr>
          <a:xfrm>
            <a:off x="8686024" y="4452561"/>
            <a:ext cx="1692235" cy="390300"/>
          </a:xfrm>
          <a:prstGeom prst="rect">
            <a:avLst/>
          </a:prstGeom>
          <a:noFill/>
        </p:spPr>
        <p:txBody>
          <a:bodyPr wrap="square" lIns="0" rIns="0" rtlCol="0">
            <a:spAutoFit/>
          </a:bodyPr>
          <a:lstStyle>
            <a:defPPr>
              <a:defRPr lang="ko-KR"/>
            </a:defPPr>
            <a:lvl1pPr algn="ctr">
              <a:lnSpc>
                <a:spcPct val="80000"/>
              </a:lnSpc>
              <a:spcBef>
                <a:spcPts val="300"/>
              </a:spcBef>
              <a:spcAft>
                <a:spcPts val="300"/>
              </a:spcAft>
              <a:defRPr sz="800">
                <a:solidFill>
                  <a:schemeClr val="bg1"/>
                </a:solidFill>
              </a:defRPr>
            </a:lvl1pPr>
          </a:lstStyle>
          <a:p>
            <a:pPr algn="ctr">
              <a:lnSpc>
                <a:spcPct val="80000"/>
              </a:lnSpc>
            </a:pPr>
            <a:r>
              <a:rPr lang="en-US" altLang="ko-KR" sz="800" dirty="0">
                <a:solidFill>
                  <a:schemeClr val="bg1"/>
                </a:solidFill>
              </a:rPr>
              <a:t>Lowest cost structure to build</a:t>
            </a:r>
            <a:br>
              <a:rPr lang="en-US" altLang="ko-KR" sz="800" dirty="0">
                <a:solidFill>
                  <a:schemeClr val="bg1"/>
                </a:solidFill>
              </a:rPr>
            </a:br>
            <a:r>
              <a:rPr lang="en-US" altLang="ko-KR" sz="800" dirty="0">
                <a:solidFill>
                  <a:schemeClr val="bg1"/>
                </a:solidFill>
              </a:rPr>
              <a:t>entry barrier for </a:t>
            </a:r>
            <a:br>
              <a:rPr lang="en-US" altLang="ko-KR" sz="800" dirty="0">
                <a:solidFill>
                  <a:schemeClr val="bg1"/>
                </a:solidFill>
              </a:rPr>
            </a:br>
            <a:r>
              <a:rPr lang="en-US" altLang="ko-KR" sz="800" dirty="0">
                <a:solidFill>
                  <a:schemeClr val="bg1"/>
                </a:solidFill>
              </a:rPr>
              <a:t>competition</a:t>
            </a:r>
          </a:p>
        </p:txBody>
      </p:sp>
      <p:sp>
        <p:nvSpPr>
          <p:cNvPr id="128" name="제목 67">
            <a:extLst>
              <a:ext uri="{FF2B5EF4-FFF2-40B4-BE49-F238E27FC236}">
                <a16:creationId xmlns:a16="http://schemas.microsoft.com/office/drawing/2014/main" id="{036E3F29-5728-249D-0687-EB445B8D8288}"/>
              </a:ext>
            </a:extLst>
          </p:cNvPr>
          <p:cNvSpPr txBox="1">
            <a:spLocks/>
          </p:cNvSpPr>
          <p:nvPr/>
        </p:nvSpPr>
        <p:spPr>
          <a:xfrm>
            <a:off x="6538223" y="5470887"/>
            <a:ext cx="4226512" cy="618118"/>
          </a:xfrm>
          <a:prstGeom prst="rect">
            <a:avLst/>
          </a:prstGeom>
        </p:spPr>
        <p:txBody>
          <a:bodyPr wrap="square" lIns="0" tIns="0" rIns="0" bIns="0">
            <a:spAutoFit/>
          </a:bodyPr>
          <a:lstStyle>
            <a:lvl1pPr algn="l" defTabSz="914400" rtl="0" eaLnBrk="1" latinLnBrk="1" hangingPunct="1">
              <a:spcBef>
                <a:spcPct val="0"/>
              </a:spcBef>
              <a:buNone/>
              <a:defRPr lang="ko-KR" altLang="en-US" sz="2800" b="1" kern="1200" spc="-50" dirty="0">
                <a:solidFill>
                  <a:srgbClr val="003366"/>
                </a:solidFill>
                <a:latin typeface="Arial" panose="020B0604020202020204" pitchFamily="34" charset="0"/>
                <a:ea typeface="+mj-ea"/>
                <a:cs typeface="Arial" panose="020B0604020202020204" pitchFamily="34" charset="0"/>
              </a:defRPr>
            </a:lvl1pPr>
          </a:lstStyle>
          <a:p>
            <a:pPr algn="ctr" defTabSz="444500" fontAlgn="base" latinLnBrk="0">
              <a:spcAft>
                <a:spcPts val="500"/>
              </a:spcAft>
              <a:buClr>
                <a:srgbClr val="4D4D4D"/>
              </a:buClr>
              <a:tabLst>
                <a:tab pos="5648325" algn="l"/>
              </a:tabLst>
            </a:pPr>
            <a:r>
              <a:rPr kumimoji="1" lang="en-US" altLang="ko-KR" sz="1800" spc="-20" dirty="0">
                <a:ln>
                  <a:solidFill>
                    <a:prstClr val="white">
                      <a:alpha val="0"/>
                    </a:prstClr>
                  </a:solidFill>
                </a:ln>
                <a:solidFill>
                  <a:schemeClr val="tx1">
                    <a:lumMod val="75000"/>
                    <a:lumOff val="25000"/>
                  </a:schemeClr>
                </a:solidFill>
                <a:latin typeface="Segoe UI" panose="020B0502040204020203" pitchFamily="34" charset="0"/>
                <a:ea typeface="KoPub돋움체 Medium" panose="02020603020101020101" pitchFamily="18" charset="-127"/>
                <a:cs typeface="Segoe UI" panose="020B0502040204020203" pitchFamily="34" charset="0"/>
              </a:rPr>
              <a:t>“ Create Business Competitiveness</a:t>
            </a:r>
            <a:r>
              <a:rPr kumimoji="1" lang="ko-KR" altLang="en-US" sz="1800" spc="-20" dirty="0">
                <a:ln>
                  <a:solidFill>
                    <a:prstClr val="white">
                      <a:alpha val="0"/>
                    </a:prstClr>
                  </a:solidFill>
                </a:ln>
                <a:solidFill>
                  <a:schemeClr val="tx1">
                    <a:lumMod val="75000"/>
                    <a:lumOff val="25000"/>
                  </a:schemeClr>
                </a:solidFill>
                <a:latin typeface="Segoe UI" panose="020B0502040204020203" pitchFamily="34" charset="0"/>
                <a:ea typeface="KoPub돋움체 Medium" panose="02020603020101020101" pitchFamily="18" charset="-127"/>
                <a:cs typeface="Segoe UI" panose="020B0502040204020203" pitchFamily="34" charset="0"/>
              </a:rPr>
              <a:t> </a:t>
            </a:r>
            <a:endParaRPr kumimoji="1" lang="en-US" altLang="ko-KR" sz="1800" spc="-20" dirty="0">
              <a:ln>
                <a:solidFill>
                  <a:prstClr val="white">
                    <a:alpha val="0"/>
                  </a:prstClr>
                </a:solidFill>
              </a:ln>
              <a:solidFill>
                <a:schemeClr val="tx1">
                  <a:lumMod val="75000"/>
                  <a:lumOff val="25000"/>
                </a:schemeClr>
              </a:solidFill>
              <a:latin typeface="Segoe UI" panose="020B0502040204020203" pitchFamily="34" charset="0"/>
              <a:ea typeface="KoPub돋움체 Medium" panose="02020603020101020101" pitchFamily="18" charset="-127"/>
              <a:cs typeface="Segoe UI" panose="020B0502040204020203" pitchFamily="34" charset="0"/>
            </a:endParaRPr>
          </a:p>
          <a:p>
            <a:pPr algn="ctr" defTabSz="444500" fontAlgn="base" latinLnBrk="0">
              <a:spcAft>
                <a:spcPts val="500"/>
              </a:spcAft>
              <a:buClr>
                <a:srgbClr val="4D4D4D"/>
              </a:buClr>
              <a:tabLst>
                <a:tab pos="5648325" algn="l"/>
              </a:tabLst>
            </a:pPr>
            <a:r>
              <a:rPr kumimoji="1" lang="en-US" altLang="ko-KR" sz="1800" spc="-20" dirty="0">
                <a:ln>
                  <a:solidFill>
                    <a:prstClr val="white">
                      <a:alpha val="0"/>
                    </a:prstClr>
                  </a:solidFill>
                </a:ln>
                <a:solidFill>
                  <a:schemeClr val="tx1">
                    <a:lumMod val="75000"/>
                    <a:lumOff val="25000"/>
                  </a:schemeClr>
                </a:solidFill>
                <a:latin typeface="Segoe UI" panose="020B0502040204020203" pitchFamily="34" charset="0"/>
                <a:ea typeface="KoPub돋움체 Medium" panose="02020603020101020101" pitchFamily="18" charset="-127"/>
                <a:cs typeface="Segoe UI" panose="020B0502040204020203" pitchFamily="34" charset="0"/>
              </a:rPr>
              <a:t>and</a:t>
            </a:r>
            <a:r>
              <a:rPr kumimoji="1" lang="ko-KR" altLang="en-US" sz="1800" spc="-20" dirty="0">
                <a:ln>
                  <a:solidFill>
                    <a:prstClr val="white">
                      <a:alpha val="0"/>
                    </a:prstClr>
                  </a:solidFill>
                </a:ln>
                <a:solidFill>
                  <a:schemeClr val="tx1">
                    <a:lumMod val="75000"/>
                    <a:lumOff val="25000"/>
                  </a:schemeClr>
                </a:solidFill>
                <a:latin typeface="Segoe UI" panose="020B0502040204020203" pitchFamily="34" charset="0"/>
                <a:ea typeface="KoPub돋움체 Medium" panose="02020603020101020101" pitchFamily="18" charset="-127"/>
                <a:cs typeface="Segoe UI" panose="020B0502040204020203" pitchFamily="34" charset="0"/>
              </a:rPr>
              <a:t> </a:t>
            </a:r>
            <a:r>
              <a:rPr kumimoji="1" lang="en-US" altLang="ko-KR" sz="1800" spc="-20" dirty="0">
                <a:ln>
                  <a:solidFill>
                    <a:prstClr val="white">
                      <a:alpha val="0"/>
                    </a:prstClr>
                  </a:solidFill>
                </a:ln>
                <a:solidFill>
                  <a:schemeClr val="tx1">
                    <a:lumMod val="75000"/>
                    <a:lumOff val="25000"/>
                  </a:schemeClr>
                </a:solidFill>
                <a:latin typeface="Segoe UI" panose="020B0502040204020203" pitchFamily="34" charset="0"/>
                <a:ea typeface="KoPub돋움체 Medium" panose="02020603020101020101" pitchFamily="18" charset="-127"/>
                <a:cs typeface="Segoe UI" panose="020B0502040204020203" pitchFamily="34" charset="0"/>
              </a:rPr>
              <a:t>Entry Barrier for Competitors</a:t>
            </a:r>
            <a:r>
              <a:rPr kumimoji="1" lang="ko-KR" altLang="en-US" sz="1800" spc="-20" dirty="0">
                <a:ln>
                  <a:solidFill>
                    <a:prstClr val="white">
                      <a:alpha val="0"/>
                    </a:prstClr>
                  </a:solidFill>
                </a:ln>
                <a:solidFill>
                  <a:schemeClr val="tx1">
                    <a:lumMod val="75000"/>
                    <a:lumOff val="25000"/>
                  </a:schemeClr>
                </a:solidFill>
                <a:latin typeface="Segoe UI" panose="020B0502040204020203" pitchFamily="34" charset="0"/>
                <a:ea typeface="KoPub돋움체 Medium" panose="02020603020101020101" pitchFamily="18" charset="-127"/>
                <a:cs typeface="Segoe UI" panose="020B0502040204020203" pitchFamily="34" charset="0"/>
              </a:rPr>
              <a:t> </a:t>
            </a:r>
            <a:r>
              <a:rPr kumimoji="1" lang="en-US" altLang="ko-KR" sz="1800" spc="-20" dirty="0">
                <a:ln>
                  <a:solidFill>
                    <a:prstClr val="white">
                      <a:alpha val="0"/>
                    </a:prstClr>
                  </a:solidFill>
                </a:ln>
                <a:solidFill>
                  <a:schemeClr val="tx1">
                    <a:lumMod val="75000"/>
                    <a:lumOff val="25000"/>
                  </a:schemeClr>
                </a:solidFill>
                <a:latin typeface="Segoe UI" panose="020B0502040204020203" pitchFamily="34" charset="0"/>
                <a:ea typeface="KoPub돋움체 Medium" panose="02020603020101020101" pitchFamily="18" charset="-127"/>
                <a:cs typeface="Segoe UI" panose="020B0502040204020203" pitchFamily="34" charset="0"/>
              </a:rPr>
              <a:t>”</a:t>
            </a:r>
          </a:p>
        </p:txBody>
      </p:sp>
      <p:sp>
        <p:nvSpPr>
          <p:cNvPr id="133" name="TextBox 132">
            <a:extLst>
              <a:ext uri="{FF2B5EF4-FFF2-40B4-BE49-F238E27FC236}">
                <a16:creationId xmlns:a16="http://schemas.microsoft.com/office/drawing/2014/main" id="{7BFD1DD0-403A-C320-C8D8-A2767E845EF0}"/>
              </a:ext>
            </a:extLst>
          </p:cNvPr>
          <p:cNvSpPr txBox="1"/>
          <p:nvPr/>
        </p:nvSpPr>
        <p:spPr>
          <a:xfrm>
            <a:off x="1801615" y="1984861"/>
            <a:ext cx="3072123" cy="400110"/>
          </a:xfrm>
          <a:prstGeom prst="rect">
            <a:avLst/>
          </a:prstGeom>
          <a:noFill/>
          <a:ln>
            <a:solidFill>
              <a:srgbClr val="2E98EF"/>
            </a:solidFill>
          </a:ln>
        </p:spPr>
        <p:txBody>
          <a:bodyPr wrap="none" rtlCol="0" anchor="ctr">
            <a:spAutoFit/>
          </a:bodyPr>
          <a:lstStyle/>
          <a:p>
            <a:pPr algn="ctr"/>
            <a:r>
              <a:rPr lang="en-US" altLang="ko-KR" sz="2000" b="1" spc="-50" dirty="0">
                <a:ln>
                  <a:solidFill>
                    <a:schemeClr val="bg1">
                      <a:alpha val="0"/>
                    </a:schemeClr>
                  </a:solidFill>
                </a:ln>
                <a:solidFill>
                  <a:prstClr val="white"/>
                </a:solidFill>
                <a:latin typeface="+mn-ea"/>
                <a:cs typeface="나눔스퀘어" panose="020B0604020202020204" charset="-127"/>
              </a:rPr>
              <a:t>Samsung SDS</a:t>
            </a:r>
            <a:r>
              <a:rPr lang="ko-KR" altLang="en-US" sz="2000" b="1" spc="-50" dirty="0">
                <a:ln>
                  <a:solidFill>
                    <a:schemeClr val="bg1">
                      <a:alpha val="0"/>
                    </a:schemeClr>
                  </a:solidFill>
                </a:ln>
                <a:solidFill>
                  <a:prstClr val="white"/>
                </a:solidFill>
                <a:latin typeface="+mn-ea"/>
                <a:cs typeface="나눔스퀘어" panose="020B0604020202020204" charset="-127"/>
              </a:rPr>
              <a:t> </a:t>
            </a:r>
            <a:r>
              <a:rPr lang="en-US" altLang="ko-KR" sz="2000" b="1" spc="-50" dirty="0">
                <a:ln>
                  <a:solidFill>
                    <a:schemeClr val="bg1">
                      <a:alpha val="0"/>
                    </a:schemeClr>
                  </a:solidFill>
                </a:ln>
                <a:solidFill>
                  <a:prstClr val="white"/>
                </a:solidFill>
                <a:latin typeface="+mn-ea"/>
                <a:cs typeface="나눔스퀘어" panose="020B0604020202020204" charset="-127"/>
              </a:rPr>
              <a:t>Initiatives </a:t>
            </a:r>
            <a:endParaRPr lang="ko-KR" altLang="en-US" sz="2000" spc="-40" dirty="0">
              <a:ln>
                <a:solidFill>
                  <a:prstClr val="white">
                    <a:alpha val="0"/>
                  </a:prstClr>
                </a:solidFill>
              </a:ln>
              <a:solidFill>
                <a:schemeClr val="bg1"/>
              </a:solidFill>
              <a:latin typeface="+mn-ea"/>
              <a:cs typeface="나눔스퀘어" panose="020B0604020202020204" charset="-127"/>
            </a:endParaRPr>
          </a:p>
        </p:txBody>
      </p:sp>
      <p:grpSp>
        <p:nvGrpSpPr>
          <p:cNvPr id="2" name="그룹 1">
            <a:extLst>
              <a:ext uri="{FF2B5EF4-FFF2-40B4-BE49-F238E27FC236}">
                <a16:creationId xmlns:a16="http://schemas.microsoft.com/office/drawing/2014/main" id="{C4F0C874-2FF9-5860-856C-A715B28BBAFD}"/>
              </a:ext>
            </a:extLst>
          </p:cNvPr>
          <p:cNvGrpSpPr/>
          <p:nvPr/>
        </p:nvGrpSpPr>
        <p:grpSpPr>
          <a:xfrm>
            <a:off x="10292251" y="0"/>
            <a:ext cx="1665107" cy="468463"/>
            <a:chOff x="10292251" y="0"/>
            <a:chExt cx="1665107" cy="468463"/>
          </a:xfrm>
        </p:grpSpPr>
        <p:sp>
          <p:nvSpPr>
            <p:cNvPr id="97" name="TextBox 96">
              <a:extLst>
                <a:ext uri="{FF2B5EF4-FFF2-40B4-BE49-F238E27FC236}">
                  <a16:creationId xmlns:a16="http://schemas.microsoft.com/office/drawing/2014/main" id="{A5B10DF9-EA66-1DD8-2DBB-8F2845343ABB}"/>
                </a:ext>
              </a:extLst>
            </p:cNvPr>
            <p:cNvSpPr txBox="1"/>
            <p:nvPr/>
          </p:nvSpPr>
          <p:spPr>
            <a:xfrm>
              <a:off x="11699274" y="222242"/>
              <a:ext cx="258084" cy="246221"/>
            </a:xfrm>
            <a:prstGeom prst="rect">
              <a:avLst/>
            </a:prstGeom>
            <a:noFill/>
          </p:spPr>
          <p:txBody>
            <a:bodyPr wrap="none" lIns="0" tIns="0" rIns="0" bIns="0" rtlCol="0" anchor="ctr" anchorCtr="0">
              <a:spAutoFit/>
            </a:bodyPr>
            <a:lstStyle>
              <a:defPPr>
                <a:defRPr lang="ko-KR"/>
              </a:defPPr>
              <a:lvl1pPr>
                <a:spcAft>
                  <a:spcPts val="300"/>
                </a:spcAft>
                <a:defRPr sz="2800" spc="-100">
                  <a:ln>
                    <a:solidFill>
                      <a:schemeClr val="bg1">
                        <a:alpha val="0"/>
                      </a:schemeClr>
                    </a:solidFill>
                  </a:ln>
                  <a:solidFill>
                    <a:srgbClr val="005B8D"/>
                  </a:solidFill>
                  <a:latin typeface="Times New Roman" panose="02020603050405020304" pitchFamily="18" charset="0"/>
                  <a:ea typeface="KoPub돋움체 Bold" panose="02020603020101020101" pitchFamily="18" charset="-127"/>
                  <a:cs typeface="Times New Roman" panose="02020603050405020304" pitchFamily="18" charset="0"/>
                </a:defRPr>
              </a:lvl1pPr>
            </a:lstStyle>
            <a:p>
              <a:pPr latinLnBrk="0"/>
              <a:r>
                <a:rPr lang="en-US" altLang="ko-KR" sz="1600" spc="0" dirty="0">
                  <a:ln>
                    <a:solidFill>
                      <a:prstClr val="white">
                        <a:alpha val="0"/>
                      </a:prstClr>
                    </a:solidFill>
                  </a:ln>
                  <a:solidFill>
                    <a:srgbClr val="05C3A7"/>
                  </a:solidFill>
                  <a:ea typeface="Malgun Gothic" panose="020B0503020000020004" pitchFamily="34" charset="-127"/>
                </a:rPr>
                <a:t>III.</a:t>
              </a:r>
            </a:p>
          </p:txBody>
        </p:sp>
        <p:sp>
          <p:nvSpPr>
            <p:cNvPr id="134" name="TextBox 133">
              <a:extLst>
                <a:ext uri="{FF2B5EF4-FFF2-40B4-BE49-F238E27FC236}">
                  <a16:creationId xmlns:a16="http://schemas.microsoft.com/office/drawing/2014/main" id="{8E1D766D-89B0-7050-FA2A-E6E046037005}"/>
                </a:ext>
              </a:extLst>
            </p:cNvPr>
            <p:cNvSpPr txBox="1"/>
            <p:nvPr/>
          </p:nvSpPr>
          <p:spPr>
            <a:xfrm>
              <a:off x="10292251" y="295796"/>
              <a:ext cx="1287212" cy="153888"/>
            </a:xfrm>
            <a:prstGeom prst="rect">
              <a:avLst/>
            </a:prstGeom>
            <a:noFill/>
            <a:ln w="9525">
              <a:noFill/>
              <a:miter lim="800000"/>
              <a:headEnd/>
              <a:tailEnd/>
            </a:ln>
          </p:spPr>
          <p:txBody>
            <a:bodyPr wrap="none" lIns="0" tIns="0" rIns="0" bIns="0" anchor="ctr">
              <a:spAutoFit/>
            </a:bodyPr>
            <a:lstStyle>
              <a:defPPr>
                <a:defRPr lang="ko-KR"/>
              </a:defPPr>
              <a:lvl1pPr defTabSz="914125" fontAlgn="base" latinLnBrk="0">
                <a:spcBef>
                  <a:spcPct val="0"/>
                </a:spcBef>
                <a:spcAft>
                  <a:spcPts val="200"/>
                </a:spcAft>
                <a:defRPr sz="1100" spc="-20">
                  <a:ln>
                    <a:solidFill>
                      <a:prstClr val="white">
                        <a:alpha val="0"/>
                      </a:prstClr>
                    </a:solidFill>
                  </a:ln>
                  <a:solidFill>
                    <a:schemeClr val="tx1">
                      <a:lumMod val="75000"/>
                      <a:lumOff val="25000"/>
                    </a:schemeClr>
                  </a:solidFill>
                  <a:latin typeface="KoPub돋움체 Bold" panose="02020603020101020101" pitchFamily="18" charset="-127"/>
                  <a:ea typeface="KoPub돋움체 Bold" panose="02020603020101020101" pitchFamily="18" charset="-127"/>
                  <a:cs typeface="Arial" charset="0"/>
                </a:defRPr>
              </a:lvl1pPr>
            </a:lstStyle>
            <a:p>
              <a:pPr algn="r"/>
              <a:r>
                <a:rPr lang="en-US" altLang="ko-KR" sz="1000" spc="0" dirty="0">
                  <a:solidFill>
                    <a:prstClr val="black">
                      <a:lumMod val="75000"/>
                      <a:lumOff val="25000"/>
                    </a:prstClr>
                  </a:solidFill>
                  <a:latin typeface="Arial" panose="020B0604020202020204" pitchFamily="34" charset="0"/>
                  <a:ea typeface="Malgun Gothic" panose="020B0503020000020004" pitchFamily="34" charset="-127"/>
                  <a:cs typeface="Arial" panose="020B0604020202020204" pitchFamily="34" charset="0"/>
                </a:rPr>
                <a:t>4PL </a:t>
              </a:r>
              <a:r>
                <a:rPr lang="en-US" altLang="ko-KR" sz="900" spc="0" dirty="0">
                  <a:solidFill>
                    <a:prstClr val="black">
                      <a:lumMod val="75000"/>
                      <a:lumOff val="25000"/>
                    </a:prstClr>
                  </a:solidFill>
                  <a:latin typeface="+mn-ea"/>
                  <a:ea typeface="+mn-ea"/>
                  <a:cs typeface="Arial" panose="020B0604020202020204" pitchFamily="34" charset="0"/>
                </a:rPr>
                <a:t>Integrated Logistics</a:t>
              </a:r>
              <a:endParaRPr lang="en-US" altLang="ko-KR" sz="1000" spc="0" dirty="0">
                <a:solidFill>
                  <a:prstClr val="black">
                    <a:lumMod val="75000"/>
                    <a:lumOff val="25000"/>
                  </a:prstClr>
                </a:solidFill>
                <a:latin typeface="+mn-ea"/>
                <a:ea typeface="+mn-ea"/>
                <a:cs typeface="Arial" panose="020B0604020202020204" pitchFamily="34" charset="0"/>
              </a:endParaRPr>
            </a:p>
          </p:txBody>
        </p:sp>
        <p:cxnSp>
          <p:nvCxnSpPr>
            <p:cNvPr id="135" name="직선 연결선 134">
              <a:extLst>
                <a:ext uri="{FF2B5EF4-FFF2-40B4-BE49-F238E27FC236}">
                  <a16:creationId xmlns:a16="http://schemas.microsoft.com/office/drawing/2014/main" id="{80CDD653-BEA2-17C8-0A1A-2464F4484003}"/>
                </a:ext>
              </a:extLst>
            </p:cNvPr>
            <p:cNvCxnSpPr/>
            <p:nvPr/>
          </p:nvCxnSpPr>
          <p:spPr>
            <a:xfrm>
              <a:off x="11640000" y="0"/>
              <a:ext cx="0" cy="432266"/>
            </a:xfrm>
            <a:prstGeom prst="line">
              <a:avLst/>
            </a:prstGeom>
            <a:ln w="9525" cap="flat">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36" name="타원 135">
              <a:extLst>
                <a:ext uri="{FF2B5EF4-FFF2-40B4-BE49-F238E27FC236}">
                  <a16:creationId xmlns:a16="http://schemas.microsoft.com/office/drawing/2014/main" id="{9A769788-7BA8-0F7A-C888-46F61C1F3AE9}"/>
                </a:ext>
              </a:extLst>
            </p:cNvPr>
            <p:cNvSpPr/>
            <p:nvPr/>
          </p:nvSpPr>
          <p:spPr>
            <a:xfrm>
              <a:off x="11076568" y="201570"/>
              <a:ext cx="57600" cy="57600"/>
            </a:xfrm>
            <a:prstGeom prst="ellipse">
              <a:avLst/>
            </a:prstGeom>
            <a:solidFill>
              <a:schemeClr val="bg1">
                <a:lumMod val="75000"/>
                <a:alpha val="8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latinLnBrk="0"/>
              <a:endParaRPr lang="ko-KR" altLang="en-US" spc="-20" dirty="0">
                <a:ln>
                  <a:solidFill>
                    <a:prstClr val="white">
                      <a:alpha val="0"/>
                    </a:prstClr>
                  </a:solidFill>
                </a:ln>
                <a:solidFill>
                  <a:prstClr val="white"/>
                </a:solidFill>
                <a:latin typeface="Malgun Gothic" panose="020B0503020000020004" pitchFamily="34" charset="-127"/>
                <a:ea typeface="Malgun Gothic" panose="020B0503020000020004" pitchFamily="34" charset="-127"/>
              </a:endParaRPr>
            </a:p>
          </p:txBody>
        </p:sp>
        <p:sp>
          <p:nvSpPr>
            <p:cNvPr id="137" name="타원 136">
              <a:extLst>
                <a:ext uri="{FF2B5EF4-FFF2-40B4-BE49-F238E27FC236}">
                  <a16:creationId xmlns:a16="http://schemas.microsoft.com/office/drawing/2014/main" id="{0714FE08-61E5-15EA-5407-B3582E9142C9}"/>
                </a:ext>
              </a:extLst>
            </p:cNvPr>
            <p:cNvSpPr/>
            <p:nvPr/>
          </p:nvSpPr>
          <p:spPr>
            <a:xfrm>
              <a:off x="11324051" y="201570"/>
              <a:ext cx="57600" cy="57600"/>
            </a:xfrm>
            <a:prstGeom prst="ellipse">
              <a:avLst/>
            </a:prstGeom>
            <a:solidFill>
              <a:srgbClr val="05C3A7">
                <a:alpha val="80000"/>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latinLnBrk="0"/>
              <a:endParaRPr lang="ko-KR" altLang="en-US" spc="-20" dirty="0">
                <a:ln>
                  <a:solidFill>
                    <a:prstClr val="white">
                      <a:alpha val="0"/>
                    </a:prstClr>
                  </a:solidFill>
                </a:ln>
                <a:solidFill>
                  <a:prstClr val="white"/>
                </a:solidFill>
                <a:latin typeface="Malgun Gothic" panose="020B0503020000020004" pitchFamily="34" charset="-127"/>
                <a:ea typeface="Malgun Gothic" panose="020B0503020000020004" pitchFamily="34" charset="-127"/>
              </a:endParaRPr>
            </a:p>
          </p:txBody>
        </p:sp>
        <p:sp>
          <p:nvSpPr>
            <p:cNvPr id="138" name="타원 137">
              <a:extLst>
                <a:ext uri="{FF2B5EF4-FFF2-40B4-BE49-F238E27FC236}">
                  <a16:creationId xmlns:a16="http://schemas.microsoft.com/office/drawing/2014/main" id="{801C9F51-D95B-91FF-579F-FFA9472105B0}"/>
                </a:ext>
              </a:extLst>
            </p:cNvPr>
            <p:cNvSpPr/>
            <p:nvPr/>
          </p:nvSpPr>
          <p:spPr>
            <a:xfrm>
              <a:off x="11203612" y="201570"/>
              <a:ext cx="57600" cy="57600"/>
            </a:xfrm>
            <a:prstGeom prst="ellipse">
              <a:avLst/>
            </a:prstGeom>
            <a:solidFill>
              <a:schemeClr val="bg1">
                <a:lumMod val="75000"/>
                <a:alpha val="8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latinLnBrk="0"/>
              <a:endParaRPr lang="ko-KR" altLang="en-US" spc="-20" dirty="0">
                <a:ln>
                  <a:solidFill>
                    <a:prstClr val="white">
                      <a:alpha val="0"/>
                    </a:prstClr>
                  </a:solidFill>
                </a:ln>
                <a:solidFill>
                  <a:prstClr val="white"/>
                </a:solidFill>
                <a:latin typeface="Malgun Gothic" panose="020B0503020000020004" pitchFamily="34" charset="-127"/>
                <a:ea typeface="Malgun Gothic" panose="020B0503020000020004" pitchFamily="34" charset="-127"/>
              </a:endParaRPr>
            </a:p>
          </p:txBody>
        </p:sp>
        <p:sp>
          <p:nvSpPr>
            <p:cNvPr id="139" name="타원 138">
              <a:extLst>
                <a:ext uri="{FF2B5EF4-FFF2-40B4-BE49-F238E27FC236}">
                  <a16:creationId xmlns:a16="http://schemas.microsoft.com/office/drawing/2014/main" id="{0DBBED70-3CFF-29D8-4FA7-AA69FBE469EC}"/>
                </a:ext>
              </a:extLst>
            </p:cNvPr>
            <p:cNvSpPr/>
            <p:nvPr/>
          </p:nvSpPr>
          <p:spPr>
            <a:xfrm>
              <a:off x="11461533" y="201570"/>
              <a:ext cx="57600" cy="57600"/>
            </a:xfrm>
            <a:prstGeom prst="ellipse">
              <a:avLst/>
            </a:prstGeom>
            <a:solidFill>
              <a:schemeClr val="bg1">
                <a:lumMod val="75000"/>
                <a:alpha val="8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latinLnBrk="0"/>
              <a:endParaRPr lang="ko-KR" altLang="en-US" spc="-20" dirty="0">
                <a:ln>
                  <a:solidFill>
                    <a:prstClr val="white">
                      <a:alpha val="0"/>
                    </a:prstClr>
                  </a:solidFill>
                </a:ln>
                <a:solidFill>
                  <a:prstClr val="white"/>
                </a:solidFill>
                <a:latin typeface="Malgun Gothic" panose="020B0503020000020004" pitchFamily="34" charset="-127"/>
                <a:ea typeface="Malgun Gothic" panose="020B0503020000020004" pitchFamily="34" charset="-127"/>
              </a:endParaRPr>
            </a:p>
          </p:txBody>
        </p:sp>
      </p:grpSp>
      <p:sp>
        <p:nvSpPr>
          <p:cNvPr id="3" name="TextBox 2">
            <a:extLst>
              <a:ext uri="{FF2B5EF4-FFF2-40B4-BE49-F238E27FC236}">
                <a16:creationId xmlns:a16="http://schemas.microsoft.com/office/drawing/2014/main" id="{C0B18DCE-3971-59EF-9C95-F0A33EF6169D}"/>
              </a:ext>
            </a:extLst>
          </p:cNvPr>
          <p:cNvSpPr txBox="1"/>
          <p:nvPr/>
        </p:nvSpPr>
        <p:spPr>
          <a:xfrm>
            <a:off x="515938" y="455149"/>
            <a:ext cx="11676062" cy="430887"/>
          </a:xfrm>
          <a:prstGeom prst="rect">
            <a:avLst/>
          </a:prstGeom>
          <a:noFill/>
        </p:spPr>
        <p:txBody>
          <a:bodyPr wrap="square" lIns="0" tIns="0" rIns="0" bIns="0" rtlCol="0" anchor="ctr">
            <a:spAutoFit/>
          </a:bodyPr>
          <a:lstStyle>
            <a:defPPr>
              <a:defRPr lang="ko-KR"/>
            </a:defPPr>
            <a:lvl1pPr defTabSz="957474">
              <a:spcBef>
                <a:spcPct val="0"/>
              </a:spcBef>
              <a:defRPr sz="3200" b="1">
                <a:ln>
                  <a:solidFill>
                    <a:schemeClr val="bg1">
                      <a:lumMod val="75000"/>
                      <a:alpha val="0"/>
                    </a:schemeClr>
                  </a:solidFill>
                </a:ln>
                <a:latin typeface="Arial" panose="020B0604020202020204" pitchFamily="34" charset="0"/>
                <a:ea typeface="나눔스퀘어 ExtraBold" panose="020B0600000101010101" pitchFamily="50" charset="-127"/>
                <a:cs typeface="Arial" panose="020B0604020202020204" pitchFamily="34" charset="0"/>
              </a:defRPr>
            </a:lvl1pPr>
          </a:lstStyle>
          <a:p>
            <a:r>
              <a:rPr lang="en-US" altLang="ko-KR" sz="2800" dirty="0"/>
              <a:t>[4PL Integrated Logistics Case] Implementation Result</a:t>
            </a:r>
          </a:p>
        </p:txBody>
      </p:sp>
    </p:spTree>
    <p:extLst>
      <p:ext uri="{BB962C8B-B14F-4D97-AF65-F5344CB8AC3E}">
        <p14:creationId xmlns:p14="http://schemas.microsoft.com/office/powerpoint/2010/main" val="1442332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8">
            <a:extLst>
              <a:ext uri="{FF2B5EF4-FFF2-40B4-BE49-F238E27FC236}">
                <a16:creationId xmlns:a16="http://schemas.microsoft.com/office/drawing/2014/main" id="{907D1ED3-2574-3016-C324-BFA421FDEA57}"/>
              </a:ext>
            </a:extLst>
          </p:cNvPr>
          <p:cNvSpPr/>
          <p:nvPr/>
        </p:nvSpPr>
        <p:spPr>
          <a:xfrm>
            <a:off x="0" y="0"/>
            <a:ext cx="12192000" cy="6858000"/>
          </a:xfrm>
          <a:prstGeom prst="rect">
            <a:avLst/>
          </a:prstGeom>
          <a:gradFill>
            <a:gsLst>
              <a:gs pos="0">
                <a:schemeClr val="bg1"/>
              </a:gs>
              <a:gs pos="80000">
                <a:srgbClr val="D7EEFF"/>
              </a:gs>
              <a:gs pos="100000">
                <a:srgbClr val="D7EEFF"/>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1" name="그림 10">
            <a:extLst>
              <a:ext uri="{FF2B5EF4-FFF2-40B4-BE49-F238E27FC236}">
                <a16:creationId xmlns:a16="http://schemas.microsoft.com/office/drawing/2014/main" id="{93E271CD-8449-CB9C-25A8-FC9C1E8D8D9E}"/>
              </a:ext>
            </a:extLst>
          </p:cNvPr>
          <p:cNvPicPr>
            <a:picLocks noChangeAspect="1"/>
          </p:cNvPicPr>
          <p:nvPr/>
        </p:nvPicPr>
        <p:blipFill>
          <a:blip r:embed="rId2"/>
          <a:stretch>
            <a:fillRect/>
          </a:stretch>
        </p:blipFill>
        <p:spPr>
          <a:xfrm>
            <a:off x="1029652" y="5838960"/>
            <a:ext cx="1783217" cy="561975"/>
          </a:xfrm>
          <a:prstGeom prst="rect">
            <a:avLst/>
          </a:prstGeom>
        </p:spPr>
      </p:pic>
      <p:pic>
        <p:nvPicPr>
          <p:cNvPr id="12" name="그림 11">
            <a:extLst>
              <a:ext uri="{FF2B5EF4-FFF2-40B4-BE49-F238E27FC236}">
                <a16:creationId xmlns:a16="http://schemas.microsoft.com/office/drawing/2014/main" id="{A062E2D4-0518-1803-A929-C44753289359}"/>
              </a:ext>
            </a:extLst>
          </p:cNvPr>
          <p:cNvPicPr>
            <a:picLocks noChangeAspect="1"/>
          </p:cNvPicPr>
          <p:nvPr/>
        </p:nvPicPr>
        <p:blipFill>
          <a:blip r:embed="rId2"/>
          <a:stretch>
            <a:fillRect/>
          </a:stretch>
        </p:blipFill>
        <p:spPr>
          <a:xfrm>
            <a:off x="4861425" y="5838960"/>
            <a:ext cx="1957386" cy="561975"/>
          </a:xfrm>
          <a:prstGeom prst="rect">
            <a:avLst/>
          </a:prstGeom>
        </p:spPr>
      </p:pic>
      <p:pic>
        <p:nvPicPr>
          <p:cNvPr id="13" name="그림 12">
            <a:extLst>
              <a:ext uri="{FF2B5EF4-FFF2-40B4-BE49-F238E27FC236}">
                <a16:creationId xmlns:a16="http://schemas.microsoft.com/office/drawing/2014/main" id="{781449B4-955F-C2DA-B7B0-C4BC05F1EB38}"/>
              </a:ext>
            </a:extLst>
          </p:cNvPr>
          <p:cNvPicPr>
            <a:picLocks noChangeAspect="1"/>
          </p:cNvPicPr>
          <p:nvPr/>
        </p:nvPicPr>
        <p:blipFill>
          <a:blip r:embed="rId2"/>
          <a:stretch>
            <a:fillRect/>
          </a:stretch>
        </p:blipFill>
        <p:spPr>
          <a:xfrm>
            <a:off x="7698377" y="5573486"/>
            <a:ext cx="472305" cy="631641"/>
          </a:xfrm>
          <a:prstGeom prst="rect">
            <a:avLst/>
          </a:prstGeom>
        </p:spPr>
      </p:pic>
      <p:pic>
        <p:nvPicPr>
          <p:cNvPr id="21" name="그림 20">
            <a:extLst>
              <a:ext uri="{FF2B5EF4-FFF2-40B4-BE49-F238E27FC236}">
                <a16:creationId xmlns:a16="http://schemas.microsoft.com/office/drawing/2014/main" id="{99C7D267-B93A-FFEF-E36E-8ADFCF6008B4}"/>
              </a:ext>
            </a:extLst>
          </p:cNvPr>
          <p:cNvPicPr>
            <a:picLocks noChangeAspect="1"/>
          </p:cNvPicPr>
          <p:nvPr/>
        </p:nvPicPr>
        <p:blipFill>
          <a:blip r:embed="rId2"/>
          <a:stretch>
            <a:fillRect/>
          </a:stretch>
        </p:blipFill>
        <p:spPr>
          <a:xfrm>
            <a:off x="8260080" y="5865087"/>
            <a:ext cx="317863" cy="169954"/>
          </a:xfrm>
          <a:prstGeom prst="rect">
            <a:avLst/>
          </a:prstGeom>
        </p:spPr>
      </p:pic>
      <p:grpSp>
        <p:nvGrpSpPr>
          <p:cNvPr id="2" name="그룹 1">
            <a:extLst>
              <a:ext uri="{FF2B5EF4-FFF2-40B4-BE49-F238E27FC236}">
                <a16:creationId xmlns:a16="http://schemas.microsoft.com/office/drawing/2014/main" id="{A031D5D9-30B9-3532-F3BF-3BF534E584FC}"/>
              </a:ext>
            </a:extLst>
          </p:cNvPr>
          <p:cNvGrpSpPr/>
          <p:nvPr/>
        </p:nvGrpSpPr>
        <p:grpSpPr>
          <a:xfrm>
            <a:off x="4467191" y="1898846"/>
            <a:ext cx="3257623" cy="1986866"/>
            <a:chOff x="4467191" y="1793552"/>
            <a:chExt cx="3257623" cy="1986866"/>
          </a:xfrm>
        </p:grpSpPr>
        <p:grpSp>
          <p:nvGrpSpPr>
            <p:cNvPr id="3" name="그룹 2">
              <a:extLst>
                <a:ext uri="{FF2B5EF4-FFF2-40B4-BE49-F238E27FC236}">
                  <a16:creationId xmlns:a16="http://schemas.microsoft.com/office/drawing/2014/main" id="{DA8D3556-2927-DDA8-472A-A349A682B57D}"/>
                </a:ext>
              </a:extLst>
            </p:cNvPr>
            <p:cNvGrpSpPr/>
            <p:nvPr/>
          </p:nvGrpSpPr>
          <p:grpSpPr>
            <a:xfrm>
              <a:off x="4467191" y="1919550"/>
              <a:ext cx="3257623" cy="1860868"/>
              <a:chOff x="4467191" y="1884543"/>
              <a:chExt cx="3257623" cy="1860868"/>
            </a:xfrm>
          </p:grpSpPr>
          <p:sp>
            <p:nvSpPr>
              <p:cNvPr id="5" name="TextBox 4">
                <a:extLst>
                  <a:ext uri="{FF2B5EF4-FFF2-40B4-BE49-F238E27FC236}">
                    <a16:creationId xmlns:a16="http://schemas.microsoft.com/office/drawing/2014/main" id="{81D7A3CD-C001-0187-9EAF-1A9EE378EA67}"/>
                  </a:ext>
                </a:extLst>
              </p:cNvPr>
              <p:cNvSpPr txBox="1"/>
              <p:nvPr/>
            </p:nvSpPr>
            <p:spPr>
              <a:xfrm>
                <a:off x="4467191" y="2945705"/>
                <a:ext cx="3257623" cy="799706"/>
              </a:xfrm>
              <a:prstGeom prst="rect">
                <a:avLst/>
              </a:prstGeom>
              <a:noFill/>
            </p:spPr>
            <p:txBody>
              <a:bodyPr wrap="none" rtlCol="0" anchor="t" anchorCtr="0">
                <a:spAutoFit/>
              </a:bodyPr>
              <a:lstStyle/>
              <a:p>
                <a:pPr algn="ctr" defTabSz="912736" latinLnBrk="0">
                  <a:lnSpc>
                    <a:spcPct val="114000"/>
                  </a:lnSpc>
                  <a:defRPr/>
                </a:pPr>
                <a:r>
                  <a:rPr lang="en-US" altLang="ko-KR" sz="4400" b="1" dirty="0">
                    <a:ln>
                      <a:solidFill>
                        <a:prstClr val="white">
                          <a:alpha val="0"/>
                        </a:prstClr>
                      </a:solidFill>
                    </a:ln>
                    <a:solidFill>
                      <a:srgbClr val="2E98EF"/>
                    </a:solidFill>
                    <a:latin typeface="나눔스퀘어 ExtraBold" panose="020B0600000101010101" pitchFamily="50" charset="-127"/>
                    <a:ea typeface="나눔스퀘어 ExtraBold" panose="020B0600000101010101" pitchFamily="50" charset="-127"/>
                    <a:cs typeface="Times New Roman" panose="02020603050405020304" pitchFamily="18" charset="0"/>
                  </a:rPr>
                  <a:t>Suggestion</a:t>
                </a:r>
                <a:endParaRPr lang="en-US" altLang="ko-KR" sz="4800" b="1" dirty="0">
                  <a:ln>
                    <a:solidFill>
                      <a:prstClr val="white">
                        <a:alpha val="0"/>
                      </a:prstClr>
                    </a:solidFill>
                  </a:ln>
                  <a:solidFill>
                    <a:srgbClr val="2E98EF"/>
                  </a:solidFill>
                  <a:latin typeface="나눔스퀘어 ExtraBold" panose="020B0600000101010101" pitchFamily="50" charset="-127"/>
                  <a:ea typeface="나눔스퀘어 ExtraBold" panose="020B0600000101010101" pitchFamily="50" charset="-127"/>
                  <a:cs typeface="Times New Roman" panose="02020603050405020304" pitchFamily="18" charset="0"/>
                </a:endParaRPr>
              </a:p>
            </p:txBody>
          </p:sp>
          <p:sp>
            <p:nvSpPr>
              <p:cNvPr id="6" name="직사각형 5">
                <a:extLst>
                  <a:ext uri="{FF2B5EF4-FFF2-40B4-BE49-F238E27FC236}">
                    <a16:creationId xmlns:a16="http://schemas.microsoft.com/office/drawing/2014/main" id="{E40BF312-7445-D981-872A-D47314D0AE12}"/>
                  </a:ext>
                </a:extLst>
              </p:cNvPr>
              <p:cNvSpPr/>
              <p:nvPr/>
            </p:nvSpPr>
            <p:spPr>
              <a:xfrm>
                <a:off x="5608688" y="1884543"/>
                <a:ext cx="974627" cy="997196"/>
              </a:xfrm>
              <a:prstGeom prst="rect">
                <a:avLst/>
              </a:prstGeom>
            </p:spPr>
            <p:txBody>
              <a:bodyPr wrap="none" lIns="0" tIns="0" rIns="0" bIns="0">
                <a:spAutoFit/>
              </a:bodyPr>
              <a:lstStyle/>
              <a:p>
                <a:pPr algn="ctr" latinLnBrk="0">
                  <a:lnSpc>
                    <a:spcPct val="90000"/>
                  </a:lnSpc>
                  <a:defRPr/>
                </a:pPr>
                <a:r>
                  <a:rPr lang="en-US" altLang="ko-KR" sz="7200" dirty="0">
                    <a:solidFill>
                      <a:srgbClr val="05E9A8"/>
                    </a:solidFill>
                    <a:latin typeface="Times New Roman" panose="02020603050405020304" pitchFamily="18" charset="0"/>
                    <a:cs typeface="Times New Roman" panose="02020603050405020304" pitchFamily="18" charset="0"/>
                  </a:rPr>
                  <a:t>IV</a:t>
                </a:r>
                <a:endParaRPr lang="ko-KR" altLang="en-US" sz="7200" dirty="0">
                  <a:solidFill>
                    <a:srgbClr val="05E9A8"/>
                  </a:solidFill>
                  <a:latin typeface="Times New Roman" panose="02020603050405020304" pitchFamily="18" charset="0"/>
                  <a:cs typeface="Times New Roman" panose="02020603050405020304" pitchFamily="18" charset="0"/>
                </a:endParaRPr>
              </a:p>
            </p:txBody>
          </p:sp>
        </p:grpSp>
        <p:sp>
          <p:nvSpPr>
            <p:cNvPr id="4" name="Freeform 9">
              <a:extLst>
                <a:ext uri="{FF2B5EF4-FFF2-40B4-BE49-F238E27FC236}">
                  <a16:creationId xmlns:a16="http://schemas.microsoft.com/office/drawing/2014/main" id="{9FFB8EAE-5CED-AD0D-9680-29B56DFF82CF}"/>
                </a:ext>
              </a:extLst>
            </p:cNvPr>
            <p:cNvSpPr>
              <a:spLocks/>
            </p:cNvSpPr>
            <p:nvPr/>
          </p:nvSpPr>
          <p:spPr bwMode="auto">
            <a:xfrm>
              <a:off x="5705705" y="1793552"/>
              <a:ext cx="553464" cy="427034"/>
            </a:xfrm>
            <a:custGeom>
              <a:avLst/>
              <a:gdLst>
                <a:gd name="T0" fmla="*/ 3670 w 3874"/>
                <a:gd name="T1" fmla="*/ 578 h 2988"/>
                <a:gd name="T2" fmla="*/ 3463 w 3874"/>
                <a:gd name="T3" fmla="*/ 444 h 2988"/>
                <a:gd name="T4" fmla="*/ 3196 w 3874"/>
                <a:gd name="T5" fmla="*/ 270 h 2988"/>
                <a:gd name="T6" fmla="*/ 2990 w 3874"/>
                <a:gd name="T7" fmla="*/ 136 h 2988"/>
                <a:gd name="T8" fmla="*/ 2780 w 3874"/>
                <a:gd name="T9" fmla="*/ 0 h 2988"/>
                <a:gd name="T10" fmla="*/ 0 w 3874"/>
                <a:gd name="T11" fmla="*/ 1676 h 2988"/>
                <a:gd name="T12" fmla="*/ 0 w 3874"/>
                <a:gd name="T13" fmla="*/ 1919 h 2988"/>
                <a:gd name="T14" fmla="*/ 0 w 3874"/>
                <a:gd name="T15" fmla="*/ 2162 h 2988"/>
                <a:gd name="T16" fmla="*/ 0 w 3874"/>
                <a:gd name="T17" fmla="*/ 2480 h 2988"/>
                <a:gd name="T18" fmla="*/ 0 w 3874"/>
                <a:gd name="T19" fmla="*/ 2721 h 2988"/>
                <a:gd name="T20" fmla="*/ 0 w 3874"/>
                <a:gd name="T21" fmla="*/ 2962 h 2988"/>
                <a:gd name="T22" fmla="*/ 431 w 3874"/>
                <a:gd name="T23" fmla="*/ 2988 h 2988"/>
                <a:gd name="T24" fmla="*/ 2549 w 3874"/>
                <a:gd name="T25" fmla="*/ 2326 h 2988"/>
                <a:gd name="T26" fmla="*/ 3874 w 3874"/>
                <a:gd name="T27" fmla="*/ 710 h 2988"/>
                <a:gd name="T28" fmla="*/ 3670 w 3874"/>
                <a:gd name="T29" fmla="*/ 578 h 29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74" h="2988">
                  <a:moveTo>
                    <a:pt x="3670" y="578"/>
                  </a:moveTo>
                  <a:cubicBezTo>
                    <a:pt x="3601" y="533"/>
                    <a:pt x="3532" y="488"/>
                    <a:pt x="3463" y="444"/>
                  </a:cubicBezTo>
                  <a:cubicBezTo>
                    <a:pt x="3373" y="385"/>
                    <a:pt x="3283" y="327"/>
                    <a:pt x="3196" y="270"/>
                  </a:cubicBezTo>
                  <a:cubicBezTo>
                    <a:pt x="3125" y="224"/>
                    <a:pt x="3056" y="179"/>
                    <a:pt x="2990" y="136"/>
                  </a:cubicBezTo>
                  <a:cubicBezTo>
                    <a:pt x="2916" y="89"/>
                    <a:pt x="2846" y="43"/>
                    <a:pt x="2780" y="0"/>
                  </a:cubicBezTo>
                  <a:cubicBezTo>
                    <a:pt x="2405" y="1157"/>
                    <a:pt x="1225" y="1890"/>
                    <a:pt x="0" y="1676"/>
                  </a:cubicBezTo>
                  <a:cubicBezTo>
                    <a:pt x="0" y="1919"/>
                    <a:pt x="0" y="1919"/>
                    <a:pt x="0" y="1919"/>
                  </a:cubicBezTo>
                  <a:cubicBezTo>
                    <a:pt x="0" y="2162"/>
                    <a:pt x="0" y="2162"/>
                    <a:pt x="0" y="2162"/>
                  </a:cubicBezTo>
                  <a:cubicBezTo>
                    <a:pt x="0" y="2480"/>
                    <a:pt x="0" y="2480"/>
                    <a:pt x="0" y="2480"/>
                  </a:cubicBezTo>
                  <a:cubicBezTo>
                    <a:pt x="0" y="2721"/>
                    <a:pt x="0" y="2721"/>
                    <a:pt x="0" y="2721"/>
                  </a:cubicBezTo>
                  <a:cubicBezTo>
                    <a:pt x="0" y="2962"/>
                    <a:pt x="0" y="2962"/>
                    <a:pt x="0" y="2962"/>
                  </a:cubicBezTo>
                  <a:cubicBezTo>
                    <a:pt x="144" y="2979"/>
                    <a:pt x="288" y="2988"/>
                    <a:pt x="431" y="2988"/>
                  </a:cubicBezTo>
                  <a:cubicBezTo>
                    <a:pt x="1182" y="2988"/>
                    <a:pt x="1915" y="2762"/>
                    <a:pt x="2549" y="2326"/>
                  </a:cubicBezTo>
                  <a:cubicBezTo>
                    <a:pt x="3144" y="1917"/>
                    <a:pt x="3598" y="1358"/>
                    <a:pt x="3874" y="710"/>
                  </a:cubicBezTo>
                  <a:cubicBezTo>
                    <a:pt x="3807" y="666"/>
                    <a:pt x="3739" y="622"/>
                    <a:pt x="3670" y="578"/>
                  </a:cubicBezTo>
                  <a:close/>
                </a:path>
              </a:pathLst>
            </a:custGeom>
            <a:solidFill>
              <a:srgbClr val="05E9A8">
                <a:alpha val="30000"/>
              </a:srgbClr>
            </a:solidFill>
            <a:ln>
              <a:noFill/>
            </a:ln>
          </p:spPr>
          <p:txBody>
            <a:bodyPr vert="horz" wrap="square" lIns="91440" tIns="45720" rIns="91440" bIns="45720" numCol="1" anchor="t" anchorCtr="0" compatLnSpc="1">
              <a:prstTxWarp prst="textNoShape">
                <a:avLst/>
              </a:prstTxWarp>
            </a:bodyPr>
            <a:lstStyle/>
            <a:p>
              <a:endParaRPr lang="ko-KR" altLang="en-US">
                <a:ln>
                  <a:solidFill>
                    <a:prstClr val="white">
                      <a:alpha val="0"/>
                    </a:prstClr>
                  </a:solidFill>
                </a:ln>
                <a:solidFill>
                  <a:prstClr val="black"/>
                </a:solidFill>
              </a:endParaRPr>
            </a:p>
          </p:txBody>
        </p:sp>
      </p:grpSp>
      <p:pic>
        <p:nvPicPr>
          <p:cNvPr id="7" name="Graphic 10">
            <a:extLst>
              <a:ext uri="{FF2B5EF4-FFF2-40B4-BE49-F238E27FC236}">
                <a16:creationId xmlns:a16="http://schemas.microsoft.com/office/drawing/2014/main" id="{9FF3D4CE-1C4D-C9DF-6964-171A9139E8F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170893" y="0"/>
            <a:ext cx="3021107" cy="1722709"/>
          </a:xfrm>
          <a:prstGeom prst="rect">
            <a:avLst/>
          </a:prstGeom>
        </p:spPr>
      </p:pic>
      <p:grpSp>
        <p:nvGrpSpPr>
          <p:cNvPr id="8" name="그룹 7">
            <a:extLst>
              <a:ext uri="{FF2B5EF4-FFF2-40B4-BE49-F238E27FC236}">
                <a16:creationId xmlns:a16="http://schemas.microsoft.com/office/drawing/2014/main" id="{8027D0AC-4A80-037E-73F0-85C579441276}"/>
              </a:ext>
            </a:extLst>
          </p:cNvPr>
          <p:cNvGrpSpPr/>
          <p:nvPr/>
        </p:nvGrpSpPr>
        <p:grpSpPr>
          <a:xfrm>
            <a:off x="-10160" y="5133788"/>
            <a:ext cx="12202160" cy="1724212"/>
            <a:chOff x="-10160" y="5133788"/>
            <a:chExt cx="12202160" cy="1724212"/>
          </a:xfrm>
        </p:grpSpPr>
        <p:pic>
          <p:nvPicPr>
            <p:cNvPr id="15" name="그림 14">
              <a:extLst>
                <a:ext uri="{FF2B5EF4-FFF2-40B4-BE49-F238E27FC236}">
                  <a16:creationId xmlns:a16="http://schemas.microsoft.com/office/drawing/2014/main" id="{6C04E138-B5B7-5D51-DD00-6C17D35A1947}"/>
                </a:ext>
              </a:extLst>
            </p:cNvPr>
            <p:cNvPicPr>
              <a:picLocks noChangeAspect="1"/>
            </p:cNvPicPr>
            <p:nvPr/>
          </p:nvPicPr>
          <p:blipFill rotWithShape="1">
            <a:blip r:embed="rId5">
              <a:extLst>
                <a:ext uri="{28A0092B-C50C-407E-A947-70E740481C1C}">
                  <a14:useLocalDpi xmlns:a14="http://schemas.microsoft.com/office/drawing/2010/main" val="0"/>
                </a:ext>
              </a:extLst>
            </a:blip>
            <a:srcRect b="15858"/>
            <a:stretch/>
          </p:blipFill>
          <p:spPr>
            <a:xfrm>
              <a:off x="-10160" y="5235792"/>
              <a:ext cx="12202160" cy="1622208"/>
            </a:xfrm>
            <a:prstGeom prst="rect">
              <a:avLst/>
            </a:prstGeom>
          </p:spPr>
        </p:pic>
        <p:pic>
          <p:nvPicPr>
            <p:cNvPr id="16" name="그림 15">
              <a:extLst>
                <a:ext uri="{FF2B5EF4-FFF2-40B4-BE49-F238E27FC236}">
                  <a16:creationId xmlns:a16="http://schemas.microsoft.com/office/drawing/2014/main" id="{AF8D7C19-3EE8-262F-F5E8-7FEC77078C2B}"/>
                </a:ext>
              </a:extLst>
            </p:cNvPr>
            <p:cNvPicPr>
              <a:picLocks noChangeAspect="1"/>
            </p:cNvPicPr>
            <p:nvPr/>
          </p:nvPicPr>
          <p:blipFill>
            <a:blip r:embed="rId2"/>
            <a:stretch>
              <a:fillRect/>
            </a:stretch>
          </p:blipFill>
          <p:spPr>
            <a:xfrm>
              <a:off x="1029652" y="5838960"/>
              <a:ext cx="1783217" cy="561975"/>
            </a:xfrm>
            <a:prstGeom prst="rect">
              <a:avLst/>
            </a:prstGeom>
          </p:spPr>
        </p:pic>
        <p:pic>
          <p:nvPicPr>
            <p:cNvPr id="17" name="그림 16">
              <a:extLst>
                <a:ext uri="{FF2B5EF4-FFF2-40B4-BE49-F238E27FC236}">
                  <a16:creationId xmlns:a16="http://schemas.microsoft.com/office/drawing/2014/main" id="{4633D625-1B83-3E71-180C-BD4866B15383}"/>
                </a:ext>
              </a:extLst>
            </p:cNvPr>
            <p:cNvPicPr>
              <a:picLocks noChangeAspect="1"/>
            </p:cNvPicPr>
            <p:nvPr/>
          </p:nvPicPr>
          <p:blipFill>
            <a:blip r:embed="rId2"/>
            <a:stretch>
              <a:fillRect/>
            </a:stretch>
          </p:blipFill>
          <p:spPr>
            <a:xfrm>
              <a:off x="4861425" y="5838960"/>
              <a:ext cx="1957386" cy="561975"/>
            </a:xfrm>
            <a:prstGeom prst="rect">
              <a:avLst/>
            </a:prstGeom>
          </p:spPr>
        </p:pic>
        <p:pic>
          <p:nvPicPr>
            <p:cNvPr id="18" name="그림 17">
              <a:extLst>
                <a:ext uri="{FF2B5EF4-FFF2-40B4-BE49-F238E27FC236}">
                  <a16:creationId xmlns:a16="http://schemas.microsoft.com/office/drawing/2014/main" id="{E9A44A8F-63B7-0D54-F2AA-03EB0C5B401D}"/>
                </a:ext>
              </a:extLst>
            </p:cNvPr>
            <p:cNvPicPr>
              <a:picLocks noChangeAspect="1"/>
            </p:cNvPicPr>
            <p:nvPr/>
          </p:nvPicPr>
          <p:blipFill>
            <a:blip r:embed="rId2"/>
            <a:stretch>
              <a:fillRect/>
            </a:stretch>
          </p:blipFill>
          <p:spPr>
            <a:xfrm>
              <a:off x="7698377" y="5573486"/>
              <a:ext cx="472305" cy="631641"/>
            </a:xfrm>
            <a:prstGeom prst="rect">
              <a:avLst/>
            </a:prstGeom>
          </p:spPr>
        </p:pic>
        <p:pic>
          <p:nvPicPr>
            <p:cNvPr id="19" name="그림 18">
              <a:extLst>
                <a:ext uri="{FF2B5EF4-FFF2-40B4-BE49-F238E27FC236}">
                  <a16:creationId xmlns:a16="http://schemas.microsoft.com/office/drawing/2014/main" id="{75C7D61C-EA66-4373-ECAC-ECEE15525FD1}"/>
                </a:ext>
              </a:extLst>
            </p:cNvPr>
            <p:cNvPicPr>
              <a:picLocks noChangeAspect="1"/>
            </p:cNvPicPr>
            <p:nvPr/>
          </p:nvPicPr>
          <p:blipFill>
            <a:blip r:embed="rId2"/>
            <a:stretch>
              <a:fillRect/>
            </a:stretch>
          </p:blipFill>
          <p:spPr>
            <a:xfrm>
              <a:off x="8260080" y="5865087"/>
              <a:ext cx="317863" cy="169954"/>
            </a:xfrm>
            <a:prstGeom prst="rect">
              <a:avLst/>
            </a:prstGeom>
          </p:spPr>
        </p:pic>
        <p:sp>
          <p:nvSpPr>
            <p:cNvPr id="20" name="Freeform 253">
              <a:extLst>
                <a:ext uri="{FF2B5EF4-FFF2-40B4-BE49-F238E27FC236}">
                  <a16:creationId xmlns:a16="http://schemas.microsoft.com/office/drawing/2014/main" id="{C720E811-DEA7-BF15-BBD0-F31847994205}"/>
                </a:ext>
              </a:extLst>
            </p:cNvPr>
            <p:cNvSpPr>
              <a:spLocks/>
            </p:cNvSpPr>
            <p:nvPr/>
          </p:nvSpPr>
          <p:spPr bwMode="auto">
            <a:xfrm>
              <a:off x="7384576" y="5508872"/>
              <a:ext cx="195411" cy="139957"/>
            </a:xfrm>
            <a:custGeom>
              <a:avLst/>
              <a:gdLst>
                <a:gd name="T0" fmla="*/ 179 w 179"/>
                <a:gd name="T1" fmla="*/ 97 h 127"/>
                <a:gd name="T2" fmla="*/ 80 w 179"/>
                <a:gd name="T3" fmla="*/ 127 h 127"/>
                <a:gd name="T4" fmla="*/ 0 w 179"/>
                <a:gd name="T5" fmla="*/ 1 h 127"/>
                <a:gd name="T6" fmla="*/ 41 w 179"/>
                <a:gd name="T7" fmla="*/ 1 h 127"/>
                <a:gd name="T8" fmla="*/ 179 w 179"/>
                <a:gd name="T9" fmla="*/ 97 h 127"/>
              </a:gdLst>
              <a:ahLst/>
              <a:cxnLst>
                <a:cxn ang="0">
                  <a:pos x="T0" y="T1"/>
                </a:cxn>
                <a:cxn ang="0">
                  <a:pos x="T2" y="T3"/>
                </a:cxn>
                <a:cxn ang="0">
                  <a:pos x="T4" y="T5"/>
                </a:cxn>
                <a:cxn ang="0">
                  <a:pos x="T6" y="T7"/>
                </a:cxn>
                <a:cxn ang="0">
                  <a:pos x="T8" y="T9"/>
                </a:cxn>
              </a:cxnLst>
              <a:rect l="0" t="0" r="r" b="b"/>
              <a:pathLst>
                <a:path w="179" h="127">
                  <a:moveTo>
                    <a:pt x="179" y="97"/>
                  </a:moveTo>
                  <a:cubicBezTo>
                    <a:pt x="80" y="127"/>
                    <a:pt x="80" y="127"/>
                    <a:pt x="80" y="127"/>
                  </a:cubicBezTo>
                  <a:cubicBezTo>
                    <a:pt x="80" y="127"/>
                    <a:pt x="1" y="4"/>
                    <a:pt x="0" y="1"/>
                  </a:cubicBezTo>
                  <a:cubicBezTo>
                    <a:pt x="0" y="1"/>
                    <a:pt x="39" y="0"/>
                    <a:pt x="41" y="1"/>
                  </a:cubicBezTo>
                  <a:cubicBezTo>
                    <a:pt x="44" y="3"/>
                    <a:pt x="179" y="97"/>
                    <a:pt x="179" y="97"/>
                  </a:cubicBez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22" name="Freeform 257">
              <a:extLst>
                <a:ext uri="{FF2B5EF4-FFF2-40B4-BE49-F238E27FC236}">
                  <a16:creationId xmlns:a16="http://schemas.microsoft.com/office/drawing/2014/main" id="{452C1C41-12C7-40A0-12E9-B16FAD45E815}"/>
                </a:ext>
              </a:extLst>
            </p:cNvPr>
            <p:cNvSpPr>
              <a:spLocks/>
            </p:cNvSpPr>
            <p:nvPr/>
          </p:nvSpPr>
          <p:spPr bwMode="auto">
            <a:xfrm>
              <a:off x="7461156" y="5499630"/>
              <a:ext cx="835779" cy="208615"/>
            </a:xfrm>
            <a:custGeom>
              <a:avLst/>
              <a:gdLst>
                <a:gd name="T0" fmla="*/ 764 w 766"/>
                <a:gd name="T1" fmla="*/ 50 h 188"/>
                <a:gd name="T2" fmla="*/ 694 w 766"/>
                <a:gd name="T3" fmla="*/ 106 h 188"/>
                <a:gd name="T4" fmla="*/ 46 w 766"/>
                <a:gd name="T5" fmla="*/ 160 h 188"/>
                <a:gd name="T6" fmla="*/ 10 w 766"/>
                <a:gd name="T7" fmla="*/ 135 h 188"/>
                <a:gd name="T8" fmla="*/ 449 w 766"/>
                <a:gd name="T9" fmla="*/ 24 h 188"/>
                <a:gd name="T10" fmla="*/ 676 w 766"/>
                <a:gd name="T11" fmla="*/ 4 h 188"/>
                <a:gd name="T12" fmla="*/ 716 w 766"/>
                <a:gd name="T13" fmla="*/ 19 h 188"/>
                <a:gd name="T14" fmla="*/ 764 w 766"/>
                <a:gd name="T15" fmla="*/ 50 h 1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6" h="188">
                  <a:moveTo>
                    <a:pt x="764" y="50"/>
                  </a:moveTo>
                  <a:cubicBezTo>
                    <a:pt x="766" y="60"/>
                    <a:pt x="746" y="84"/>
                    <a:pt x="694" y="106"/>
                  </a:cubicBezTo>
                  <a:cubicBezTo>
                    <a:pt x="537" y="172"/>
                    <a:pt x="200" y="188"/>
                    <a:pt x="46" y="160"/>
                  </a:cubicBezTo>
                  <a:cubicBezTo>
                    <a:pt x="10" y="154"/>
                    <a:pt x="0" y="140"/>
                    <a:pt x="10" y="135"/>
                  </a:cubicBezTo>
                  <a:cubicBezTo>
                    <a:pt x="38" y="120"/>
                    <a:pt x="218" y="63"/>
                    <a:pt x="449" y="24"/>
                  </a:cubicBezTo>
                  <a:cubicBezTo>
                    <a:pt x="523" y="11"/>
                    <a:pt x="647" y="0"/>
                    <a:pt x="676" y="4"/>
                  </a:cubicBezTo>
                  <a:cubicBezTo>
                    <a:pt x="710" y="8"/>
                    <a:pt x="705" y="16"/>
                    <a:pt x="716" y="19"/>
                  </a:cubicBezTo>
                  <a:cubicBezTo>
                    <a:pt x="745" y="27"/>
                    <a:pt x="763" y="41"/>
                    <a:pt x="764" y="5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23" name="Freeform 260">
              <a:extLst>
                <a:ext uri="{FF2B5EF4-FFF2-40B4-BE49-F238E27FC236}">
                  <a16:creationId xmlns:a16="http://schemas.microsoft.com/office/drawing/2014/main" id="{3B9F3DED-417F-B323-DD4A-5C91F84C97AC}"/>
                </a:ext>
              </a:extLst>
            </p:cNvPr>
            <p:cNvSpPr>
              <a:spLocks/>
            </p:cNvSpPr>
            <p:nvPr/>
          </p:nvSpPr>
          <p:spPr bwMode="auto">
            <a:xfrm>
              <a:off x="7532455" y="5560366"/>
              <a:ext cx="761840" cy="129394"/>
            </a:xfrm>
            <a:custGeom>
              <a:avLst/>
              <a:gdLst>
                <a:gd name="T0" fmla="*/ 0 w 699"/>
                <a:gd name="T1" fmla="*/ 109 h 118"/>
                <a:gd name="T2" fmla="*/ 98 w 699"/>
                <a:gd name="T3" fmla="*/ 118 h 118"/>
                <a:gd name="T4" fmla="*/ 674 w 699"/>
                <a:gd name="T5" fmla="*/ 28 h 118"/>
                <a:gd name="T6" fmla="*/ 699 w 699"/>
                <a:gd name="T7" fmla="*/ 0 h 118"/>
                <a:gd name="T8" fmla="*/ 0 w 699"/>
                <a:gd name="T9" fmla="*/ 109 h 118"/>
              </a:gdLst>
              <a:ahLst/>
              <a:cxnLst>
                <a:cxn ang="0">
                  <a:pos x="T0" y="T1"/>
                </a:cxn>
                <a:cxn ang="0">
                  <a:pos x="T2" y="T3"/>
                </a:cxn>
                <a:cxn ang="0">
                  <a:pos x="T4" y="T5"/>
                </a:cxn>
                <a:cxn ang="0">
                  <a:pos x="T6" y="T7"/>
                </a:cxn>
                <a:cxn ang="0">
                  <a:pos x="T8" y="T9"/>
                </a:cxn>
              </a:cxnLst>
              <a:rect l="0" t="0" r="r" b="b"/>
              <a:pathLst>
                <a:path w="699" h="118">
                  <a:moveTo>
                    <a:pt x="0" y="109"/>
                  </a:moveTo>
                  <a:cubicBezTo>
                    <a:pt x="29" y="114"/>
                    <a:pt x="62" y="116"/>
                    <a:pt x="98" y="118"/>
                  </a:cubicBezTo>
                  <a:cubicBezTo>
                    <a:pt x="674" y="28"/>
                    <a:pt x="674" y="28"/>
                    <a:pt x="674" y="28"/>
                  </a:cubicBezTo>
                  <a:cubicBezTo>
                    <a:pt x="689" y="17"/>
                    <a:pt x="697" y="7"/>
                    <a:pt x="699" y="0"/>
                  </a:cubicBezTo>
                  <a:lnTo>
                    <a:pt x="0" y="109"/>
                  </a:lnTo>
                  <a:close/>
                </a:path>
              </a:pathLst>
            </a:custGeom>
            <a:solidFill>
              <a:srgbClr val="82E1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24" name="Freeform 262">
              <a:extLst>
                <a:ext uri="{FF2B5EF4-FFF2-40B4-BE49-F238E27FC236}">
                  <a16:creationId xmlns:a16="http://schemas.microsoft.com/office/drawing/2014/main" id="{DC192FC2-BF48-BBA3-8167-3E9B2838364A}"/>
                </a:ext>
              </a:extLst>
            </p:cNvPr>
            <p:cNvSpPr>
              <a:spLocks/>
            </p:cNvSpPr>
            <p:nvPr/>
          </p:nvSpPr>
          <p:spPr bwMode="auto">
            <a:xfrm>
              <a:off x="7664489" y="5619782"/>
              <a:ext cx="17164" cy="17165"/>
            </a:xfrm>
            <a:custGeom>
              <a:avLst/>
              <a:gdLst>
                <a:gd name="T0" fmla="*/ 12 w 15"/>
                <a:gd name="T1" fmla="*/ 14 h 16"/>
                <a:gd name="T2" fmla="*/ 4 w 15"/>
                <a:gd name="T3" fmla="*/ 15 h 16"/>
                <a:gd name="T4" fmla="*/ 2 w 15"/>
                <a:gd name="T5" fmla="*/ 2 h 16"/>
                <a:gd name="T6" fmla="*/ 10 w 15"/>
                <a:gd name="T7" fmla="*/ 1 h 16"/>
                <a:gd name="T8" fmla="*/ 12 w 15"/>
                <a:gd name="T9" fmla="*/ 14 h 16"/>
              </a:gdLst>
              <a:ahLst/>
              <a:cxnLst>
                <a:cxn ang="0">
                  <a:pos x="T0" y="T1"/>
                </a:cxn>
                <a:cxn ang="0">
                  <a:pos x="T2" y="T3"/>
                </a:cxn>
                <a:cxn ang="0">
                  <a:pos x="T4" y="T5"/>
                </a:cxn>
                <a:cxn ang="0">
                  <a:pos x="T6" y="T7"/>
                </a:cxn>
                <a:cxn ang="0">
                  <a:pos x="T8" y="T9"/>
                </a:cxn>
              </a:cxnLst>
              <a:rect l="0" t="0" r="r" b="b"/>
              <a:pathLst>
                <a:path w="15" h="16">
                  <a:moveTo>
                    <a:pt x="12" y="14"/>
                  </a:moveTo>
                  <a:cubicBezTo>
                    <a:pt x="11" y="15"/>
                    <a:pt x="6" y="16"/>
                    <a:pt x="4" y="15"/>
                  </a:cubicBezTo>
                  <a:cubicBezTo>
                    <a:pt x="1" y="14"/>
                    <a:pt x="0" y="5"/>
                    <a:pt x="2" y="2"/>
                  </a:cubicBezTo>
                  <a:cubicBezTo>
                    <a:pt x="3" y="1"/>
                    <a:pt x="9" y="0"/>
                    <a:pt x="10" y="1"/>
                  </a:cubicBezTo>
                  <a:cubicBezTo>
                    <a:pt x="13" y="3"/>
                    <a:pt x="15" y="11"/>
                    <a:pt x="12" y="14"/>
                  </a:cubicBezTo>
                  <a:close/>
                </a:path>
              </a:pathLst>
            </a:custGeom>
            <a:solidFill>
              <a:srgbClr val="2E66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25" name="Freeform 263">
              <a:extLst>
                <a:ext uri="{FF2B5EF4-FFF2-40B4-BE49-F238E27FC236}">
                  <a16:creationId xmlns:a16="http://schemas.microsoft.com/office/drawing/2014/main" id="{026BF215-4502-D56F-9576-814CF43A6097}"/>
                </a:ext>
              </a:extLst>
            </p:cNvPr>
            <p:cNvSpPr>
              <a:spLocks/>
            </p:cNvSpPr>
            <p:nvPr/>
          </p:nvSpPr>
          <p:spPr bwMode="auto">
            <a:xfrm>
              <a:off x="7726546" y="5609219"/>
              <a:ext cx="15844" cy="18485"/>
            </a:xfrm>
            <a:custGeom>
              <a:avLst/>
              <a:gdLst>
                <a:gd name="T0" fmla="*/ 13 w 15"/>
                <a:gd name="T1" fmla="*/ 14 h 16"/>
                <a:gd name="T2" fmla="*/ 4 w 15"/>
                <a:gd name="T3" fmla="*/ 15 h 16"/>
                <a:gd name="T4" fmla="*/ 2 w 15"/>
                <a:gd name="T5" fmla="*/ 3 h 16"/>
                <a:gd name="T6" fmla="*/ 11 w 15"/>
                <a:gd name="T7" fmla="*/ 1 h 16"/>
                <a:gd name="T8" fmla="*/ 13 w 15"/>
                <a:gd name="T9" fmla="*/ 14 h 16"/>
              </a:gdLst>
              <a:ahLst/>
              <a:cxnLst>
                <a:cxn ang="0">
                  <a:pos x="T0" y="T1"/>
                </a:cxn>
                <a:cxn ang="0">
                  <a:pos x="T2" y="T3"/>
                </a:cxn>
                <a:cxn ang="0">
                  <a:pos x="T4" y="T5"/>
                </a:cxn>
                <a:cxn ang="0">
                  <a:pos x="T6" y="T7"/>
                </a:cxn>
                <a:cxn ang="0">
                  <a:pos x="T8" y="T9"/>
                </a:cxn>
              </a:cxnLst>
              <a:rect l="0" t="0" r="r" b="b"/>
              <a:pathLst>
                <a:path w="15" h="16">
                  <a:moveTo>
                    <a:pt x="13" y="14"/>
                  </a:moveTo>
                  <a:cubicBezTo>
                    <a:pt x="11" y="16"/>
                    <a:pt x="6" y="16"/>
                    <a:pt x="4" y="15"/>
                  </a:cubicBezTo>
                  <a:cubicBezTo>
                    <a:pt x="1" y="14"/>
                    <a:pt x="0" y="5"/>
                    <a:pt x="2" y="3"/>
                  </a:cubicBezTo>
                  <a:cubicBezTo>
                    <a:pt x="3" y="1"/>
                    <a:pt x="9" y="0"/>
                    <a:pt x="11" y="1"/>
                  </a:cubicBezTo>
                  <a:cubicBezTo>
                    <a:pt x="13" y="3"/>
                    <a:pt x="15" y="12"/>
                    <a:pt x="13" y="14"/>
                  </a:cubicBezTo>
                  <a:close/>
                </a:path>
              </a:pathLst>
            </a:custGeom>
            <a:solidFill>
              <a:srgbClr val="2E66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26" name="Freeform 264">
              <a:extLst>
                <a:ext uri="{FF2B5EF4-FFF2-40B4-BE49-F238E27FC236}">
                  <a16:creationId xmlns:a16="http://schemas.microsoft.com/office/drawing/2014/main" id="{53065E5A-D77E-AA8B-50FC-49EF90468AF2}"/>
                </a:ext>
              </a:extLst>
            </p:cNvPr>
            <p:cNvSpPr>
              <a:spLocks/>
            </p:cNvSpPr>
            <p:nvPr/>
          </p:nvSpPr>
          <p:spPr bwMode="auto">
            <a:xfrm>
              <a:off x="7787281" y="5599976"/>
              <a:ext cx="15844" cy="18485"/>
            </a:xfrm>
            <a:custGeom>
              <a:avLst/>
              <a:gdLst>
                <a:gd name="T0" fmla="*/ 13 w 15"/>
                <a:gd name="T1" fmla="*/ 14 h 17"/>
                <a:gd name="T2" fmla="*/ 4 w 15"/>
                <a:gd name="T3" fmla="*/ 16 h 17"/>
                <a:gd name="T4" fmla="*/ 2 w 15"/>
                <a:gd name="T5" fmla="*/ 3 h 17"/>
                <a:gd name="T6" fmla="*/ 11 w 15"/>
                <a:gd name="T7" fmla="*/ 2 h 17"/>
                <a:gd name="T8" fmla="*/ 13 w 15"/>
                <a:gd name="T9" fmla="*/ 14 h 17"/>
              </a:gdLst>
              <a:ahLst/>
              <a:cxnLst>
                <a:cxn ang="0">
                  <a:pos x="T0" y="T1"/>
                </a:cxn>
                <a:cxn ang="0">
                  <a:pos x="T2" y="T3"/>
                </a:cxn>
                <a:cxn ang="0">
                  <a:pos x="T4" y="T5"/>
                </a:cxn>
                <a:cxn ang="0">
                  <a:pos x="T6" y="T7"/>
                </a:cxn>
                <a:cxn ang="0">
                  <a:pos x="T8" y="T9"/>
                </a:cxn>
              </a:cxnLst>
              <a:rect l="0" t="0" r="r" b="b"/>
              <a:pathLst>
                <a:path w="15" h="17">
                  <a:moveTo>
                    <a:pt x="13" y="14"/>
                  </a:moveTo>
                  <a:cubicBezTo>
                    <a:pt x="11" y="16"/>
                    <a:pt x="6" y="17"/>
                    <a:pt x="4" y="16"/>
                  </a:cubicBezTo>
                  <a:cubicBezTo>
                    <a:pt x="2" y="14"/>
                    <a:pt x="0" y="5"/>
                    <a:pt x="2" y="3"/>
                  </a:cubicBezTo>
                  <a:cubicBezTo>
                    <a:pt x="4" y="1"/>
                    <a:pt x="9" y="0"/>
                    <a:pt x="11" y="2"/>
                  </a:cubicBezTo>
                  <a:cubicBezTo>
                    <a:pt x="13" y="3"/>
                    <a:pt x="15" y="12"/>
                    <a:pt x="13" y="14"/>
                  </a:cubicBezTo>
                  <a:close/>
                </a:path>
              </a:pathLst>
            </a:custGeom>
            <a:solidFill>
              <a:srgbClr val="2E66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27" name="Freeform 265">
              <a:extLst>
                <a:ext uri="{FF2B5EF4-FFF2-40B4-BE49-F238E27FC236}">
                  <a16:creationId xmlns:a16="http://schemas.microsoft.com/office/drawing/2014/main" id="{056B973F-5260-E0FE-B043-7C5AE37AA4A0}"/>
                </a:ext>
              </a:extLst>
            </p:cNvPr>
            <p:cNvSpPr>
              <a:spLocks/>
            </p:cNvSpPr>
            <p:nvPr/>
          </p:nvSpPr>
          <p:spPr bwMode="auto">
            <a:xfrm>
              <a:off x="7849338" y="5590734"/>
              <a:ext cx="15844" cy="17165"/>
            </a:xfrm>
            <a:custGeom>
              <a:avLst/>
              <a:gdLst>
                <a:gd name="T0" fmla="*/ 12 w 14"/>
                <a:gd name="T1" fmla="*/ 13 h 16"/>
                <a:gd name="T2" fmla="*/ 3 w 14"/>
                <a:gd name="T3" fmla="*/ 15 h 16"/>
                <a:gd name="T4" fmla="*/ 1 w 14"/>
                <a:gd name="T5" fmla="*/ 2 h 16"/>
                <a:gd name="T6" fmla="*/ 10 w 14"/>
                <a:gd name="T7" fmla="*/ 1 h 16"/>
                <a:gd name="T8" fmla="*/ 12 w 14"/>
                <a:gd name="T9" fmla="*/ 13 h 16"/>
              </a:gdLst>
              <a:ahLst/>
              <a:cxnLst>
                <a:cxn ang="0">
                  <a:pos x="T0" y="T1"/>
                </a:cxn>
                <a:cxn ang="0">
                  <a:pos x="T2" y="T3"/>
                </a:cxn>
                <a:cxn ang="0">
                  <a:pos x="T4" y="T5"/>
                </a:cxn>
                <a:cxn ang="0">
                  <a:pos x="T6" y="T7"/>
                </a:cxn>
                <a:cxn ang="0">
                  <a:pos x="T8" y="T9"/>
                </a:cxn>
              </a:cxnLst>
              <a:rect l="0" t="0" r="r" b="b"/>
              <a:pathLst>
                <a:path w="14" h="16">
                  <a:moveTo>
                    <a:pt x="12" y="13"/>
                  </a:moveTo>
                  <a:cubicBezTo>
                    <a:pt x="10" y="15"/>
                    <a:pt x="5" y="16"/>
                    <a:pt x="3" y="15"/>
                  </a:cubicBezTo>
                  <a:cubicBezTo>
                    <a:pt x="1" y="13"/>
                    <a:pt x="0" y="5"/>
                    <a:pt x="1" y="2"/>
                  </a:cubicBezTo>
                  <a:cubicBezTo>
                    <a:pt x="3" y="0"/>
                    <a:pt x="8" y="0"/>
                    <a:pt x="10" y="1"/>
                  </a:cubicBezTo>
                  <a:cubicBezTo>
                    <a:pt x="12" y="3"/>
                    <a:pt x="14" y="11"/>
                    <a:pt x="12" y="13"/>
                  </a:cubicBezTo>
                  <a:close/>
                </a:path>
              </a:pathLst>
            </a:custGeom>
            <a:solidFill>
              <a:srgbClr val="2E66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28" name="Freeform 266">
              <a:extLst>
                <a:ext uri="{FF2B5EF4-FFF2-40B4-BE49-F238E27FC236}">
                  <a16:creationId xmlns:a16="http://schemas.microsoft.com/office/drawing/2014/main" id="{AB9F1B66-9012-31F6-9CBE-D3B08CA28EC7}"/>
                </a:ext>
              </a:extLst>
            </p:cNvPr>
            <p:cNvSpPr>
              <a:spLocks/>
            </p:cNvSpPr>
            <p:nvPr/>
          </p:nvSpPr>
          <p:spPr bwMode="auto">
            <a:xfrm>
              <a:off x="7910074" y="5580171"/>
              <a:ext cx="15844" cy="18485"/>
            </a:xfrm>
            <a:custGeom>
              <a:avLst/>
              <a:gdLst>
                <a:gd name="T0" fmla="*/ 12 w 14"/>
                <a:gd name="T1" fmla="*/ 14 h 16"/>
                <a:gd name="T2" fmla="*/ 4 w 14"/>
                <a:gd name="T3" fmla="*/ 15 h 16"/>
                <a:gd name="T4" fmla="*/ 2 w 14"/>
                <a:gd name="T5" fmla="*/ 2 h 16"/>
                <a:gd name="T6" fmla="*/ 10 w 14"/>
                <a:gd name="T7" fmla="*/ 1 h 16"/>
                <a:gd name="T8" fmla="*/ 12 w 14"/>
                <a:gd name="T9" fmla="*/ 14 h 16"/>
              </a:gdLst>
              <a:ahLst/>
              <a:cxnLst>
                <a:cxn ang="0">
                  <a:pos x="T0" y="T1"/>
                </a:cxn>
                <a:cxn ang="0">
                  <a:pos x="T2" y="T3"/>
                </a:cxn>
                <a:cxn ang="0">
                  <a:pos x="T4" y="T5"/>
                </a:cxn>
                <a:cxn ang="0">
                  <a:pos x="T6" y="T7"/>
                </a:cxn>
                <a:cxn ang="0">
                  <a:pos x="T8" y="T9"/>
                </a:cxn>
              </a:cxnLst>
              <a:rect l="0" t="0" r="r" b="b"/>
              <a:pathLst>
                <a:path w="14" h="16">
                  <a:moveTo>
                    <a:pt x="12" y="14"/>
                  </a:moveTo>
                  <a:cubicBezTo>
                    <a:pt x="11" y="15"/>
                    <a:pt x="5" y="16"/>
                    <a:pt x="4" y="15"/>
                  </a:cubicBezTo>
                  <a:cubicBezTo>
                    <a:pt x="1" y="13"/>
                    <a:pt x="0" y="5"/>
                    <a:pt x="2" y="2"/>
                  </a:cubicBezTo>
                  <a:cubicBezTo>
                    <a:pt x="3" y="1"/>
                    <a:pt x="8" y="0"/>
                    <a:pt x="10" y="1"/>
                  </a:cubicBezTo>
                  <a:cubicBezTo>
                    <a:pt x="13" y="3"/>
                    <a:pt x="14" y="11"/>
                    <a:pt x="12" y="14"/>
                  </a:cubicBezTo>
                  <a:close/>
                </a:path>
              </a:pathLst>
            </a:custGeom>
            <a:solidFill>
              <a:srgbClr val="2E66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29" name="Freeform 267">
              <a:extLst>
                <a:ext uri="{FF2B5EF4-FFF2-40B4-BE49-F238E27FC236}">
                  <a16:creationId xmlns:a16="http://schemas.microsoft.com/office/drawing/2014/main" id="{2E5067F7-7291-D313-2BDD-92ACFD07C4EC}"/>
                </a:ext>
              </a:extLst>
            </p:cNvPr>
            <p:cNvSpPr>
              <a:spLocks/>
            </p:cNvSpPr>
            <p:nvPr/>
          </p:nvSpPr>
          <p:spPr bwMode="auto">
            <a:xfrm>
              <a:off x="7970810" y="5570929"/>
              <a:ext cx="15844" cy="17165"/>
            </a:xfrm>
            <a:custGeom>
              <a:avLst/>
              <a:gdLst>
                <a:gd name="T0" fmla="*/ 12 w 14"/>
                <a:gd name="T1" fmla="*/ 14 h 16"/>
                <a:gd name="T2" fmla="*/ 4 w 14"/>
                <a:gd name="T3" fmla="*/ 15 h 16"/>
                <a:gd name="T4" fmla="*/ 2 w 14"/>
                <a:gd name="T5" fmla="*/ 2 h 16"/>
                <a:gd name="T6" fmla="*/ 10 w 14"/>
                <a:gd name="T7" fmla="*/ 1 h 16"/>
                <a:gd name="T8" fmla="*/ 12 w 14"/>
                <a:gd name="T9" fmla="*/ 14 h 16"/>
              </a:gdLst>
              <a:ahLst/>
              <a:cxnLst>
                <a:cxn ang="0">
                  <a:pos x="T0" y="T1"/>
                </a:cxn>
                <a:cxn ang="0">
                  <a:pos x="T2" y="T3"/>
                </a:cxn>
                <a:cxn ang="0">
                  <a:pos x="T4" y="T5"/>
                </a:cxn>
                <a:cxn ang="0">
                  <a:pos x="T6" y="T7"/>
                </a:cxn>
                <a:cxn ang="0">
                  <a:pos x="T8" y="T9"/>
                </a:cxn>
              </a:cxnLst>
              <a:rect l="0" t="0" r="r" b="b"/>
              <a:pathLst>
                <a:path w="14" h="16">
                  <a:moveTo>
                    <a:pt x="12" y="14"/>
                  </a:moveTo>
                  <a:cubicBezTo>
                    <a:pt x="11" y="15"/>
                    <a:pt x="6" y="16"/>
                    <a:pt x="4" y="15"/>
                  </a:cubicBezTo>
                  <a:cubicBezTo>
                    <a:pt x="1" y="14"/>
                    <a:pt x="0" y="5"/>
                    <a:pt x="2" y="2"/>
                  </a:cubicBezTo>
                  <a:cubicBezTo>
                    <a:pt x="3" y="1"/>
                    <a:pt x="9" y="0"/>
                    <a:pt x="10" y="1"/>
                  </a:cubicBezTo>
                  <a:cubicBezTo>
                    <a:pt x="13" y="3"/>
                    <a:pt x="14" y="11"/>
                    <a:pt x="12" y="14"/>
                  </a:cubicBezTo>
                  <a:close/>
                </a:path>
              </a:pathLst>
            </a:custGeom>
            <a:solidFill>
              <a:srgbClr val="2E66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30" name="Freeform 268">
              <a:extLst>
                <a:ext uri="{FF2B5EF4-FFF2-40B4-BE49-F238E27FC236}">
                  <a16:creationId xmlns:a16="http://schemas.microsoft.com/office/drawing/2014/main" id="{7B6269EE-1659-E245-C481-F1CC84D14401}"/>
                </a:ext>
              </a:extLst>
            </p:cNvPr>
            <p:cNvSpPr>
              <a:spLocks/>
            </p:cNvSpPr>
            <p:nvPr/>
          </p:nvSpPr>
          <p:spPr bwMode="auto">
            <a:xfrm>
              <a:off x="8032866" y="5560366"/>
              <a:ext cx="15844" cy="18485"/>
            </a:xfrm>
            <a:custGeom>
              <a:avLst/>
              <a:gdLst>
                <a:gd name="T0" fmla="*/ 12 w 15"/>
                <a:gd name="T1" fmla="*/ 14 h 16"/>
                <a:gd name="T2" fmla="*/ 4 w 15"/>
                <a:gd name="T3" fmla="*/ 15 h 16"/>
                <a:gd name="T4" fmla="*/ 2 w 15"/>
                <a:gd name="T5" fmla="*/ 3 h 16"/>
                <a:gd name="T6" fmla="*/ 10 w 15"/>
                <a:gd name="T7" fmla="*/ 1 h 16"/>
                <a:gd name="T8" fmla="*/ 12 w 15"/>
                <a:gd name="T9" fmla="*/ 14 h 16"/>
              </a:gdLst>
              <a:ahLst/>
              <a:cxnLst>
                <a:cxn ang="0">
                  <a:pos x="T0" y="T1"/>
                </a:cxn>
                <a:cxn ang="0">
                  <a:pos x="T2" y="T3"/>
                </a:cxn>
                <a:cxn ang="0">
                  <a:pos x="T4" y="T5"/>
                </a:cxn>
                <a:cxn ang="0">
                  <a:pos x="T6" y="T7"/>
                </a:cxn>
                <a:cxn ang="0">
                  <a:pos x="T8" y="T9"/>
                </a:cxn>
              </a:cxnLst>
              <a:rect l="0" t="0" r="r" b="b"/>
              <a:pathLst>
                <a:path w="15" h="16">
                  <a:moveTo>
                    <a:pt x="12" y="14"/>
                  </a:moveTo>
                  <a:cubicBezTo>
                    <a:pt x="11" y="16"/>
                    <a:pt x="6" y="16"/>
                    <a:pt x="4" y="15"/>
                  </a:cubicBezTo>
                  <a:cubicBezTo>
                    <a:pt x="1" y="14"/>
                    <a:pt x="0" y="5"/>
                    <a:pt x="2" y="3"/>
                  </a:cubicBezTo>
                  <a:cubicBezTo>
                    <a:pt x="3" y="1"/>
                    <a:pt x="9" y="0"/>
                    <a:pt x="10" y="1"/>
                  </a:cubicBezTo>
                  <a:cubicBezTo>
                    <a:pt x="13" y="3"/>
                    <a:pt x="15" y="12"/>
                    <a:pt x="12" y="14"/>
                  </a:cubicBezTo>
                  <a:close/>
                </a:path>
              </a:pathLst>
            </a:custGeom>
            <a:solidFill>
              <a:srgbClr val="2E66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31" name="Freeform 269">
              <a:extLst>
                <a:ext uri="{FF2B5EF4-FFF2-40B4-BE49-F238E27FC236}">
                  <a16:creationId xmlns:a16="http://schemas.microsoft.com/office/drawing/2014/main" id="{0BAB2568-A0C0-8BBC-2843-9CD6238B5F4B}"/>
                </a:ext>
              </a:extLst>
            </p:cNvPr>
            <p:cNvSpPr>
              <a:spLocks/>
            </p:cNvSpPr>
            <p:nvPr/>
          </p:nvSpPr>
          <p:spPr bwMode="auto">
            <a:xfrm>
              <a:off x="8093602" y="5551124"/>
              <a:ext cx="15844" cy="18485"/>
            </a:xfrm>
            <a:custGeom>
              <a:avLst/>
              <a:gdLst>
                <a:gd name="T0" fmla="*/ 13 w 15"/>
                <a:gd name="T1" fmla="*/ 14 h 17"/>
                <a:gd name="T2" fmla="*/ 4 w 15"/>
                <a:gd name="T3" fmla="*/ 16 h 17"/>
                <a:gd name="T4" fmla="*/ 2 w 15"/>
                <a:gd name="T5" fmla="*/ 3 h 17"/>
                <a:gd name="T6" fmla="*/ 11 w 15"/>
                <a:gd name="T7" fmla="*/ 2 h 17"/>
                <a:gd name="T8" fmla="*/ 13 w 15"/>
                <a:gd name="T9" fmla="*/ 14 h 17"/>
              </a:gdLst>
              <a:ahLst/>
              <a:cxnLst>
                <a:cxn ang="0">
                  <a:pos x="T0" y="T1"/>
                </a:cxn>
                <a:cxn ang="0">
                  <a:pos x="T2" y="T3"/>
                </a:cxn>
                <a:cxn ang="0">
                  <a:pos x="T4" y="T5"/>
                </a:cxn>
                <a:cxn ang="0">
                  <a:pos x="T6" y="T7"/>
                </a:cxn>
                <a:cxn ang="0">
                  <a:pos x="T8" y="T9"/>
                </a:cxn>
              </a:cxnLst>
              <a:rect l="0" t="0" r="r" b="b"/>
              <a:pathLst>
                <a:path w="15" h="17">
                  <a:moveTo>
                    <a:pt x="13" y="14"/>
                  </a:moveTo>
                  <a:cubicBezTo>
                    <a:pt x="11" y="16"/>
                    <a:pt x="6" y="17"/>
                    <a:pt x="4" y="16"/>
                  </a:cubicBezTo>
                  <a:cubicBezTo>
                    <a:pt x="1" y="14"/>
                    <a:pt x="0" y="5"/>
                    <a:pt x="2" y="3"/>
                  </a:cubicBezTo>
                  <a:cubicBezTo>
                    <a:pt x="3" y="1"/>
                    <a:pt x="9" y="0"/>
                    <a:pt x="11" y="2"/>
                  </a:cubicBezTo>
                  <a:cubicBezTo>
                    <a:pt x="13" y="3"/>
                    <a:pt x="15" y="12"/>
                    <a:pt x="13" y="14"/>
                  </a:cubicBezTo>
                  <a:close/>
                </a:path>
              </a:pathLst>
            </a:custGeom>
            <a:solidFill>
              <a:srgbClr val="2E66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32" name="Freeform 270">
              <a:extLst>
                <a:ext uri="{FF2B5EF4-FFF2-40B4-BE49-F238E27FC236}">
                  <a16:creationId xmlns:a16="http://schemas.microsoft.com/office/drawing/2014/main" id="{88C7DACB-B172-2DE5-D714-1F159F836D94}"/>
                </a:ext>
              </a:extLst>
            </p:cNvPr>
            <p:cNvSpPr>
              <a:spLocks/>
            </p:cNvSpPr>
            <p:nvPr/>
          </p:nvSpPr>
          <p:spPr bwMode="auto">
            <a:xfrm>
              <a:off x="7694857" y="5614500"/>
              <a:ext cx="17164" cy="18485"/>
            </a:xfrm>
            <a:custGeom>
              <a:avLst/>
              <a:gdLst>
                <a:gd name="T0" fmla="*/ 12 w 15"/>
                <a:gd name="T1" fmla="*/ 13 h 16"/>
                <a:gd name="T2" fmla="*/ 4 w 15"/>
                <a:gd name="T3" fmla="*/ 15 h 16"/>
                <a:gd name="T4" fmla="*/ 2 w 15"/>
                <a:gd name="T5" fmla="*/ 2 h 16"/>
                <a:gd name="T6" fmla="*/ 10 w 15"/>
                <a:gd name="T7" fmla="*/ 1 h 16"/>
                <a:gd name="T8" fmla="*/ 12 w 15"/>
                <a:gd name="T9" fmla="*/ 13 h 16"/>
              </a:gdLst>
              <a:ahLst/>
              <a:cxnLst>
                <a:cxn ang="0">
                  <a:pos x="T0" y="T1"/>
                </a:cxn>
                <a:cxn ang="0">
                  <a:pos x="T2" y="T3"/>
                </a:cxn>
                <a:cxn ang="0">
                  <a:pos x="T4" y="T5"/>
                </a:cxn>
                <a:cxn ang="0">
                  <a:pos x="T6" y="T7"/>
                </a:cxn>
                <a:cxn ang="0">
                  <a:pos x="T8" y="T9"/>
                </a:cxn>
              </a:cxnLst>
              <a:rect l="0" t="0" r="r" b="b"/>
              <a:pathLst>
                <a:path w="15" h="16">
                  <a:moveTo>
                    <a:pt x="12" y="13"/>
                  </a:moveTo>
                  <a:cubicBezTo>
                    <a:pt x="11" y="15"/>
                    <a:pt x="6" y="16"/>
                    <a:pt x="4" y="15"/>
                  </a:cubicBezTo>
                  <a:cubicBezTo>
                    <a:pt x="1" y="13"/>
                    <a:pt x="0" y="5"/>
                    <a:pt x="2" y="2"/>
                  </a:cubicBezTo>
                  <a:cubicBezTo>
                    <a:pt x="3" y="0"/>
                    <a:pt x="9" y="0"/>
                    <a:pt x="10" y="1"/>
                  </a:cubicBezTo>
                  <a:cubicBezTo>
                    <a:pt x="13" y="3"/>
                    <a:pt x="15" y="11"/>
                    <a:pt x="12" y="13"/>
                  </a:cubicBezTo>
                  <a:close/>
                </a:path>
              </a:pathLst>
            </a:custGeom>
            <a:solidFill>
              <a:srgbClr val="2E66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33" name="Freeform 271">
              <a:extLst>
                <a:ext uri="{FF2B5EF4-FFF2-40B4-BE49-F238E27FC236}">
                  <a16:creationId xmlns:a16="http://schemas.microsoft.com/office/drawing/2014/main" id="{D9DD6CD5-51B8-2837-92F1-E5EC000F04F8}"/>
                </a:ext>
              </a:extLst>
            </p:cNvPr>
            <p:cNvSpPr>
              <a:spLocks/>
            </p:cNvSpPr>
            <p:nvPr/>
          </p:nvSpPr>
          <p:spPr bwMode="auto">
            <a:xfrm>
              <a:off x="7756914" y="5605258"/>
              <a:ext cx="15844" cy="17165"/>
            </a:xfrm>
            <a:custGeom>
              <a:avLst/>
              <a:gdLst>
                <a:gd name="T0" fmla="*/ 13 w 15"/>
                <a:gd name="T1" fmla="*/ 14 h 16"/>
                <a:gd name="T2" fmla="*/ 4 w 15"/>
                <a:gd name="T3" fmla="*/ 15 h 16"/>
                <a:gd name="T4" fmla="*/ 2 w 15"/>
                <a:gd name="T5" fmla="*/ 2 h 16"/>
                <a:gd name="T6" fmla="*/ 11 w 15"/>
                <a:gd name="T7" fmla="*/ 1 h 16"/>
                <a:gd name="T8" fmla="*/ 13 w 15"/>
                <a:gd name="T9" fmla="*/ 14 h 16"/>
              </a:gdLst>
              <a:ahLst/>
              <a:cxnLst>
                <a:cxn ang="0">
                  <a:pos x="T0" y="T1"/>
                </a:cxn>
                <a:cxn ang="0">
                  <a:pos x="T2" y="T3"/>
                </a:cxn>
                <a:cxn ang="0">
                  <a:pos x="T4" y="T5"/>
                </a:cxn>
                <a:cxn ang="0">
                  <a:pos x="T6" y="T7"/>
                </a:cxn>
                <a:cxn ang="0">
                  <a:pos x="T8" y="T9"/>
                </a:cxn>
              </a:cxnLst>
              <a:rect l="0" t="0" r="r" b="b"/>
              <a:pathLst>
                <a:path w="15" h="16">
                  <a:moveTo>
                    <a:pt x="13" y="14"/>
                  </a:moveTo>
                  <a:cubicBezTo>
                    <a:pt x="11" y="15"/>
                    <a:pt x="6" y="16"/>
                    <a:pt x="4" y="15"/>
                  </a:cubicBezTo>
                  <a:cubicBezTo>
                    <a:pt x="1" y="13"/>
                    <a:pt x="0" y="5"/>
                    <a:pt x="2" y="2"/>
                  </a:cubicBezTo>
                  <a:cubicBezTo>
                    <a:pt x="3" y="1"/>
                    <a:pt x="9" y="0"/>
                    <a:pt x="11" y="1"/>
                  </a:cubicBezTo>
                  <a:cubicBezTo>
                    <a:pt x="13" y="3"/>
                    <a:pt x="15" y="11"/>
                    <a:pt x="13" y="14"/>
                  </a:cubicBezTo>
                  <a:close/>
                </a:path>
              </a:pathLst>
            </a:custGeom>
            <a:solidFill>
              <a:srgbClr val="2E66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34" name="Freeform 272">
              <a:extLst>
                <a:ext uri="{FF2B5EF4-FFF2-40B4-BE49-F238E27FC236}">
                  <a16:creationId xmlns:a16="http://schemas.microsoft.com/office/drawing/2014/main" id="{0F0AE2ED-D007-C68F-FDBF-C80C10F48E74}"/>
                </a:ext>
              </a:extLst>
            </p:cNvPr>
            <p:cNvSpPr>
              <a:spLocks/>
            </p:cNvSpPr>
            <p:nvPr/>
          </p:nvSpPr>
          <p:spPr bwMode="auto">
            <a:xfrm>
              <a:off x="7818970" y="5594695"/>
              <a:ext cx="14524" cy="18485"/>
            </a:xfrm>
            <a:custGeom>
              <a:avLst/>
              <a:gdLst>
                <a:gd name="T0" fmla="*/ 12 w 14"/>
                <a:gd name="T1" fmla="*/ 14 h 16"/>
                <a:gd name="T2" fmla="*/ 3 w 14"/>
                <a:gd name="T3" fmla="*/ 15 h 16"/>
                <a:gd name="T4" fmla="*/ 1 w 14"/>
                <a:gd name="T5" fmla="*/ 2 h 16"/>
                <a:gd name="T6" fmla="*/ 10 w 14"/>
                <a:gd name="T7" fmla="*/ 1 h 16"/>
                <a:gd name="T8" fmla="*/ 12 w 14"/>
                <a:gd name="T9" fmla="*/ 14 h 16"/>
              </a:gdLst>
              <a:ahLst/>
              <a:cxnLst>
                <a:cxn ang="0">
                  <a:pos x="T0" y="T1"/>
                </a:cxn>
                <a:cxn ang="0">
                  <a:pos x="T2" y="T3"/>
                </a:cxn>
                <a:cxn ang="0">
                  <a:pos x="T4" y="T5"/>
                </a:cxn>
                <a:cxn ang="0">
                  <a:pos x="T6" y="T7"/>
                </a:cxn>
                <a:cxn ang="0">
                  <a:pos x="T8" y="T9"/>
                </a:cxn>
              </a:cxnLst>
              <a:rect l="0" t="0" r="r" b="b"/>
              <a:pathLst>
                <a:path w="14" h="16">
                  <a:moveTo>
                    <a:pt x="12" y="14"/>
                  </a:moveTo>
                  <a:cubicBezTo>
                    <a:pt x="10" y="15"/>
                    <a:pt x="5" y="16"/>
                    <a:pt x="3" y="15"/>
                  </a:cubicBezTo>
                  <a:cubicBezTo>
                    <a:pt x="1" y="14"/>
                    <a:pt x="0" y="5"/>
                    <a:pt x="1" y="2"/>
                  </a:cubicBezTo>
                  <a:cubicBezTo>
                    <a:pt x="3" y="1"/>
                    <a:pt x="8" y="0"/>
                    <a:pt x="10" y="1"/>
                  </a:cubicBezTo>
                  <a:cubicBezTo>
                    <a:pt x="12" y="3"/>
                    <a:pt x="14" y="11"/>
                    <a:pt x="12" y="14"/>
                  </a:cubicBezTo>
                  <a:close/>
                </a:path>
              </a:pathLst>
            </a:custGeom>
            <a:solidFill>
              <a:srgbClr val="2E66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35" name="Freeform 273">
              <a:extLst>
                <a:ext uri="{FF2B5EF4-FFF2-40B4-BE49-F238E27FC236}">
                  <a16:creationId xmlns:a16="http://schemas.microsoft.com/office/drawing/2014/main" id="{CE0A4614-697F-15E5-E222-DD10A48D2A29}"/>
                </a:ext>
              </a:extLst>
            </p:cNvPr>
            <p:cNvSpPr>
              <a:spLocks/>
            </p:cNvSpPr>
            <p:nvPr/>
          </p:nvSpPr>
          <p:spPr bwMode="auto">
            <a:xfrm>
              <a:off x="7879706" y="5585453"/>
              <a:ext cx="15844" cy="17165"/>
            </a:xfrm>
            <a:custGeom>
              <a:avLst/>
              <a:gdLst>
                <a:gd name="T0" fmla="*/ 12 w 14"/>
                <a:gd name="T1" fmla="*/ 14 h 16"/>
                <a:gd name="T2" fmla="*/ 4 w 14"/>
                <a:gd name="T3" fmla="*/ 15 h 16"/>
                <a:gd name="T4" fmla="*/ 2 w 14"/>
                <a:gd name="T5" fmla="*/ 3 h 16"/>
                <a:gd name="T6" fmla="*/ 10 w 14"/>
                <a:gd name="T7" fmla="*/ 1 h 16"/>
                <a:gd name="T8" fmla="*/ 12 w 14"/>
                <a:gd name="T9" fmla="*/ 14 h 16"/>
              </a:gdLst>
              <a:ahLst/>
              <a:cxnLst>
                <a:cxn ang="0">
                  <a:pos x="T0" y="T1"/>
                </a:cxn>
                <a:cxn ang="0">
                  <a:pos x="T2" y="T3"/>
                </a:cxn>
                <a:cxn ang="0">
                  <a:pos x="T4" y="T5"/>
                </a:cxn>
                <a:cxn ang="0">
                  <a:pos x="T6" y="T7"/>
                </a:cxn>
                <a:cxn ang="0">
                  <a:pos x="T8" y="T9"/>
                </a:cxn>
              </a:cxnLst>
              <a:rect l="0" t="0" r="r" b="b"/>
              <a:pathLst>
                <a:path w="14" h="16">
                  <a:moveTo>
                    <a:pt x="12" y="14"/>
                  </a:moveTo>
                  <a:cubicBezTo>
                    <a:pt x="11" y="16"/>
                    <a:pt x="5" y="16"/>
                    <a:pt x="4" y="15"/>
                  </a:cubicBezTo>
                  <a:cubicBezTo>
                    <a:pt x="1" y="14"/>
                    <a:pt x="0" y="5"/>
                    <a:pt x="2" y="3"/>
                  </a:cubicBezTo>
                  <a:cubicBezTo>
                    <a:pt x="3" y="1"/>
                    <a:pt x="8" y="0"/>
                    <a:pt x="10" y="1"/>
                  </a:cubicBezTo>
                  <a:cubicBezTo>
                    <a:pt x="13" y="3"/>
                    <a:pt x="14" y="12"/>
                    <a:pt x="12" y="14"/>
                  </a:cubicBezTo>
                  <a:close/>
                </a:path>
              </a:pathLst>
            </a:custGeom>
            <a:solidFill>
              <a:srgbClr val="2E66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36" name="Freeform 274">
              <a:extLst>
                <a:ext uri="{FF2B5EF4-FFF2-40B4-BE49-F238E27FC236}">
                  <a16:creationId xmlns:a16="http://schemas.microsoft.com/office/drawing/2014/main" id="{0ADE8614-C8D9-33C0-CE48-F61507D65FE7}"/>
                </a:ext>
              </a:extLst>
            </p:cNvPr>
            <p:cNvSpPr>
              <a:spLocks/>
            </p:cNvSpPr>
            <p:nvPr/>
          </p:nvSpPr>
          <p:spPr bwMode="auto">
            <a:xfrm>
              <a:off x="7940442" y="5574890"/>
              <a:ext cx="15844" cy="19805"/>
            </a:xfrm>
            <a:custGeom>
              <a:avLst/>
              <a:gdLst>
                <a:gd name="T0" fmla="*/ 12 w 14"/>
                <a:gd name="T1" fmla="*/ 14 h 17"/>
                <a:gd name="T2" fmla="*/ 4 w 14"/>
                <a:gd name="T3" fmla="*/ 16 h 17"/>
                <a:gd name="T4" fmla="*/ 2 w 14"/>
                <a:gd name="T5" fmla="*/ 3 h 17"/>
                <a:gd name="T6" fmla="*/ 10 w 14"/>
                <a:gd name="T7" fmla="*/ 2 h 17"/>
                <a:gd name="T8" fmla="*/ 12 w 14"/>
                <a:gd name="T9" fmla="*/ 14 h 17"/>
              </a:gdLst>
              <a:ahLst/>
              <a:cxnLst>
                <a:cxn ang="0">
                  <a:pos x="T0" y="T1"/>
                </a:cxn>
                <a:cxn ang="0">
                  <a:pos x="T2" y="T3"/>
                </a:cxn>
                <a:cxn ang="0">
                  <a:pos x="T4" y="T5"/>
                </a:cxn>
                <a:cxn ang="0">
                  <a:pos x="T6" y="T7"/>
                </a:cxn>
                <a:cxn ang="0">
                  <a:pos x="T8" y="T9"/>
                </a:cxn>
              </a:cxnLst>
              <a:rect l="0" t="0" r="r" b="b"/>
              <a:pathLst>
                <a:path w="14" h="17">
                  <a:moveTo>
                    <a:pt x="12" y="14"/>
                  </a:moveTo>
                  <a:cubicBezTo>
                    <a:pt x="11" y="16"/>
                    <a:pt x="6" y="17"/>
                    <a:pt x="4" y="16"/>
                  </a:cubicBezTo>
                  <a:cubicBezTo>
                    <a:pt x="1" y="14"/>
                    <a:pt x="0" y="5"/>
                    <a:pt x="2" y="3"/>
                  </a:cubicBezTo>
                  <a:cubicBezTo>
                    <a:pt x="3" y="1"/>
                    <a:pt x="8" y="0"/>
                    <a:pt x="10" y="2"/>
                  </a:cubicBezTo>
                  <a:cubicBezTo>
                    <a:pt x="13" y="3"/>
                    <a:pt x="14" y="12"/>
                    <a:pt x="12" y="14"/>
                  </a:cubicBezTo>
                  <a:close/>
                </a:path>
              </a:pathLst>
            </a:custGeom>
            <a:solidFill>
              <a:srgbClr val="2E66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37" name="Freeform 275">
              <a:extLst>
                <a:ext uri="{FF2B5EF4-FFF2-40B4-BE49-F238E27FC236}">
                  <a16:creationId xmlns:a16="http://schemas.microsoft.com/office/drawing/2014/main" id="{BAB798E4-8923-8D6A-F146-2A9B5CB3CD2C}"/>
                </a:ext>
              </a:extLst>
            </p:cNvPr>
            <p:cNvSpPr>
              <a:spLocks/>
            </p:cNvSpPr>
            <p:nvPr/>
          </p:nvSpPr>
          <p:spPr bwMode="auto">
            <a:xfrm>
              <a:off x="8002498" y="5566968"/>
              <a:ext cx="14524" cy="17165"/>
            </a:xfrm>
            <a:custGeom>
              <a:avLst/>
              <a:gdLst>
                <a:gd name="T0" fmla="*/ 12 w 14"/>
                <a:gd name="T1" fmla="*/ 13 h 16"/>
                <a:gd name="T2" fmla="*/ 4 w 14"/>
                <a:gd name="T3" fmla="*/ 15 h 16"/>
                <a:gd name="T4" fmla="*/ 2 w 14"/>
                <a:gd name="T5" fmla="*/ 2 h 16"/>
                <a:gd name="T6" fmla="*/ 10 w 14"/>
                <a:gd name="T7" fmla="*/ 1 h 16"/>
                <a:gd name="T8" fmla="*/ 12 w 14"/>
                <a:gd name="T9" fmla="*/ 13 h 16"/>
              </a:gdLst>
              <a:ahLst/>
              <a:cxnLst>
                <a:cxn ang="0">
                  <a:pos x="T0" y="T1"/>
                </a:cxn>
                <a:cxn ang="0">
                  <a:pos x="T2" y="T3"/>
                </a:cxn>
                <a:cxn ang="0">
                  <a:pos x="T4" y="T5"/>
                </a:cxn>
                <a:cxn ang="0">
                  <a:pos x="T6" y="T7"/>
                </a:cxn>
                <a:cxn ang="0">
                  <a:pos x="T8" y="T9"/>
                </a:cxn>
              </a:cxnLst>
              <a:rect l="0" t="0" r="r" b="b"/>
              <a:pathLst>
                <a:path w="14" h="16">
                  <a:moveTo>
                    <a:pt x="12" y="13"/>
                  </a:moveTo>
                  <a:cubicBezTo>
                    <a:pt x="11" y="15"/>
                    <a:pt x="6" y="16"/>
                    <a:pt x="4" y="15"/>
                  </a:cubicBezTo>
                  <a:cubicBezTo>
                    <a:pt x="1" y="13"/>
                    <a:pt x="0" y="5"/>
                    <a:pt x="2" y="2"/>
                  </a:cubicBezTo>
                  <a:cubicBezTo>
                    <a:pt x="3" y="0"/>
                    <a:pt x="9" y="0"/>
                    <a:pt x="10" y="1"/>
                  </a:cubicBezTo>
                  <a:cubicBezTo>
                    <a:pt x="13" y="3"/>
                    <a:pt x="14" y="11"/>
                    <a:pt x="12" y="13"/>
                  </a:cubicBezTo>
                  <a:close/>
                </a:path>
              </a:pathLst>
            </a:custGeom>
            <a:solidFill>
              <a:srgbClr val="2E66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38" name="Freeform 276">
              <a:extLst>
                <a:ext uri="{FF2B5EF4-FFF2-40B4-BE49-F238E27FC236}">
                  <a16:creationId xmlns:a16="http://schemas.microsoft.com/office/drawing/2014/main" id="{6C8CBDAB-AF30-FA36-0168-902AC89CA71A}"/>
                </a:ext>
              </a:extLst>
            </p:cNvPr>
            <p:cNvSpPr>
              <a:spLocks/>
            </p:cNvSpPr>
            <p:nvPr/>
          </p:nvSpPr>
          <p:spPr bwMode="auto">
            <a:xfrm>
              <a:off x="8063234" y="5556405"/>
              <a:ext cx="15844" cy="17165"/>
            </a:xfrm>
            <a:custGeom>
              <a:avLst/>
              <a:gdLst>
                <a:gd name="T0" fmla="*/ 12 w 15"/>
                <a:gd name="T1" fmla="*/ 14 h 16"/>
                <a:gd name="T2" fmla="*/ 4 w 15"/>
                <a:gd name="T3" fmla="*/ 15 h 16"/>
                <a:gd name="T4" fmla="*/ 2 w 15"/>
                <a:gd name="T5" fmla="*/ 2 h 16"/>
                <a:gd name="T6" fmla="*/ 10 w 15"/>
                <a:gd name="T7" fmla="*/ 1 h 16"/>
                <a:gd name="T8" fmla="*/ 12 w 15"/>
                <a:gd name="T9" fmla="*/ 14 h 16"/>
              </a:gdLst>
              <a:ahLst/>
              <a:cxnLst>
                <a:cxn ang="0">
                  <a:pos x="T0" y="T1"/>
                </a:cxn>
                <a:cxn ang="0">
                  <a:pos x="T2" y="T3"/>
                </a:cxn>
                <a:cxn ang="0">
                  <a:pos x="T4" y="T5"/>
                </a:cxn>
                <a:cxn ang="0">
                  <a:pos x="T6" y="T7"/>
                </a:cxn>
                <a:cxn ang="0">
                  <a:pos x="T8" y="T9"/>
                </a:cxn>
              </a:cxnLst>
              <a:rect l="0" t="0" r="r" b="b"/>
              <a:pathLst>
                <a:path w="15" h="16">
                  <a:moveTo>
                    <a:pt x="12" y="14"/>
                  </a:moveTo>
                  <a:cubicBezTo>
                    <a:pt x="11" y="15"/>
                    <a:pt x="6" y="16"/>
                    <a:pt x="4" y="15"/>
                  </a:cubicBezTo>
                  <a:cubicBezTo>
                    <a:pt x="1" y="13"/>
                    <a:pt x="0" y="5"/>
                    <a:pt x="2" y="2"/>
                  </a:cubicBezTo>
                  <a:cubicBezTo>
                    <a:pt x="3" y="1"/>
                    <a:pt x="9" y="0"/>
                    <a:pt x="10" y="1"/>
                  </a:cubicBezTo>
                  <a:cubicBezTo>
                    <a:pt x="13" y="3"/>
                    <a:pt x="15" y="11"/>
                    <a:pt x="12" y="14"/>
                  </a:cubicBezTo>
                  <a:close/>
                </a:path>
              </a:pathLst>
            </a:custGeom>
            <a:solidFill>
              <a:srgbClr val="2E66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39" name="Freeform 277">
              <a:extLst>
                <a:ext uri="{FF2B5EF4-FFF2-40B4-BE49-F238E27FC236}">
                  <a16:creationId xmlns:a16="http://schemas.microsoft.com/office/drawing/2014/main" id="{51AC43BC-E5E9-33AC-7317-6EAE8AD5D502}"/>
                </a:ext>
              </a:extLst>
            </p:cNvPr>
            <p:cNvSpPr>
              <a:spLocks/>
            </p:cNvSpPr>
            <p:nvPr/>
          </p:nvSpPr>
          <p:spPr bwMode="auto">
            <a:xfrm>
              <a:off x="8123970" y="5547163"/>
              <a:ext cx="17164" cy="17165"/>
            </a:xfrm>
            <a:custGeom>
              <a:avLst/>
              <a:gdLst>
                <a:gd name="T0" fmla="*/ 13 w 15"/>
                <a:gd name="T1" fmla="*/ 14 h 16"/>
                <a:gd name="T2" fmla="*/ 4 w 15"/>
                <a:gd name="T3" fmla="*/ 15 h 16"/>
                <a:gd name="T4" fmla="*/ 2 w 15"/>
                <a:gd name="T5" fmla="*/ 2 h 16"/>
                <a:gd name="T6" fmla="*/ 11 w 15"/>
                <a:gd name="T7" fmla="*/ 1 h 16"/>
                <a:gd name="T8" fmla="*/ 13 w 15"/>
                <a:gd name="T9" fmla="*/ 14 h 16"/>
              </a:gdLst>
              <a:ahLst/>
              <a:cxnLst>
                <a:cxn ang="0">
                  <a:pos x="T0" y="T1"/>
                </a:cxn>
                <a:cxn ang="0">
                  <a:pos x="T2" y="T3"/>
                </a:cxn>
                <a:cxn ang="0">
                  <a:pos x="T4" y="T5"/>
                </a:cxn>
                <a:cxn ang="0">
                  <a:pos x="T6" y="T7"/>
                </a:cxn>
                <a:cxn ang="0">
                  <a:pos x="T8" y="T9"/>
                </a:cxn>
              </a:cxnLst>
              <a:rect l="0" t="0" r="r" b="b"/>
              <a:pathLst>
                <a:path w="15" h="16">
                  <a:moveTo>
                    <a:pt x="13" y="14"/>
                  </a:moveTo>
                  <a:cubicBezTo>
                    <a:pt x="11" y="15"/>
                    <a:pt x="6" y="16"/>
                    <a:pt x="4" y="15"/>
                  </a:cubicBezTo>
                  <a:cubicBezTo>
                    <a:pt x="1" y="14"/>
                    <a:pt x="0" y="5"/>
                    <a:pt x="2" y="2"/>
                  </a:cubicBezTo>
                  <a:cubicBezTo>
                    <a:pt x="3" y="1"/>
                    <a:pt x="9" y="0"/>
                    <a:pt x="11" y="1"/>
                  </a:cubicBezTo>
                  <a:cubicBezTo>
                    <a:pt x="13" y="3"/>
                    <a:pt x="15" y="11"/>
                    <a:pt x="13" y="14"/>
                  </a:cubicBezTo>
                  <a:close/>
                </a:path>
              </a:pathLst>
            </a:custGeom>
            <a:solidFill>
              <a:srgbClr val="2E66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40" name="Freeform 278">
              <a:extLst>
                <a:ext uri="{FF2B5EF4-FFF2-40B4-BE49-F238E27FC236}">
                  <a16:creationId xmlns:a16="http://schemas.microsoft.com/office/drawing/2014/main" id="{700A5580-4B77-4F5C-3F5C-1F3B9389094B}"/>
                </a:ext>
              </a:extLst>
            </p:cNvPr>
            <p:cNvSpPr>
              <a:spLocks/>
            </p:cNvSpPr>
            <p:nvPr/>
          </p:nvSpPr>
          <p:spPr bwMode="auto">
            <a:xfrm>
              <a:off x="7756914" y="5605258"/>
              <a:ext cx="13203" cy="15844"/>
            </a:xfrm>
            <a:custGeom>
              <a:avLst/>
              <a:gdLst>
                <a:gd name="T0" fmla="*/ 3 w 12"/>
                <a:gd name="T1" fmla="*/ 3 h 14"/>
                <a:gd name="T2" fmla="*/ 11 w 12"/>
                <a:gd name="T3" fmla="*/ 2 h 14"/>
                <a:gd name="T4" fmla="*/ 12 w 12"/>
                <a:gd name="T5" fmla="*/ 2 h 14"/>
                <a:gd name="T6" fmla="*/ 11 w 12"/>
                <a:gd name="T7" fmla="*/ 1 h 14"/>
                <a:gd name="T8" fmla="*/ 2 w 12"/>
                <a:gd name="T9" fmla="*/ 2 h 14"/>
                <a:gd name="T10" fmla="*/ 4 w 12"/>
                <a:gd name="T11" fmla="*/ 14 h 14"/>
                <a:gd name="T12" fmla="*/ 3 w 12"/>
                <a:gd name="T13" fmla="*/ 3 h 14"/>
              </a:gdLst>
              <a:ahLst/>
              <a:cxnLst>
                <a:cxn ang="0">
                  <a:pos x="T0" y="T1"/>
                </a:cxn>
                <a:cxn ang="0">
                  <a:pos x="T2" y="T3"/>
                </a:cxn>
                <a:cxn ang="0">
                  <a:pos x="T4" y="T5"/>
                </a:cxn>
                <a:cxn ang="0">
                  <a:pos x="T6" y="T7"/>
                </a:cxn>
                <a:cxn ang="0">
                  <a:pos x="T8" y="T9"/>
                </a:cxn>
                <a:cxn ang="0">
                  <a:pos x="T10" y="T11"/>
                </a:cxn>
                <a:cxn ang="0">
                  <a:pos x="T12" y="T13"/>
                </a:cxn>
              </a:cxnLst>
              <a:rect l="0" t="0" r="r" b="b"/>
              <a:pathLst>
                <a:path w="12" h="14">
                  <a:moveTo>
                    <a:pt x="3" y="3"/>
                  </a:moveTo>
                  <a:cubicBezTo>
                    <a:pt x="4" y="2"/>
                    <a:pt x="10" y="1"/>
                    <a:pt x="11" y="2"/>
                  </a:cubicBezTo>
                  <a:cubicBezTo>
                    <a:pt x="12" y="2"/>
                    <a:pt x="12" y="2"/>
                    <a:pt x="12" y="2"/>
                  </a:cubicBezTo>
                  <a:cubicBezTo>
                    <a:pt x="11" y="2"/>
                    <a:pt x="11" y="1"/>
                    <a:pt x="11" y="1"/>
                  </a:cubicBezTo>
                  <a:cubicBezTo>
                    <a:pt x="9" y="0"/>
                    <a:pt x="3" y="1"/>
                    <a:pt x="2" y="2"/>
                  </a:cubicBezTo>
                  <a:cubicBezTo>
                    <a:pt x="0" y="5"/>
                    <a:pt x="1" y="12"/>
                    <a:pt x="4" y="14"/>
                  </a:cubicBezTo>
                  <a:cubicBezTo>
                    <a:pt x="2" y="11"/>
                    <a:pt x="1" y="5"/>
                    <a:pt x="3" y="3"/>
                  </a:cubicBezTo>
                  <a:close/>
                </a:path>
              </a:pathLst>
            </a:custGeom>
            <a:solidFill>
              <a:srgbClr val="A4C7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41" name="Freeform 279">
              <a:extLst>
                <a:ext uri="{FF2B5EF4-FFF2-40B4-BE49-F238E27FC236}">
                  <a16:creationId xmlns:a16="http://schemas.microsoft.com/office/drawing/2014/main" id="{FA4CF47D-F795-5829-B30D-5A4110EDD798}"/>
                </a:ext>
              </a:extLst>
            </p:cNvPr>
            <p:cNvSpPr>
              <a:spLocks/>
            </p:cNvSpPr>
            <p:nvPr/>
          </p:nvSpPr>
          <p:spPr bwMode="auto">
            <a:xfrm>
              <a:off x="7849338" y="5590734"/>
              <a:ext cx="11883" cy="15844"/>
            </a:xfrm>
            <a:custGeom>
              <a:avLst/>
              <a:gdLst>
                <a:gd name="T0" fmla="*/ 2 w 11"/>
                <a:gd name="T1" fmla="*/ 3 h 14"/>
                <a:gd name="T2" fmla="*/ 11 w 11"/>
                <a:gd name="T3" fmla="*/ 2 h 14"/>
                <a:gd name="T4" fmla="*/ 11 w 11"/>
                <a:gd name="T5" fmla="*/ 2 h 14"/>
                <a:gd name="T6" fmla="*/ 10 w 11"/>
                <a:gd name="T7" fmla="*/ 1 h 14"/>
                <a:gd name="T8" fmla="*/ 1 w 11"/>
                <a:gd name="T9" fmla="*/ 2 h 14"/>
                <a:gd name="T10" fmla="*/ 3 w 11"/>
                <a:gd name="T11" fmla="*/ 14 h 14"/>
                <a:gd name="T12" fmla="*/ 2 w 11"/>
                <a:gd name="T13" fmla="*/ 3 h 14"/>
              </a:gdLst>
              <a:ahLst/>
              <a:cxnLst>
                <a:cxn ang="0">
                  <a:pos x="T0" y="T1"/>
                </a:cxn>
                <a:cxn ang="0">
                  <a:pos x="T2" y="T3"/>
                </a:cxn>
                <a:cxn ang="0">
                  <a:pos x="T4" y="T5"/>
                </a:cxn>
                <a:cxn ang="0">
                  <a:pos x="T6" y="T7"/>
                </a:cxn>
                <a:cxn ang="0">
                  <a:pos x="T8" y="T9"/>
                </a:cxn>
                <a:cxn ang="0">
                  <a:pos x="T10" y="T11"/>
                </a:cxn>
                <a:cxn ang="0">
                  <a:pos x="T12" y="T13"/>
                </a:cxn>
              </a:cxnLst>
              <a:rect l="0" t="0" r="r" b="b"/>
              <a:pathLst>
                <a:path w="11" h="14">
                  <a:moveTo>
                    <a:pt x="2" y="3"/>
                  </a:moveTo>
                  <a:cubicBezTo>
                    <a:pt x="3" y="1"/>
                    <a:pt x="9" y="0"/>
                    <a:pt x="11" y="2"/>
                  </a:cubicBezTo>
                  <a:cubicBezTo>
                    <a:pt x="11" y="2"/>
                    <a:pt x="11" y="2"/>
                    <a:pt x="11" y="2"/>
                  </a:cubicBezTo>
                  <a:cubicBezTo>
                    <a:pt x="11" y="2"/>
                    <a:pt x="10" y="1"/>
                    <a:pt x="10" y="1"/>
                  </a:cubicBezTo>
                  <a:cubicBezTo>
                    <a:pt x="8" y="0"/>
                    <a:pt x="3" y="0"/>
                    <a:pt x="1" y="2"/>
                  </a:cubicBezTo>
                  <a:cubicBezTo>
                    <a:pt x="0" y="4"/>
                    <a:pt x="1" y="12"/>
                    <a:pt x="3" y="14"/>
                  </a:cubicBezTo>
                  <a:cubicBezTo>
                    <a:pt x="1" y="11"/>
                    <a:pt x="1" y="5"/>
                    <a:pt x="2" y="3"/>
                  </a:cubicBezTo>
                  <a:close/>
                </a:path>
              </a:pathLst>
            </a:custGeom>
            <a:solidFill>
              <a:srgbClr val="A4C7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42" name="Freeform 280">
              <a:extLst>
                <a:ext uri="{FF2B5EF4-FFF2-40B4-BE49-F238E27FC236}">
                  <a16:creationId xmlns:a16="http://schemas.microsoft.com/office/drawing/2014/main" id="{8E9159A3-9C64-5DF5-9A8B-462226E9D188}"/>
                </a:ext>
              </a:extLst>
            </p:cNvPr>
            <p:cNvSpPr>
              <a:spLocks/>
            </p:cNvSpPr>
            <p:nvPr/>
          </p:nvSpPr>
          <p:spPr bwMode="auto">
            <a:xfrm>
              <a:off x="7788602" y="5599976"/>
              <a:ext cx="11883" cy="15844"/>
            </a:xfrm>
            <a:custGeom>
              <a:avLst/>
              <a:gdLst>
                <a:gd name="T0" fmla="*/ 2 w 11"/>
                <a:gd name="T1" fmla="*/ 4 h 15"/>
                <a:gd name="T2" fmla="*/ 10 w 11"/>
                <a:gd name="T3" fmla="*/ 3 h 15"/>
                <a:gd name="T4" fmla="*/ 11 w 11"/>
                <a:gd name="T5" fmla="*/ 3 h 15"/>
                <a:gd name="T6" fmla="*/ 10 w 11"/>
                <a:gd name="T7" fmla="*/ 2 h 15"/>
                <a:gd name="T8" fmla="*/ 1 w 11"/>
                <a:gd name="T9" fmla="*/ 3 h 15"/>
                <a:gd name="T10" fmla="*/ 3 w 11"/>
                <a:gd name="T11" fmla="*/ 15 h 15"/>
                <a:gd name="T12" fmla="*/ 2 w 11"/>
                <a:gd name="T13" fmla="*/ 4 h 15"/>
              </a:gdLst>
              <a:ahLst/>
              <a:cxnLst>
                <a:cxn ang="0">
                  <a:pos x="T0" y="T1"/>
                </a:cxn>
                <a:cxn ang="0">
                  <a:pos x="T2" y="T3"/>
                </a:cxn>
                <a:cxn ang="0">
                  <a:pos x="T4" y="T5"/>
                </a:cxn>
                <a:cxn ang="0">
                  <a:pos x="T6" y="T7"/>
                </a:cxn>
                <a:cxn ang="0">
                  <a:pos x="T8" y="T9"/>
                </a:cxn>
                <a:cxn ang="0">
                  <a:pos x="T10" y="T11"/>
                </a:cxn>
                <a:cxn ang="0">
                  <a:pos x="T12" y="T13"/>
                </a:cxn>
              </a:cxnLst>
              <a:rect l="0" t="0" r="r" b="b"/>
              <a:pathLst>
                <a:path w="11" h="15">
                  <a:moveTo>
                    <a:pt x="2" y="4"/>
                  </a:moveTo>
                  <a:cubicBezTo>
                    <a:pt x="3" y="2"/>
                    <a:pt x="9" y="1"/>
                    <a:pt x="10" y="3"/>
                  </a:cubicBezTo>
                  <a:cubicBezTo>
                    <a:pt x="11" y="3"/>
                    <a:pt x="11" y="3"/>
                    <a:pt x="11" y="3"/>
                  </a:cubicBezTo>
                  <a:cubicBezTo>
                    <a:pt x="11" y="2"/>
                    <a:pt x="10" y="2"/>
                    <a:pt x="10" y="2"/>
                  </a:cubicBezTo>
                  <a:cubicBezTo>
                    <a:pt x="8" y="0"/>
                    <a:pt x="3" y="1"/>
                    <a:pt x="1" y="3"/>
                  </a:cubicBezTo>
                  <a:cubicBezTo>
                    <a:pt x="0" y="5"/>
                    <a:pt x="0" y="13"/>
                    <a:pt x="3" y="15"/>
                  </a:cubicBezTo>
                  <a:cubicBezTo>
                    <a:pt x="1" y="12"/>
                    <a:pt x="0" y="6"/>
                    <a:pt x="2" y="4"/>
                  </a:cubicBezTo>
                  <a:close/>
                </a:path>
              </a:pathLst>
            </a:custGeom>
            <a:solidFill>
              <a:srgbClr val="A4C7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43" name="Freeform 281">
              <a:extLst>
                <a:ext uri="{FF2B5EF4-FFF2-40B4-BE49-F238E27FC236}">
                  <a16:creationId xmlns:a16="http://schemas.microsoft.com/office/drawing/2014/main" id="{1B86EBAA-A17D-4B33-1082-C20A2A29E211}"/>
                </a:ext>
              </a:extLst>
            </p:cNvPr>
            <p:cNvSpPr>
              <a:spLocks/>
            </p:cNvSpPr>
            <p:nvPr/>
          </p:nvSpPr>
          <p:spPr bwMode="auto">
            <a:xfrm>
              <a:off x="7818970" y="5594695"/>
              <a:ext cx="11883" cy="17165"/>
            </a:xfrm>
            <a:custGeom>
              <a:avLst/>
              <a:gdLst>
                <a:gd name="T0" fmla="*/ 2 w 11"/>
                <a:gd name="T1" fmla="*/ 3 h 15"/>
                <a:gd name="T2" fmla="*/ 11 w 11"/>
                <a:gd name="T3" fmla="*/ 2 h 15"/>
                <a:gd name="T4" fmla="*/ 11 w 11"/>
                <a:gd name="T5" fmla="*/ 3 h 15"/>
                <a:gd name="T6" fmla="*/ 10 w 11"/>
                <a:gd name="T7" fmla="*/ 1 h 15"/>
                <a:gd name="T8" fmla="*/ 1 w 11"/>
                <a:gd name="T9" fmla="*/ 2 h 15"/>
                <a:gd name="T10" fmla="*/ 3 w 11"/>
                <a:gd name="T11" fmla="*/ 15 h 15"/>
                <a:gd name="T12" fmla="*/ 2 w 11"/>
                <a:gd name="T13" fmla="*/ 3 h 15"/>
              </a:gdLst>
              <a:ahLst/>
              <a:cxnLst>
                <a:cxn ang="0">
                  <a:pos x="T0" y="T1"/>
                </a:cxn>
                <a:cxn ang="0">
                  <a:pos x="T2" y="T3"/>
                </a:cxn>
                <a:cxn ang="0">
                  <a:pos x="T4" y="T5"/>
                </a:cxn>
                <a:cxn ang="0">
                  <a:pos x="T6" y="T7"/>
                </a:cxn>
                <a:cxn ang="0">
                  <a:pos x="T8" y="T9"/>
                </a:cxn>
                <a:cxn ang="0">
                  <a:pos x="T10" y="T11"/>
                </a:cxn>
                <a:cxn ang="0">
                  <a:pos x="T12" y="T13"/>
                </a:cxn>
              </a:cxnLst>
              <a:rect l="0" t="0" r="r" b="b"/>
              <a:pathLst>
                <a:path w="11" h="15">
                  <a:moveTo>
                    <a:pt x="2" y="3"/>
                  </a:moveTo>
                  <a:cubicBezTo>
                    <a:pt x="3" y="2"/>
                    <a:pt x="9" y="1"/>
                    <a:pt x="11" y="2"/>
                  </a:cubicBezTo>
                  <a:cubicBezTo>
                    <a:pt x="11" y="2"/>
                    <a:pt x="11" y="2"/>
                    <a:pt x="11" y="3"/>
                  </a:cubicBezTo>
                  <a:cubicBezTo>
                    <a:pt x="11" y="2"/>
                    <a:pt x="10" y="1"/>
                    <a:pt x="10" y="1"/>
                  </a:cubicBezTo>
                  <a:cubicBezTo>
                    <a:pt x="8" y="0"/>
                    <a:pt x="3" y="1"/>
                    <a:pt x="1" y="2"/>
                  </a:cubicBezTo>
                  <a:cubicBezTo>
                    <a:pt x="0" y="5"/>
                    <a:pt x="0" y="12"/>
                    <a:pt x="3" y="15"/>
                  </a:cubicBezTo>
                  <a:cubicBezTo>
                    <a:pt x="1" y="12"/>
                    <a:pt x="1" y="6"/>
                    <a:pt x="2" y="3"/>
                  </a:cubicBezTo>
                  <a:close/>
                </a:path>
              </a:pathLst>
            </a:custGeom>
            <a:solidFill>
              <a:srgbClr val="A4C7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44" name="Freeform 282">
              <a:extLst>
                <a:ext uri="{FF2B5EF4-FFF2-40B4-BE49-F238E27FC236}">
                  <a16:creationId xmlns:a16="http://schemas.microsoft.com/office/drawing/2014/main" id="{59868756-ACCF-71B3-BE97-6AE79E0121E7}"/>
                </a:ext>
              </a:extLst>
            </p:cNvPr>
            <p:cNvSpPr>
              <a:spLocks/>
            </p:cNvSpPr>
            <p:nvPr/>
          </p:nvSpPr>
          <p:spPr bwMode="auto">
            <a:xfrm>
              <a:off x="7726546" y="5609219"/>
              <a:ext cx="13203" cy="17165"/>
            </a:xfrm>
            <a:custGeom>
              <a:avLst/>
              <a:gdLst>
                <a:gd name="T0" fmla="*/ 3 w 12"/>
                <a:gd name="T1" fmla="*/ 4 h 15"/>
                <a:gd name="T2" fmla="*/ 11 w 12"/>
                <a:gd name="T3" fmla="*/ 2 h 15"/>
                <a:gd name="T4" fmla="*/ 12 w 12"/>
                <a:gd name="T5" fmla="*/ 3 h 15"/>
                <a:gd name="T6" fmla="*/ 11 w 12"/>
                <a:gd name="T7" fmla="*/ 1 h 15"/>
                <a:gd name="T8" fmla="*/ 2 w 12"/>
                <a:gd name="T9" fmla="*/ 3 h 15"/>
                <a:gd name="T10" fmla="*/ 4 w 12"/>
                <a:gd name="T11" fmla="*/ 15 h 15"/>
                <a:gd name="T12" fmla="*/ 3 w 12"/>
                <a:gd name="T13" fmla="*/ 4 h 15"/>
              </a:gdLst>
              <a:ahLst/>
              <a:cxnLst>
                <a:cxn ang="0">
                  <a:pos x="T0" y="T1"/>
                </a:cxn>
                <a:cxn ang="0">
                  <a:pos x="T2" y="T3"/>
                </a:cxn>
                <a:cxn ang="0">
                  <a:pos x="T4" y="T5"/>
                </a:cxn>
                <a:cxn ang="0">
                  <a:pos x="T6" y="T7"/>
                </a:cxn>
                <a:cxn ang="0">
                  <a:pos x="T8" y="T9"/>
                </a:cxn>
                <a:cxn ang="0">
                  <a:pos x="T10" y="T11"/>
                </a:cxn>
                <a:cxn ang="0">
                  <a:pos x="T12" y="T13"/>
                </a:cxn>
              </a:cxnLst>
              <a:rect l="0" t="0" r="r" b="b"/>
              <a:pathLst>
                <a:path w="12" h="15">
                  <a:moveTo>
                    <a:pt x="3" y="4"/>
                  </a:moveTo>
                  <a:cubicBezTo>
                    <a:pt x="4" y="2"/>
                    <a:pt x="10" y="1"/>
                    <a:pt x="11" y="2"/>
                  </a:cubicBezTo>
                  <a:cubicBezTo>
                    <a:pt x="11" y="2"/>
                    <a:pt x="12" y="3"/>
                    <a:pt x="12" y="3"/>
                  </a:cubicBezTo>
                  <a:cubicBezTo>
                    <a:pt x="11" y="2"/>
                    <a:pt x="11" y="2"/>
                    <a:pt x="11" y="1"/>
                  </a:cubicBezTo>
                  <a:cubicBezTo>
                    <a:pt x="9" y="0"/>
                    <a:pt x="3" y="1"/>
                    <a:pt x="2" y="3"/>
                  </a:cubicBezTo>
                  <a:cubicBezTo>
                    <a:pt x="0" y="5"/>
                    <a:pt x="1" y="13"/>
                    <a:pt x="4" y="15"/>
                  </a:cubicBezTo>
                  <a:cubicBezTo>
                    <a:pt x="2" y="12"/>
                    <a:pt x="1" y="6"/>
                    <a:pt x="3" y="4"/>
                  </a:cubicBezTo>
                  <a:close/>
                </a:path>
              </a:pathLst>
            </a:custGeom>
            <a:solidFill>
              <a:srgbClr val="A4C7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45" name="Freeform 283">
              <a:extLst>
                <a:ext uri="{FF2B5EF4-FFF2-40B4-BE49-F238E27FC236}">
                  <a16:creationId xmlns:a16="http://schemas.microsoft.com/office/drawing/2014/main" id="{928359C5-A4F1-91D3-97EB-4753B97EB5DF}"/>
                </a:ext>
              </a:extLst>
            </p:cNvPr>
            <p:cNvSpPr>
              <a:spLocks/>
            </p:cNvSpPr>
            <p:nvPr/>
          </p:nvSpPr>
          <p:spPr bwMode="auto">
            <a:xfrm>
              <a:off x="7664489" y="5619782"/>
              <a:ext cx="13203" cy="15844"/>
            </a:xfrm>
            <a:custGeom>
              <a:avLst/>
              <a:gdLst>
                <a:gd name="T0" fmla="*/ 3 w 12"/>
                <a:gd name="T1" fmla="*/ 3 h 15"/>
                <a:gd name="T2" fmla="*/ 11 w 12"/>
                <a:gd name="T3" fmla="*/ 2 h 15"/>
                <a:gd name="T4" fmla="*/ 12 w 12"/>
                <a:gd name="T5" fmla="*/ 3 h 15"/>
                <a:gd name="T6" fmla="*/ 10 w 12"/>
                <a:gd name="T7" fmla="*/ 1 h 15"/>
                <a:gd name="T8" fmla="*/ 2 w 12"/>
                <a:gd name="T9" fmla="*/ 2 h 15"/>
                <a:gd name="T10" fmla="*/ 3 w 12"/>
                <a:gd name="T11" fmla="*/ 15 h 15"/>
                <a:gd name="T12" fmla="*/ 3 w 12"/>
                <a:gd name="T13" fmla="*/ 3 h 15"/>
              </a:gdLst>
              <a:ahLst/>
              <a:cxnLst>
                <a:cxn ang="0">
                  <a:pos x="T0" y="T1"/>
                </a:cxn>
                <a:cxn ang="0">
                  <a:pos x="T2" y="T3"/>
                </a:cxn>
                <a:cxn ang="0">
                  <a:pos x="T4" y="T5"/>
                </a:cxn>
                <a:cxn ang="0">
                  <a:pos x="T6" y="T7"/>
                </a:cxn>
                <a:cxn ang="0">
                  <a:pos x="T8" y="T9"/>
                </a:cxn>
                <a:cxn ang="0">
                  <a:pos x="T10" y="T11"/>
                </a:cxn>
                <a:cxn ang="0">
                  <a:pos x="T12" y="T13"/>
                </a:cxn>
              </a:cxnLst>
              <a:rect l="0" t="0" r="r" b="b"/>
              <a:pathLst>
                <a:path w="12" h="15">
                  <a:moveTo>
                    <a:pt x="3" y="3"/>
                  </a:moveTo>
                  <a:cubicBezTo>
                    <a:pt x="4" y="2"/>
                    <a:pt x="9" y="1"/>
                    <a:pt x="11" y="2"/>
                  </a:cubicBezTo>
                  <a:cubicBezTo>
                    <a:pt x="11" y="2"/>
                    <a:pt x="11" y="2"/>
                    <a:pt x="12" y="3"/>
                  </a:cubicBezTo>
                  <a:cubicBezTo>
                    <a:pt x="11" y="2"/>
                    <a:pt x="11" y="1"/>
                    <a:pt x="10" y="1"/>
                  </a:cubicBezTo>
                  <a:cubicBezTo>
                    <a:pt x="9" y="0"/>
                    <a:pt x="3" y="1"/>
                    <a:pt x="2" y="2"/>
                  </a:cubicBezTo>
                  <a:cubicBezTo>
                    <a:pt x="0" y="5"/>
                    <a:pt x="1" y="12"/>
                    <a:pt x="3" y="15"/>
                  </a:cubicBezTo>
                  <a:cubicBezTo>
                    <a:pt x="2" y="12"/>
                    <a:pt x="1" y="6"/>
                    <a:pt x="3" y="3"/>
                  </a:cubicBezTo>
                  <a:close/>
                </a:path>
              </a:pathLst>
            </a:custGeom>
            <a:solidFill>
              <a:srgbClr val="A4C7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46" name="Freeform 284">
              <a:extLst>
                <a:ext uri="{FF2B5EF4-FFF2-40B4-BE49-F238E27FC236}">
                  <a16:creationId xmlns:a16="http://schemas.microsoft.com/office/drawing/2014/main" id="{300EE4DC-A019-9851-4DA9-CB087AB708D4}"/>
                </a:ext>
              </a:extLst>
            </p:cNvPr>
            <p:cNvSpPr>
              <a:spLocks/>
            </p:cNvSpPr>
            <p:nvPr/>
          </p:nvSpPr>
          <p:spPr bwMode="auto">
            <a:xfrm>
              <a:off x="7879706" y="5585453"/>
              <a:ext cx="11883" cy="15844"/>
            </a:xfrm>
            <a:custGeom>
              <a:avLst/>
              <a:gdLst>
                <a:gd name="T0" fmla="*/ 2 w 11"/>
                <a:gd name="T1" fmla="*/ 4 h 15"/>
                <a:gd name="T2" fmla="*/ 11 w 11"/>
                <a:gd name="T3" fmla="*/ 2 h 15"/>
                <a:gd name="T4" fmla="*/ 11 w 11"/>
                <a:gd name="T5" fmla="*/ 3 h 15"/>
                <a:gd name="T6" fmla="*/ 10 w 11"/>
                <a:gd name="T7" fmla="*/ 1 h 15"/>
                <a:gd name="T8" fmla="*/ 2 w 11"/>
                <a:gd name="T9" fmla="*/ 3 h 15"/>
                <a:gd name="T10" fmla="*/ 3 w 11"/>
                <a:gd name="T11" fmla="*/ 15 h 15"/>
                <a:gd name="T12" fmla="*/ 2 w 11"/>
                <a:gd name="T13" fmla="*/ 4 h 15"/>
              </a:gdLst>
              <a:ahLst/>
              <a:cxnLst>
                <a:cxn ang="0">
                  <a:pos x="T0" y="T1"/>
                </a:cxn>
                <a:cxn ang="0">
                  <a:pos x="T2" y="T3"/>
                </a:cxn>
                <a:cxn ang="0">
                  <a:pos x="T4" y="T5"/>
                </a:cxn>
                <a:cxn ang="0">
                  <a:pos x="T6" y="T7"/>
                </a:cxn>
                <a:cxn ang="0">
                  <a:pos x="T8" y="T9"/>
                </a:cxn>
                <a:cxn ang="0">
                  <a:pos x="T10" y="T11"/>
                </a:cxn>
                <a:cxn ang="0">
                  <a:pos x="T12" y="T13"/>
                </a:cxn>
              </a:cxnLst>
              <a:rect l="0" t="0" r="r" b="b"/>
              <a:pathLst>
                <a:path w="11" h="15">
                  <a:moveTo>
                    <a:pt x="2" y="4"/>
                  </a:moveTo>
                  <a:cubicBezTo>
                    <a:pt x="4" y="2"/>
                    <a:pt x="9" y="1"/>
                    <a:pt x="11" y="2"/>
                  </a:cubicBezTo>
                  <a:cubicBezTo>
                    <a:pt x="11" y="2"/>
                    <a:pt x="11" y="3"/>
                    <a:pt x="11" y="3"/>
                  </a:cubicBezTo>
                  <a:cubicBezTo>
                    <a:pt x="11" y="2"/>
                    <a:pt x="10" y="2"/>
                    <a:pt x="10" y="1"/>
                  </a:cubicBezTo>
                  <a:cubicBezTo>
                    <a:pt x="8" y="0"/>
                    <a:pt x="3" y="1"/>
                    <a:pt x="2" y="3"/>
                  </a:cubicBezTo>
                  <a:cubicBezTo>
                    <a:pt x="0" y="5"/>
                    <a:pt x="1" y="13"/>
                    <a:pt x="3" y="15"/>
                  </a:cubicBezTo>
                  <a:cubicBezTo>
                    <a:pt x="1" y="12"/>
                    <a:pt x="1" y="6"/>
                    <a:pt x="2" y="4"/>
                  </a:cubicBezTo>
                  <a:close/>
                </a:path>
              </a:pathLst>
            </a:custGeom>
            <a:solidFill>
              <a:srgbClr val="A4C7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47" name="Freeform 285">
              <a:extLst>
                <a:ext uri="{FF2B5EF4-FFF2-40B4-BE49-F238E27FC236}">
                  <a16:creationId xmlns:a16="http://schemas.microsoft.com/office/drawing/2014/main" id="{224A6C9F-C482-E7F4-3C8F-AA540C191AF7}"/>
                </a:ext>
              </a:extLst>
            </p:cNvPr>
            <p:cNvSpPr>
              <a:spLocks/>
            </p:cNvSpPr>
            <p:nvPr/>
          </p:nvSpPr>
          <p:spPr bwMode="auto">
            <a:xfrm>
              <a:off x="7694857" y="5614500"/>
              <a:ext cx="13203" cy="15844"/>
            </a:xfrm>
            <a:custGeom>
              <a:avLst/>
              <a:gdLst>
                <a:gd name="T0" fmla="*/ 3 w 12"/>
                <a:gd name="T1" fmla="*/ 3 h 14"/>
                <a:gd name="T2" fmla="*/ 11 w 12"/>
                <a:gd name="T3" fmla="*/ 2 h 14"/>
                <a:gd name="T4" fmla="*/ 12 w 12"/>
                <a:gd name="T5" fmla="*/ 2 h 14"/>
                <a:gd name="T6" fmla="*/ 10 w 12"/>
                <a:gd name="T7" fmla="*/ 1 h 14"/>
                <a:gd name="T8" fmla="*/ 2 w 12"/>
                <a:gd name="T9" fmla="*/ 2 h 14"/>
                <a:gd name="T10" fmla="*/ 4 w 12"/>
                <a:gd name="T11" fmla="*/ 14 h 14"/>
                <a:gd name="T12" fmla="*/ 3 w 12"/>
                <a:gd name="T13" fmla="*/ 3 h 14"/>
              </a:gdLst>
              <a:ahLst/>
              <a:cxnLst>
                <a:cxn ang="0">
                  <a:pos x="T0" y="T1"/>
                </a:cxn>
                <a:cxn ang="0">
                  <a:pos x="T2" y="T3"/>
                </a:cxn>
                <a:cxn ang="0">
                  <a:pos x="T4" y="T5"/>
                </a:cxn>
                <a:cxn ang="0">
                  <a:pos x="T6" y="T7"/>
                </a:cxn>
                <a:cxn ang="0">
                  <a:pos x="T8" y="T9"/>
                </a:cxn>
                <a:cxn ang="0">
                  <a:pos x="T10" y="T11"/>
                </a:cxn>
                <a:cxn ang="0">
                  <a:pos x="T12" y="T13"/>
                </a:cxn>
              </a:cxnLst>
              <a:rect l="0" t="0" r="r" b="b"/>
              <a:pathLst>
                <a:path w="12" h="14">
                  <a:moveTo>
                    <a:pt x="3" y="3"/>
                  </a:moveTo>
                  <a:cubicBezTo>
                    <a:pt x="4" y="1"/>
                    <a:pt x="10" y="0"/>
                    <a:pt x="11" y="2"/>
                  </a:cubicBezTo>
                  <a:cubicBezTo>
                    <a:pt x="11" y="2"/>
                    <a:pt x="11" y="2"/>
                    <a:pt x="12" y="2"/>
                  </a:cubicBezTo>
                  <a:cubicBezTo>
                    <a:pt x="11" y="2"/>
                    <a:pt x="11" y="1"/>
                    <a:pt x="10" y="1"/>
                  </a:cubicBezTo>
                  <a:cubicBezTo>
                    <a:pt x="9" y="0"/>
                    <a:pt x="3" y="0"/>
                    <a:pt x="2" y="2"/>
                  </a:cubicBezTo>
                  <a:cubicBezTo>
                    <a:pt x="0" y="4"/>
                    <a:pt x="1" y="12"/>
                    <a:pt x="4" y="14"/>
                  </a:cubicBezTo>
                  <a:cubicBezTo>
                    <a:pt x="2" y="11"/>
                    <a:pt x="1" y="5"/>
                    <a:pt x="3" y="3"/>
                  </a:cubicBezTo>
                  <a:close/>
                </a:path>
              </a:pathLst>
            </a:custGeom>
            <a:solidFill>
              <a:srgbClr val="A4C7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48" name="Freeform 286">
              <a:extLst>
                <a:ext uri="{FF2B5EF4-FFF2-40B4-BE49-F238E27FC236}">
                  <a16:creationId xmlns:a16="http://schemas.microsoft.com/office/drawing/2014/main" id="{1BDE142E-DC7D-59FD-DD93-4F09FB1B2132}"/>
                </a:ext>
              </a:extLst>
            </p:cNvPr>
            <p:cNvSpPr>
              <a:spLocks/>
            </p:cNvSpPr>
            <p:nvPr/>
          </p:nvSpPr>
          <p:spPr bwMode="auto">
            <a:xfrm>
              <a:off x="8063234" y="5556405"/>
              <a:ext cx="13203" cy="15844"/>
            </a:xfrm>
            <a:custGeom>
              <a:avLst/>
              <a:gdLst>
                <a:gd name="T0" fmla="*/ 3 w 12"/>
                <a:gd name="T1" fmla="*/ 3 h 14"/>
                <a:gd name="T2" fmla="*/ 11 w 12"/>
                <a:gd name="T3" fmla="*/ 2 h 14"/>
                <a:gd name="T4" fmla="*/ 12 w 12"/>
                <a:gd name="T5" fmla="*/ 2 h 14"/>
                <a:gd name="T6" fmla="*/ 10 w 12"/>
                <a:gd name="T7" fmla="*/ 1 h 14"/>
                <a:gd name="T8" fmla="*/ 2 w 12"/>
                <a:gd name="T9" fmla="*/ 2 h 14"/>
                <a:gd name="T10" fmla="*/ 4 w 12"/>
                <a:gd name="T11" fmla="*/ 14 h 14"/>
                <a:gd name="T12" fmla="*/ 3 w 12"/>
                <a:gd name="T13" fmla="*/ 3 h 14"/>
              </a:gdLst>
              <a:ahLst/>
              <a:cxnLst>
                <a:cxn ang="0">
                  <a:pos x="T0" y="T1"/>
                </a:cxn>
                <a:cxn ang="0">
                  <a:pos x="T2" y="T3"/>
                </a:cxn>
                <a:cxn ang="0">
                  <a:pos x="T4" y="T5"/>
                </a:cxn>
                <a:cxn ang="0">
                  <a:pos x="T6" y="T7"/>
                </a:cxn>
                <a:cxn ang="0">
                  <a:pos x="T8" y="T9"/>
                </a:cxn>
                <a:cxn ang="0">
                  <a:pos x="T10" y="T11"/>
                </a:cxn>
                <a:cxn ang="0">
                  <a:pos x="T12" y="T13"/>
                </a:cxn>
              </a:cxnLst>
              <a:rect l="0" t="0" r="r" b="b"/>
              <a:pathLst>
                <a:path w="12" h="14">
                  <a:moveTo>
                    <a:pt x="3" y="3"/>
                  </a:moveTo>
                  <a:cubicBezTo>
                    <a:pt x="4" y="2"/>
                    <a:pt x="9" y="1"/>
                    <a:pt x="11" y="2"/>
                  </a:cubicBezTo>
                  <a:cubicBezTo>
                    <a:pt x="11" y="2"/>
                    <a:pt x="11" y="2"/>
                    <a:pt x="12" y="2"/>
                  </a:cubicBezTo>
                  <a:cubicBezTo>
                    <a:pt x="11" y="2"/>
                    <a:pt x="11" y="1"/>
                    <a:pt x="10" y="1"/>
                  </a:cubicBezTo>
                  <a:cubicBezTo>
                    <a:pt x="9" y="0"/>
                    <a:pt x="3" y="1"/>
                    <a:pt x="2" y="2"/>
                  </a:cubicBezTo>
                  <a:cubicBezTo>
                    <a:pt x="0" y="5"/>
                    <a:pt x="1" y="12"/>
                    <a:pt x="4" y="14"/>
                  </a:cubicBezTo>
                  <a:cubicBezTo>
                    <a:pt x="2" y="11"/>
                    <a:pt x="1" y="5"/>
                    <a:pt x="3" y="3"/>
                  </a:cubicBezTo>
                  <a:close/>
                </a:path>
              </a:pathLst>
            </a:custGeom>
            <a:solidFill>
              <a:srgbClr val="A4C7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49" name="Freeform 287">
              <a:extLst>
                <a:ext uri="{FF2B5EF4-FFF2-40B4-BE49-F238E27FC236}">
                  <a16:creationId xmlns:a16="http://schemas.microsoft.com/office/drawing/2014/main" id="{51BE3953-5CE5-6671-1AA6-1C374D092B85}"/>
                </a:ext>
              </a:extLst>
            </p:cNvPr>
            <p:cNvSpPr>
              <a:spLocks/>
            </p:cNvSpPr>
            <p:nvPr/>
          </p:nvSpPr>
          <p:spPr bwMode="auto">
            <a:xfrm>
              <a:off x="8093602" y="5551124"/>
              <a:ext cx="13203" cy="15844"/>
            </a:xfrm>
            <a:custGeom>
              <a:avLst/>
              <a:gdLst>
                <a:gd name="T0" fmla="*/ 3 w 12"/>
                <a:gd name="T1" fmla="*/ 4 h 15"/>
                <a:gd name="T2" fmla="*/ 11 w 12"/>
                <a:gd name="T3" fmla="*/ 3 h 15"/>
                <a:gd name="T4" fmla="*/ 12 w 12"/>
                <a:gd name="T5" fmla="*/ 3 h 15"/>
                <a:gd name="T6" fmla="*/ 11 w 12"/>
                <a:gd name="T7" fmla="*/ 2 h 15"/>
                <a:gd name="T8" fmla="*/ 2 w 12"/>
                <a:gd name="T9" fmla="*/ 3 h 15"/>
                <a:gd name="T10" fmla="*/ 4 w 12"/>
                <a:gd name="T11" fmla="*/ 15 h 15"/>
                <a:gd name="T12" fmla="*/ 3 w 12"/>
                <a:gd name="T13" fmla="*/ 4 h 15"/>
              </a:gdLst>
              <a:ahLst/>
              <a:cxnLst>
                <a:cxn ang="0">
                  <a:pos x="T0" y="T1"/>
                </a:cxn>
                <a:cxn ang="0">
                  <a:pos x="T2" y="T3"/>
                </a:cxn>
                <a:cxn ang="0">
                  <a:pos x="T4" y="T5"/>
                </a:cxn>
                <a:cxn ang="0">
                  <a:pos x="T6" y="T7"/>
                </a:cxn>
                <a:cxn ang="0">
                  <a:pos x="T8" y="T9"/>
                </a:cxn>
                <a:cxn ang="0">
                  <a:pos x="T10" y="T11"/>
                </a:cxn>
                <a:cxn ang="0">
                  <a:pos x="T12" y="T13"/>
                </a:cxn>
              </a:cxnLst>
              <a:rect l="0" t="0" r="r" b="b"/>
              <a:pathLst>
                <a:path w="12" h="15">
                  <a:moveTo>
                    <a:pt x="3" y="4"/>
                  </a:moveTo>
                  <a:cubicBezTo>
                    <a:pt x="4" y="2"/>
                    <a:pt x="10" y="1"/>
                    <a:pt x="11" y="3"/>
                  </a:cubicBezTo>
                  <a:cubicBezTo>
                    <a:pt x="11" y="3"/>
                    <a:pt x="12" y="3"/>
                    <a:pt x="12" y="3"/>
                  </a:cubicBezTo>
                  <a:cubicBezTo>
                    <a:pt x="11" y="2"/>
                    <a:pt x="11" y="2"/>
                    <a:pt x="11" y="2"/>
                  </a:cubicBezTo>
                  <a:cubicBezTo>
                    <a:pt x="9" y="0"/>
                    <a:pt x="3" y="1"/>
                    <a:pt x="2" y="3"/>
                  </a:cubicBezTo>
                  <a:cubicBezTo>
                    <a:pt x="0" y="5"/>
                    <a:pt x="1" y="13"/>
                    <a:pt x="4" y="15"/>
                  </a:cubicBezTo>
                  <a:cubicBezTo>
                    <a:pt x="2" y="12"/>
                    <a:pt x="1" y="6"/>
                    <a:pt x="3" y="4"/>
                  </a:cubicBezTo>
                  <a:close/>
                </a:path>
              </a:pathLst>
            </a:custGeom>
            <a:solidFill>
              <a:srgbClr val="A4C7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50" name="Freeform 288">
              <a:extLst>
                <a:ext uri="{FF2B5EF4-FFF2-40B4-BE49-F238E27FC236}">
                  <a16:creationId xmlns:a16="http://schemas.microsoft.com/office/drawing/2014/main" id="{2E21C136-14CD-04B3-3D58-EFAF47F5D3E4}"/>
                </a:ext>
              </a:extLst>
            </p:cNvPr>
            <p:cNvSpPr>
              <a:spLocks/>
            </p:cNvSpPr>
            <p:nvPr/>
          </p:nvSpPr>
          <p:spPr bwMode="auto">
            <a:xfrm>
              <a:off x="8123970" y="5547163"/>
              <a:ext cx="13203" cy="15844"/>
            </a:xfrm>
            <a:custGeom>
              <a:avLst/>
              <a:gdLst>
                <a:gd name="T0" fmla="*/ 3 w 12"/>
                <a:gd name="T1" fmla="*/ 3 h 15"/>
                <a:gd name="T2" fmla="*/ 11 w 12"/>
                <a:gd name="T3" fmla="*/ 2 h 15"/>
                <a:gd name="T4" fmla="*/ 12 w 12"/>
                <a:gd name="T5" fmla="*/ 3 h 15"/>
                <a:gd name="T6" fmla="*/ 11 w 12"/>
                <a:gd name="T7" fmla="*/ 1 h 15"/>
                <a:gd name="T8" fmla="*/ 2 w 12"/>
                <a:gd name="T9" fmla="*/ 2 h 15"/>
                <a:gd name="T10" fmla="*/ 4 w 12"/>
                <a:gd name="T11" fmla="*/ 15 h 15"/>
                <a:gd name="T12" fmla="*/ 3 w 12"/>
                <a:gd name="T13" fmla="*/ 3 h 15"/>
              </a:gdLst>
              <a:ahLst/>
              <a:cxnLst>
                <a:cxn ang="0">
                  <a:pos x="T0" y="T1"/>
                </a:cxn>
                <a:cxn ang="0">
                  <a:pos x="T2" y="T3"/>
                </a:cxn>
                <a:cxn ang="0">
                  <a:pos x="T4" y="T5"/>
                </a:cxn>
                <a:cxn ang="0">
                  <a:pos x="T6" y="T7"/>
                </a:cxn>
                <a:cxn ang="0">
                  <a:pos x="T8" y="T9"/>
                </a:cxn>
                <a:cxn ang="0">
                  <a:pos x="T10" y="T11"/>
                </a:cxn>
                <a:cxn ang="0">
                  <a:pos x="T12" y="T13"/>
                </a:cxn>
              </a:cxnLst>
              <a:rect l="0" t="0" r="r" b="b"/>
              <a:pathLst>
                <a:path w="12" h="15">
                  <a:moveTo>
                    <a:pt x="3" y="3"/>
                  </a:moveTo>
                  <a:cubicBezTo>
                    <a:pt x="4" y="2"/>
                    <a:pt x="10" y="1"/>
                    <a:pt x="11" y="2"/>
                  </a:cubicBezTo>
                  <a:cubicBezTo>
                    <a:pt x="12" y="2"/>
                    <a:pt x="12" y="2"/>
                    <a:pt x="12" y="3"/>
                  </a:cubicBezTo>
                  <a:cubicBezTo>
                    <a:pt x="11" y="2"/>
                    <a:pt x="11" y="1"/>
                    <a:pt x="11" y="1"/>
                  </a:cubicBezTo>
                  <a:cubicBezTo>
                    <a:pt x="9" y="0"/>
                    <a:pt x="3" y="1"/>
                    <a:pt x="2" y="2"/>
                  </a:cubicBezTo>
                  <a:cubicBezTo>
                    <a:pt x="0" y="5"/>
                    <a:pt x="1" y="12"/>
                    <a:pt x="4" y="15"/>
                  </a:cubicBezTo>
                  <a:cubicBezTo>
                    <a:pt x="2" y="12"/>
                    <a:pt x="1" y="6"/>
                    <a:pt x="3" y="3"/>
                  </a:cubicBezTo>
                  <a:close/>
                </a:path>
              </a:pathLst>
            </a:custGeom>
            <a:solidFill>
              <a:srgbClr val="A4C7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51" name="Freeform 289">
              <a:extLst>
                <a:ext uri="{FF2B5EF4-FFF2-40B4-BE49-F238E27FC236}">
                  <a16:creationId xmlns:a16="http://schemas.microsoft.com/office/drawing/2014/main" id="{DB2169BC-8EC6-055A-BEB6-6B50683B2042}"/>
                </a:ext>
              </a:extLst>
            </p:cNvPr>
            <p:cNvSpPr>
              <a:spLocks/>
            </p:cNvSpPr>
            <p:nvPr/>
          </p:nvSpPr>
          <p:spPr bwMode="auto">
            <a:xfrm>
              <a:off x="8032866" y="5560366"/>
              <a:ext cx="13203" cy="17165"/>
            </a:xfrm>
            <a:custGeom>
              <a:avLst/>
              <a:gdLst>
                <a:gd name="T0" fmla="*/ 3 w 12"/>
                <a:gd name="T1" fmla="*/ 4 h 15"/>
                <a:gd name="T2" fmla="*/ 11 w 12"/>
                <a:gd name="T3" fmla="*/ 2 h 15"/>
                <a:gd name="T4" fmla="*/ 12 w 12"/>
                <a:gd name="T5" fmla="*/ 3 h 15"/>
                <a:gd name="T6" fmla="*/ 10 w 12"/>
                <a:gd name="T7" fmla="*/ 1 h 15"/>
                <a:gd name="T8" fmla="*/ 2 w 12"/>
                <a:gd name="T9" fmla="*/ 3 h 15"/>
                <a:gd name="T10" fmla="*/ 3 w 12"/>
                <a:gd name="T11" fmla="*/ 15 h 15"/>
                <a:gd name="T12" fmla="*/ 3 w 12"/>
                <a:gd name="T13" fmla="*/ 4 h 15"/>
              </a:gdLst>
              <a:ahLst/>
              <a:cxnLst>
                <a:cxn ang="0">
                  <a:pos x="T0" y="T1"/>
                </a:cxn>
                <a:cxn ang="0">
                  <a:pos x="T2" y="T3"/>
                </a:cxn>
                <a:cxn ang="0">
                  <a:pos x="T4" y="T5"/>
                </a:cxn>
                <a:cxn ang="0">
                  <a:pos x="T6" y="T7"/>
                </a:cxn>
                <a:cxn ang="0">
                  <a:pos x="T8" y="T9"/>
                </a:cxn>
                <a:cxn ang="0">
                  <a:pos x="T10" y="T11"/>
                </a:cxn>
                <a:cxn ang="0">
                  <a:pos x="T12" y="T13"/>
                </a:cxn>
              </a:cxnLst>
              <a:rect l="0" t="0" r="r" b="b"/>
              <a:pathLst>
                <a:path w="12" h="15">
                  <a:moveTo>
                    <a:pt x="3" y="4"/>
                  </a:moveTo>
                  <a:cubicBezTo>
                    <a:pt x="4" y="2"/>
                    <a:pt x="9" y="1"/>
                    <a:pt x="11" y="2"/>
                  </a:cubicBezTo>
                  <a:cubicBezTo>
                    <a:pt x="11" y="2"/>
                    <a:pt x="11" y="3"/>
                    <a:pt x="12" y="3"/>
                  </a:cubicBezTo>
                  <a:cubicBezTo>
                    <a:pt x="11" y="2"/>
                    <a:pt x="11" y="2"/>
                    <a:pt x="10" y="1"/>
                  </a:cubicBezTo>
                  <a:cubicBezTo>
                    <a:pt x="9" y="0"/>
                    <a:pt x="3" y="1"/>
                    <a:pt x="2" y="3"/>
                  </a:cubicBezTo>
                  <a:cubicBezTo>
                    <a:pt x="0" y="5"/>
                    <a:pt x="1" y="13"/>
                    <a:pt x="3" y="15"/>
                  </a:cubicBezTo>
                  <a:cubicBezTo>
                    <a:pt x="2" y="12"/>
                    <a:pt x="1" y="6"/>
                    <a:pt x="3" y="4"/>
                  </a:cubicBezTo>
                  <a:close/>
                </a:path>
              </a:pathLst>
            </a:custGeom>
            <a:solidFill>
              <a:srgbClr val="A4C7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52" name="Freeform 290">
              <a:extLst>
                <a:ext uri="{FF2B5EF4-FFF2-40B4-BE49-F238E27FC236}">
                  <a16:creationId xmlns:a16="http://schemas.microsoft.com/office/drawing/2014/main" id="{ACFB8803-E768-7DD4-3AF6-D504C98EA3B8}"/>
                </a:ext>
              </a:extLst>
            </p:cNvPr>
            <p:cNvSpPr>
              <a:spLocks/>
            </p:cNvSpPr>
            <p:nvPr/>
          </p:nvSpPr>
          <p:spPr bwMode="auto">
            <a:xfrm>
              <a:off x="7940442" y="5574890"/>
              <a:ext cx="11883" cy="17165"/>
            </a:xfrm>
            <a:custGeom>
              <a:avLst/>
              <a:gdLst>
                <a:gd name="T0" fmla="*/ 2 w 11"/>
                <a:gd name="T1" fmla="*/ 4 h 15"/>
                <a:gd name="T2" fmla="*/ 11 w 11"/>
                <a:gd name="T3" fmla="*/ 3 h 15"/>
                <a:gd name="T4" fmla="*/ 11 w 11"/>
                <a:gd name="T5" fmla="*/ 3 h 15"/>
                <a:gd name="T6" fmla="*/ 10 w 11"/>
                <a:gd name="T7" fmla="*/ 2 h 15"/>
                <a:gd name="T8" fmla="*/ 2 w 11"/>
                <a:gd name="T9" fmla="*/ 3 h 15"/>
                <a:gd name="T10" fmla="*/ 3 w 11"/>
                <a:gd name="T11" fmla="*/ 15 h 15"/>
                <a:gd name="T12" fmla="*/ 2 w 11"/>
                <a:gd name="T13" fmla="*/ 4 h 15"/>
              </a:gdLst>
              <a:ahLst/>
              <a:cxnLst>
                <a:cxn ang="0">
                  <a:pos x="T0" y="T1"/>
                </a:cxn>
                <a:cxn ang="0">
                  <a:pos x="T2" y="T3"/>
                </a:cxn>
                <a:cxn ang="0">
                  <a:pos x="T4" y="T5"/>
                </a:cxn>
                <a:cxn ang="0">
                  <a:pos x="T6" y="T7"/>
                </a:cxn>
                <a:cxn ang="0">
                  <a:pos x="T8" y="T9"/>
                </a:cxn>
                <a:cxn ang="0">
                  <a:pos x="T10" y="T11"/>
                </a:cxn>
                <a:cxn ang="0">
                  <a:pos x="T12" y="T13"/>
                </a:cxn>
              </a:cxnLst>
              <a:rect l="0" t="0" r="r" b="b"/>
              <a:pathLst>
                <a:path w="11" h="15">
                  <a:moveTo>
                    <a:pt x="2" y="4"/>
                  </a:moveTo>
                  <a:cubicBezTo>
                    <a:pt x="4" y="2"/>
                    <a:pt x="9" y="1"/>
                    <a:pt x="11" y="3"/>
                  </a:cubicBezTo>
                  <a:cubicBezTo>
                    <a:pt x="11" y="3"/>
                    <a:pt x="11" y="3"/>
                    <a:pt x="11" y="3"/>
                  </a:cubicBezTo>
                  <a:cubicBezTo>
                    <a:pt x="11" y="2"/>
                    <a:pt x="11" y="2"/>
                    <a:pt x="10" y="2"/>
                  </a:cubicBezTo>
                  <a:cubicBezTo>
                    <a:pt x="8" y="0"/>
                    <a:pt x="3" y="1"/>
                    <a:pt x="2" y="3"/>
                  </a:cubicBezTo>
                  <a:cubicBezTo>
                    <a:pt x="0" y="5"/>
                    <a:pt x="1" y="13"/>
                    <a:pt x="3" y="15"/>
                  </a:cubicBezTo>
                  <a:cubicBezTo>
                    <a:pt x="1" y="12"/>
                    <a:pt x="1" y="6"/>
                    <a:pt x="2" y="4"/>
                  </a:cubicBezTo>
                  <a:close/>
                </a:path>
              </a:pathLst>
            </a:custGeom>
            <a:solidFill>
              <a:srgbClr val="A4C7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53" name="Freeform 291">
              <a:extLst>
                <a:ext uri="{FF2B5EF4-FFF2-40B4-BE49-F238E27FC236}">
                  <a16:creationId xmlns:a16="http://schemas.microsoft.com/office/drawing/2014/main" id="{7C0216B5-5270-DE52-9FF4-D4BB21AE69AE}"/>
                </a:ext>
              </a:extLst>
            </p:cNvPr>
            <p:cNvSpPr>
              <a:spLocks/>
            </p:cNvSpPr>
            <p:nvPr/>
          </p:nvSpPr>
          <p:spPr bwMode="auto">
            <a:xfrm>
              <a:off x="8002498" y="5566968"/>
              <a:ext cx="11883" cy="14524"/>
            </a:xfrm>
            <a:custGeom>
              <a:avLst/>
              <a:gdLst>
                <a:gd name="T0" fmla="*/ 3 w 11"/>
                <a:gd name="T1" fmla="*/ 3 h 14"/>
                <a:gd name="T2" fmla="*/ 11 w 11"/>
                <a:gd name="T3" fmla="*/ 2 h 14"/>
                <a:gd name="T4" fmla="*/ 11 w 11"/>
                <a:gd name="T5" fmla="*/ 2 h 14"/>
                <a:gd name="T6" fmla="*/ 10 w 11"/>
                <a:gd name="T7" fmla="*/ 1 h 14"/>
                <a:gd name="T8" fmla="*/ 2 w 11"/>
                <a:gd name="T9" fmla="*/ 2 h 14"/>
                <a:gd name="T10" fmla="*/ 3 w 11"/>
                <a:gd name="T11" fmla="*/ 14 h 14"/>
                <a:gd name="T12" fmla="*/ 3 w 11"/>
                <a:gd name="T13" fmla="*/ 3 h 14"/>
              </a:gdLst>
              <a:ahLst/>
              <a:cxnLst>
                <a:cxn ang="0">
                  <a:pos x="T0" y="T1"/>
                </a:cxn>
                <a:cxn ang="0">
                  <a:pos x="T2" y="T3"/>
                </a:cxn>
                <a:cxn ang="0">
                  <a:pos x="T4" y="T5"/>
                </a:cxn>
                <a:cxn ang="0">
                  <a:pos x="T6" y="T7"/>
                </a:cxn>
                <a:cxn ang="0">
                  <a:pos x="T8" y="T9"/>
                </a:cxn>
                <a:cxn ang="0">
                  <a:pos x="T10" y="T11"/>
                </a:cxn>
                <a:cxn ang="0">
                  <a:pos x="T12" y="T13"/>
                </a:cxn>
              </a:cxnLst>
              <a:rect l="0" t="0" r="r" b="b"/>
              <a:pathLst>
                <a:path w="11" h="14">
                  <a:moveTo>
                    <a:pt x="3" y="3"/>
                  </a:moveTo>
                  <a:cubicBezTo>
                    <a:pt x="4" y="1"/>
                    <a:pt x="9" y="0"/>
                    <a:pt x="11" y="2"/>
                  </a:cubicBezTo>
                  <a:cubicBezTo>
                    <a:pt x="11" y="2"/>
                    <a:pt x="11" y="2"/>
                    <a:pt x="11" y="2"/>
                  </a:cubicBezTo>
                  <a:cubicBezTo>
                    <a:pt x="11" y="2"/>
                    <a:pt x="11" y="1"/>
                    <a:pt x="10" y="1"/>
                  </a:cubicBezTo>
                  <a:cubicBezTo>
                    <a:pt x="9" y="0"/>
                    <a:pt x="3" y="0"/>
                    <a:pt x="2" y="2"/>
                  </a:cubicBezTo>
                  <a:cubicBezTo>
                    <a:pt x="0" y="4"/>
                    <a:pt x="1" y="12"/>
                    <a:pt x="3" y="14"/>
                  </a:cubicBezTo>
                  <a:cubicBezTo>
                    <a:pt x="2" y="11"/>
                    <a:pt x="1" y="5"/>
                    <a:pt x="3" y="3"/>
                  </a:cubicBezTo>
                  <a:close/>
                </a:path>
              </a:pathLst>
            </a:custGeom>
            <a:solidFill>
              <a:srgbClr val="A4C7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54" name="Freeform 292">
              <a:extLst>
                <a:ext uri="{FF2B5EF4-FFF2-40B4-BE49-F238E27FC236}">
                  <a16:creationId xmlns:a16="http://schemas.microsoft.com/office/drawing/2014/main" id="{2C50B269-E169-916F-A9D2-FFE8542F476B}"/>
                </a:ext>
              </a:extLst>
            </p:cNvPr>
            <p:cNvSpPr>
              <a:spLocks/>
            </p:cNvSpPr>
            <p:nvPr/>
          </p:nvSpPr>
          <p:spPr bwMode="auto">
            <a:xfrm>
              <a:off x="7910074" y="5580171"/>
              <a:ext cx="11883" cy="15844"/>
            </a:xfrm>
            <a:custGeom>
              <a:avLst/>
              <a:gdLst>
                <a:gd name="T0" fmla="*/ 2 w 11"/>
                <a:gd name="T1" fmla="*/ 3 h 14"/>
                <a:gd name="T2" fmla="*/ 11 w 11"/>
                <a:gd name="T3" fmla="*/ 2 h 14"/>
                <a:gd name="T4" fmla="*/ 11 w 11"/>
                <a:gd name="T5" fmla="*/ 2 h 14"/>
                <a:gd name="T6" fmla="*/ 10 w 11"/>
                <a:gd name="T7" fmla="*/ 1 h 14"/>
                <a:gd name="T8" fmla="*/ 2 w 11"/>
                <a:gd name="T9" fmla="*/ 2 h 14"/>
                <a:gd name="T10" fmla="*/ 3 w 11"/>
                <a:gd name="T11" fmla="*/ 14 h 14"/>
                <a:gd name="T12" fmla="*/ 2 w 11"/>
                <a:gd name="T13" fmla="*/ 3 h 14"/>
              </a:gdLst>
              <a:ahLst/>
              <a:cxnLst>
                <a:cxn ang="0">
                  <a:pos x="T0" y="T1"/>
                </a:cxn>
                <a:cxn ang="0">
                  <a:pos x="T2" y="T3"/>
                </a:cxn>
                <a:cxn ang="0">
                  <a:pos x="T4" y="T5"/>
                </a:cxn>
                <a:cxn ang="0">
                  <a:pos x="T6" y="T7"/>
                </a:cxn>
                <a:cxn ang="0">
                  <a:pos x="T8" y="T9"/>
                </a:cxn>
                <a:cxn ang="0">
                  <a:pos x="T10" y="T11"/>
                </a:cxn>
                <a:cxn ang="0">
                  <a:pos x="T12" y="T13"/>
                </a:cxn>
              </a:cxnLst>
              <a:rect l="0" t="0" r="r" b="b"/>
              <a:pathLst>
                <a:path w="11" h="14">
                  <a:moveTo>
                    <a:pt x="2" y="3"/>
                  </a:moveTo>
                  <a:cubicBezTo>
                    <a:pt x="4" y="2"/>
                    <a:pt x="9" y="1"/>
                    <a:pt x="11" y="2"/>
                  </a:cubicBezTo>
                  <a:cubicBezTo>
                    <a:pt x="11" y="2"/>
                    <a:pt x="11" y="2"/>
                    <a:pt x="11" y="2"/>
                  </a:cubicBezTo>
                  <a:cubicBezTo>
                    <a:pt x="11" y="2"/>
                    <a:pt x="10" y="1"/>
                    <a:pt x="10" y="1"/>
                  </a:cubicBezTo>
                  <a:cubicBezTo>
                    <a:pt x="8" y="0"/>
                    <a:pt x="3" y="1"/>
                    <a:pt x="2" y="2"/>
                  </a:cubicBezTo>
                  <a:cubicBezTo>
                    <a:pt x="0" y="5"/>
                    <a:pt x="1" y="12"/>
                    <a:pt x="3" y="14"/>
                  </a:cubicBezTo>
                  <a:cubicBezTo>
                    <a:pt x="1" y="11"/>
                    <a:pt x="1" y="5"/>
                    <a:pt x="2" y="3"/>
                  </a:cubicBezTo>
                  <a:close/>
                </a:path>
              </a:pathLst>
            </a:custGeom>
            <a:solidFill>
              <a:srgbClr val="A4C7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55" name="Freeform 293">
              <a:extLst>
                <a:ext uri="{FF2B5EF4-FFF2-40B4-BE49-F238E27FC236}">
                  <a16:creationId xmlns:a16="http://schemas.microsoft.com/office/drawing/2014/main" id="{17E46528-79D2-99F1-E5C7-F830CEA879CC}"/>
                </a:ext>
              </a:extLst>
            </p:cNvPr>
            <p:cNvSpPr>
              <a:spLocks/>
            </p:cNvSpPr>
            <p:nvPr/>
          </p:nvSpPr>
          <p:spPr bwMode="auto">
            <a:xfrm>
              <a:off x="7970810" y="5570929"/>
              <a:ext cx="13203" cy="15844"/>
            </a:xfrm>
            <a:custGeom>
              <a:avLst/>
              <a:gdLst>
                <a:gd name="T0" fmla="*/ 3 w 11"/>
                <a:gd name="T1" fmla="*/ 3 h 15"/>
                <a:gd name="T2" fmla="*/ 11 w 11"/>
                <a:gd name="T3" fmla="*/ 2 h 15"/>
                <a:gd name="T4" fmla="*/ 11 w 11"/>
                <a:gd name="T5" fmla="*/ 3 h 15"/>
                <a:gd name="T6" fmla="*/ 10 w 11"/>
                <a:gd name="T7" fmla="*/ 1 h 15"/>
                <a:gd name="T8" fmla="*/ 2 w 11"/>
                <a:gd name="T9" fmla="*/ 2 h 15"/>
                <a:gd name="T10" fmla="*/ 3 w 11"/>
                <a:gd name="T11" fmla="*/ 15 h 15"/>
                <a:gd name="T12" fmla="*/ 3 w 11"/>
                <a:gd name="T13" fmla="*/ 3 h 15"/>
              </a:gdLst>
              <a:ahLst/>
              <a:cxnLst>
                <a:cxn ang="0">
                  <a:pos x="T0" y="T1"/>
                </a:cxn>
                <a:cxn ang="0">
                  <a:pos x="T2" y="T3"/>
                </a:cxn>
                <a:cxn ang="0">
                  <a:pos x="T4" y="T5"/>
                </a:cxn>
                <a:cxn ang="0">
                  <a:pos x="T6" y="T7"/>
                </a:cxn>
                <a:cxn ang="0">
                  <a:pos x="T8" y="T9"/>
                </a:cxn>
                <a:cxn ang="0">
                  <a:pos x="T10" y="T11"/>
                </a:cxn>
                <a:cxn ang="0">
                  <a:pos x="T12" y="T13"/>
                </a:cxn>
              </a:cxnLst>
              <a:rect l="0" t="0" r="r" b="b"/>
              <a:pathLst>
                <a:path w="11" h="15">
                  <a:moveTo>
                    <a:pt x="3" y="3"/>
                  </a:moveTo>
                  <a:cubicBezTo>
                    <a:pt x="4" y="2"/>
                    <a:pt x="9" y="1"/>
                    <a:pt x="11" y="2"/>
                  </a:cubicBezTo>
                  <a:cubicBezTo>
                    <a:pt x="11" y="2"/>
                    <a:pt x="11" y="2"/>
                    <a:pt x="11" y="3"/>
                  </a:cubicBezTo>
                  <a:cubicBezTo>
                    <a:pt x="11" y="2"/>
                    <a:pt x="11" y="1"/>
                    <a:pt x="10" y="1"/>
                  </a:cubicBezTo>
                  <a:cubicBezTo>
                    <a:pt x="9" y="0"/>
                    <a:pt x="3" y="1"/>
                    <a:pt x="2" y="2"/>
                  </a:cubicBezTo>
                  <a:cubicBezTo>
                    <a:pt x="0" y="5"/>
                    <a:pt x="1" y="12"/>
                    <a:pt x="3" y="15"/>
                  </a:cubicBezTo>
                  <a:cubicBezTo>
                    <a:pt x="1" y="12"/>
                    <a:pt x="1" y="6"/>
                    <a:pt x="3" y="3"/>
                  </a:cubicBezTo>
                  <a:close/>
                </a:path>
              </a:pathLst>
            </a:custGeom>
            <a:solidFill>
              <a:srgbClr val="A4C7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56" name="Freeform 294">
              <a:extLst>
                <a:ext uri="{FF2B5EF4-FFF2-40B4-BE49-F238E27FC236}">
                  <a16:creationId xmlns:a16="http://schemas.microsoft.com/office/drawing/2014/main" id="{324444F2-9E0E-ACA1-DF8D-B116EB7DD116}"/>
                </a:ext>
              </a:extLst>
            </p:cNvPr>
            <p:cNvSpPr>
              <a:spLocks/>
            </p:cNvSpPr>
            <p:nvPr/>
          </p:nvSpPr>
          <p:spPr bwMode="auto">
            <a:xfrm>
              <a:off x="7698818" y="5634306"/>
              <a:ext cx="376299" cy="51494"/>
            </a:xfrm>
            <a:custGeom>
              <a:avLst/>
              <a:gdLst>
                <a:gd name="T0" fmla="*/ 317 w 345"/>
                <a:gd name="T1" fmla="*/ 27 h 46"/>
                <a:gd name="T2" fmla="*/ 176 w 345"/>
                <a:gd name="T3" fmla="*/ 46 h 46"/>
                <a:gd name="T4" fmla="*/ 0 w 345"/>
                <a:gd name="T5" fmla="*/ 5 h 46"/>
                <a:gd name="T6" fmla="*/ 37 w 345"/>
                <a:gd name="T7" fmla="*/ 0 h 46"/>
                <a:gd name="T8" fmla="*/ 282 w 345"/>
                <a:gd name="T9" fmla="*/ 0 h 46"/>
                <a:gd name="T10" fmla="*/ 312 w 345"/>
                <a:gd name="T11" fmla="*/ 0 h 46"/>
                <a:gd name="T12" fmla="*/ 342 w 345"/>
                <a:gd name="T13" fmla="*/ 13 h 46"/>
                <a:gd name="T14" fmla="*/ 317 w 345"/>
                <a:gd name="T15" fmla="*/ 27 h 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5" h="46">
                  <a:moveTo>
                    <a:pt x="317" y="27"/>
                  </a:moveTo>
                  <a:cubicBezTo>
                    <a:pt x="266" y="40"/>
                    <a:pt x="176" y="46"/>
                    <a:pt x="176" y="46"/>
                  </a:cubicBezTo>
                  <a:cubicBezTo>
                    <a:pt x="0" y="5"/>
                    <a:pt x="0" y="5"/>
                    <a:pt x="0" y="5"/>
                  </a:cubicBezTo>
                  <a:cubicBezTo>
                    <a:pt x="37" y="0"/>
                    <a:pt x="37" y="0"/>
                    <a:pt x="37" y="0"/>
                  </a:cubicBezTo>
                  <a:cubicBezTo>
                    <a:pt x="37" y="0"/>
                    <a:pt x="208" y="0"/>
                    <a:pt x="282" y="0"/>
                  </a:cubicBezTo>
                  <a:cubicBezTo>
                    <a:pt x="288" y="0"/>
                    <a:pt x="307" y="0"/>
                    <a:pt x="312" y="0"/>
                  </a:cubicBezTo>
                  <a:cubicBezTo>
                    <a:pt x="321" y="0"/>
                    <a:pt x="345" y="5"/>
                    <a:pt x="342" y="13"/>
                  </a:cubicBezTo>
                  <a:cubicBezTo>
                    <a:pt x="340" y="18"/>
                    <a:pt x="326" y="25"/>
                    <a:pt x="317" y="27"/>
                  </a:cubicBezTo>
                  <a:close/>
                </a:path>
              </a:pathLst>
            </a:custGeom>
            <a:solidFill>
              <a:srgbClr val="B0B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57" name="Freeform 295">
              <a:extLst>
                <a:ext uri="{FF2B5EF4-FFF2-40B4-BE49-F238E27FC236}">
                  <a16:creationId xmlns:a16="http://schemas.microsoft.com/office/drawing/2014/main" id="{6BADB135-E838-11A6-9EE5-CFE930C79DE7}"/>
                </a:ext>
              </a:extLst>
            </p:cNvPr>
            <p:cNvSpPr>
              <a:spLocks/>
            </p:cNvSpPr>
            <p:nvPr/>
          </p:nvSpPr>
          <p:spPr bwMode="auto">
            <a:xfrm>
              <a:off x="7688256" y="5610539"/>
              <a:ext cx="51493" cy="30368"/>
            </a:xfrm>
            <a:custGeom>
              <a:avLst/>
              <a:gdLst>
                <a:gd name="T0" fmla="*/ 39 w 39"/>
                <a:gd name="T1" fmla="*/ 18 h 23"/>
                <a:gd name="T2" fmla="*/ 8 w 39"/>
                <a:gd name="T3" fmla="*/ 23 h 23"/>
                <a:gd name="T4" fmla="*/ 0 w 39"/>
                <a:gd name="T5" fmla="*/ 1 h 23"/>
                <a:gd name="T6" fmla="*/ 6 w 39"/>
                <a:gd name="T7" fmla="*/ 0 h 23"/>
                <a:gd name="T8" fmla="*/ 39 w 39"/>
                <a:gd name="T9" fmla="*/ 18 h 23"/>
              </a:gdLst>
              <a:ahLst/>
              <a:cxnLst>
                <a:cxn ang="0">
                  <a:pos x="T0" y="T1"/>
                </a:cxn>
                <a:cxn ang="0">
                  <a:pos x="T2" y="T3"/>
                </a:cxn>
                <a:cxn ang="0">
                  <a:pos x="T4" y="T5"/>
                </a:cxn>
                <a:cxn ang="0">
                  <a:pos x="T6" y="T7"/>
                </a:cxn>
                <a:cxn ang="0">
                  <a:pos x="T8" y="T9"/>
                </a:cxn>
              </a:cxnLst>
              <a:rect l="0" t="0" r="r" b="b"/>
              <a:pathLst>
                <a:path w="39" h="23">
                  <a:moveTo>
                    <a:pt x="39" y="18"/>
                  </a:moveTo>
                  <a:lnTo>
                    <a:pt x="8" y="23"/>
                  </a:lnTo>
                  <a:lnTo>
                    <a:pt x="0" y="1"/>
                  </a:lnTo>
                  <a:lnTo>
                    <a:pt x="6" y="0"/>
                  </a:lnTo>
                  <a:lnTo>
                    <a:pt x="39" y="18"/>
                  </a:lnTo>
                  <a:close/>
                </a:path>
              </a:pathLst>
            </a:custGeom>
            <a:solidFill>
              <a:srgbClr val="82E1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58" name="Freeform 296">
              <a:extLst>
                <a:ext uri="{FF2B5EF4-FFF2-40B4-BE49-F238E27FC236}">
                  <a16:creationId xmlns:a16="http://schemas.microsoft.com/office/drawing/2014/main" id="{581F82F0-88A1-7698-AE1A-E81599F84F71}"/>
                </a:ext>
              </a:extLst>
            </p:cNvPr>
            <p:cNvSpPr>
              <a:spLocks/>
            </p:cNvSpPr>
            <p:nvPr/>
          </p:nvSpPr>
          <p:spPr bwMode="auto">
            <a:xfrm>
              <a:off x="7451914" y="5629024"/>
              <a:ext cx="134675" cy="29048"/>
            </a:xfrm>
            <a:custGeom>
              <a:avLst/>
              <a:gdLst>
                <a:gd name="T0" fmla="*/ 102 w 123"/>
                <a:gd name="T1" fmla="*/ 14 h 26"/>
                <a:gd name="T2" fmla="*/ 39 w 123"/>
                <a:gd name="T3" fmla="*/ 26 h 26"/>
                <a:gd name="T4" fmla="*/ 0 w 123"/>
                <a:gd name="T5" fmla="*/ 8 h 26"/>
                <a:gd name="T6" fmla="*/ 10 w 123"/>
                <a:gd name="T7" fmla="*/ 0 h 26"/>
                <a:gd name="T8" fmla="*/ 110 w 123"/>
                <a:gd name="T9" fmla="*/ 2 h 26"/>
                <a:gd name="T10" fmla="*/ 102 w 123"/>
                <a:gd name="T11" fmla="*/ 14 h 26"/>
              </a:gdLst>
              <a:ahLst/>
              <a:cxnLst>
                <a:cxn ang="0">
                  <a:pos x="T0" y="T1"/>
                </a:cxn>
                <a:cxn ang="0">
                  <a:pos x="T2" y="T3"/>
                </a:cxn>
                <a:cxn ang="0">
                  <a:pos x="T4" y="T5"/>
                </a:cxn>
                <a:cxn ang="0">
                  <a:pos x="T6" y="T7"/>
                </a:cxn>
                <a:cxn ang="0">
                  <a:pos x="T8" y="T9"/>
                </a:cxn>
                <a:cxn ang="0">
                  <a:pos x="T10" y="T11"/>
                </a:cxn>
              </a:cxnLst>
              <a:rect l="0" t="0" r="r" b="b"/>
              <a:pathLst>
                <a:path w="123" h="26">
                  <a:moveTo>
                    <a:pt x="102" y="14"/>
                  </a:moveTo>
                  <a:cubicBezTo>
                    <a:pt x="89" y="17"/>
                    <a:pt x="39" y="26"/>
                    <a:pt x="39" y="26"/>
                  </a:cubicBezTo>
                  <a:cubicBezTo>
                    <a:pt x="0" y="8"/>
                    <a:pt x="0" y="8"/>
                    <a:pt x="0" y="8"/>
                  </a:cubicBezTo>
                  <a:cubicBezTo>
                    <a:pt x="10" y="0"/>
                    <a:pt x="10" y="0"/>
                    <a:pt x="10" y="0"/>
                  </a:cubicBezTo>
                  <a:cubicBezTo>
                    <a:pt x="10" y="0"/>
                    <a:pt x="93" y="1"/>
                    <a:pt x="110" y="2"/>
                  </a:cubicBezTo>
                  <a:cubicBezTo>
                    <a:pt x="123" y="3"/>
                    <a:pt x="117" y="10"/>
                    <a:pt x="102" y="14"/>
                  </a:cubicBezTo>
                  <a:close/>
                </a:path>
              </a:pathLst>
            </a:custGeom>
            <a:solidFill>
              <a:srgbClr val="C8D2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59" name="Freeform 297">
              <a:extLst>
                <a:ext uri="{FF2B5EF4-FFF2-40B4-BE49-F238E27FC236}">
                  <a16:creationId xmlns:a16="http://schemas.microsoft.com/office/drawing/2014/main" id="{8C6EB2FB-FF25-A835-608A-7E87194AA6FF}"/>
                </a:ext>
              </a:extLst>
            </p:cNvPr>
            <p:cNvSpPr>
              <a:spLocks/>
            </p:cNvSpPr>
            <p:nvPr/>
          </p:nvSpPr>
          <p:spPr bwMode="auto">
            <a:xfrm>
              <a:off x="8217714" y="5512833"/>
              <a:ext cx="17164" cy="17165"/>
            </a:xfrm>
            <a:custGeom>
              <a:avLst/>
              <a:gdLst>
                <a:gd name="T0" fmla="*/ 4 w 16"/>
                <a:gd name="T1" fmla="*/ 0 h 16"/>
                <a:gd name="T2" fmla="*/ 1 w 16"/>
                <a:gd name="T3" fmla="*/ 1 h 16"/>
                <a:gd name="T4" fmla="*/ 4 w 16"/>
                <a:gd name="T5" fmla="*/ 15 h 16"/>
                <a:gd name="T6" fmla="*/ 16 w 16"/>
                <a:gd name="T7" fmla="*/ 10 h 16"/>
                <a:gd name="T8" fmla="*/ 4 w 16"/>
                <a:gd name="T9" fmla="*/ 0 h 16"/>
              </a:gdLst>
              <a:ahLst/>
              <a:cxnLst>
                <a:cxn ang="0">
                  <a:pos x="T0" y="T1"/>
                </a:cxn>
                <a:cxn ang="0">
                  <a:pos x="T2" y="T3"/>
                </a:cxn>
                <a:cxn ang="0">
                  <a:pos x="T4" y="T5"/>
                </a:cxn>
                <a:cxn ang="0">
                  <a:pos x="T6" y="T7"/>
                </a:cxn>
                <a:cxn ang="0">
                  <a:pos x="T8" y="T9"/>
                </a:cxn>
              </a:cxnLst>
              <a:rect l="0" t="0" r="r" b="b"/>
              <a:pathLst>
                <a:path w="16" h="16">
                  <a:moveTo>
                    <a:pt x="4" y="0"/>
                  </a:moveTo>
                  <a:cubicBezTo>
                    <a:pt x="3" y="0"/>
                    <a:pt x="1" y="0"/>
                    <a:pt x="1" y="1"/>
                  </a:cubicBezTo>
                  <a:cubicBezTo>
                    <a:pt x="0" y="2"/>
                    <a:pt x="3" y="14"/>
                    <a:pt x="4" y="15"/>
                  </a:cubicBezTo>
                  <a:cubicBezTo>
                    <a:pt x="4" y="16"/>
                    <a:pt x="16" y="11"/>
                    <a:pt x="16" y="10"/>
                  </a:cubicBezTo>
                  <a:cubicBezTo>
                    <a:pt x="16" y="8"/>
                    <a:pt x="6" y="0"/>
                    <a:pt x="4" y="0"/>
                  </a:cubicBezTo>
                  <a:close/>
                </a:path>
              </a:pathLst>
            </a:custGeom>
            <a:solidFill>
              <a:srgbClr val="2E66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60" name="Freeform 298">
              <a:extLst>
                <a:ext uri="{FF2B5EF4-FFF2-40B4-BE49-F238E27FC236}">
                  <a16:creationId xmlns:a16="http://schemas.microsoft.com/office/drawing/2014/main" id="{F9A85060-5D5E-A514-E76E-4BB7F3C26FD4}"/>
                </a:ext>
              </a:extLst>
            </p:cNvPr>
            <p:cNvSpPr>
              <a:spLocks/>
            </p:cNvSpPr>
            <p:nvPr/>
          </p:nvSpPr>
          <p:spPr bwMode="auto">
            <a:xfrm>
              <a:off x="8208472" y="5514154"/>
              <a:ext cx="10563" cy="18485"/>
            </a:xfrm>
            <a:custGeom>
              <a:avLst/>
              <a:gdLst>
                <a:gd name="T0" fmla="*/ 6 w 10"/>
                <a:gd name="T1" fmla="*/ 1 h 17"/>
                <a:gd name="T2" fmla="*/ 0 w 10"/>
                <a:gd name="T3" fmla="*/ 2 h 17"/>
                <a:gd name="T4" fmla="*/ 1 w 10"/>
                <a:gd name="T5" fmla="*/ 16 h 17"/>
                <a:gd name="T6" fmla="*/ 10 w 10"/>
                <a:gd name="T7" fmla="*/ 15 h 17"/>
                <a:gd name="T8" fmla="*/ 6 w 10"/>
                <a:gd name="T9" fmla="*/ 1 h 17"/>
              </a:gdLst>
              <a:ahLst/>
              <a:cxnLst>
                <a:cxn ang="0">
                  <a:pos x="T0" y="T1"/>
                </a:cxn>
                <a:cxn ang="0">
                  <a:pos x="T2" y="T3"/>
                </a:cxn>
                <a:cxn ang="0">
                  <a:pos x="T4" y="T5"/>
                </a:cxn>
                <a:cxn ang="0">
                  <a:pos x="T6" y="T7"/>
                </a:cxn>
                <a:cxn ang="0">
                  <a:pos x="T8" y="T9"/>
                </a:cxn>
              </a:cxnLst>
              <a:rect l="0" t="0" r="r" b="b"/>
              <a:pathLst>
                <a:path w="10" h="17">
                  <a:moveTo>
                    <a:pt x="6" y="1"/>
                  </a:moveTo>
                  <a:cubicBezTo>
                    <a:pt x="6" y="0"/>
                    <a:pt x="0" y="1"/>
                    <a:pt x="0" y="2"/>
                  </a:cubicBezTo>
                  <a:cubicBezTo>
                    <a:pt x="0" y="4"/>
                    <a:pt x="1" y="16"/>
                    <a:pt x="1" y="16"/>
                  </a:cubicBezTo>
                  <a:cubicBezTo>
                    <a:pt x="2" y="17"/>
                    <a:pt x="10" y="15"/>
                    <a:pt x="10" y="15"/>
                  </a:cubicBezTo>
                  <a:cubicBezTo>
                    <a:pt x="10" y="13"/>
                    <a:pt x="7" y="3"/>
                    <a:pt x="6" y="1"/>
                  </a:cubicBezTo>
                  <a:close/>
                </a:path>
              </a:pathLst>
            </a:custGeom>
            <a:solidFill>
              <a:srgbClr val="2E66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61" name="Freeform 299">
              <a:extLst>
                <a:ext uri="{FF2B5EF4-FFF2-40B4-BE49-F238E27FC236}">
                  <a16:creationId xmlns:a16="http://schemas.microsoft.com/office/drawing/2014/main" id="{E5BE9135-BC3A-9A7C-4F62-03B35E8A84C3}"/>
                </a:ext>
              </a:extLst>
            </p:cNvPr>
            <p:cNvSpPr>
              <a:spLocks/>
            </p:cNvSpPr>
            <p:nvPr/>
          </p:nvSpPr>
          <p:spPr bwMode="auto">
            <a:xfrm>
              <a:off x="8197909" y="5515474"/>
              <a:ext cx="9242" cy="18485"/>
            </a:xfrm>
            <a:custGeom>
              <a:avLst/>
              <a:gdLst>
                <a:gd name="T0" fmla="*/ 6 w 8"/>
                <a:gd name="T1" fmla="*/ 0 h 17"/>
                <a:gd name="T2" fmla="*/ 3 w 8"/>
                <a:gd name="T3" fmla="*/ 1 h 17"/>
                <a:gd name="T4" fmla="*/ 1 w 8"/>
                <a:gd name="T5" fmla="*/ 16 h 17"/>
                <a:gd name="T6" fmla="*/ 8 w 8"/>
                <a:gd name="T7" fmla="*/ 15 h 17"/>
                <a:gd name="T8" fmla="*/ 6 w 8"/>
                <a:gd name="T9" fmla="*/ 0 h 17"/>
              </a:gdLst>
              <a:ahLst/>
              <a:cxnLst>
                <a:cxn ang="0">
                  <a:pos x="T0" y="T1"/>
                </a:cxn>
                <a:cxn ang="0">
                  <a:pos x="T2" y="T3"/>
                </a:cxn>
                <a:cxn ang="0">
                  <a:pos x="T4" y="T5"/>
                </a:cxn>
                <a:cxn ang="0">
                  <a:pos x="T6" y="T7"/>
                </a:cxn>
                <a:cxn ang="0">
                  <a:pos x="T8" y="T9"/>
                </a:cxn>
              </a:cxnLst>
              <a:rect l="0" t="0" r="r" b="b"/>
              <a:pathLst>
                <a:path w="8" h="17">
                  <a:moveTo>
                    <a:pt x="6" y="0"/>
                  </a:moveTo>
                  <a:cubicBezTo>
                    <a:pt x="6" y="0"/>
                    <a:pt x="3" y="0"/>
                    <a:pt x="3" y="1"/>
                  </a:cubicBezTo>
                  <a:cubicBezTo>
                    <a:pt x="1" y="3"/>
                    <a:pt x="0" y="15"/>
                    <a:pt x="1" y="16"/>
                  </a:cubicBezTo>
                  <a:cubicBezTo>
                    <a:pt x="2" y="17"/>
                    <a:pt x="8" y="16"/>
                    <a:pt x="8" y="15"/>
                  </a:cubicBezTo>
                  <a:cubicBezTo>
                    <a:pt x="7" y="14"/>
                    <a:pt x="6" y="2"/>
                    <a:pt x="6" y="0"/>
                  </a:cubicBezTo>
                  <a:close/>
                </a:path>
              </a:pathLst>
            </a:custGeom>
            <a:solidFill>
              <a:srgbClr val="2E66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62" name="Freeform 300">
              <a:extLst>
                <a:ext uri="{FF2B5EF4-FFF2-40B4-BE49-F238E27FC236}">
                  <a16:creationId xmlns:a16="http://schemas.microsoft.com/office/drawing/2014/main" id="{729BCBD7-87AA-0255-AB37-0AA6407F2B18}"/>
                </a:ext>
              </a:extLst>
            </p:cNvPr>
            <p:cNvSpPr>
              <a:spLocks/>
            </p:cNvSpPr>
            <p:nvPr/>
          </p:nvSpPr>
          <p:spPr bwMode="auto">
            <a:xfrm>
              <a:off x="8197909" y="5515474"/>
              <a:ext cx="6602" cy="18485"/>
            </a:xfrm>
            <a:custGeom>
              <a:avLst/>
              <a:gdLst>
                <a:gd name="T0" fmla="*/ 3 w 6"/>
                <a:gd name="T1" fmla="*/ 2 h 16"/>
                <a:gd name="T2" fmla="*/ 6 w 6"/>
                <a:gd name="T3" fmla="*/ 1 h 16"/>
                <a:gd name="T4" fmla="*/ 6 w 6"/>
                <a:gd name="T5" fmla="*/ 0 h 16"/>
                <a:gd name="T6" fmla="*/ 3 w 6"/>
                <a:gd name="T7" fmla="*/ 1 h 16"/>
                <a:gd name="T8" fmla="*/ 1 w 6"/>
                <a:gd name="T9" fmla="*/ 16 h 16"/>
                <a:gd name="T10" fmla="*/ 1 w 6"/>
                <a:gd name="T11" fmla="*/ 16 h 16"/>
                <a:gd name="T12" fmla="*/ 3 w 6"/>
                <a:gd name="T13" fmla="*/ 2 h 16"/>
              </a:gdLst>
              <a:ahLst/>
              <a:cxnLst>
                <a:cxn ang="0">
                  <a:pos x="T0" y="T1"/>
                </a:cxn>
                <a:cxn ang="0">
                  <a:pos x="T2" y="T3"/>
                </a:cxn>
                <a:cxn ang="0">
                  <a:pos x="T4" y="T5"/>
                </a:cxn>
                <a:cxn ang="0">
                  <a:pos x="T6" y="T7"/>
                </a:cxn>
                <a:cxn ang="0">
                  <a:pos x="T8" y="T9"/>
                </a:cxn>
                <a:cxn ang="0">
                  <a:pos x="T10" y="T11"/>
                </a:cxn>
                <a:cxn ang="0">
                  <a:pos x="T12" y="T13"/>
                </a:cxn>
              </a:cxnLst>
              <a:rect l="0" t="0" r="r" b="b"/>
              <a:pathLst>
                <a:path w="6" h="16">
                  <a:moveTo>
                    <a:pt x="3" y="2"/>
                  </a:moveTo>
                  <a:cubicBezTo>
                    <a:pt x="4" y="1"/>
                    <a:pt x="5" y="1"/>
                    <a:pt x="6" y="1"/>
                  </a:cubicBezTo>
                  <a:cubicBezTo>
                    <a:pt x="6" y="1"/>
                    <a:pt x="6" y="0"/>
                    <a:pt x="6" y="0"/>
                  </a:cubicBezTo>
                  <a:cubicBezTo>
                    <a:pt x="6" y="0"/>
                    <a:pt x="3" y="0"/>
                    <a:pt x="3" y="1"/>
                  </a:cubicBezTo>
                  <a:cubicBezTo>
                    <a:pt x="1" y="3"/>
                    <a:pt x="0" y="15"/>
                    <a:pt x="1" y="16"/>
                  </a:cubicBezTo>
                  <a:cubicBezTo>
                    <a:pt x="1" y="16"/>
                    <a:pt x="1" y="16"/>
                    <a:pt x="1" y="16"/>
                  </a:cubicBezTo>
                  <a:cubicBezTo>
                    <a:pt x="1" y="13"/>
                    <a:pt x="2" y="4"/>
                    <a:pt x="3" y="2"/>
                  </a:cubicBezTo>
                  <a:close/>
                </a:path>
              </a:pathLst>
            </a:custGeom>
            <a:solidFill>
              <a:srgbClr val="A4C7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63" name="Freeform 301">
              <a:extLst>
                <a:ext uri="{FF2B5EF4-FFF2-40B4-BE49-F238E27FC236}">
                  <a16:creationId xmlns:a16="http://schemas.microsoft.com/office/drawing/2014/main" id="{9476B002-221B-3C21-197D-48D6D1219445}"/>
                </a:ext>
              </a:extLst>
            </p:cNvPr>
            <p:cNvSpPr>
              <a:spLocks/>
            </p:cNvSpPr>
            <p:nvPr/>
          </p:nvSpPr>
          <p:spPr bwMode="auto">
            <a:xfrm>
              <a:off x="8208472" y="5514154"/>
              <a:ext cx="7922" cy="18485"/>
            </a:xfrm>
            <a:custGeom>
              <a:avLst/>
              <a:gdLst>
                <a:gd name="T0" fmla="*/ 0 w 7"/>
                <a:gd name="T1" fmla="*/ 2 h 17"/>
                <a:gd name="T2" fmla="*/ 7 w 7"/>
                <a:gd name="T3" fmla="*/ 1 h 17"/>
                <a:gd name="T4" fmla="*/ 6 w 7"/>
                <a:gd name="T5" fmla="*/ 1 h 17"/>
                <a:gd name="T6" fmla="*/ 0 w 7"/>
                <a:gd name="T7" fmla="*/ 2 h 17"/>
                <a:gd name="T8" fmla="*/ 1 w 7"/>
                <a:gd name="T9" fmla="*/ 16 h 17"/>
                <a:gd name="T10" fmla="*/ 2 w 7"/>
                <a:gd name="T11" fmla="*/ 17 h 17"/>
                <a:gd name="T12" fmla="*/ 0 w 7"/>
                <a:gd name="T13" fmla="*/ 2 h 17"/>
              </a:gdLst>
              <a:ahLst/>
              <a:cxnLst>
                <a:cxn ang="0">
                  <a:pos x="T0" y="T1"/>
                </a:cxn>
                <a:cxn ang="0">
                  <a:pos x="T2" y="T3"/>
                </a:cxn>
                <a:cxn ang="0">
                  <a:pos x="T4" y="T5"/>
                </a:cxn>
                <a:cxn ang="0">
                  <a:pos x="T6" y="T7"/>
                </a:cxn>
                <a:cxn ang="0">
                  <a:pos x="T8" y="T9"/>
                </a:cxn>
                <a:cxn ang="0">
                  <a:pos x="T10" y="T11"/>
                </a:cxn>
                <a:cxn ang="0">
                  <a:pos x="T12" y="T13"/>
                </a:cxn>
              </a:cxnLst>
              <a:rect l="0" t="0" r="r" b="b"/>
              <a:pathLst>
                <a:path w="7" h="17">
                  <a:moveTo>
                    <a:pt x="0" y="2"/>
                  </a:moveTo>
                  <a:cubicBezTo>
                    <a:pt x="0" y="2"/>
                    <a:pt x="6" y="1"/>
                    <a:pt x="7" y="1"/>
                  </a:cubicBezTo>
                  <a:cubicBezTo>
                    <a:pt x="7" y="1"/>
                    <a:pt x="6" y="1"/>
                    <a:pt x="6" y="1"/>
                  </a:cubicBezTo>
                  <a:cubicBezTo>
                    <a:pt x="6" y="0"/>
                    <a:pt x="0" y="1"/>
                    <a:pt x="0" y="2"/>
                  </a:cubicBezTo>
                  <a:cubicBezTo>
                    <a:pt x="0" y="4"/>
                    <a:pt x="1" y="16"/>
                    <a:pt x="1" y="16"/>
                  </a:cubicBezTo>
                  <a:cubicBezTo>
                    <a:pt x="2" y="17"/>
                    <a:pt x="2" y="17"/>
                    <a:pt x="2" y="17"/>
                  </a:cubicBezTo>
                  <a:cubicBezTo>
                    <a:pt x="1" y="14"/>
                    <a:pt x="0" y="4"/>
                    <a:pt x="0" y="2"/>
                  </a:cubicBezTo>
                  <a:close/>
                </a:path>
              </a:pathLst>
            </a:custGeom>
            <a:solidFill>
              <a:srgbClr val="A4C7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64" name="Freeform 302">
              <a:extLst>
                <a:ext uri="{FF2B5EF4-FFF2-40B4-BE49-F238E27FC236}">
                  <a16:creationId xmlns:a16="http://schemas.microsoft.com/office/drawing/2014/main" id="{88578C2B-6EE2-A3A5-7463-971B6028508D}"/>
                </a:ext>
              </a:extLst>
            </p:cNvPr>
            <p:cNvSpPr>
              <a:spLocks/>
            </p:cNvSpPr>
            <p:nvPr/>
          </p:nvSpPr>
          <p:spPr bwMode="auto">
            <a:xfrm>
              <a:off x="8217714" y="5512833"/>
              <a:ext cx="17164" cy="15844"/>
            </a:xfrm>
            <a:custGeom>
              <a:avLst/>
              <a:gdLst>
                <a:gd name="T0" fmla="*/ 1 w 16"/>
                <a:gd name="T1" fmla="*/ 2 h 15"/>
                <a:gd name="T2" fmla="*/ 4 w 16"/>
                <a:gd name="T3" fmla="*/ 1 h 15"/>
                <a:gd name="T4" fmla="*/ 16 w 16"/>
                <a:gd name="T5" fmla="*/ 9 h 15"/>
                <a:gd name="T6" fmla="*/ 4 w 16"/>
                <a:gd name="T7" fmla="*/ 0 h 15"/>
                <a:gd name="T8" fmla="*/ 1 w 16"/>
                <a:gd name="T9" fmla="*/ 1 h 15"/>
                <a:gd name="T10" fmla="*/ 4 w 16"/>
                <a:gd name="T11" fmla="*/ 15 h 15"/>
                <a:gd name="T12" fmla="*/ 4 w 16"/>
                <a:gd name="T13" fmla="*/ 15 h 15"/>
                <a:gd name="T14" fmla="*/ 1 w 16"/>
                <a:gd name="T15" fmla="*/ 2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 h="15">
                  <a:moveTo>
                    <a:pt x="1" y="2"/>
                  </a:moveTo>
                  <a:cubicBezTo>
                    <a:pt x="1" y="1"/>
                    <a:pt x="3" y="1"/>
                    <a:pt x="4" y="1"/>
                  </a:cubicBezTo>
                  <a:cubicBezTo>
                    <a:pt x="6" y="1"/>
                    <a:pt x="14" y="7"/>
                    <a:pt x="16" y="9"/>
                  </a:cubicBezTo>
                  <a:cubicBezTo>
                    <a:pt x="15" y="7"/>
                    <a:pt x="6" y="0"/>
                    <a:pt x="4" y="0"/>
                  </a:cubicBezTo>
                  <a:cubicBezTo>
                    <a:pt x="3" y="0"/>
                    <a:pt x="1" y="0"/>
                    <a:pt x="1" y="1"/>
                  </a:cubicBezTo>
                  <a:cubicBezTo>
                    <a:pt x="0" y="2"/>
                    <a:pt x="3" y="14"/>
                    <a:pt x="4" y="15"/>
                  </a:cubicBezTo>
                  <a:cubicBezTo>
                    <a:pt x="4" y="15"/>
                    <a:pt x="4" y="15"/>
                    <a:pt x="4" y="15"/>
                  </a:cubicBezTo>
                  <a:cubicBezTo>
                    <a:pt x="3" y="12"/>
                    <a:pt x="1" y="3"/>
                    <a:pt x="1" y="2"/>
                  </a:cubicBezTo>
                  <a:close/>
                </a:path>
              </a:pathLst>
            </a:custGeom>
            <a:solidFill>
              <a:srgbClr val="A4C7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65" name="Freeform 303">
              <a:extLst>
                <a:ext uri="{FF2B5EF4-FFF2-40B4-BE49-F238E27FC236}">
                  <a16:creationId xmlns:a16="http://schemas.microsoft.com/office/drawing/2014/main" id="{3AC4B19E-C72A-FD08-DD7F-B20FF45D85B9}"/>
                </a:ext>
              </a:extLst>
            </p:cNvPr>
            <p:cNvSpPr>
              <a:spLocks/>
            </p:cNvSpPr>
            <p:nvPr/>
          </p:nvSpPr>
          <p:spPr bwMode="auto">
            <a:xfrm>
              <a:off x="8219035" y="5512833"/>
              <a:ext cx="15844" cy="10563"/>
            </a:xfrm>
            <a:custGeom>
              <a:avLst/>
              <a:gdLst>
                <a:gd name="T0" fmla="*/ 2 w 15"/>
                <a:gd name="T1" fmla="*/ 1 h 10"/>
                <a:gd name="T2" fmla="*/ 15 w 15"/>
                <a:gd name="T3" fmla="*/ 10 h 10"/>
                <a:gd name="T4" fmla="*/ 15 w 15"/>
                <a:gd name="T5" fmla="*/ 10 h 10"/>
                <a:gd name="T6" fmla="*/ 3 w 15"/>
                <a:gd name="T7" fmla="*/ 0 h 10"/>
                <a:gd name="T8" fmla="*/ 0 w 15"/>
                <a:gd name="T9" fmla="*/ 1 h 10"/>
                <a:gd name="T10" fmla="*/ 0 w 15"/>
                <a:gd name="T11" fmla="*/ 2 h 10"/>
                <a:gd name="T12" fmla="*/ 2 w 15"/>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15" h="10">
                  <a:moveTo>
                    <a:pt x="2" y="1"/>
                  </a:moveTo>
                  <a:cubicBezTo>
                    <a:pt x="5" y="1"/>
                    <a:pt x="14" y="8"/>
                    <a:pt x="15" y="10"/>
                  </a:cubicBezTo>
                  <a:cubicBezTo>
                    <a:pt x="15" y="10"/>
                    <a:pt x="15" y="10"/>
                    <a:pt x="15" y="10"/>
                  </a:cubicBezTo>
                  <a:cubicBezTo>
                    <a:pt x="15" y="8"/>
                    <a:pt x="5" y="0"/>
                    <a:pt x="3" y="0"/>
                  </a:cubicBezTo>
                  <a:cubicBezTo>
                    <a:pt x="2" y="0"/>
                    <a:pt x="0" y="0"/>
                    <a:pt x="0" y="1"/>
                  </a:cubicBezTo>
                  <a:cubicBezTo>
                    <a:pt x="0" y="1"/>
                    <a:pt x="0" y="1"/>
                    <a:pt x="0" y="2"/>
                  </a:cubicBezTo>
                  <a:cubicBezTo>
                    <a:pt x="0" y="1"/>
                    <a:pt x="2" y="1"/>
                    <a:pt x="2" y="1"/>
                  </a:cubicBezTo>
                  <a:close/>
                </a:path>
              </a:pathLst>
            </a:custGeom>
            <a:solidFill>
              <a:srgbClr val="1C3D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66" name="Freeform 304">
              <a:extLst>
                <a:ext uri="{FF2B5EF4-FFF2-40B4-BE49-F238E27FC236}">
                  <a16:creationId xmlns:a16="http://schemas.microsoft.com/office/drawing/2014/main" id="{6BD5E202-B61B-8E14-2EFF-4E770B71623B}"/>
                </a:ext>
              </a:extLst>
            </p:cNvPr>
            <p:cNvSpPr>
              <a:spLocks/>
            </p:cNvSpPr>
            <p:nvPr/>
          </p:nvSpPr>
          <p:spPr bwMode="auto">
            <a:xfrm>
              <a:off x="8208472" y="5514154"/>
              <a:ext cx="10563" cy="15844"/>
            </a:xfrm>
            <a:custGeom>
              <a:avLst/>
              <a:gdLst>
                <a:gd name="T0" fmla="*/ 0 w 10"/>
                <a:gd name="T1" fmla="*/ 2 h 15"/>
                <a:gd name="T2" fmla="*/ 0 w 10"/>
                <a:gd name="T3" fmla="*/ 2 h 15"/>
                <a:gd name="T4" fmla="*/ 6 w 10"/>
                <a:gd name="T5" fmla="*/ 1 h 15"/>
                <a:gd name="T6" fmla="*/ 9 w 10"/>
                <a:gd name="T7" fmla="*/ 15 h 15"/>
                <a:gd name="T8" fmla="*/ 10 w 10"/>
                <a:gd name="T9" fmla="*/ 15 h 15"/>
                <a:gd name="T10" fmla="*/ 6 w 10"/>
                <a:gd name="T11" fmla="*/ 1 h 15"/>
                <a:gd name="T12" fmla="*/ 0 w 10"/>
                <a:gd name="T13" fmla="*/ 2 h 15"/>
              </a:gdLst>
              <a:ahLst/>
              <a:cxnLst>
                <a:cxn ang="0">
                  <a:pos x="T0" y="T1"/>
                </a:cxn>
                <a:cxn ang="0">
                  <a:pos x="T2" y="T3"/>
                </a:cxn>
                <a:cxn ang="0">
                  <a:pos x="T4" y="T5"/>
                </a:cxn>
                <a:cxn ang="0">
                  <a:pos x="T6" y="T7"/>
                </a:cxn>
                <a:cxn ang="0">
                  <a:pos x="T8" y="T9"/>
                </a:cxn>
                <a:cxn ang="0">
                  <a:pos x="T10" y="T11"/>
                </a:cxn>
                <a:cxn ang="0">
                  <a:pos x="T12" y="T13"/>
                </a:cxn>
              </a:cxnLst>
              <a:rect l="0" t="0" r="r" b="b"/>
              <a:pathLst>
                <a:path w="10" h="15">
                  <a:moveTo>
                    <a:pt x="0" y="2"/>
                  </a:moveTo>
                  <a:cubicBezTo>
                    <a:pt x="0" y="2"/>
                    <a:pt x="0" y="2"/>
                    <a:pt x="0" y="2"/>
                  </a:cubicBezTo>
                  <a:cubicBezTo>
                    <a:pt x="1" y="1"/>
                    <a:pt x="6" y="1"/>
                    <a:pt x="6" y="1"/>
                  </a:cubicBezTo>
                  <a:cubicBezTo>
                    <a:pt x="7" y="3"/>
                    <a:pt x="9" y="13"/>
                    <a:pt x="9" y="15"/>
                  </a:cubicBezTo>
                  <a:cubicBezTo>
                    <a:pt x="10" y="15"/>
                    <a:pt x="10" y="15"/>
                    <a:pt x="10" y="15"/>
                  </a:cubicBezTo>
                  <a:cubicBezTo>
                    <a:pt x="10" y="13"/>
                    <a:pt x="7" y="3"/>
                    <a:pt x="6" y="1"/>
                  </a:cubicBezTo>
                  <a:cubicBezTo>
                    <a:pt x="6" y="0"/>
                    <a:pt x="0" y="1"/>
                    <a:pt x="0" y="2"/>
                  </a:cubicBezTo>
                  <a:close/>
                </a:path>
              </a:pathLst>
            </a:custGeom>
            <a:solidFill>
              <a:srgbClr val="1C3D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67" name="Freeform 305">
              <a:extLst>
                <a:ext uri="{FF2B5EF4-FFF2-40B4-BE49-F238E27FC236}">
                  <a16:creationId xmlns:a16="http://schemas.microsoft.com/office/drawing/2014/main" id="{682B4D11-89B4-FF4C-79C7-3FD32C8C41B1}"/>
                </a:ext>
              </a:extLst>
            </p:cNvPr>
            <p:cNvSpPr>
              <a:spLocks/>
            </p:cNvSpPr>
            <p:nvPr/>
          </p:nvSpPr>
          <p:spPr bwMode="auto">
            <a:xfrm>
              <a:off x="8200550" y="5515474"/>
              <a:ext cx="6602" cy="17165"/>
            </a:xfrm>
            <a:custGeom>
              <a:avLst/>
              <a:gdLst>
                <a:gd name="T0" fmla="*/ 1 w 6"/>
                <a:gd name="T1" fmla="*/ 1 h 15"/>
                <a:gd name="T2" fmla="*/ 0 w 6"/>
                <a:gd name="T3" fmla="*/ 2 h 15"/>
                <a:gd name="T4" fmla="*/ 0 w 6"/>
                <a:gd name="T5" fmla="*/ 2 h 15"/>
                <a:gd name="T6" fmla="*/ 3 w 6"/>
                <a:gd name="T7" fmla="*/ 1 h 15"/>
                <a:gd name="T8" fmla="*/ 5 w 6"/>
                <a:gd name="T9" fmla="*/ 15 h 15"/>
                <a:gd name="T10" fmla="*/ 6 w 6"/>
                <a:gd name="T11" fmla="*/ 15 h 15"/>
                <a:gd name="T12" fmla="*/ 4 w 6"/>
                <a:gd name="T13" fmla="*/ 0 h 15"/>
                <a:gd name="T14" fmla="*/ 1 w 6"/>
                <a:gd name="T15" fmla="*/ 1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15">
                  <a:moveTo>
                    <a:pt x="1" y="1"/>
                  </a:moveTo>
                  <a:cubicBezTo>
                    <a:pt x="1" y="1"/>
                    <a:pt x="0" y="2"/>
                    <a:pt x="0" y="2"/>
                  </a:cubicBezTo>
                  <a:cubicBezTo>
                    <a:pt x="0" y="2"/>
                    <a:pt x="0" y="2"/>
                    <a:pt x="0" y="2"/>
                  </a:cubicBezTo>
                  <a:cubicBezTo>
                    <a:pt x="1" y="1"/>
                    <a:pt x="3" y="0"/>
                    <a:pt x="3" y="1"/>
                  </a:cubicBezTo>
                  <a:cubicBezTo>
                    <a:pt x="4" y="3"/>
                    <a:pt x="5" y="13"/>
                    <a:pt x="5" y="15"/>
                  </a:cubicBezTo>
                  <a:cubicBezTo>
                    <a:pt x="6" y="15"/>
                    <a:pt x="6" y="15"/>
                    <a:pt x="6" y="15"/>
                  </a:cubicBezTo>
                  <a:cubicBezTo>
                    <a:pt x="5" y="14"/>
                    <a:pt x="4" y="2"/>
                    <a:pt x="4" y="0"/>
                  </a:cubicBezTo>
                  <a:cubicBezTo>
                    <a:pt x="4" y="0"/>
                    <a:pt x="1" y="0"/>
                    <a:pt x="1" y="1"/>
                  </a:cubicBezTo>
                  <a:close/>
                </a:path>
              </a:pathLst>
            </a:custGeom>
            <a:solidFill>
              <a:srgbClr val="1C3D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68" name="Freeform 315">
              <a:extLst>
                <a:ext uri="{FF2B5EF4-FFF2-40B4-BE49-F238E27FC236}">
                  <a16:creationId xmlns:a16="http://schemas.microsoft.com/office/drawing/2014/main" id="{035F3CE6-FB90-0A8B-BC0D-D3FEE69EF48F}"/>
                </a:ext>
              </a:extLst>
            </p:cNvPr>
            <p:cNvSpPr>
              <a:spLocks noEditPoints="1"/>
            </p:cNvSpPr>
            <p:nvPr/>
          </p:nvSpPr>
          <p:spPr bwMode="auto">
            <a:xfrm>
              <a:off x="7610355" y="5640907"/>
              <a:ext cx="22446" cy="33009"/>
            </a:xfrm>
            <a:custGeom>
              <a:avLst/>
              <a:gdLst>
                <a:gd name="T0" fmla="*/ 11 w 21"/>
                <a:gd name="T1" fmla="*/ 0 h 30"/>
                <a:gd name="T2" fmla="*/ 5 w 21"/>
                <a:gd name="T3" fmla="*/ 1 h 30"/>
                <a:gd name="T4" fmla="*/ 0 w 21"/>
                <a:gd name="T5" fmla="*/ 8 h 30"/>
                <a:gd name="T6" fmla="*/ 3 w 21"/>
                <a:gd name="T7" fmla="*/ 25 h 30"/>
                <a:gd name="T8" fmla="*/ 9 w 21"/>
                <a:gd name="T9" fmla="*/ 29 h 30"/>
                <a:gd name="T10" fmla="*/ 15 w 21"/>
                <a:gd name="T11" fmla="*/ 29 h 30"/>
                <a:gd name="T12" fmla="*/ 20 w 21"/>
                <a:gd name="T13" fmla="*/ 22 h 30"/>
                <a:gd name="T14" fmla="*/ 17 w 21"/>
                <a:gd name="T15" fmla="*/ 5 h 30"/>
                <a:gd name="T16" fmla="*/ 11 w 21"/>
                <a:gd name="T17" fmla="*/ 0 h 30"/>
                <a:gd name="T18" fmla="*/ 19 w 21"/>
                <a:gd name="T19" fmla="*/ 21 h 30"/>
                <a:gd name="T20" fmla="*/ 15 w 21"/>
                <a:gd name="T21" fmla="*/ 27 h 30"/>
                <a:gd name="T22" fmla="*/ 9 w 21"/>
                <a:gd name="T23" fmla="*/ 28 h 30"/>
                <a:gd name="T24" fmla="*/ 4 w 21"/>
                <a:gd name="T25" fmla="*/ 24 h 30"/>
                <a:gd name="T26" fmla="*/ 1 w 21"/>
                <a:gd name="T27" fmla="*/ 9 h 30"/>
                <a:gd name="T28" fmla="*/ 5 w 21"/>
                <a:gd name="T29" fmla="*/ 3 h 30"/>
                <a:gd name="T30" fmla="*/ 11 w 21"/>
                <a:gd name="T31" fmla="*/ 2 h 30"/>
                <a:gd name="T32" fmla="*/ 17 w 21"/>
                <a:gd name="T33" fmla="*/ 6 h 30"/>
                <a:gd name="T34" fmla="*/ 19 w 21"/>
                <a:gd name="T35" fmla="*/ 2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 h="30">
                  <a:moveTo>
                    <a:pt x="11" y="0"/>
                  </a:moveTo>
                  <a:cubicBezTo>
                    <a:pt x="5" y="1"/>
                    <a:pt x="5" y="1"/>
                    <a:pt x="5" y="1"/>
                  </a:cubicBezTo>
                  <a:cubicBezTo>
                    <a:pt x="2" y="2"/>
                    <a:pt x="0" y="5"/>
                    <a:pt x="0" y="8"/>
                  </a:cubicBezTo>
                  <a:cubicBezTo>
                    <a:pt x="3" y="25"/>
                    <a:pt x="3" y="25"/>
                    <a:pt x="3" y="25"/>
                  </a:cubicBezTo>
                  <a:cubicBezTo>
                    <a:pt x="3" y="28"/>
                    <a:pt x="6" y="30"/>
                    <a:pt x="9" y="29"/>
                  </a:cubicBezTo>
                  <a:cubicBezTo>
                    <a:pt x="15" y="29"/>
                    <a:pt x="15" y="29"/>
                    <a:pt x="15" y="29"/>
                  </a:cubicBezTo>
                  <a:cubicBezTo>
                    <a:pt x="18" y="28"/>
                    <a:pt x="21" y="25"/>
                    <a:pt x="20" y="22"/>
                  </a:cubicBezTo>
                  <a:cubicBezTo>
                    <a:pt x="17" y="5"/>
                    <a:pt x="17" y="5"/>
                    <a:pt x="17" y="5"/>
                  </a:cubicBezTo>
                  <a:cubicBezTo>
                    <a:pt x="17" y="2"/>
                    <a:pt x="14" y="0"/>
                    <a:pt x="11" y="0"/>
                  </a:cubicBezTo>
                  <a:close/>
                  <a:moveTo>
                    <a:pt x="19" y="21"/>
                  </a:moveTo>
                  <a:cubicBezTo>
                    <a:pt x="20" y="24"/>
                    <a:pt x="18" y="27"/>
                    <a:pt x="15" y="27"/>
                  </a:cubicBezTo>
                  <a:cubicBezTo>
                    <a:pt x="9" y="28"/>
                    <a:pt x="9" y="28"/>
                    <a:pt x="9" y="28"/>
                  </a:cubicBezTo>
                  <a:cubicBezTo>
                    <a:pt x="7" y="29"/>
                    <a:pt x="4" y="27"/>
                    <a:pt x="4" y="24"/>
                  </a:cubicBezTo>
                  <a:cubicBezTo>
                    <a:pt x="1" y="9"/>
                    <a:pt x="1" y="9"/>
                    <a:pt x="1" y="9"/>
                  </a:cubicBezTo>
                  <a:cubicBezTo>
                    <a:pt x="1" y="6"/>
                    <a:pt x="3" y="3"/>
                    <a:pt x="5" y="3"/>
                  </a:cubicBezTo>
                  <a:cubicBezTo>
                    <a:pt x="11" y="2"/>
                    <a:pt x="11" y="2"/>
                    <a:pt x="11" y="2"/>
                  </a:cubicBezTo>
                  <a:cubicBezTo>
                    <a:pt x="14" y="1"/>
                    <a:pt x="16" y="3"/>
                    <a:pt x="17" y="6"/>
                  </a:cubicBezTo>
                  <a:lnTo>
                    <a:pt x="19" y="21"/>
                  </a:lnTo>
                  <a:close/>
                </a:path>
              </a:pathLst>
            </a:custGeom>
            <a:solidFill>
              <a:srgbClr val="D1DCE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69" name="Freeform 316">
              <a:extLst>
                <a:ext uri="{FF2B5EF4-FFF2-40B4-BE49-F238E27FC236}">
                  <a16:creationId xmlns:a16="http://schemas.microsoft.com/office/drawing/2014/main" id="{83F70845-EC0C-27C3-8825-75DBFAEC9AC2}"/>
                </a:ext>
              </a:extLst>
            </p:cNvPr>
            <p:cNvSpPr>
              <a:spLocks noEditPoints="1"/>
            </p:cNvSpPr>
            <p:nvPr/>
          </p:nvSpPr>
          <p:spPr bwMode="auto">
            <a:xfrm>
              <a:off x="8159619" y="5553764"/>
              <a:ext cx="22446" cy="33009"/>
            </a:xfrm>
            <a:custGeom>
              <a:avLst/>
              <a:gdLst>
                <a:gd name="T0" fmla="*/ 11 w 21"/>
                <a:gd name="T1" fmla="*/ 1 h 30"/>
                <a:gd name="T2" fmla="*/ 5 w 21"/>
                <a:gd name="T3" fmla="*/ 2 h 30"/>
                <a:gd name="T4" fmla="*/ 1 w 21"/>
                <a:gd name="T5" fmla="*/ 8 h 30"/>
                <a:gd name="T6" fmla="*/ 3 w 21"/>
                <a:gd name="T7" fmla="*/ 25 h 30"/>
                <a:gd name="T8" fmla="*/ 10 w 21"/>
                <a:gd name="T9" fmla="*/ 30 h 30"/>
                <a:gd name="T10" fmla="*/ 16 w 21"/>
                <a:gd name="T11" fmla="*/ 29 h 30"/>
                <a:gd name="T12" fmla="*/ 21 w 21"/>
                <a:gd name="T13" fmla="*/ 22 h 30"/>
                <a:gd name="T14" fmla="*/ 18 w 21"/>
                <a:gd name="T15" fmla="*/ 5 h 30"/>
                <a:gd name="T16" fmla="*/ 11 w 21"/>
                <a:gd name="T17" fmla="*/ 1 h 30"/>
                <a:gd name="T18" fmla="*/ 20 w 21"/>
                <a:gd name="T19" fmla="*/ 22 h 30"/>
                <a:gd name="T20" fmla="*/ 15 w 21"/>
                <a:gd name="T21" fmla="*/ 27 h 30"/>
                <a:gd name="T22" fmla="*/ 10 w 21"/>
                <a:gd name="T23" fmla="*/ 28 h 30"/>
                <a:gd name="T24" fmla="*/ 4 w 21"/>
                <a:gd name="T25" fmla="*/ 24 h 30"/>
                <a:gd name="T26" fmla="*/ 2 w 21"/>
                <a:gd name="T27" fmla="*/ 9 h 30"/>
                <a:gd name="T28" fmla="*/ 6 w 21"/>
                <a:gd name="T29" fmla="*/ 3 h 30"/>
                <a:gd name="T30" fmla="*/ 11 w 21"/>
                <a:gd name="T31" fmla="*/ 2 h 30"/>
                <a:gd name="T32" fmla="*/ 17 w 21"/>
                <a:gd name="T33" fmla="*/ 6 h 30"/>
                <a:gd name="T34" fmla="*/ 20 w 21"/>
                <a:gd name="T35" fmla="*/ 22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 h="30">
                  <a:moveTo>
                    <a:pt x="11" y="1"/>
                  </a:moveTo>
                  <a:cubicBezTo>
                    <a:pt x="5" y="2"/>
                    <a:pt x="5" y="2"/>
                    <a:pt x="5" y="2"/>
                  </a:cubicBezTo>
                  <a:cubicBezTo>
                    <a:pt x="2" y="2"/>
                    <a:pt x="0" y="5"/>
                    <a:pt x="1" y="8"/>
                  </a:cubicBezTo>
                  <a:cubicBezTo>
                    <a:pt x="3" y="25"/>
                    <a:pt x="3" y="25"/>
                    <a:pt x="3" y="25"/>
                  </a:cubicBezTo>
                  <a:cubicBezTo>
                    <a:pt x="4" y="28"/>
                    <a:pt x="7" y="30"/>
                    <a:pt x="10" y="30"/>
                  </a:cubicBezTo>
                  <a:cubicBezTo>
                    <a:pt x="16" y="29"/>
                    <a:pt x="16" y="29"/>
                    <a:pt x="16" y="29"/>
                  </a:cubicBezTo>
                  <a:cubicBezTo>
                    <a:pt x="19" y="28"/>
                    <a:pt x="21" y="25"/>
                    <a:pt x="21" y="22"/>
                  </a:cubicBezTo>
                  <a:cubicBezTo>
                    <a:pt x="18" y="5"/>
                    <a:pt x="18" y="5"/>
                    <a:pt x="18" y="5"/>
                  </a:cubicBezTo>
                  <a:cubicBezTo>
                    <a:pt x="17" y="2"/>
                    <a:pt x="14" y="0"/>
                    <a:pt x="11" y="1"/>
                  </a:cubicBezTo>
                  <a:close/>
                  <a:moveTo>
                    <a:pt x="20" y="22"/>
                  </a:moveTo>
                  <a:cubicBezTo>
                    <a:pt x="20" y="24"/>
                    <a:pt x="18" y="27"/>
                    <a:pt x="15" y="27"/>
                  </a:cubicBezTo>
                  <a:cubicBezTo>
                    <a:pt x="10" y="28"/>
                    <a:pt x="10" y="28"/>
                    <a:pt x="10" y="28"/>
                  </a:cubicBezTo>
                  <a:cubicBezTo>
                    <a:pt x="7" y="29"/>
                    <a:pt x="4" y="27"/>
                    <a:pt x="4" y="24"/>
                  </a:cubicBezTo>
                  <a:cubicBezTo>
                    <a:pt x="2" y="9"/>
                    <a:pt x="2" y="9"/>
                    <a:pt x="2" y="9"/>
                  </a:cubicBezTo>
                  <a:cubicBezTo>
                    <a:pt x="1" y="6"/>
                    <a:pt x="3" y="3"/>
                    <a:pt x="6" y="3"/>
                  </a:cubicBezTo>
                  <a:cubicBezTo>
                    <a:pt x="11" y="2"/>
                    <a:pt x="11" y="2"/>
                    <a:pt x="11" y="2"/>
                  </a:cubicBezTo>
                  <a:cubicBezTo>
                    <a:pt x="14" y="2"/>
                    <a:pt x="17" y="3"/>
                    <a:pt x="17" y="6"/>
                  </a:cubicBezTo>
                  <a:lnTo>
                    <a:pt x="20" y="22"/>
                  </a:lnTo>
                  <a:close/>
                </a:path>
              </a:pathLst>
            </a:custGeom>
            <a:solidFill>
              <a:srgbClr val="D1DCE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70" name="Freeform 317">
              <a:extLst>
                <a:ext uri="{FF2B5EF4-FFF2-40B4-BE49-F238E27FC236}">
                  <a16:creationId xmlns:a16="http://schemas.microsoft.com/office/drawing/2014/main" id="{81C5C9F0-F11F-CDB4-AD78-4EC6724B6C92}"/>
                </a:ext>
              </a:extLst>
            </p:cNvPr>
            <p:cNvSpPr>
              <a:spLocks/>
            </p:cNvSpPr>
            <p:nvPr/>
          </p:nvSpPr>
          <p:spPr bwMode="auto">
            <a:xfrm>
              <a:off x="8271848" y="5536600"/>
              <a:ext cx="13203" cy="39610"/>
            </a:xfrm>
            <a:custGeom>
              <a:avLst/>
              <a:gdLst>
                <a:gd name="T0" fmla="*/ 2 w 12"/>
                <a:gd name="T1" fmla="*/ 19 h 36"/>
                <a:gd name="T2" fmla="*/ 7 w 12"/>
                <a:gd name="T3" fmla="*/ 1 h 36"/>
                <a:gd name="T4" fmla="*/ 6 w 12"/>
                <a:gd name="T5" fmla="*/ 0 h 36"/>
                <a:gd name="T6" fmla="*/ 1 w 12"/>
                <a:gd name="T7" fmla="*/ 20 h 36"/>
                <a:gd name="T8" fmla="*/ 11 w 12"/>
                <a:gd name="T9" fmla="*/ 36 h 36"/>
                <a:gd name="T10" fmla="*/ 12 w 12"/>
                <a:gd name="T11" fmla="*/ 35 h 36"/>
                <a:gd name="T12" fmla="*/ 2 w 12"/>
                <a:gd name="T13" fmla="*/ 19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2" y="19"/>
                  </a:moveTo>
                  <a:cubicBezTo>
                    <a:pt x="1" y="12"/>
                    <a:pt x="3" y="5"/>
                    <a:pt x="7" y="1"/>
                  </a:cubicBezTo>
                  <a:cubicBezTo>
                    <a:pt x="6" y="0"/>
                    <a:pt x="6" y="0"/>
                    <a:pt x="6" y="0"/>
                  </a:cubicBezTo>
                  <a:cubicBezTo>
                    <a:pt x="2" y="5"/>
                    <a:pt x="0" y="12"/>
                    <a:pt x="1" y="20"/>
                  </a:cubicBezTo>
                  <a:cubicBezTo>
                    <a:pt x="2" y="27"/>
                    <a:pt x="6" y="33"/>
                    <a:pt x="11" y="36"/>
                  </a:cubicBezTo>
                  <a:cubicBezTo>
                    <a:pt x="11" y="36"/>
                    <a:pt x="11" y="36"/>
                    <a:pt x="12" y="35"/>
                  </a:cubicBezTo>
                  <a:cubicBezTo>
                    <a:pt x="7" y="32"/>
                    <a:pt x="3" y="26"/>
                    <a:pt x="2" y="19"/>
                  </a:cubicBezTo>
                  <a:close/>
                </a:path>
              </a:pathLst>
            </a:custGeom>
            <a:solidFill>
              <a:srgbClr val="D1DCE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71" name="Freeform 318">
              <a:extLst>
                <a:ext uri="{FF2B5EF4-FFF2-40B4-BE49-F238E27FC236}">
                  <a16:creationId xmlns:a16="http://schemas.microsoft.com/office/drawing/2014/main" id="{72929B4B-9BA0-BB0F-C0D5-DF24FA2C32BA}"/>
                </a:ext>
              </a:extLst>
            </p:cNvPr>
            <p:cNvSpPr>
              <a:spLocks/>
            </p:cNvSpPr>
            <p:nvPr/>
          </p:nvSpPr>
          <p:spPr bwMode="auto">
            <a:xfrm>
              <a:off x="7973450" y="5663353"/>
              <a:ext cx="19805" cy="29048"/>
            </a:xfrm>
            <a:custGeom>
              <a:avLst/>
              <a:gdLst>
                <a:gd name="T0" fmla="*/ 0 w 15"/>
                <a:gd name="T1" fmla="*/ 6 h 22"/>
                <a:gd name="T2" fmla="*/ 1 w 15"/>
                <a:gd name="T3" fmla="*/ 9 h 22"/>
                <a:gd name="T4" fmla="*/ 2 w 15"/>
                <a:gd name="T5" fmla="*/ 13 h 22"/>
                <a:gd name="T6" fmla="*/ 3 w 15"/>
                <a:gd name="T7" fmla="*/ 20 h 22"/>
                <a:gd name="T8" fmla="*/ 15 w 15"/>
                <a:gd name="T9" fmla="*/ 22 h 22"/>
                <a:gd name="T10" fmla="*/ 13 w 15"/>
                <a:gd name="T11" fmla="*/ 11 h 22"/>
                <a:gd name="T12" fmla="*/ 13 w 15"/>
                <a:gd name="T13" fmla="*/ 6 h 22"/>
                <a:gd name="T14" fmla="*/ 12 w 15"/>
                <a:gd name="T15" fmla="*/ 0 h 22"/>
                <a:gd name="T16" fmla="*/ 0 w 15"/>
                <a:gd name="T17" fmla="*/ 6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22">
                  <a:moveTo>
                    <a:pt x="0" y="6"/>
                  </a:moveTo>
                  <a:lnTo>
                    <a:pt x="1" y="9"/>
                  </a:lnTo>
                  <a:lnTo>
                    <a:pt x="2" y="13"/>
                  </a:lnTo>
                  <a:lnTo>
                    <a:pt x="3" y="20"/>
                  </a:lnTo>
                  <a:lnTo>
                    <a:pt x="15" y="22"/>
                  </a:lnTo>
                  <a:lnTo>
                    <a:pt x="13" y="11"/>
                  </a:lnTo>
                  <a:lnTo>
                    <a:pt x="13" y="6"/>
                  </a:lnTo>
                  <a:lnTo>
                    <a:pt x="12" y="0"/>
                  </a:lnTo>
                  <a:lnTo>
                    <a:pt x="0" y="6"/>
                  </a:lnTo>
                  <a:close/>
                </a:path>
              </a:pathLst>
            </a:custGeom>
            <a:solidFill>
              <a:srgbClr val="4A4A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72" name="Freeform 319">
              <a:extLst>
                <a:ext uri="{FF2B5EF4-FFF2-40B4-BE49-F238E27FC236}">
                  <a16:creationId xmlns:a16="http://schemas.microsoft.com/office/drawing/2014/main" id="{1EF4F783-1994-6E79-2EA9-00F4369620F4}"/>
                </a:ext>
              </a:extLst>
            </p:cNvPr>
            <p:cNvSpPr>
              <a:spLocks/>
            </p:cNvSpPr>
            <p:nvPr/>
          </p:nvSpPr>
          <p:spPr bwMode="auto">
            <a:xfrm>
              <a:off x="7974771" y="5676557"/>
              <a:ext cx="18485" cy="13203"/>
            </a:xfrm>
            <a:custGeom>
              <a:avLst/>
              <a:gdLst>
                <a:gd name="T0" fmla="*/ 0 w 14"/>
                <a:gd name="T1" fmla="*/ 2 h 10"/>
                <a:gd name="T2" fmla="*/ 2 w 14"/>
                <a:gd name="T3" fmla="*/ 9 h 10"/>
                <a:gd name="T4" fmla="*/ 14 w 14"/>
                <a:gd name="T5" fmla="*/ 10 h 10"/>
                <a:gd name="T6" fmla="*/ 12 w 14"/>
                <a:gd name="T7" fmla="*/ 0 h 10"/>
                <a:gd name="T8" fmla="*/ 0 w 14"/>
                <a:gd name="T9" fmla="*/ 2 h 10"/>
              </a:gdLst>
              <a:ahLst/>
              <a:cxnLst>
                <a:cxn ang="0">
                  <a:pos x="T0" y="T1"/>
                </a:cxn>
                <a:cxn ang="0">
                  <a:pos x="T2" y="T3"/>
                </a:cxn>
                <a:cxn ang="0">
                  <a:pos x="T4" y="T5"/>
                </a:cxn>
                <a:cxn ang="0">
                  <a:pos x="T6" y="T7"/>
                </a:cxn>
                <a:cxn ang="0">
                  <a:pos x="T8" y="T9"/>
                </a:cxn>
              </a:cxnLst>
              <a:rect l="0" t="0" r="r" b="b"/>
              <a:pathLst>
                <a:path w="14" h="10">
                  <a:moveTo>
                    <a:pt x="0" y="2"/>
                  </a:moveTo>
                  <a:lnTo>
                    <a:pt x="2" y="9"/>
                  </a:lnTo>
                  <a:lnTo>
                    <a:pt x="14" y="10"/>
                  </a:lnTo>
                  <a:lnTo>
                    <a:pt x="12" y="0"/>
                  </a:lnTo>
                  <a:lnTo>
                    <a:pt x="0" y="2"/>
                  </a:lnTo>
                  <a:close/>
                </a:path>
              </a:pathLst>
            </a:custGeom>
            <a:solidFill>
              <a:srgbClr val="3838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73" name="Freeform 320">
              <a:extLst>
                <a:ext uri="{FF2B5EF4-FFF2-40B4-BE49-F238E27FC236}">
                  <a16:creationId xmlns:a16="http://schemas.microsoft.com/office/drawing/2014/main" id="{DF9B74EC-26D8-90C9-28E3-7BD4D29F8682}"/>
                </a:ext>
              </a:extLst>
            </p:cNvPr>
            <p:cNvSpPr>
              <a:spLocks/>
            </p:cNvSpPr>
            <p:nvPr/>
          </p:nvSpPr>
          <p:spPr bwMode="auto">
            <a:xfrm>
              <a:off x="7973450" y="5664674"/>
              <a:ext cx="17164" cy="10563"/>
            </a:xfrm>
            <a:custGeom>
              <a:avLst/>
              <a:gdLst>
                <a:gd name="T0" fmla="*/ 1 w 13"/>
                <a:gd name="T1" fmla="*/ 8 h 8"/>
                <a:gd name="T2" fmla="*/ 0 w 13"/>
                <a:gd name="T3" fmla="*/ 6 h 8"/>
                <a:gd name="T4" fmla="*/ 13 w 13"/>
                <a:gd name="T5" fmla="*/ 0 h 8"/>
                <a:gd name="T6" fmla="*/ 13 w 13"/>
                <a:gd name="T7" fmla="*/ 2 h 8"/>
                <a:gd name="T8" fmla="*/ 1 w 13"/>
                <a:gd name="T9" fmla="*/ 8 h 8"/>
              </a:gdLst>
              <a:ahLst/>
              <a:cxnLst>
                <a:cxn ang="0">
                  <a:pos x="T0" y="T1"/>
                </a:cxn>
                <a:cxn ang="0">
                  <a:pos x="T2" y="T3"/>
                </a:cxn>
                <a:cxn ang="0">
                  <a:pos x="T4" y="T5"/>
                </a:cxn>
                <a:cxn ang="0">
                  <a:pos x="T6" y="T7"/>
                </a:cxn>
                <a:cxn ang="0">
                  <a:pos x="T8" y="T9"/>
                </a:cxn>
              </a:cxnLst>
              <a:rect l="0" t="0" r="r" b="b"/>
              <a:pathLst>
                <a:path w="13" h="8">
                  <a:moveTo>
                    <a:pt x="1" y="8"/>
                  </a:moveTo>
                  <a:lnTo>
                    <a:pt x="0" y="6"/>
                  </a:lnTo>
                  <a:lnTo>
                    <a:pt x="13" y="0"/>
                  </a:lnTo>
                  <a:lnTo>
                    <a:pt x="13" y="2"/>
                  </a:lnTo>
                  <a:lnTo>
                    <a:pt x="1" y="8"/>
                  </a:lnTo>
                  <a:close/>
                </a:path>
              </a:pathLst>
            </a:custGeom>
            <a:solidFill>
              <a:srgbClr val="3838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74" name="Freeform 321">
              <a:extLst>
                <a:ext uri="{FF2B5EF4-FFF2-40B4-BE49-F238E27FC236}">
                  <a16:creationId xmlns:a16="http://schemas.microsoft.com/office/drawing/2014/main" id="{1724C206-59FB-E9DE-417C-C1529FB7155A}"/>
                </a:ext>
              </a:extLst>
            </p:cNvPr>
            <p:cNvSpPr>
              <a:spLocks/>
            </p:cNvSpPr>
            <p:nvPr/>
          </p:nvSpPr>
          <p:spPr bwMode="auto">
            <a:xfrm>
              <a:off x="7985333" y="5646189"/>
              <a:ext cx="66017" cy="54134"/>
            </a:xfrm>
            <a:custGeom>
              <a:avLst/>
              <a:gdLst>
                <a:gd name="T0" fmla="*/ 48 w 60"/>
                <a:gd name="T1" fmla="*/ 1 h 49"/>
                <a:gd name="T2" fmla="*/ 26 w 60"/>
                <a:gd name="T3" fmla="*/ 3 h 49"/>
                <a:gd name="T4" fmla="*/ 0 w 60"/>
                <a:gd name="T5" fmla="*/ 16 h 49"/>
                <a:gd name="T6" fmla="*/ 1 w 60"/>
                <a:gd name="T7" fmla="*/ 23 h 49"/>
                <a:gd name="T8" fmla="*/ 1 w 60"/>
                <a:gd name="T9" fmla="*/ 24 h 49"/>
                <a:gd name="T10" fmla="*/ 2 w 60"/>
                <a:gd name="T11" fmla="*/ 29 h 49"/>
                <a:gd name="T12" fmla="*/ 4 w 60"/>
                <a:gd name="T13" fmla="*/ 43 h 49"/>
                <a:gd name="T14" fmla="*/ 33 w 60"/>
                <a:gd name="T15" fmla="*/ 47 h 49"/>
                <a:gd name="T16" fmla="*/ 54 w 60"/>
                <a:gd name="T17" fmla="*/ 43 h 49"/>
                <a:gd name="T18" fmla="*/ 59 w 60"/>
                <a:gd name="T19" fmla="*/ 33 h 49"/>
                <a:gd name="T20" fmla="*/ 57 w 60"/>
                <a:gd name="T21" fmla="*/ 21 h 49"/>
                <a:gd name="T22" fmla="*/ 56 w 60"/>
                <a:gd name="T23" fmla="*/ 15 h 49"/>
                <a:gd name="T24" fmla="*/ 55 w 60"/>
                <a:gd name="T25" fmla="*/ 8 h 49"/>
                <a:gd name="T26" fmla="*/ 48 w 60"/>
                <a:gd name="T27" fmla="*/ 1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49">
                  <a:moveTo>
                    <a:pt x="48" y="1"/>
                  </a:moveTo>
                  <a:cubicBezTo>
                    <a:pt x="41" y="0"/>
                    <a:pt x="31" y="2"/>
                    <a:pt x="26" y="3"/>
                  </a:cubicBezTo>
                  <a:cubicBezTo>
                    <a:pt x="15" y="5"/>
                    <a:pt x="0" y="14"/>
                    <a:pt x="0" y="16"/>
                  </a:cubicBezTo>
                  <a:cubicBezTo>
                    <a:pt x="0" y="18"/>
                    <a:pt x="1" y="21"/>
                    <a:pt x="1" y="23"/>
                  </a:cubicBezTo>
                  <a:cubicBezTo>
                    <a:pt x="1" y="24"/>
                    <a:pt x="1" y="24"/>
                    <a:pt x="1" y="24"/>
                  </a:cubicBezTo>
                  <a:cubicBezTo>
                    <a:pt x="1" y="26"/>
                    <a:pt x="2" y="28"/>
                    <a:pt x="2" y="29"/>
                  </a:cubicBezTo>
                  <a:cubicBezTo>
                    <a:pt x="3" y="33"/>
                    <a:pt x="3" y="38"/>
                    <a:pt x="4" y="43"/>
                  </a:cubicBezTo>
                  <a:cubicBezTo>
                    <a:pt x="4" y="45"/>
                    <a:pt x="22" y="49"/>
                    <a:pt x="33" y="47"/>
                  </a:cubicBezTo>
                  <a:cubicBezTo>
                    <a:pt x="38" y="47"/>
                    <a:pt x="48" y="46"/>
                    <a:pt x="54" y="43"/>
                  </a:cubicBezTo>
                  <a:cubicBezTo>
                    <a:pt x="59" y="40"/>
                    <a:pt x="60" y="37"/>
                    <a:pt x="59" y="33"/>
                  </a:cubicBezTo>
                  <a:cubicBezTo>
                    <a:pt x="58" y="29"/>
                    <a:pt x="58" y="24"/>
                    <a:pt x="57" y="21"/>
                  </a:cubicBezTo>
                  <a:cubicBezTo>
                    <a:pt x="57" y="19"/>
                    <a:pt x="56" y="17"/>
                    <a:pt x="56" y="15"/>
                  </a:cubicBezTo>
                  <a:cubicBezTo>
                    <a:pt x="56" y="12"/>
                    <a:pt x="55" y="10"/>
                    <a:pt x="55" y="8"/>
                  </a:cubicBezTo>
                  <a:cubicBezTo>
                    <a:pt x="54" y="4"/>
                    <a:pt x="53" y="2"/>
                    <a:pt x="48" y="1"/>
                  </a:cubicBezTo>
                  <a:close/>
                </a:path>
              </a:pathLst>
            </a:custGeom>
            <a:solidFill>
              <a:srgbClr val="82E1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75" name="Freeform 322">
              <a:extLst>
                <a:ext uri="{FF2B5EF4-FFF2-40B4-BE49-F238E27FC236}">
                  <a16:creationId xmlns:a16="http://schemas.microsoft.com/office/drawing/2014/main" id="{4B054433-AA5F-A12D-53EF-437B128E1834}"/>
                </a:ext>
              </a:extLst>
            </p:cNvPr>
            <p:cNvSpPr>
              <a:spLocks/>
            </p:cNvSpPr>
            <p:nvPr/>
          </p:nvSpPr>
          <p:spPr bwMode="auto">
            <a:xfrm>
              <a:off x="7989294" y="5679197"/>
              <a:ext cx="60736" cy="19805"/>
            </a:xfrm>
            <a:custGeom>
              <a:avLst/>
              <a:gdLst>
                <a:gd name="T0" fmla="*/ 0 w 56"/>
                <a:gd name="T1" fmla="*/ 8 h 18"/>
                <a:gd name="T2" fmla="*/ 1 w 56"/>
                <a:gd name="T3" fmla="*/ 12 h 18"/>
                <a:gd name="T4" fmla="*/ 30 w 56"/>
                <a:gd name="T5" fmla="*/ 16 h 18"/>
                <a:gd name="T6" fmla="*/ 51 w 56"/>
                <a:gd name="T7" fmla="*/ 12 h 18"/>
                <a:gd name="T8" fmla="*/ 56 w 56"/>
                <a:gd name="T9" fmla="*/ 2 h 18"/>
                <a:gd name="T10" fmla="*/ 55 w 56"/>
                <a:gd name="T11" fmla="*/ 0 h 18"/>
                <a:gd name="T12" fmla="*/ 0 w 56"/>
                <a:gd name="T13" fmla="*/ 8 h 18"/>
              </a:gdLst>
              <a:ahLst/>
              <a:cxnLst>
                <a:cxn ang="0">
                  <a:pos x="T0" y="T1"/>
                </a:cxn>
                <a:cxn ang="0">
                  <a:pos x="T2" y="T3"/>
                </a:cxn>
                <a:cxn ang="0">
                  <a:pos x="T4" y="T5"/>
                </a:cxn>
                <a:cxn ang="0">
                  <a:pos x="T6" y="T7"/>
                </a:cxn>
                <a:cxn ang="0">
                  <a:pos x="T8" y="T9"/>
                </a:cxn>
                <a:cxn ang="0">
                  <a:pos x="T10" y="T11"/>
                </a:cxn>
                <a:cxn ang="0">
                  <a:pos x="T12" y="T13"/>
                </a:cxn>
              </a:cxnLst>
              <a:rect l="0" t="0" r="r" b="b"/>
              <a:pathLst>
                <a:path w="56" h="18">
                  <a:moveTo>
                    <a:pt x="0" y="8"/>
                  </a:moveTo>
                  <a:cubicBezTo>
                    <a:pt x="1" y="9"/>
                    <a:pt x="1" y="11"/>
                    <a:pt x="1" y="12"/>
                  </a:cubicBezTo>
                  <a:cubicBezTo>
                    <a:pt x="1" y="14"/>
                    <a:pt x="19" y="18"/>
                    <a:pt x="30" y="16"/>
                  </a:cubicBezTo>
                  <a:cubicBezTo>
                    <a:pt x="35" y="16"/>
                    <a:pt x="45" y="15"/>
                    <a:pt x="51" y="12"/>
                  </a:cubicBezTo>
                  <a:cubicBezTo>
                    <a:pt x="56" y="9"/>
                    <a:pt x="56" y="6"/>
                    <a:pt x="56" y="2"/>
                  </a:cubicBezTo>
                  <a:cubicBezTo>
                    <a:pt x="56" y="1"/>
                    <a:pt x="56" y="0"/>
                    <a:pt x="55" y="0"/>
                  </a:cubicBezTo>
                  <a:lnTo>
                    <a:pt x="0" y="8"/>
                  </a:lnTo>
                  <a:close/>
                </a:path>
              </a:pathLst>
            </a:custGeom>
            <a:solidFill>
              <a:srgbClr val="3ECC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76" name="Freeform 323">
              <a:extLst>
                <a:ext uri="{FF2B5EF4-FFF2-40B4-BE49-F238E27FC236}">
                  <a16:creationId xmlns:a16="http://schemas.microsoft.com/office/drawing/2014/main" id="{1A446884-D0EB-7787-E98B-DABD961B2530}"/>
                </a:ext>
              </a:extLst>
            </p:cNvPr>
            <p:cNvSpPr>
              <a:spLocks/>
            </p:cNvSpPr>
            <p:nvPr/>
          </p:nvSpPr>
          <p:spPr bwMode="auto">
            <a:xfrm>
              <a:off x="7987974" y="5667314"/>
              <a:ext cx="60736" cy="19805"/>
            </a:xfrm>
            <a:custGeom>
              <a:avLst/>
              <a:gdLst>
                <a:gd name="T0" fmla="*/ 0 w 56"/>
                <a:gd name="T1" fmla="*/ 9 h 17"/>
                <a:gd name="T2" fmla="*/ 1 w 56"/>
                <a:gd name="T3" fmla="*/ 17 h 17"/>
                <a:gd name="T4" fmla="*/ 1 w 56"/>
                <a:gd name="T5" fmla="*/ 17 h 17"/>
                <a:gd name="T6" fmla="*/ 56 w 56"/>
                <a:gd name="T7" fmla="*/ 8 h 17"/>
                <a:gd name="T8" fmla="*/ 56 w 56"/>
                <a:gd name="T9" fmla="*/ 6 h 17"/>
                <a:gd name="T10" fmla="*/ 55 w 56"/>
                <a:gd name="T11" fmla="*/ 0 h 17"/>
                <a:gd name="T12" fmla="*/ 0 w 56"/>
                <a:gd name="T13" fmla="*/ 9 h 17"/>
              </a:gdLst>
              <a:ahLst/>
              <a:cxnLst>
                <a:cxn ang="0">
                  <a:pos x="T0" y="T1"/>
                </a:cxn>
                <a:cxn ang="0">
                  <a:pos x="T2" y="T3"/>
                </a:cxn>
                <a:cxn ang="0">
                  <a:pos x="T4" y="T5"/>
                </a:cxn>
                <a:cxn ang="0">
                  <a:pos x="T6" y="T7"/>
                </a:cxn>
                <a:cxn ang="0">
                  <a:pos x="T8" y="T9"/>
                </a:cxn>
                <a:cxn ang="0">
                  <a:pos x="T10" y="T11"/>
                </a:cxn>
                <a:cxn ang="0">
                  <a:pos x="T12" y="T13"/>
                </a:cxn>
              </a:cxnLst>
              <a:rect l="0" t="0" r="r" b="b"/>
              <a:pathLst>
                <a:path w="56" h="17">
                  <a:moveTo>
                    <a:pt x="0" y="9"/>
                  </a:moveTo>
                  <a:cubicBezTo>
                    <a:pt x="0" y="12"/>
                    <a:pt x="1" y="14"/>
                    <a:pt x="1" y="17"/>
                  </a:cubicBezTo>
                  <a:cubicBezTo>
                    <a:pt x="1" y="17"/>
                    <a:pt x="1" y="17"/>
                    <a:pt x="1" y="17"/>
                  </a:cubicBezTo>
                  <a:cubicBezTo>
                    <a:pt x="56" y="8"/>
                    <a:pt x="56" y="8"/>
                    <a:pt x="56" y="8"/>
                  </a:cubicBezTo>
                  <a:cubicBezTo>
                    <a:pt x="56" y="7"/>
                    <a:pt x="56" y="7"/>
                    <a:pt x="56" y="6"/>
                  </a:cubicBezTo>
                  <a:cubicBezTo>
                    <a:pt x="56" y="4"/>
                    <a:pt x="55" y="2"/>
                    <a:pt x="55" y="0"/>
                  </a:cubicBezTo>
                  <a:lnTo>
                    <a:pt x="0" y="9"/>
                  </a:lnTo>
                  <a:close/>
                </a:path>
              </a:pathLst>
            </a:custGeom>
            <a:solidFill>
              <a:srgbClr val="3ECC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77" name="Freeform 325">
              <a:extLst>
                <a:ext uri="{FF2B5EF4-FFF2-40B4-BE49-F238E27FC236}">
                  <a16:creationId xmlns:a16="http://schemas.microsoft.com/office/drawing/2014/main" id="{F2D91D12-911D-FA7B-0741-B7A36523B509}"/>
                </a:ext>
              </a:extLst>
            </p:cNvPr>
            <p:cNvSpPr>
              <a:spLocks/>
            </p:cNvSpPr>
            <p:nvPr/>
          </p:nvSpPr>
          <p:spPr bwMode="auto">
            <a:xfrm>
              <a:off x="8031545" y="5647509"/>
              <a:ext cx="18485" cy="47533"/>
            </a:xfrm>
            <a:custGeom>
              <a:avLst/>
              <a:gdLst>
                <a:gd name="T0" fmla="*/ 5 w 17"/>
                <a:gd name="T1" fmla="*/ 1 h 43"/>
                <a:gd name="T2" fmla="*/ 4 w 17"/>
                <a:gd name="T3" fmla="*/ 1 h 43"/>
                <a:gd name="T4" fmla="*/ 11 w 17"/>
                <a:gd name="T5" fmla="*/ 8 h 43"/>
                <a:gd name="T6" fmla="*/ 12 w 17"/>
                <a:gd name="T7" fmla="*/ 15 h 43"/>
                <a:gd name="T8" fmla="*/ 13 w 17"/>
                <a:gd name="T9" fmla="*/ 20 h 43"/>
                <a:gd name="T10" fmla="*/ 15 w 17"/>
                <a:gd name="T11" fmla="*/ 32 h 43"/>
                <a:gd name="T12" fmla="*/ 10 w 17"/>
                <a:gd name="T13" fmla="*/ 41 h 43"/>
                <a:gd name="T14" fmla="*/ 11 w 17"/>
                <a:gd name="T15" fmla="*/ 41 h 43"/>
                <a:gd name="T16" fmla="*/ 16 w 17"/>
                <a:gd name="T17" fmla="*/ 32 h 43"/>
                <a:gd name="T18" fmla="*/ 14 w 17"/>
                <a:gd name="T19" fmla="*/ 20 h 43"/>
                <a:gd name="T20" fmla="*/ 13 w 17"/>
                <a:gd name="T21" fmla="*/ 15 h 43"/>
                <a:gd name="T22" fmla="*/ 12 w 17"/>
                <a:gd name="T23" fmla="*/ 8 h 43"/>
                <a:gd name="T24" fmla="*/ 5 w 17"/>
                <a:gd name="T25" fmla="*/ 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 h="43">
                  <a:moveTo>
                    <a:pt x="5" y="1"/>
                  </a:moveTo>
                  <a:cubicBezTo>
                    <a:pt x="1" y="0"/>
                    <a:pt x="0" y="0"/>
                    <a:pt x="4" y="1"/>
                  </a:cubicBezTo>
                  <a:cubicBezTo>
                    <a:pt x="9" y="2"/>
                    <a:pt x="10" y="4"/>
                    <a:pt x="11" y="8"/>
                  </a:cubicBezTo>
                  <a:cubicBezTo>
                    <a:pt x="11" y="9"/>
                    <a:pt x="12" y="12"/>
                    <a:pt x="12" y="15"/>
                  </a:cubicBezTo>
                  <a:cubicBezTo>
                    <a:pt x="12" y="16"/>
                    <a:pt x="13" y="18"/>
                    <a:pt x="13" y="20"/>
                  </a:cubicBezTo>
                  <a:cubicBezTo>
                    <a:pt x="13" y="24"/>
                    <a:pt x="14" y="28"/>
                    <a:pt x="15" y="32"/>
                  </a:cubicBezTo>
                  <a:cubicBezTo>
                    <a:pt x="15" y="36"/>
                    <a:pt x="15" y="39"/>
                    <a:pt x="10" y="41"/>
                  </a:cubicBezTo>
                  <a:cubicBezTo>
                    <a:pt x="7" y="43"/>
                    <a:pt x="8" y="43"/>
                    <a:pt x="11" y="41"/>
                  </a:cubicBezTo>
                  <a:cubicBezTo>
                    <a:pt x="16" y="38"/>
                    <a:pt x="17" y="36"/>
                    <a:pt x="16" y="32"/>
                  </a:cubicBezTo>
                  <a:cubicBezTo>
                    <a:pt x="15" y="28"/>
                    <a:pt x="15" y="23"/>
                    <a:pt x="14" y="20"/>
                  </a:cubicBezTo>
                  <a:cubicBezTo>
                    <a:pt x="14" y="18"/>
                    <a:pt x="13" y="16"/>
                    <a:pt x="13" y="15"/>
                  </a:cubicBezTo>
                  <a:cubicBezTo>
                    <a:pt x="13" y="12"/>
                    <a:pt x="12" y="9"/>
                    <a:pt x="12" y="8"/>
                  </a:cubicBezTo>
                  <a:cubicBezTo>
                    <a:pt x="11" y="4"/>
                    <a:pt x="10" y="2"/>
                    <a:pt x="5"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78" name="Freeform 327">
              <a:extLst>
                <a:ext uri="{FF2B5EF4-FFF2-40B4-BE49-F238E27FC236}">
                  <a16:creationId xmlns:a16="http://schemas.microsoft.com/office/drawing/2014/main" id="{90F7AD95-81CE-0D65-DC97-0D45F12F3BA5}"/>
                </a:ext>
              </a:extLst>
            </p:cNvPr>
            <p:cNvSpPr>
              <a:spLocks/>
            </p:cNvSpPr>
            <p:nvPr/>
          </p:nvSpPr>
          <p:spPr bwMode="auto">
            <a:xfrm>
              <a:off x="7890268" y="5664674"/>
              <a:ext cx="19805" cy="29048"/>
            </a:xfrm>
            <a:custGeom>
              <a:avLst/>
              <a:gdLst>
                <a:gd name="T0" fmla="*/ 0 w 15"/>
                <a:gd name="T1" fmla="*/ 6 h 22"/>
                <a:gd name="T2" fmla="*/ 0 w 15"/>
                <a:gd name="T3" fmla="*/ 8 h 22"/>
                <a:gd name="T4" fmla="*/ 1 w 15"/>
                <a:gd name="T5" fmla="*/ 13 h 22"/>
                <a:gd name="T6" fmla="*/ 2 w 15"/>
                <a:gd name="T7" fmla="*/ 20 h 22"/>
                <a:gd name="T8" fmla="*/ 15 w 15"/>
                <a:gd name="T9" fmla="*/ 22 h 22"/>
                <a:gd name="T10" fmla="*/ 14 w 15"/>
                <a:gd name="T11" fmla="*/ 11 h 22"/>
                <a:gd name="T12" fmla="*/ 13 w 15"/>
                <a:gd name="T13" fmla="*/ 6 h 22"/>
                <a:gd name="T14" fmla="*/ 12 w 15"/>
                <a:gd name="T15" fmla="*/ 0 h 22"/>
                <a:gd name="T16" fmla="*/ 0 w 15"/>
                <a:gd name="T17" fmla="*/ 6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22">
                  <a:moveTo>
                    <a:pt x="0" y="6"/>
                  </a:moveTo>
                  <a:lnTo>
                    <a:pt x="0" y="8"/>
                  </a:lnTo>
                  <a:lnTo>
                    <a:pt x="1" y="13"/>
                  </a:lnTo>
                  <a:lnTo>
                    <a:pt x="2" y="20"/>
                  </a:lnTo>
                  <a:lnTo>
                    <a:pt x="15" y="22"/>
                  </a:lnTo>
                  <a:lnTo>
                    <a:pt x="14" y="11"/>
                  </a:lnTo>
                  <a:lnTo>
                    <a:pt x="13" y="6"/>
                  </a:lnTo>
                  <a:lnTo>
                    <a:pt x="12" y="0"/>
                  </a:lnTo>
                  <a:lnTo>
                    <a:pt x="0" y="6"/>
                  </a:lnTo>
                  <a:close/>
                </a:path>
              </a:pathLst>
            </a:custGeom>
            <a:solidFill>
              <a:srgbClr val="4A4A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79" name="Freeform 328">
              <a:extLst>
                <a:ext uri="{FF2B5EF4-FFF2-40B4-BE49-F238E27FC236}">
                  <a16:creationId xmlns:a16="http://schemas.microsoft.com/office/drawing/2014/main" id="{F1DBCAC0-6EE4-9A82-5EED-DC7A42B67982}"/>
                </a:ext>
              </a:extLst>
            </p:cNvPr>
            <p:cNvSpPr>
              <a:spLocks/>
            </p:cNvSpPr>
            <p:nvPr/>
          </p:nvSpPr>
          <p:spPr bwMode="auto">
            <a:xfrm>
              <a:off x="7891589" y="5677877"/>
              <a:ext cx="18485" cy="13203"/>
            </a:xfrm>
            <a:custGeom>
              <a:avLst/>
              <a:gdLst>
                <a:gd name="T0" fmla="*/ 0 w 14"/>
                <a:gd name="T1" fmla="*/ 2 h 10"/>
                <a:gd name="T2" fmla="*/ 1 w 14"/>
                <a:gd name="T3" fmla="*/ 8 h 10"/>
                <a:gd name="T4" fmla="*/ 14 w 14"/>
                <a:gd name="T5" fmla="*/ 10 h 10"/>
                <a:gd name="T6" fmla="*/ 13 w 14"/>
                <a:gd name="T7" fmla="*/ 0 h 10"/>
                <a:gd name="T8" fmla="*/ 0 w 14"/>
                <a:gd name="T9" fmla="*/ 2 h 10"/>
              </a:gdLst>
              <a:ahLst/>
              <a:cxnLst>
                <a:cxn ang="0">
                  <a:pos x="T0" y="T1"/>
                </a:cxn>
                <a:cxn ang="0">
                  <a:pos x="T2" y="T3"/>
                </a:cxn>
                <a:cxn ang="0">
                  <a:pos x="T4" y="T5"/>
                </a:cxn>
                <a:cxn ang="0">
                  <a:pos x="T6" y="T7"/>
                </a:cxn>
                <a:cxn ang="0">
                  <a:pos x="T8" y="T9"/>
                </a:cxn>
              </a:cxnLst>
              <a:rect l="0" t="0" r="r" b="b"/>
              <a:pathLst>
                <a:path w="14" h="10">
                  <a:moveTo>
                    <a:pt x="0" y="2"/>
                  </a:moveTo>
                  <a:lnTo>
                    <a:pt x="1" y="8"/>
                  </a:lnTo>
                  <a:lnTo>
                    <a:pt x="14" y="10"/>
                  </a:lnTo>
                  <a:lnTo>
                    <a:pt x="13" y="0"/>
                  </a:lnTo>
                  <a:lnTo>
                    <a:pt x="0" y="2"/>
                  </a:lnTo>
                  <a:close/>
                </a:path>
              </a:pathLst>
            </a:custGeom>
            <a:solidFill>
              <a:srgbClr val="3838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80" name="Freeform 329">
              <a:extLst>
                <a:ext uri="{FF2B5EF4-FFF2-40B4-BE49-F238E27FC236}">
                  <a16:creationId xmlns:a16="http://schemas.microsoft.com/office/drawing/2014/main" id="{79EEBA07-E290-8ED3-FAE8-708CECF1BC99}"/>
                </a:ext>
              </a:extLst>
            </p:cNvPr>
            <p:cNvSpPr>
              <a:spLocks/>
            </p:cNvSpPr>
            <p:nvPr/>
          </p:nvSpPr>
          <p:spPr bwMode="auto">
            <a:xfrm>
              <a:off x="7890268" y="5665994"/>
              <a:ext cx="15844" cy="9242"/>
            </a:xfrm>
            <a:custGeom>
              <a:avLst/>
              <a:gdLst>
                <a:gd name="T0" fmla="*/ 0 w 12"/>
                <a:gd name="T1" fmla="*/ 7 h 7"/>
                <a:gd name="T2" fmla="*/ 0 w 12"/>
                <a:gd name="T3" fmla="*/ 6 h 7"/>
                <a:gd name="T4" fmla="*/ 12 w 12"/>
                <a:gd name="T5" fmla="*/ 0 h 7"/>
                <a:gd name="T6" fmla="*/ 12 w 12"/>
                <a:gd name="T7" fmla="*/ 2 h 7"/>
                <a:gd name="T8" fmla="*/ 0 w 12"/>
                <a:gd name="T9" fmla="*/ 7 h 7"/>
              </a:gdLst>
              <a:ahLst/>
              <a:cxnLst>
                <a:cxn ang="0">
                  <a:pos x="T0" y="T1"/>
                </a:cxn>
                <a:cxn ang="0">
                  <a:pos x="T2" y="T3"/>
                </a:cxn>
                <a:cxn ang="0">
                  <a:pos x="T4" y="T5"/>
                </a:cxn>
                <a:cxn ang="0">
                  <a:pos x="T6" y="T7"/>
                </a:cxn>
                <a:cxn ang="0">
                  <a:pos x="T8" y="T9"/>
                </a:cxn>
              </a:cxnLst>
              <a:rect l="0" t="0" r="r" b="b"/>
              <a:pathLst>
                <a:path w="12" h="7">
                  <a:moveTo>
                    <a:pt x="0" y="7"/>
                  </a:moveTo>
                  <a:lnTo>
                    <a:pt x="0" y="6"/>
                  </a:lnTo>
                  <a:lnTo>
                    <a:pt x="12" y="0"/>
                  </a:lnTo>
                  <a:lnTo>
                    <a:pt x="12" y="2"/>
                  </a:lnTo>
                  <a:lnTo>
                    <a:pt x="0" y="7"/>
                  </a:lnTo>
                  <a:close/>
                </a:path>
              </a:pathLst>
            </a:custGeom>
            <a:solidFill>
              <a:srgbClr val="3838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81" name="Freeform 330">
              <a:extLst>
                <a:ext uri="{FF2B5EF4-FFF2-40B4-BE49-F238E27FC236}">
                  <a16:creationId xmlns:a16="http://schemas.microsoft.com/office/drawing/2014/main" id="{9EB6333D-CDEE-7C3E-92C0-FC02FDF84BAB}"/>
                </a:ext>
              </a:extLst>
            </p:cNvPr>
            <p:cNvSpPr>
              <a:spLocks/>
            </p:cNvSpPr>
            <p:nvPr/>
          </p:nvSpPr>
          <p:spPr bwMode="auto">
            <a:xfrm>
              <a:off x="7902152" y="5647509"/>
              <a:ext cx="64697" cy="54134"/>
            </a:xfrm>
            <a:custGeom>
              <a:avLst/>
              <a:gdLst>
                <a:gd name="T0" fmla="*/ 48 w 60"/>
                <a:gd name="T1" fmla="*/ 1 h 49"/>
                <a:gd name="T2" fmla="*/ 27 w 60"/>
                <a:gd name="T3" fmla="*/ 3 h 49"/>
                <a:gd name="T4" fmla="*/ 0 w 60"/>
                <a:gd name="T5" fmla="*/ 16 h 49"/>
                <a:gd name="T6" fmla="*/ 1 w 60"/>
                <a:gd name="T7" fmla="*/ 23 h 49"/>
                <a:gd name="T8" fmla="*/ 1 w 60"/>
                <a:gd name="T9" fmla="*/ 24 h 49"/>
                <a:gd name="T10" fmla="*/ 2 w 60"/>
                <a:gd name="T11" fmla="*/ 29 h 49"/>
                <a:gd name="T12" fmla="*/ 4 w 60"/>
                <a:gd name="T13" fmla="*/ 43 h 49"/>
                <a:gd name="T14" fmla="*/ 34 w 60"/>
                <a:gd name="T15" fmla="*/ 47 h 49"/>
                <a:gd name="T16" fmla="*/ 54 w 60"/>
                <a:gd name="T17" fmla="*/ 43 h 49"/>
                <a:gd name="T18" fmla="*/ 59 w 60"/>
                <a:gd name="T19" fmla="*/ 33 h 49"/>
                <a:gd name="T20" fmla="*/ 57 w 60"/>
                <a:gd name="T21" fmla="*/ 21 h 49"/>
                <a:gd name="T22" fmla="*/ 56 w 60"/>
                <a:gd name="T23" fmla="*/ 15 h 49"/>
                <a:gd name="T24" fmla="*/ 55 w 60"/>
                <a:gd name="T25" fmla="*/ 8 h 49"/>
                <a:gd name="T26" fmla="*/ 48 w 60"/>
                <a:gd name="T27" fmla="*/ 1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49">
                  <a:moveTo>
                    <a:pt x="48" y="1"/>
                  </a:moveTo>
                  <a:cubicBezTo>
                    <a:pt x="41" y="0"/>
                    <a:pt x="31" y="2"/>
                    <a:pt x="27" y="3"/>
                  </a:cubicBezTo>
                  <a:cubicBezTo>
                    <a:pt x="15" y="4"/>
                    <a:pt x="0" y="14"/>
                    <a:pt x="0" y="16"/>
                  </a:cubicBezTo>
                  <a:cubicBezTo>
                    <a:pt x="1" y="18"/>
                    <a:pt x="1" y="21"/>
                    <a:pt x="1" y="23"/>
                  </a:cubicBezTo>
                  <a:cubicBezTo>
                    <a:pt x="1" y="24"/>
                    <a:pt x="1" y="24"/>
                    <a:pt x="1" y="24"/>
                  </a:cubicBezTo>
                  <a:cubicBezTo>
                    <a:pt x="2" y="26"/>
                    <a:pt x="2" y="28"/>
                    <a:pt x="2" y="29"/>
                  </a:cubicBezTo>
                  <a:cubicBezTo>
                    <a:pt x="3" y="33"/>
                    <a:pt x="4" y="38"/>
                    <a:pt x="4" y="43"/>
                  </a:cubicBezTo>
                  <a:cubicBezTo>
                    <a:pt x="5" y="45"/>
                    <a:pt x="22" y="49"/>
                    <a:pt x="34" y="47"/>
                  </a:cubicBezTo>
                  <a:cubicBezTo>
                    <a:pt x="38" y="47"/>
                    <a:pt x="49" y="46"/>
                    <a:pt x="54" y="43"/>
                  </a:cubicBezTo>
                  <a:cubicBezTo>
                    <a:pt x="59" y="40"/>
                    <a:pt x="60" y="37"/>
                    <a:pt x="59" y="33"/>
                  </a:cubicBezTo>
                  <a:cubicBezTo>
                    <a:pt x="59" y="29"/>
                    <a:pt x="58" y="24"/>
                    <a:pt x="57" y="21"/>
                  </a:cubicBezTo>
                  <a:cubicBezTo>
                    <a:pt x="57" y="19"/>
                    <a:pt x="57" y="17"/>
                    <a:pt x="56" y="15"/>
                  </a:cubicBezTo>
                  <a:cubicBezTo>
                    <a:pt x="56" y="12"/>
                    <a:pt x="56" y="10"/>
                    <a:pt x="55" y="8"/>
                  </a:cubicBezTo>
                  <a:cubicBezTo>
                    <a:pt x="55" y="4"/>
                    <a:pt x="54" y="2"/>
                    <a:pt x="48" y="1"/>
                  </a:cubicBezTo>
                  <a:close/>
                </a:path>
              </a:pathLst>
            </a:custGeom>
            <a:solidFill>
              <a:srgbClr val="82E1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82" name="Freeform 331">
              <a:extLst>
                <a:ext uri="{FF2B5EF4-FFF2-40B4-BE49-F238E27FC236}">
                  <a16:creationId xmlns:a16="http://schemas.microsoft.com/office/drawing/2014/main" id="{D64AD8C9-F7B5-96CE-F317-D011DCA7533C}"/>
                </a:ext>
              </a:extLst>
            </p:cNvPr>
            <p:cNvSpPr>
              <a:spLocks/>
            </p:cNvSpPr>
            <p:nvPr/>
          </p:nvSpPr>
          <p:spPr bwMode="auto">
            <a:xfrm>
              <a:off x="7906113" y="5680518"/>
              <a:ext cx="60736" cy="19805"/>
            </a:xfrm>
            <a:custGeom>
              <a:avLst/>
              <a:gdLst>
                <a:gd name="T0" fmla="*/ 0 w 56"/>
                <a:gd name="T1" fmla="*/ 8 h 18"/>
                <a:gd name="T2" fmla="*/ 0 w 56"/>
                <a:gd name="T3" fmla="*/ 12 h 18"/>
                <a:gd name="T4" fmla="*/ 29 w 56"/>
                <a:gd name="T5" fmla="*/ 16 h 18"/>
                <a:gd name="T6" fmla="*/ 50 w 56"/>
                <a:gd name="T7" fmla="*/ 12 h 18"/>
                <a:gd name="T8" fmla="*/ 55 w 56"/>
                <a:gd name="T9" fmla="*/ 2 h 18"/>
                <a:gd name="T10" fmla="*/ 55 w 56"/>
                <a:gd name="T11" fmla="*/ 0 h 18"/>
                <a:gd name="T12" fmla="*/ 0 w 56"/>
                <a:gd name="T13" fmla="*/ 8 h 18"/>
              </a:gdLst>
              <a:ahLst/>
              <a:cxnLst>
                <a:cxn ang="0">
                  <a:pos x="T0" y="T1"/>
                </a:cxn>
                <a:cxn ang="0">
                  <a:pos x="T2" y="T3"/>
                </a:cxn>
                <a:cxn ang="0">
                  <a:pos x="T4" y="T5"/>
                </a:cxn>
                <a:cxn ang="0">
                  <a:pos x="T6" y="T7"/>
                </a:cxn>
                <a:cxn ang="0">
                  <a:pos x="T8" y="T9"/>
                </a:cxn>
                <a:cxn ang="0">
                  <a:pos x="T10" y="T11"/>
                </a:cxn>
                <a:cxn ang="0">
                  <a:pos x="T12" y="T13"/>
                </a:cxn>
              </a:cxnLst>
              <a:rect l="0" t="0" r="r" b="b"/>
              <a:pathLst>
                <a:path w="56" h="18">
                  <a:moveTo>
                    <a:pt x="0" y="8"/>
                  </a:moveTo>
                  <a:cubicBezTo>
                    <a:pt x="0" y="9"/>
                    <a:pt x="0" y="11"/>
                    <a:pt x="0" y="12"/>
                  </a:cubicBezTo>
                  <a:cubicBezTo>
                    <a:pt x="1" y="14"/>
                    <a:pt x="18" y="18"/>
                    <a:pt x="29" y="16"/>
                  </a:cubicBezTo>
                  <a:cubicBezTo>
                    <a:pt x="34" y="16"/>
                    <a:pt x="44" y="15"/>
                    <a:pt x="50" y="12"/>
                  </a:cubicBezTo>
                  <a:cubicBezTo>
                    <a:pt x="55" y="9"/>
                    <a:pt x="56" y="6"/>
                    <a:pt x="55" y="2"/>
                  </a:cubicBezTo>
                  <a:cubicBezTo>
                    <a:pt x="55" y="1"/>
                    <a:pt x="55" y="0"/>
                    <a:pt x="55" y="0"/>
                  </a:cubicBezTo>
                  <a:lnTo>
                    <a:pt x="0" y="8"/>
                  </a:lnTo>
                  <a:close/>
                </a:path>
              </a:pathLst>
            </a:custGeom>
            <a:solidFill>
              <a:srgbClr val="3ECC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83" name="Freeform 332">
              <a:extLst>
                <a:ext uri="{FF2B5EF4-FFF2-40B4-BE49-F238E27FC236}">
                  <a16:creationId xmlns:a16="http://schemas.microsoft.com/office/drawing/2014/main" id="{4E40EC70-3714-01FE-CAB6-FF769495843C}"/>
                </a:ext>
              </a:extLst>
            </p:cNvPr>
            <p:cNvSpPr>
              <a:spLocks/>
            </p:cNvSpPr>
            <p:nvPr/>
          </p:nvSpPr>
          <p:spPr bwMode="auto">
            <a:xfrm>
              <a:off x="7903472" y="5668635"/>
              <a:ext cx="62056" cy="19805"/>
            </a:xfrm>
            <a:custGeom>
              <a:avLst/>
              <a:gdLst>
                <a:gd name="T0" fmla="*/ 0 w 56"/>
                <a:gd name="T1" fmla="*/ 9 h 17"/>
                <a:gd name="T2" fmla="*/ 1 w 56"/>
                <a:gd name="T3" fmla="*/ 17 h 17"/>
                <a:gd name="T4" fmla="*/ 1 w 56"/>
                <a:gd name="T5" fmla="*/ 17 h 17"/>
                <a:gd name="T6" fmla="*/ 56 w 56"/>
                <a:gd name="T7" fmla="*/ 8 h 17"/>
                <a:gd name="T8" fmla="*/ 56 w 56"/>
                <a:gd name="T9" fmla="*/ 6 h 17"/>
                <a:gd name="T10" fmla="*/ 55 w 56"/>
                <a:gd name="T11" fmla="*/ 0 h 17"/>
                <a:gd name="T12" fmla="*/ 0 w 56"/>
                <a:gd name="T13" fmla="*/ 9 h 17"/>
              </a:gdLst>
              <a:ahLst/>
              <a:cxnLst>
                <a:cxn ang="0">
                  <a:pos x="T0" y="T1"/>
                </a:cxn>
                <a:cxn ang="0">
                  <a:pos x="T2" y="T3"/>
                </a:cxn>
                <a:cxn ang="0">
                  <a:pos x="T4" y="T5"/>
                </a:cxn>
                <a:cxn ang="0">
                  <a:pos x="T6" y="T7"/>
                </a:cxn>
                <a:cxn ang="0">
                  <a:pos x="T8" y="T9"/>
                </a:cxn>
                <a:cxn ang="0">
                  <a:pos x="T10" y="T11"/>
                </a:cxn>
                <a:cxn ang="0">
                  <a:pos x="T12" y="T13"/>
                </a:cxn>
              </a:cxnLst>
              <a:rect l="0" t="0" r="r" b="b"/>
              <a:pathLst>
                <a:path w="56" h="17">
                  <a:moveTo>
                    <a:pt x="0" y="9"/>
                  </a:moveTo>
                  <a:cubicBezTo>
                    <a:pt x="1" y="12"/>
                    <a:pt x="1" y="14"/>
                    <a:pt x="1" y="17"/>
                  </a:cubicBezTo>
                  <a:cubicBezTo>
                    <a:pt x="1" y="17"/>
                    <a:pt x="1" y="17"/>
                    <a:pt x="1" y="17"/>
                  </a:cubicBezTo>
                  <a:cubicBezTo>
                    <a:pt x="56" y="8"/>
                    <a:pt x="56" y="8"/>
                    <a:pt x="56" y="8"/>
                  </a:cubicBezTo>
                  <a:cubicBezTo>
                    <a:pt x="56" y="7"/>
                    <a:pt x="56" y="7"/>
                    <a:pt x="56" y="6"/>
                  </a:cubicBezTo>
                  <a:cubicBezTo>
                    <a:pt x="56" y="4"/>
                    <a:pt x="56" y="2"/>
                    <a:pt x="55" y="0"/>
                  </a:cubicBezTo>
                  <a:lnTo>
                    <a:pt x="0" y="9"/>
                  </a:lnTo>
                  <a:close/>
                </a:path>
              </a:pathLst>
            </a:custGeom>
            <a:solidFill>
              <a:srgbClr val="3ECC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84" name="Freeform 334">
              <a:extLst>
                <a:ext uri="{FF2B5EF4-FFF2-40B4-BE49-F238E27FC236}">
                  <a16:creationId xmlns:a16="http://schemas.microsoft.com/office/drawing/2014/main" id="{C9CE3C7A-A58B-D658-C7E6-55403BBE9236}"/>
                </a:ext>
              </a:extLst>
            </p:cNvPr>
            <p:cNvSpPr>
              <a:spLocks/>
            </p:cNvSpPr>
            <p:nvPr/>
          </p:nvSpPr>
          <p:spPr bwMode="auto">
            <a:xfrm>
              <a:off x="7947043" y="5647509"/>
              <a:ext cx="18485" cy="47533"/>
            </a:xfrm>
            <a:custGeom>
              <a:avLst/>
              <a:gdLst>
                <a:gd name="T0" fmla="*/ 5 w 17"/>
                <a:gd name="T1" fmla="*/ 0 h 43"/>
                <a:gd name="T2" fmla="*/ 4 w 17"/>
                <a:gd name="T3" fmla="*/ 1 h 43"/>
                <a:gd name="T4" fmla="*/ 11 w 17"/>
                <a:gd name="T5" fmla="*/ 8 h 43"/>
                <a:gd name="T6" fmla="*/ 12 w 17"/>
                <a:gd name="T7" fmla="*/ 15 h 43"/>
                <a:gd name="T8" fmla="*/ 13 w 17"/>
                <a:gd name="T9" fmla="*/ 20 h 43"/>
                <a:gd name="T10" fmla="*/ 15 w 17"/>
                <a:gd name="T11" fmla="*/ 32 h 43"/>
                <a:gd name="T12" fmla="*/ 10 w 17"/>
                <a:gd name="T13" fmla="*/ 41 h 43"/>
                <a:gd name="T14" fmla="*/ 12 w 17"/>
                <a:gd name="T15" fmla="*/ 41 h 43"/>
                <a:gd name="T16" fmla="*/ 16 w 17"/>
                <a:gd name="T17" fmla="*/ 32 h 43"/>
                <a:gd name="T18" fmla="*/ 14 w 17"/>
                <a:gd name="T19" fmla="*/ 20 h 43"/>
                <a:gd name="T20" fmla="*/ 13 w 17"/>
                <a:gd name="T21" fmla="*/ 15 h 43"/>
                <a:gd name="T22" fmla="*/ 12 w 17"/>
                <a:gd name="T23" fmla="*/ 8 h 43"/>
                <a:gd name="T24" fmla="*/ 5 w 17"/>
                <a:gd name="T25"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 h="43">
                  <a:moveTo>
                    <a:pt x="5" y="0"/>
                  </a:moveTo>
                  <a:cubicBezTo>
                    <a:pt x="1" y="0"/>
                    <a:pt x="0" y="0"/>
                    <a:pt x="4" y="1"/>
                  </a:cubicBezTo>
                  <a:cubicBezTo>
                    <a:pt x="10" y="2"/>
                    <a:pt x="11" y="4"/>
                    <a:pt x="11" y="8"/>
                  </a:cubicBezTo>
                  <a:cubicBezTo>
                    <a:pt x="11" y="9"/>
                    <a:pt x="12" y="12"/>
                    <a:pt x="12" y="15"/>
                  </a:cubicBezTo>
                  <a:cubicBezTo>
                    <a:pt x="13" y="16"/>
                    <a:pt x="13" y="18"/>
                    <a:pt x="13" y="20"/>
                  </a:cubicBezTo>
                  <a:cubicBezTo>
                    <a:pt x="14" y="24"/>
                    <a:pt x="14" y="28"/>
                    <a:pt x="15" y="32"/>
                  </a:cubicBezTo>
                  <a:cubicBezTo>
                    <a:pt x="16" y="36"/>
                    <a:pt x="15" y="39"/>
                    <a:pt x="10" y="41"/>
                  </a:cubicBezTo>
                  <a:cubicBezTo>
                    <a:pt x="7" y="43"/>
                    <a:pt x="8" y="43"/>
                    <a:pt x="12" y="41"/>
                  </a:cubicBezTo>
                  <a:cubicBezTo>
                    <a:pt x="16" y="38"/>
                    <a:pt x="17" y="36"/>
                    <a:pt x="16" y="32"/>
                  </a:cubicBezTo>
                  <a:cubicBezTo>
                    <a:pt x="16" y="28"/>
                    <a:pt x="15" y="23"/>
                    <a:pt x="14" y="20"/>
                  </a:cubicBezTo>
                  <a:cubicBezTo>
                    <a:pt x="14" y="18"/>
                    <a:pt x="14" y="16"/>
                    <a:pt x="13" y="15"/>
                  </a:cubicBezTo>
                  <a:cubicBezTo>
                    <a:pt x="13" y="11"/>
                    <a:pt x="13" y="9"/>
                    <a:pt x="12" y="8"/>
                  </a:cubicBezTo>
                  <a:cubicBezTo>
                    <a:pt x="12" y="4"/>
                    <a:pt x="11" y="2"/>
                    <a:pt x="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85" name="Rectangle 7">
              <a:extLst>
                <a:ext uri="{FF2B5EF4-FFF2-40B4-BE49-F238E27FC236}">
                  <a16:creationId xmlns:a16="http://schemas.microsoft.com/office/drawing/2014/main" id="{D6723F93-6B89-686F-FC6D-DFEE30109CA9}"/>
                </a:ext>
              </a:extLst>
            </p:cNvPr>
            <p:cNvSpPr>
              <a:spLocks noChangeArrowheads="1"/>
            </p:cNvSpPr>
            <p:nvPr/>
          </p:nvSpPr>
          <p:spPr bwMode="auto">
            <a:xfrm>
              <a:off x="6427605" y="6373813"/>
              <a:ext cx="1325296" cy="45719"/>
            </a:xfrm>
            <a:prstGeom prst="rect">
              <a:avLst/>
            </a:prstGeom>
            <a:solidFill>
              <a:srgbClr val="3E414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86" name="Rectangle 8">
              <a:extLst>
                <a:ext uri="{FF2B5EF4-FFF2-40B4-BE49-F238E27FC236}">
                  <a16:creationId xmlns:a16="http://schemas.microsoft.com/office/drawing/2014/main" id="{585E1455-4DE7-4B2D-A9F4-D5819F799B76}"/>
                </a:ext>
              </a:extLst>
            </p:cNvPr>
            <p:cNvSpPr>
              <a:spLocks noChangeArrowheads="1"/>
            </p:cNvSpPr>
            <p:nvPr/>
          </p:nvSpPr>
          <p:spPr bwMode="auto">
            <a:xfrm>
              <a:off x="6442207" y="6278192"/>
              <a:ext cx="396473" cy="95621"/>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87" name="Rectangle 9">
              <a:extLst>
                <a:ext uri="{FF2B5EF4-FFF2-40B4-BE49-F238E27FC236}">
                  <a16:creationId xmlns:a16="http://schemas.microsoft.com/office/drawing/2014/main" id="{ED5677F5-3CAF-C6E5-B197-594530908C91}"/>
                </a:ext>
              </a:extLst>
            </p:cNvPr>
            <p:cNvSpPr>
              <a:spLocks noChangeArrowheads="1"/>
            </p:cNvSpPr>
            <p:nvPr/>
          </p:nvSpPr>
          <p:spPr bwMode="auto">
            <a:xfrm>
              <a:off x="6456080" y="6296326"/>
              <a:ext cx="382600" cy="9892"/>
            </a:xfrm>
            <a:prstGeom prst="rect">
              <a:avLst/>
            </a:prstGeom>
            <a:solidFill>
              <a:srgbClr val="2E66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88" name="Rectangle 10">
              <a:extLst>
                <a:ext uri="{FF2B5EF4-FFF2-40B4-BE49-F238E27FC236}">
                  <a16:creationId xmlns:a16="http://schemas.microsoft.com/office/drawing/2014/main" id="{E047F451-75DE-B6D5-B8F9-C2E8A03D6EE5}"/>
                </a:ext>
              </a:extLst>
            </p:cNvPr>
            <p:cNvSpPr>
              <a:spLocks noChangeArrowheads="1"/>
            </p:cNvSpPr>
            <p:nvPr/>
          </p:nvSpPr>
          <p:spPr bwMode="auto">
            <a:xfrm>
              <a:off x="6456080" y="6313637"/>
              <a:ext cx="382600" cy="10716"/>
            </a:xfrm>
            <a:prstGeom prst="rect">
              <a:avLst/>
            </a:prstGeom>
            <a:solidFill>
              <a:srgbClr val="2E66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89" name="Rectangle 11">
              <a:extLst>
                <a:ext uri="{FF2B5EF4-FFF2-40B4-BE49-F238E27FC236}">
                  <a16:creationId xmlns:a16="http://schemas.microsoft.com/office/drawing/2014/main" id="{5D14EAFB-C055-9A45-A2D1-BC20C4667893}"/>
                </a:ext>
              </a:extLst>
            </p:cNvPr>
            <p:cNvSpPr>
              <a:spLocks noChangeArrowheads="1"/>
            </p:cNvSpPr>
            <p:nvPr/>
          </p:nvSpPr>
          <p:spPr bwMode="auto">
            <a:xfrm>
              <a:off x="6456080" y="6331772"/>
              <a:ext cx="382600" cy="9892"/>
            </a:xfrm>
            <a:prstGeom prst="rect">
              <a:avLst/>
            </a:prstGeom>
            <a:solidFill>
              <a:srgbClr val="2E66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90" name="Rectangle 12">
              <a:extLst>
                <a:ext uri="{FF2B5EF4-FFF2-40B4-BE49-F238E27FC236}">
                  <a16:creationId xmlns:a16="http://schemas.microsoft.com/office/drawing/2014/main" id="{F12E1F0A-2A48-D6E3-E210-075AEAA1AB53}"/>
                </a:ext>
              </a:extLst>
            </p:cNvPr>
            <p:cNvSpPr>
              <a:spLocks noChangeArrowheads="1"/>
            </p:cNvSpPr>
            <p:nvPr/>
          </p:nvSpPr>
          <p:spPr bwMode="auto">
            <a:xfrm>
              <a:off x="6456080" y="6349907"/>
              <a:ext cx="382600" cy="9892"/>
            </a:xfrm>
            <a:prstGeom prst="rect">
              <a:avLst/>
            </a:prstGeom>
            <a:solidFill>
              <a:srgbClr val="2E66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91" name="Freeform 13">
              <a:extLst>
                <a:ext uri="{FF2B5EF4-FFF2-40B4-BE49-F238E27FC236}">
                  <a16:creationId xmlns:a16="http://schemas.microsoft.com/office/drawing/2014/main" id="{E5868F70-A73F-A6FC-B387-5049E4B5BFCD}"/>
                </a:ext>
              </a:extLst>
            </p:cNvPr>
            <p:cNvSpPr>
              <a:spLocks/>
            </p:cNvSpPr>
            <p:nvPr/>
          </p:nvSpPr>
          <p:spPr bwMode="auto">
            <a:xfrm>
              <a:off x="6456080" y="6296326"/>
              <a:ext cx="382600" cy="9892"/>
            </a:xfrm>
            <a:custGeom>
              <a:avLst/>
              <a:gdLst>
                <a:gd name="T0" fmla="*/ 524 w 524"/>
                <a:gd name="T1" fmla="*/ 3 h 12"/>
                <a:gd name="T2" fmla="*/ 0 w 524"/>
                <a:gd name="T3" fmla="*/ 3 h 12"/>
                <a:gd name="T4" fmla="*/ 0 w 524"/>
                <a:gd name="T5" fmla="*/ 0 h 12"/>
                <a:gd name="T6" fmla="*/ 524 w 524"/>
                <a:gd name="T7" fmla="*/ 0 h 12"/>
                <a:gd name="T8" fmla="*/ 524 w 524"/>
                <a:gd name="T9" fmla="*/ 12 h 12"/>
                <a:gd name="T10" fmla="*/ 524 w 524"/>
                <a:gd name="T11" fmla="*/ 12 h 12"/>
                <a:gd name="T12" fmla="*/ 524 w 524"/>
                <a:gd name="T13" fmla="*/ 3 h 12"/>
              </a:gdLst>
              <a:ahLst/>
              <a:cxnLst>
                <a:cxn ang="0">
                  <a:pos x="T0" y="T1"/>
                </a:cxn>
                <a:cxn ang="0">
                  <a:pos x="T2" y="T3"/>
                </a:cxn>
                <a:cxn ang="0">
                  <a:pos x="T4" y="T5"/>
                </a:cxn>
                <a:cxn ang="0">
                  <a:pos x="T6" y="T7"/>
                </a:cxn>
                <a:cxn ang="0">
                  <a:pos x="T8" y="T9"/>
                </a:cxn>
                <a:cxn ang="0">
                  <a:pos x="T10" y="T11"/>
                </a:cxn>
                <a:cxn ang="0">
                  <a:pos x="T12" y="T13"/>
                </a:cxn>
              </a:cxnLst>
              <a:rect l="0" t="0" r="r" b="b"/>
              <a:pathLst>
                <a:path w="524" h="12">
                  <a:moveTo>
                    <a:pt x="524" y="3"/>
                  </a:moveTo>
                  <a:lnTo>
                    <a:pt x="0" y="3"/>
                  </a:lnTo>
                  <a:lnTo>
                    <a:pt x="0" y="0"/>
                  </a:lnTo>
                  <a:lnTo>
                    <a:pt x="524" y="0"/>
                  </a:lnTo>
                  <a:lnTo>
                    <a:pt x="524" y="12"/>
                  </a:lnTo>
                  <a:lnTo>
                    <a:pt x="524" y="12"/>
                  </a:lnTo>
                  <a:lnTo>
                    <a:pt x="524" y="3"/>
                  </a:lnTo>
                  <a:close/>
                </a:path>
              </a:pathLst>
            </a:custGeom>
            <a:solidFill>
              <a:srgbClr val="224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92" name="Freeform 14">
              <a:extLst>
                <a:ext uri="{FF2B5EF4-FFF2-40B4-BE49-F238E27FC236}">
                  <a16:creationId xmlns:a16="http://schemas.microsoft.com/office/drawing/2014/main" id="{DA0871BC-95DE-FD09-3B6C-7E60155FD9CF}"/>
                </a:ext>
              </a:extLst>
            </p:cNvPr>
            <p:cNvSpPr>
              <a:spLocks/>
            </p:cNvSpPr>
            <p:nvPr/>
          </p:nvSpPr>
          <p:spPr bwMode="auto">
            <a:xfrm>
              <a:off x="6456080" y="6313637"/>
              <a:ext cx="382600" cy="10716"/>
            </a:xfrm>
            <a:custGeom>
              <a:avLst/>
              <a:gdLst>
                <a:gd name="T0" fmla="*/ 524 w 524"/>
                <a:gd name="T1" fmla="*/ 3 h 13"/>
                <a:gd name="T2" fmla="*/ 0 w 524"/>
                <a:gd name="T3" fmla="*/ 3 h 13"/>
                <a:gd name="T4" fmla="*/ 0 w 524"/>
                <a:gd name="T5" fmla="*/ 0 h 13"/>
                <a:gd name="T6" fmla="*/ 524 w 524"/>
                <a:gd name="T7" fmla="*/ 0 h 13"/>
                <a:gd name="T8" fmla="*/ 524 w 524"/>
                <a:gd name="T9" fmla="*/ 13 h 13"/>
                <a:gd name="T10" fmla="*/ 524 w 524"/>
                <a:gd name="T11" fmla="*/ 13 h 13"/>
                <a:gd name="T12" fmla="*/ 524 w 524"/>
                <a:gd name="T13" fmla="*/ 3 h 13"/>
              </a:gdLst>
              <a:ahLst/>
              <a:cxnLst>
                <a:cxn ang="0">
                  <a:pos x="T0" y="T1"/>
                </a:cxn>
                <a:cxn ang="0">
                  <a:pos x="T2" y="T3"/>
                </a:cxn>
                <a:cxn ang="0">
                  <a:pos x="T4" y="T5"/>
                </a:cxn>
                <a:cxn ang="0">
                  <a:pos x="T6" y="T7"/>
                </a:cxn>
                <a:cxn ang="0">
                  <a:pos x="T8" y="T9"/>
                </a:cxn>
                <a:cxn ang="0">
                  <a:pos x="T10" y="T11"/>
                </a:cxn>
                <a:cxn ang="0">
                  <a:pos x="T12" y="T13"/>
                </a:cxn>
              </a:cxnLst>
              <a:rect l="0" t="0" r="r" b="b"/>
              <a:pathLst>
                <a:path w="524" h="13">
                  <a:moveTo>
                    <a:pt x="524" y="3"/>
                  </a:moveTo>
                  <a:lnTo>
                    <a:pt x="0" y="3"/>
                  </a:lnTo>
                  <a:lnTo>
                    <a:pt x="0" y="0"/>
                  </a:lnTo>
                  <a:lnTo>
                    <a:pt x="524" y="0"/>
                  </a:lnTo>
                  <a:lnTo>
                    <a:pt x="524" y="13"/>
                  </a:lnTo>
                  <a:lnTo>
                    <a:pt x="524" y="13"/>
                  </a:lnTo>
                  <a:lnTo>
                    <a:pt x="524" y="3"/>
                  </a:lnTo>
                  <a:close/>
                </a:path>
              </a:pathLst>
            </a:custGeom>
            <a:solidFill>
              <a:srgbClr val="224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93" name="Freeform 15">
              <a:extLst>
                <a:ext uri="{FF2B5EF4-FFF2-40B4-BE49-F238E27FC236}">
                  <a16:creationId xmlns:a16="http://schemas.microsoft.com/office/drawing/2014/main" id="{FDD195EE-E801-3BAD-1F92-D1BCE8D2609E}"/>
                </a:ext>
              </a:extLst>
            </p:cNvPr>
            <p:cNvSpPr>
              <a:spLocks/>
            </p:cNvSpPr>
            <p:nvPr/>
          </p:nvSpPr>
          <p:spPr bwMode="auto">
            <a:xfrm>
              <a:off x="6456080" y="6331772"/>
              <a:ext cx="382600" cy="9892"/>
            </a:xfrm>
            <a:custGeom>
              <a:avLst/>
              <a:gdLst>
                <a:gd name="T0" fmla="*/ 524 w 524"/>
                <a:gd name="T1" fmla="*/ 3 h 12"/>
                <a:gd name="T2" fmla="*/ 0 w 524"/>
                <a:gd name="T3" fmla="*/ 3 h 12"/>
                <a:gd name="T4" fmla="*/ 0 w 524"/>
                <a:gd name="T5" fmla="*/ 0 h 12"/>
                <a:gd name="T6" fmla="*/ 524 w 524"/>
                <a:gd name="T7" fmla="*/ 0 h 12"/>
                <a:gd name="T8" fmla="*/ 524 w 524"/>
                <a:gd name="T9" fmla="*/ 12 h 12"/>
                <a:gd name="T10" fmla="*/ 524 w 524"/>
                <a:gd name="T11" fmla="*/ 12 h 12"/>
                <a:gd name="T12" fmla="*/ 524 w 524"/>
                <a:gd name="T13" fmla="*/ 3 h 12"/>
              </a:gdLst>
              <a:ahLst/>
              <a:cxnLst>
                <a:cxn ang="0">
                  <a:pos x="T0" y="T1"/>
                </a:cxn>
                <a:cxn ang="0">
                  <a:pos x="T2" y="T3"/>
                </a:cxn>
                <a:cxn ang="0">
                  <a:pos x="T4" y="T5"/>
                </a:cxn>
                <a:cxn ang="0">
                  <a:pos x="T6" y="T7"/>
                </a:cxn>
                <a:cxn ang="0">
                  <a:pos x="T8" y="T9"/>
                </a:cxn>
                <a:cxn ang="0">
                  <a:pos x="T10" y="T11"/>
                </a:cxn>
                <a:cxn ang="0">
                  <a:pos x="T12" y="T13"/>
                </a:cxn>
              </a:cxnLst>
              <a:rect l="0" t="0" r="r" b="b"/>
              <a:pathLst>
                <a:path w="524" h="12">
                  <a:moveTo>
                    <a:pt x="524" y="3"/>
                  </a:moveTo>
                  <a:lnTo>
                    <a:pt x="0" y="3"/>
                  </a:lnTo>
                  <a:lnTo>
                    <a:pt x="0" y="0"/>
                  </a:lnTo>
                  <a:lnTo>
                    <a:pt x="524" y="0"/>
                  </a:lnTo>
                  <a:lnTo>
                    <a:pt x="524" y="12"/>
                  </a:lnTo>
                  <a:lnTo>
                    <a:pt x="524" y="12"/>
                  </a:lnTo>
                  <a:lnTo>
                    <a:pt x="524" y="3"/>
                  </a:lnTo>
                  <a:close/>
                </a:path>
              </a:pathLst>
            </a:custGeom>
            <a:solidFill>
              <a:srgbClr val="224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94" name="Freeform 16">
              <a:extLst>
                <a:ext uri="{FF2B5EF4-FFF2-40B4-BE49-F238E27FC236}">
                  <a16:creationId xmlns:a16="http://schemas.microsoft.com/office/drawing/2014/main" id="{BEBB28F5-6F9E-6A4E-AC98-82E6689E86BB}"/>
                </a:ext>
              </a:extLst>
            </p:cNvPr>
            <p:cNvSpPr>
              <a:spLocks/>
            </p:cNvSpPr>
            <p:nvPr/>
          </p:nvSpPr>
          <p:spPr bwMode="auto">
            <a:xfrm>
              <a:off x="6456080" y="6349907"/>
              <a:ext cx="382600" cy="9892"/>
            </a:xfrm>
            <a:custGeom>
              <a:avLst/>
              <a:gdLst>
                <a:gd name="T0" fmla="*/ 524 w 524"/>
                <a:gd name="T1" fmla="*/ 4 h 12"/>
                <a:gd name="T2" fmla="*/ 0 w 524"/>
                <a:gd name="T3" fmla="*/ 4 h 12"/>
                <a:gd name="T4" fmla="*/ 0 w 524"/>
                <a:gd name="T5" fmla="*/ 0 h 12"/>
                <a:gd name="T6" fmla="*/ 524 w 524"/>
                <a:gd name="T7" fmla="*/ 0 h 12"/>
                <a:gd name="T8" fmla="*/ 524 w 524"/>
                <a:gd name="T9" fmla="*/ 12 h 12"/>
                <a:gd name="T10" fmla="*/ 524 w 524"/>
                <a:gd name="T11" fmla="*/ 12 h 12"/>
                <a:gd name="T12" fmla="*/ 524 w 524"/>
                <a:gd name="T13" fmla="*/ 4 h 12"/>
              </a:gdLst>
              <a:ahLst/>
              <a:cxnLst>
                <a:cxn ang="0">
                  <a:pos x="T0" y="T1"/>
                </a:cxn>
                <a:cxn ang="0">
                  <a:pos x="T2" y="T3"/>
                </a:cxn>
                <a:cxn ang="0">
                  <a:pos x="T4" y="T5"/>
                </a:cxn>
                <a:cxn ang="0">
                  <a:pos x="T6" y="T7"/>
                </a:cxn>
                <a:cxn ang="0">
                  <a:pos x="T8" y="T9"/>
                </a:cxn>
                <a:cxn ang="0">
                  <a:pos x="T10" y="T11"/>
                </a:cxn>
                <a:cxn ang="0">
                  <a:pos x="T12" y="T13"/>
                </a:cxn>
              </a:cxnLst>
              <a:rect l="0" t="0" r="r" b="b"/>
              <a:pathLst>
                <a:path w="524" h="12">
                  <a:moveTo>
                    <a:pt x="524" y="4"/>
                  </a:moveTo>
                  <a:lnTo>
                    <a:pt x="0" y="4"/>
                  </a:lnTo>
                  <a:lnTo>
                    <a:pt x="0" y="0"/>
                  </a:lnTo>
                  <a:lnTo>
                    <a:pt x="524" y="0"/>
                  </a:lnTo>
                  <a:lnTo>
                    <a:pt x="524" y="12"/>
                  </a:lnTo>
                  <a:lnTo>
                    <a:pt x="524" y="12"/>
                  </a:lnTo>
                  <a:lnTo>
                    <a:pt x="524" y="4"/>
                  </a:lnTo>
                  <a:close/>
                </a:path>
              </a:pathLst>
            </a:custGeom>
            <a:solidFill>
              <a:srgbClr val="224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95" name="Rectangle 19">
              <a:extLst>
                <a:ext uri="{FF2B5EF4-FFF2-40B4-BE49-F238E27FC236}">
                  <a16:creationId xmlns:a16="http://schemas.microsoft.com/office/drawing/2014/main" id="{5E209D00-66BC-6BE9-A9E9-39E3DEDF726A}"/>
                </a:ext>
              </a:extLst>
            </p:cNvPr>
            <p:cNvSpPr>
              <a:spLocks noChangeArrowheads="1"/>
            </p:cNvSpPr>
            <p:nvPr/>
          </p:nvSpPr>
          <p:spPr bwMode="auto">
            <a:xfrm>
              <a:off x="6826267" y="6157841"/>
              <a:ext cx="528631" cy="215971"/>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96" name="Freeform 20">
              <a:extLst>
                <a:ext uri="{FF2B5EF4-FFF2-40B4-BE49-F238E27FC236}">
                  <a16:creationId xmlns:a16="http://schemas.microsoft.com/office/drawing/2014/main" id="{29D150FE-1954-CE57-F0F1-6A48C6715318}"/>
                </a:ext>
              </a:extLst>
            </p:cNvPr>
            <p:cNvSpPr>
              <a:spLocks/>
            </p:cNvSpPr>
            <p:nvPr/>
          </p:nvSpPr>
          <p:spPr bwMode="auto">
            <a:xfrm>
              <a:off x="6805093" y="6143828"/>
              <a:ext cx="570979" cy="16486"/>
            </a:xfrm>
            <a:custGeom>
              <a:avLst/>
              <a:gdLst>
                <a:gd name="T0" fmla="*/ 5 w 782"/>
                <a:gd name="T1" fmla="*/ 20 h 20"/>
                <a:gd name="T2" fmla="*/ 775 w 782"/>
                <a:gd name="T3" fmla="*/ 20 h 20"/>
                <a:gd name="T4" fmla="*/ 782 w 782"/>
                <a:gd name="T5" fmla="*/ 0 h 20"/>
                <a:gd name="T6" fmla="*/ 0 w 782"/>
                <a:gd name="T7" fmla="*/ 0 h 20"/>
                <a:gd name="T8" fmla="*/ 5 w 782"/>
                <a:gd name="T9" fmla="*/ 20 h 20"/>
              </a:gdLst>
              <a:ahLst/>
              <a:cxnLst>
                <a:cxn ang="0">
                  <a:pos x="T0" y="T1"/>
                </a:cxn>
                <a:cxn ang="0">
                  <a:pos x="T2" y="T3"/>
                </a:cxn>
                <a:cxn ang="0">
                  <a:pos x="T4" y="T5"/>
                </a:cxn>
                <a:cxn ang="0">
                  <a:pos x="T6" y="T7"/>
                </a:cxn>
                <a:cxn ang="0">
                  <a:pos x="T8" y="T9"/>
                </a:cxn>
              </a:cxnLst>
              <a:rect l="0" t="0" r="r" b="b"/>
              <a:pathLst>
                <a:path w="782" h="20">
                  <a:moveTo>
                    <a:pt x="5" y="20"/>
                  </a:moveTo>
                  <a:lnTo>
                    <a:pt x="775" y="20"/>
                  </a:lnTo>
                  <a:lnTo>
                    <a:pt x="782" y="0"/>
                  </a:lnTo>
                  <a:lnTo>
                    <a:pt x="0" y="0"/>
                  </a:lnTo>
                  <a:lnTo>
                    <a:pt x="5" y="2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97" name="Rectangle 21">
              <a:extLst>
                <a:ext uri="{FF2B5EF4-FFF2-40B4-BE49-F238E27FC236}">
                  <a16:creationId xmlns:a16="http://schemas.microsoft.com/office/drawing/2014/main" id="{971E8642-3999-4827-D7F0-05F46195E677}"/>
                </a:ext>
              </a:extLst>
            </p:cNvPr>
            <p:cNvSpPr>
              <a:spLocks noChangeArrowheads="1"/>
            </p:cNvSpPr>
            <p:nvPr/>
          </p:nvSpPr>
          <p:spPr bwMode="auto">
            <a:xfrm>
              <a:off x="7040202" y="6307867"/>
              <a:ext cx="487012" cy="6594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98" name="Rectangle 22">
              <a:extLst>
                <a:ext uri="{FF2B5EF4-FFF2-40B4-BE49-F238E27FC236}">
                  <a16:creationId xmlns:a16="http://schemas.microsoft.com/office/drawing/2014/main" id="{511C84BE-000F-F36E-E310-A30EF499A890}"/>
                </a:ext>
              </a:extLst>
            </p:cNvPr>
            <p:cNvSpPr>
              <a:spLocks noChangeArrowheads="1"/>
            </p:cNvSpPr>
            <p:nvPr/>
          </p:nvSpPr>
          <p:spPr bwMode="auto">
            <a:xfrm>
              <a:off x="6751062" y="6330124"/>
              <a:ext cx="178887" cy="43689"/>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99" name="Rectangle 24">
              <a:extLst>
                <a:ext uri="{FF2B5EF4-FFF2-40B4-BE49-F238E27FC236}">
                  <a16:creationId xmlns:a16="http://schemas.microsoft.com/office/drawing/2014/main" id="{7AAF108B-582E-D32F-AAD5-DBBE6E9D96B2}"/>
                </a:ext>
              </a:extLst>
            </p:cNvPr>
            <p:cNvSpPr>
              <a:spLocks noChangeArrowheads="1"/>
            </p:cNvSpPr>
            <p:nvPr/>
          </p:nvSpPr>
          <p:spPr bwMode="auto">
            <a:xfrm>
              <a:off x="7319851" y="6222963"/>
              <a:ext cx="13873" cy="75013"/>
            </a:xfrm>
            <a:prstGeom prst="rect">
              <a:avLst/>
            </a:prstGeom>
            <a:solidFill>
              <a:srgbClr val="2E66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00" name="Rectangle 25">
              <a:extLst>
                <a:ext uri="{FF2B5EF4-FFF2-40B4-BE49-F238E27FC236}">
                  <a16:creationId xmlns:a16="http://schemas.microsoft.com/office/drawing/2014/main" id="{C0B67BBF-82FC-02A2-2940-A6C7F195F4F5}"/>
                </a:ext>
              </a:extLst>
            </p:cNvPr>
            <p:cNvSpPr>
              <a:spLocks noChangeArrowheads="1"/>
            </p:cNvSpPr>
            <p:nvPr/>
          </p:nvSpPr>
          <p:spPr bwMode="auto">
            <a:xfrm>
              <a:off x="7296486" y="6222963"/>
              <a:ext cx="13873" cy="75013"/>
            </a:xfrm>
            <a:prstGeom prst="rect">
              <a:avLst/>
            </a:prstGeom>
            <a:solidFill>
              <a:srgbClr val="2E66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01" name="Rectangle 26">
              <a:extLst>
                <a:ext uri="{FF2B5EF4-FFF2-40B4-BE49-F238E27FC236}">
                  <a16:creationId xmlns:a16="http://schemas.microsoft.com/office/drawing/2014/main" id="{005D58AC-3890-9010-BABC-E318C4AAF7D6}"/>
                </a:ext>
              </a:extLst>
            </p:cNvPr>
            <p:cNvSpPr>
              <a:spLocks noChangeArrowheads="1"/>
            </p:cNvSpPr>
            <p:nvPr/>
          </p:nvSpPr>
          <p:spPr bwMode="auto">
            <a:xfrm>
              <a:off x="7270931" y="6222963"/>
              <a:ext cx="15333" cy="75013"/>
            </a:xfrm>
            <a:prstGeom prst="rect">
              <a:avLst/>
            </a:prstGeom>
            <a:solidFill>
              <a:srgbClr val="2E66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02" name="Rectangle 27">
              <a:extLst>
                <a:ext uri="{FF2B5EF4-FFF2-40B4-BE49-F238E27FC236}">
                  <a16:creationId xmlns:a16="http://schemas.microsoft.com/office/drawing/2014/main" id="{33E47499-9A0F-ABCD-304D-572B78DB78A0}"/>
                </a:ext>
              </a:extLst>
            </p:cNvPr>
            <p:cNvSpPr>
              <a:spLocks noChangeArrowheads="1"/>
            </p:cNvSpPr>
            <p:nvPr/>
          </p:nvSpPr>
          <p:spPr bwMode="auto">
            <a:xfrm>
              <a:off x="7247565" y="6222963"/>
              <a:ext cx="15333" cy="75013"/>
            </a:xfrm>
            <a:prstGeom prst="rect">
              <a:avLst/>
            </a:prstGeom>
            <a:solidFill>
              <a:srgbClr val="2E66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03" name="Rectangle 28">
              <a:extLst>
                <a:ext uri="{FF2B5EF4-FFF2-40B4-BE49-F238E27FC236}">
                  <a16:creationId xmlns:a16="http://schemas.microsoft.com/office/drawing/2014/main" id="{FA1996B9-2CEA-1F4E-255A-C58FCB4E51A8}"/>
                </a:ext>
              </a:extLst>
            </p:cNvPr>
            <p:cNvSpPr>
              <a:spLocks noChangeArrowheads="1"/>
            </p:cNvSpPr>
            <p:nvPr/>
          </p:nvSpPr>
          <p:spPr bwMode="auto">
            <a:xfrm>
              <a:off x="7223471" y="6222963"/>
              <a:ext cx="15333" cy="75013"/>
            </a:xfrm>
            <a:prstGeom prst="rect">
              <a:avLst/>
            </a:prstGeom>
            <a:solidFill>
              <a:srgbClr val="2E66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04" name="Rectangle 29">
              <a:extLst>
                <a:ext uri="{FF2B5EF4-FFF2-40B4-BE49-F238E27FC236}">
                  <a16:creationId xmlns:a16="http://schemas.microsoft.com/office/drawing/2014/main" id="{7A538F53-AA75-A0EA-5135-F9B587306E87}"/>
                </a:ext>
              </a:extLst>
            </p:cNvPr>
            <p:cNvSpPr>
              <a:spLocks noChangeArrowheads="1"/>
            </p:cNvSpPr>
            <p:nvPr/>
          </p:nvSpPr>
          <p:spPr bwMode="auto">
            <a:xfrm>
              <a:off x="7200106" y="6222963"/>
              <a:ext cx="14603" cy="75013"/>
            </a:xfrm>
            <a:prstGeom prst="rect">
              <a:avLst/>
            </a:prstGeom>
            <a:solidFill>
              <a:srgbClr val="2E66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05" name="Rectangle 30">
              <a:extLst>
                <a:ext uri="{FF2B5EF4-FFF2-40B4-BE49-F238E27FC236}">
                  <a16:creationId xmlns:a16="http://schemas.microsoft.com/office/drawing/2014/main" id="{0C6A9152-1943-0F27-E372-09D25B9FC194}"/>
                </a:ext>
              </a:extLst>
            </p:cNvPr>
            <p:cNvSpPr>
              <a:spLocks noChangeArrowheads="1"/>
            </p:cNvSpPr>
            <p:nvPr/>
          </p:nvSpPr>
          <p:spPr bwMode="auto">
            <a:xfrm>
              <a:off x="7176011" y="6222963"/>
              <a:ext cx="15333" cy="75013"/>
            </a:xfrm>
            <a:prstGeom prst="rect">
              <a:avLst/>
            </a:prstGeom>
            <a:solidFill>
              <a:srgbClr val="2E66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06" name="Rectangle 31">
              <a:extLst>
                <a:ext uri="{FF2B5EF4-FFF2-40B4-BE49-F238E27FC236}">
                  <a16:creationId xmlns:a16="http://schemas.microsoft.com/office/drawing/2014/main" id="{5BFD753B-D2F9-4D11-461D-C4A93EC77E97}"/>
                </a:ext>
              </a:extLst>
            </p:cNvPr>
            <p:cNvSpPr>
              <a:spLocks noChangeArrowheads="1"/>
            </p:cNvSpPr>
            <p:nvPr/>
          </p:nvSpPr>
          <p:spPr bwMode="auto">
            <a:xfrm>
              <a:off x="7152646" y="6222963"/>
              <a:ext cx="14603" cy="75013"/>
            </a:xfrm>
            <a:prstGeom prst="rect">
              <a:avLst/>
            </a:prstGeom>
            <a:solidFill>
              <a:srgbClr val="2E66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07" name="Rectangle 32">
              <a:extLst>
                <a:ext uri="{FF2B5EF4-FFF2-40B4-BE49-F238E27FC236}">
                  <a16:creationId xmlns:a16="http://schemas.microsoft.com/office/drawing/2014/main" id="{95C76F70-A8B7-7509-4A66-07FC7FA9BA49}"/>
                </a:ext>
              </a:extLst>
            </p:cNvPr>
            <p:cNvSpPr>
              <a:spLocks noChangeArrowheads="1"/>
            </p:cNvSpPr>
            <p:nvPr/>
          </p:nvSpPr>
          <p:spPr bwMode="auto">
            <a:xfrm>
              <a:off x="7128551" y="6222963"/>
              <a:ext cx="15333" cy="75013"/>
            </a:xfrm>
            <a:prstGeom prst="rect">
              <a:avLst/>
            </a:prstGeom>
            <a:solidFill>
              <a:srgbClr val="2E66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08" name="Rectangle 33">
              <a:extLst>
                <a:ext uri="{FF2B5EF4-FFF2-40B4-BE49-F238E27FC236}">
                  <a16:creationId xmlns:a16="http://schemas.microsoft.com/office/drawing/2014/main" id="{37842140-9FE0-8AA7-507F-BC51D2C9CF6F}"/>
                </a:ext>
              </a:extLst>
            </p:cNvPr>
            <p:cNvSpPr>
              <a:spLocks noChangeArrowheads="1"/>
            </p:cNvSpPr>
            <p:nvPr/>
          </p:nvSpPr>
          <p:spPr bwMode="auto">
            <a:xfrm>
              <a:off x="7105186" y="6222963"/>
              <a:ext cx="14603" cy="75013"/>
            </a:xfrm>
            <a:prstGeom prst="rect">
              <a:avLst/>
            </a:prstGeom>
            <a:solidFill>
              <a:srgbClr val="2E66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09" name="Rectangle 34">
              <a:extLst>
                <a:ext uri="{FF2B5EF4-FFF2-40B4-BE49-F238E27FC236}">
                  <a16:creationId xmlns:a16="http://schemas.microsoft.com/office/drawing/2014/main" id="{C74577B9-0965-CB38-77E9-5DEF5E7D9020}"/>
                </a:ext>
              </a:extLst>
            </p:cNvPr>
            <p:cNvSpPr>
              <a:spLocks noChangeArrowheads="1"/>
            </p:cNvSpPr>
            <p:nvPr/>
          </p:nvSpPr>
          <p:spPr bwMode="auto">
            <a:xfrm>
              <a:off x="7081091" y="6222963"/>
              <a:ext cx="15333" cy="75013"/>
            </a:xfrm>
            <a:prstGeom prst="rect">
              <a:avLst/>
            </a:prstGeom>
            <a:solidFill>
              <a:srgbClr val="2E66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10" name="Rectangle 35">
              <a:extLst>
                <a:ext uri="{FF2B5EF4-FFF2-40B4-BE49-F238E27FC236}">
                  <a16:creationId xmlns:a16="http://schemas.microsoft.com/office/drawing/2014/main" id="{D0B810A1-7391-3658-2D91-F467CCEBE2C0}"/>
                </a:ext>
              </a:extLst>
            </p:cNvPr>
            <p:cNvSpPr>
              <a:spLocks noChangeArrowheads="1"/>
            </p:cNvSpPr>
            <p:nvPr/>
          </p:nvSpPr>
          <p:spPr bwMode="auto">
            <a:xfrm>
              <a:off x="7057726" y="6222963"/>
              <a:ext cx="14603" cy="75013"/>
            </a:xfrm>
            <a:prstGeom prst="rect">
              <a:avLst/>
            </a:prstGeom>
            <a:solidFill>
              <a:srgbClr val="2E66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11" name="Rectangle 36">
              <a:extLst>
                <a:ext uri="{FF2B5EF4-FFF2-40B4-BE49-F238E27FC236}">
                  <a16:creationId xmlns:a16="http://schemas.microsoft.com/office/drawing/2014/main" id="{EF891C0A-043F-E73E-CAEC-F357AA81E187}"/>
                </a:ext>
              </a:extLst>
            </p:cNvPr>
            <p:cNvSpPr>
              <a:spLocks noChangeArrowheads="1"/>
            </p:cNvSpPr>
            <p:nvPr/>
          </p:nvSpPr>
          <p:spPr bwMode="auto">
            <a:xfrm>
              <a:off x="6915346" y="6222963"/>
              <a:ext cx="14603" cy="75013"/>
            </a:xfrm>
            <a:prstGeom prst="rect">
              <a:avLst/>
            </a:prstGeom>
            <a:solidFill>
              <a:srgbClr val="2E66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12" name="Rectangle 37">
              <a:extLst>
                <a:ext uri="{FF2B5EF4-FFF2-40B4-BE49-F238E27FC236}">
                  <a16:creationId xmlns:a16="http://schemas.microsoft.com/office/drawing/2014/main" id="{D76F6EE9-A41D-91F3-1A74-068B99DBCA23}"/>
                </a:ext>
              </a:extLst>
            </p:cNvPr>
            <p:cNvSpPr>
              <a:spLocks noChangeArrowheads="1"/>
            </p:cNvSpPr>
            <p:nvPr/>
          </p:nvSpPr>
          <p:spPr bwMode="auto">
            <a:xfrm>
              <a:off x="6891251" y="6222963"/>
              <a:ext cx="15333" cy="75013"/>
            </a:xfrm>
            <a:prstGeom prst="rect">
              <a:avLst/>
            </a:prstGeom>
            <a:solidFill>
              <a:srgbClr val="2E66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13" name="Rectangle 38">
              <a:extLst>
                <a:ext uri="{FF2B5EF4-FFF2-40B4-BE49-F238E27FC236}">
                  <a16:creationId xmlns:a16="http://schemas.microsoft.com/office/drawing/2014/main" id="{8FAE7865-98BE-46FB-446D-F92F3ED22FE3}"/>
                </a:ext>
              </a:extLst>
            </p:cNvPr>
            <p:cNvSpPr>
              <a:spLocks noChangeArrowheads="1"/>
            </p:cNvSpPr>
            <p:nvPr/>
          </p:nvSpPr>
          <p:spPr bwMode="auto">
            <a:xfrm>
              <a:off x="6867156" y="6222963"/>
              <a:ext cx="13873" cy="75013"/>
            </a:xfrm>
            <a:prstGeom prst="rect">
              <a:avLst/>
            </a:prstGeom>
            <a:solidFill>
              <a:srgbClr val="2E66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14" name="Rectangle 39">
              <a:extLst>
                <a:ext uri="{FF2B5EF4-FFF2-40B4-BE49-F238E27FC236}">
                  <a16:creationId xmlns:a16="http://schemas.microsoft.com/office/drawing/2014/main" id="{1C470A72-7417-C013-140D-D6CAC86C8295}"/>
                </a:ext>
              </a:extLst>
            </p:cNvPr>
            <p:cNvSpPr>
              <a:spLocks noChangeArrowheads="1"/>
            </p:cNvSpPr>
            <p:nvPr/>
          </p:nvSpPr>
          <p:spPr bwMode="auto">
            <a:xfrm>
              <a:off x="6843791" y="6222963"/>
              <a:ext cx="13873" cy="75013"/>
            </a:xfrm>
            <a:prstGeom prst="rect">
              <a:avLst/>
            </a:prstGeom>
            <a:solidFill>
              <a:srgbClr val="2E66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15" name="Rectangle 40">
              <a:extLst>
                <a:ext uri="{FF2B5EF4-FFF2-40B4-BE49-F238E27FC236}">
                  <a16:creationId xmlns:a16="http://schemas.microsoft.com/office/drawing/2014/main" id="{90EB3B09-8AD9-5DB5-25A0-36A27817FA30}"/>
                </a:ext>
              </a:extLst>
            </p:cNvPr>
            <p:cNvSpPr>
              <a:spLocks noChangeArrowheads="1"/>
            </p:cNvSpPr>
            <p:nvPr/>
          </p:nvSpPr>
          <p:spPr bwMode="auto">
            <a:xfrm>
              <a:off x="6843791" y="6302921"/>
              <a:ext cx="93460" cy="21432"/>
            </a:xfrm>
            <a:prstGeom prst="rect">
              <a:avLst/>
            </a:prstGeom>
            <a:solidFill>
              <a:srgbClr val="2E66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16" name="Freeform 41">
              <a:extLst>
                <a:ext uri="{FF2B5EF4-FFF2-40B4-BE49-F238E27FC236}">
                  <a16:creationId xmlns:a16="http://schemas.microsoft.com/office/drawing/2014/main" id="{3FA29702-307C-3C2B-3E50-8C44BB34E003}"/>
                </a:ext>
              </a:extLst>
            </p:cNvPr>
            <p:cNvSpPr>
              <a:spLocks/>
            </p:cNvSpPr>
            <p:nvPr/>
          </p:nvSpPr>
          <p:spPr bwMode="auto">
            <a:xfrm>
              <a:off x="7247565" y="6222963"/>
              <a:ext cx="15333" cy="75013"/>
            </a:xfrm>
            <a:custGeom>
              <a:avLst/>
              <a:gdLst>
                <a:gd name="T0" fmla="*/ 19 w 21"/>
                <a:gd name="T1" fmla="*/ 3 h 91"/>
                <a:gd name="T2" fmla="*/ 0 w 21"/>
                <a:gd name="T3" fmla="*/ 3 h 91"/>
                <a:gd name="T4" fmla="*/ 0 w 21"/>
                <a:gd name="T5" fmla="*/ 0 h 91"/>
                <a:gd name="T6" fmla="*/ 21 w 21"/>
                <a:gd name="T7" fmla="*/ 0 h 91"/>
                <a:gd name="T8" fmla="*/ 21 w 21"/>
                <a:gd name="T9" fmla="*/ 91 h 91"/>
                <a:gd name="T10" fmla="*/ 19 w 21"/>
                <a:gd name="T11" fmla="*/ 91 h 91"/>
                <a:gd name="T12" fmla="*/ 19 w 21"/>
                <a:gd name="T13" fmla="*/ 3 h 91"/>
              </a:gdLst>
              <a:ahLst/>
              <a:cxnLst>
                <a:cxn ang="0">
                  <a:pos x="T0" y="T1"/>
                </a:cxn>
                <a:cxn ang="0">
                  <a:pos x="T2" y="T3"/>
                </a:cxn>
                <a:cxn ang="0">
                  <a:pos x="T4" y="T5"/>
                </a:cxn>
                <a:cxn ang="0">
                  <a:pos x="T6" y="T7"/>
                </a:cxn>
                <a:cxn ang="0">
                  <a:pos x="T8" y="T9"/>
                </a:cxn>
                <a:cxn ang="0">
                  <a:pos x="T10" y="T11"/>
                </a:cxn>
                <a:cxn ang="0">
                  <a:pos x="T12" y="T13"/>
                </a:cxn>
              </a:cxnLst>
              <a:rect l="0" t="0" r="r" b="b"/>
              <a:pathLst>
                <a:path w="21" h="91">
                  <a:moveTo>
                    <a:pt x="19" y="3"/>
                  </a:moveTo>
                  <a:lnTo>
                    <a:pt x="0" y="3"/>
                  </a:lnTo>
                  <a:lnTo>
                    <a:pt x="0" y="0"/>
                  </a:lnTo>
                  <a:lnTo>
                    <a:pt x="21" y="0"/>
                  </a:lnTo>
                  <a:lnTo>
                    <a:pt x="21" y="91"/>
                  </a:lnTo>
                  <a:lnTo>
                    <a:pt x="19" y="91"/>
                  </a:lnTo>
                  <a:lnTo>
                    <a:pt x="19" y="3"/>
                  </a:lnTo>
                  <a:close/>
                </a:path>
              </a:pathLst>
            </a:custGeom>
            <a:solidFill>
              <a:srgbClr val="224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17" name="Freeform 42">
              <a:extLst>
                <a:ext uri="{FF2B5EF4-FFF2-40B4-BE49-F238E27FC236}">
                  <a16:creationId xmlns:a16="http://schemas.microsoft.com/office/drawing/2014/main" id="{2D929593-05EB-FDA1-21B7-9AA502DAFC97}"/>
                </a:ext>
              </a:extLst>
            </p:cNvPr>
            <p:cNvSpPr>
              <a:spLocks/>
            </p:cNvSpPr>
            <p:nvPr/>
          </p:nvSpPr>
          <p:spPr bwMode="auto">
            <a:xfrm>
              <a:off x="7296486" y="6222963"/>
              <a:ext cx="13873" cy="75013"/>
            </a:xfrm>
            <a:custGeom>
              <a:avLst/>
              <a:gdLst>
                <a:gd name="T0" fmla="*/ 17 w 19"/>
                <a:gd name="T1" fmla="*/ 3 h 91"/>
                <a:gd name="T2" fmla="*/ 0 w 19"/>
                <a:gd name="T3" fmla="*/ 3 h 91"/>
                <a:gd name="T4" fmla="*/ 0 w 19"/>
                <a:gd name="T5" fmla="*/ 0 h 91"/>
                <a:gd name="T6" fmla="*/ 19 w 19"/>
                <a:gd name="T7" fmla="*/ 0 h 91"/>
                <a:gd name="T8" fmla="*/ 19 w 19"/>
                <a:gd name="T9" fmla="*/ 91 h 91"/>
                <a:gd name="T10" fmla="*/ 17 w 19"/>
                <a:gd name="T11" fmla="*/ 91 h 91"/>
                <a:gd name="T12" fmla="*/ 17 w 19"/>
                <a:gd name="T13" fmla="*/ 3 h 91"/>
              </a:gdLst>
              <a:ahLst/>
              <a:cxnLst>
                <a:cxn ang="0">
                  <a:pos x="T0" y="T1"/>
                </a:cxn>
                <a:cxn ang="0">
                  <a:pos x="T2" y="T3"/>
                </a:cxn>
                <a:cxn ang="0">
                  <a:pos x="T4" y="T5"/>
                </a:cxn>
                <a:cxn ang="0">
                  <a:pos x="T6" y="T7"/>
                </a:cxn>
                <a:cxn ang="0">
                  <a:pos x="T8" y="T9"/>
                </a:cxn>
                <a:cxn ang="0">
                  <a:pos x="T10" y="T11"/>
                </a:cxn>
                <a:cxn ang="0">
                  <a:pos x="T12" y="T13"/>
                </a:cxn>
              </a:cxnLst>
              <a:rect l="0" t="0" r="r" b="b"/>
              <a:pathLst>
                <a:path w="19" h="91">
                  <a:moveTo>
                    <a:pt x="17" y="3"/>
                  </a:moveTo>
                  <a:lnTo>
                    <a:pt x="0" y="3"/>
                  </a:lnTo>
                  <a:lnTo>
                    <a:pt x="0" y="0"/>
                  </a:lnTo>
                  <a:lnTo>
                    <a:pt x="19" y="0"/>
                  </a:lnTo>
                  <a:lnTo>
                    <a:pt x="19" y="91"/>
                  </a:lnTo>
                  <a:lnTo>
                    <a:pt x="17" y="91"/>
                  </a:lnTo>
                  <a:lnTo>
                    <a:pt x="17" y="3"/>
                  </a:lnTo>
                  <a:close/>
                </a:path>
              </a:pathLst>
            </a:custGeom>
            <a:solidFill>
              <a:srgbClr val="224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18" name="Freeform 43">
              <a:extLst>
                <a:ext uri="{FF2B5EF4-FFF2-40B4-BE49-F238E27FC236}">
                  <a16:creationId xmlns:a16="http://schemas.microsoft.com/office/drawing/2014/main" id="{A56E4B71-6949-A7C7-9FAA-D9F1C3833A4E}"/>
                </a:ext>
              </a:extLst>
            </p:cNvPr>
            <p:cNvSpPr>
              <a:spLocks/>
            </p:cNvSpPr>
            <p:nvPr/>
          </p:nvSpPr>
          <p:spPr bwMode="auto">
            <a:xfrm>
              <a:off x="7319851" y="6222963"/>
              <a:ext cx="13873" cy="75013"/>
            </a:xfrm>
            <a:custGeom>
              <a:avLst/>
              <a:gdLst>
                <a:gd name="T0" fmla="*/ 17 w 19"/>
                <a:gd name="T1" fmla="*/ 3 h 91"/>
                <a:gd name="T2" fmla="*/ 0 w 19"/>
                <a:gd name="T3" fmla="*/ 3 h 91"/>
                <a:gd name="T4" fmla="*/ 0 w 19"/>
                <a:gd name="T5" fmla="*/ 0 h 91"/>
                <a:gd name="T6" fmla="*/ 19 w 19"/>
                <a:gd name="T7" fmla="*/ 0 h 91"/>
                <a:gd name="T8" fmla="*/ 19 w 19"/>
                <a:gd name="T9" fmla="*/ 91 h 91"/>
                <a:gd name="T10" fmla="*/ 17 w 19"/>
                <a:gd name="T11" fmla="*/ 91 h 91"/>
                <a:gd name="T12" fmla="*/ 17 w 19"/>
                <a:gd name="T13" fmla="*/ 3 h 91"/>
              </a:gdLst>
              <a:ahLst/>
              <a:cxnLst>
                <a:cxn ang="0">
                  <a:pos x="T0" y="T1"/>
                </a:cxn>
                <a:cxn ang="0">
                  <a:pos x="T2" y="T3"/>
                </a:cxn>
                <a:cxn ang="0">
                  <a:pos x="T4" y="T5"/>
                </a:cxn>
                <a:cxn ang="0">
                  <a:pos x="T6" y="T7"/>
                </a:cxn>
                <a:cxn ang="0">
                  <a:pos x="T8" y="T9"/>
                </a:cxn>
                <a:cxn ang="0">
                  <a:pos x="T10" y="T11"/>
                </a:cxn>
                <a:cxn ang="0">
                  <a:pos x="T12" y="T13"/>
                </a:cxn>
              </a:cxnLst>
              <a:rect l="0" t="0" r="r" b="b"/>
              <a:pathLst>
                <a:path w="19" h="91">
                  <a:moveTo>
                    <a:pt x="17" y="3"/>
                  </a:moveTo>
                  <a:lnTo>
                    <a:pt x="0" y="3"/>
                  </a:lnTo>
                  <a:lnTo>
                    <a:pt x="0" y="0"/>
                  </a:lnTo>
                  <a:lnTo>
                    <a:pt x="19" y="0"/>
                  </a:lnTo>
                  <a:lnTo>
                    <a:pt x="19" y="91"/>
                  </a:lnTo>
                  <a:lnTo>
                    <a:pt x="17" y="91"/>
                  </a:lnTo>
                  <a:lnTo>
                    <a:pt x="17" y="3"/>
                  </a:lnTo>
                  <a:close/>
                </a:path>
              </a:pathLst>
            </a:custGeom>
            <a:solidFill>
              <a:srgbClr val="224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19" name="Freeform 44">
              <a:extLst>
                <a:ext uri="{FF2B5EF4-FFF2-40B4-BE49-F238E27FC236}">
                  <a16:creationId xmlns:a16="http://schemas.microsoft.com/office/drawing/2014/main" id="{39C11481-7506-7438-8A7C-6959C0AE42D1}"/>
                </a:ext>
              </a:extLst>
            </p:cNvPr>
            <p:cNvSpPr>
              <a:spLocks/>
            </p:cNvSpPr>
            <p:nvPr/>
          </p:nvSpPr>
          <p:spPr bwMode="auto">
            <a:xfrm>
              <a:off x="7270931" y="6222963"/>
              <a:ext cx="15333" cy="75013"/>
            </a:xfrm>
            <a:custGeom>
              <a:avLst/>
              <a:gdLst>
                <a:gd name="T0" fmla="*/ 19 w 21"/>
                <a:gd name="T1" fmla="*/ 3 h 91"/>
                <a:gd name="T2" fmla="*/ 0 w 21"/>
                <a:gd name="T3" fmla="*/ 3 h 91"/>
                <a:gd name="T4" fmla="*/ 0 w 21"/>
                <a:gd name="T5" fmla="*/ 0 h 91"/>
                <a:gd name="T6" fmla="*/ 21 w 21"/>
                <a:gd name="T7" fmla="*/ 0 h 91"/>
                <a:gd name="T8" fmla="*/ 21 w 21"/>
                <a:gd name="T9" fmla="*/ 91 h 91"/>
                <a:gd name="T10" fmla="*/ 19 w 21"/>
                <a:gd name="T11" fmla="*/ 91 h 91"/>
                <a:gd name="T12" fmla="*/ 19 w 21"/>
                <a:gd name="T13" fmla="*/ 3 h 91"/>
              </a:gdLst>
              <a:ahLst/>
              <a:cxnLst>
                <a:cxn ang="0">
                  <a:pos x="T0" y="T1"/>
                </a:cxn>
                <a:cxn ang="0">
                  <a:pos x="T2" y="T3"/>
                </a:cxn>
                <a:cxn ang="0">
                  <a:pos x="T4" y="T5"/>
                </a:cxn>
                <a:cxn ang="0">
                  <a:pos x="T6" y="T7"/>
                </a:cxn>
                <a:cxn ang="0">
                  <a:pos x="T8" y="T9"/>
                </a:cxn>
                <a:cxn ang="0">
                  <a:pos x="T10" y="T11"/>
                </a:cxn>
                <a:cxn ang="0">
                  <a:pos x="T12" y="T13"/>
                </a:cxn>
              </a:cxnLst>
              <a:rect l="0" t="0" r="r" b="b"/>
              <a:pathLst>
                <a:path w="21" h="91">
                  <a:moveTo>
                    <a:pt x="19" y="3"/>
                  </a:moveTo>
                  <a:lnTo>
                    <a:pt x="0" y="3"/>
                  </a:lnTo>
                  <a:lnTo>
                    <a:pt x="0" y="0"/>
                  </a:lnTo>
                  <a:lnTo>
                    <a:pt x="21" y="0"/>
                  </a:lnTo>
                  <a:lnTo>
                    <a:pt x="21" y="91"/>
                  </a:lnTo>
                  <a:lnTo>
                    <a:pt x="19" y="91"/>
                  </a:lnTo>
                  <a:lnTo>
                    <a:pt x="19" y="3"/>
                  </a:lnTo>
                  <a:close/>
                </a:path>
              </a:pathLst>
            </a:custGeom>
            <a:solidFill>
              <a:srgbClr val="224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20" name="Freeform 45">
              <a:extLst>
                <a:ext uri="{FF2B5EF4-FFF2-40B4-BE49-F238E27FC236}">
                  <a16:creationId xmlns:a16="http://schemas.microsoft.com/office/drawing/2014/main" id="{084D5232-C723-5871-AAC8-8603C8717479}"/>
                </a:ext>
              </a:extLst>
            </p:cNvPr>
            <p:cNvSpPr>
              <a:spLocks/>
            </p:cNvSpPr>
            <p:nvPr/>
          </p:nvSpPr>
          <p:spPr bwMode="auto">
            <a:xfrm>
              <a:off x="6891251" y="6222963"/>
              <a:ext cx="15333" cy="75013"/>
            </a:xfrm>
            <a:custGeom>
              <a:avLst/>
              <a:gdLst>
                <a:gd name="T0" fmla="*/ 17 w 21"/>
                <a:gd name="T1" fmla="*/ 3 h 91"/>
                <a:gd name="T2" fmla="*/ 0 w 21"/>
                <a:gd name="T3" fmla="*/ 3 h 91"/>
                <a:gd name="T4" fmla="*/ 0 w 21"/>
                <a:gd name="T5" fmla="*/ 0 h 91"/>
                <a:gd name="T6" fmla="*/ 21 w 21"/>
                <a:gd name="T7" fmla="*/ 0 h 91"/>
                <a:gd name="T8" fmla="*/ 21 w 21"/>
                <a:gd name="T9" fmla="*/ 91 h 91"/>
                <a:gd name="T10" fmla="*/ 17 w 21"/>
                <a:gd name="T11" fmla="*/ 91 h 91"/>
                <a:gd name="T12" fmla="*/ 17 w 21"/>
                <a:gd name="T13" fmla="*/ 3 h 91"/>
              </a:gdLst>
              <a:ahLst/>
              <a:cxnLst>
                <a:cxn ang="0">
                  <a:pos x="T0" y="T1"/>
                </a:cxn>
                <a:cxn ang="0">
                  <a:pos x="T2" y="T3"/>
                </a:cxn>
                <a:cxn ang="0">
                  <a:pos x="T4" y="T5"/>
                </a:cxn>
                <a:cxn ang="0">
                  <a:pos x="T6" y="T7"/>
                </a:cxn>
                <a:cxn ang="0">
                  <a:pos x="T8" y="T9"/>
                </a:cxn>
                <a:cxn ang="0">
                  <a:pos x="T10" y="T11"/>
                </a:cxn>
                <a:cxn ang="0">
                  <a:pos x="T12" y="T13"/>
                </a:cxn>
              </a:cxnLst>
              <a:rect l="0" t="0" r="r" b="b"/>
              <a:pathLst>
                <a:path w="21" h="91">
                  <a:moveTo>
                    <a:pt x="17" y="3"/>
                  </a:moveTo>
                  <a:lnTo>
                    <a:pt x="0" y="3"/>
                  </a:lnTo>
                  <a:lnTo>
                    <a:pt x="0" y="0"/>
                  </a:lnTo>
                  <a:lnTo>
                    <a:pt x="21" y="0"/>
                  </a:lnTo>
                  <a:lnTo>
                    <a:pt x="21" y="91"/>
                  </a:lnTo>
                  <a:lnTo>
                    <a:pt x="17" y="91"/>
                  </a:lnTo>
                  <a:lnTo>
                    <a:pt x="17" y="3"/>
                  </a:lnTo>
                  <a:close/>
                </a:path>
              </a:pathLst>
            </a:custGeom>
            <a:solidFill>
              <a:srgbClr val="224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21" name="Freeform 46">
              <a:extLst>
                <a:ext uri="{FF2B5EF4-FFF2-40B4-BE49-F238E27FC236}">
                  <a16:creationId xmlns:a16="http://schemas.microsoft.com/office/drawing/2014/main" id="{F0B6C01A-E7F2-66E3-8433-2AB2ECB49CB8}"/>
                </a:ext>
              </a:extLst>
            </p:cNvPr>
            <p:cNvSpPr>
              <a:spLocks/>
            </p:cNvSpPr>
            <p:nvPr/>
          </p:nvSpPr>
          <p:spPr bwMode="auto">
            <a:xfrm>
              <a:off x="6915346" y="6222963"/>
              <a:ext cx="14603" cy="75013"/>
            </a:xfrm>
            <a:custGeom>
              <a:avLst/>
              <a:gdLst>
                <a:gd name="T0" fmla="*/ 17 w 20"/>
                <a:gd name="T1" fmla="*/ 3 h 91"/>
                <a:gd name="T2" fmla="*/ 0 w 20"/>
                <a:gd name="T3" fmla="*/ 3 h 91"/>
                <a:gd name="T4" fmla="*/ 0 w 20"/>
                <a:gd name="T5" fmla="*/ 0 h 91"/>
                <a:gd name="T6" fmla="*/ 20 w 20"/>
                <a:gd name="T7" fmla="*/ 0 h 91"/>
                <a:gd name="T8" fmla="*/ 20 w 20"/>
                <a:gd name="T9" fmla="*/ 91 h 91"/>
                <a:gd name="T10" fmla="*/ 17 w 20"/>
                <a:gd name="T11" fmla="*/ 91 h 91"/>
                <a:gd name="T12" fmla="*/ 17 w 20"/>
                <a:gd name="T13" fmla="*/ 3 h 91"/>
              </a:gdLst>
              <a:ahLst/>
              <a:cxnLst>
                <a:cxn ang="0">
                  <a:pos x="T0" y="T1"/>
                </a:cxn>
                <a:cxn ang="0">
                  <a:pos x="T2" y="T3"/>
                </a:cxn>
                <a:cxn ang="0">
                  <a:pos x="T4" y="T5"/>
                </a:cxn>
                <a:cxn ang="0">
                  <a:pos x="T6" y="T7"/>
                </a:cxn>
                <a:cxn ang="0">
                  <a:pos x="T8" y="T9"/>
                </a:cxn>
                <a:cxn ang="0">
                  <a:pos x="T10" y="T11"/>
                </a:cxn>
                <a:cxn ang="0">
                  <a:pos x="T12" y="T13"/>
                </a:cxn>
              </a:cxnLst>
              <a:rect l="0" t="0" r="r" b="b"/>
              <a:pathLst>
                <a:path w="20" h="91">
                  <a:moveTo>
                    <a:pt x="17" y="3"/>
                  </a:moveTo>
                  <a:lnTo>
                    <a:pt x="0" y="3"/>
                  </a:lnTo>
                  <a:lnTo>
                    <a:pt x="0" y="0"/>
                  </a:lnTo>
                  <a:lnTo>
                    <a:pt x="20" y="0"/>
                  </a:lnTo>
                  <a:lnTo>
                    <a:pt x="20" y="91"/>
                  </a:lnTo>
                  <a:lnTo>
                    <a:pt x="17" y="91"/>
                  </a:lnTo>
                  <a:lnTo>
                    <a:pt x="17" y="3"/>
                  </a:lnTo>
                  <a:close/>
                </a:path>
              </a:pathLst>
            </a:custGeom>
            <a:solidFill>
              <a:srgbClr val="224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22" name="Freeform 47">
              <a:extLst>
                <a:ext uri="{FF2B5EF4-FFF2-40B4-BE49-F238E27FC236}">
                  <a16:creationId xmlns:a16="http://schemas.microsoft.com/office/drawing/2014/main" id="{B8113524-7668-EEB9-D6E5-5554906DBF15}"/>
                </a:ext>
              </a:extLst>
            </p:cNvPr>
            <p:cNvSpPr>
              <a:spLocks/>
            </p:cNvSpPr>
            <p:nvPr/>
          </p:nvSpPr>
          <p:spPr bwMode="auto">
            <a:xfrm>
              <a:off x="6843791" y="6222963"/>
              <a:ext cx="13873" cy="75013"/>
            </a:xfrm>
            <a:custGeom>
              <a:avLst/>
              <a:gdLst>
                <a:gd name="T0" fmla="*/ 17 w 19"/>
                <a:gd name="T1" fmla="*/ 3 h 91"/>
                <a:gd name="T2" fmla="*/ 0 w 19"/>
                <a:gd name="T3" fmla="*/ 3 h 91"/>
                <a:gd name="T4" fmla="*/ 0 w 19"/>
                <a:gd name="T5" fmla="*/ 0 h 91"/>
                <a:gd name="T6" fmla="*/ 19 w 19"/>
                <a:gd name="T7" fmla="*/ 0 h 91"/>
                <a:gd name="T8" fmla="*/ 19 w 19"/>
                <a:gd name="T9" fmla="*/ 91 h 91"/>
                <a:gd name="T10" fmla="*/ 17 w 19"/>
                <a:gd name="T11" fmla="*/ 91 h 91"/>
                <a:gd name="T12" fmla="*/ 17 w 19"/>
                <a:gd name="T13" fmla="*/ 3 h 91"/>
              </a:gdLst>
              <a:ahLst/>
              <a:cxnLst>
                <a:cxn ang="0">
                  <a:pos x="T0" y="T1"/>
                </a:cxn>
                <a:cxn ang="0">
                  <a:pos x="T2" y="T3"/>
                </a:cxn>
                <a:cxn ang="0">
                  <a:pos x="T4" y="T5"/>
                </a:cxn>
                <a:cxn ang="0">
                  <a:pos x="T6" y="T7"/>
                </a:cxn>
                <a:cxn ang="0">
                  <a:pos x="T8" y="T9"/>
                </a:cxn>
                <a:cxn ang="0">
                  <a:pos x="T10" y="T11"/>
                </a:cxn>
                <a:cxn ang="0">
                  <a:pos x="T12" y="T13"/>
                </a:cxn>
              </a:cxnLst>
              <a:rect l="0" t="0" r="r" b="b"/>
              <a:pathLst>
                <a:path w="19" h="91">
                  <a:moveTo>
                    <a:pt x="17" y="3"/>
                  </a:moveTo>
                  <a:lnTo>
                    <a:pt x="0" y="3"/>
                  </a:lnTo>
                  <a:lnTo>
                    <a:pt x="0" y="0"/>
                  </a:lnTo>
                  <a:lnTo>
                    <a:pt x="19" y="0"/>
                  </a:lnTo>
                  <a:lnTo>
                    <a:pt x="19" y="91"/>
                  </a:lnTo>
                  <a:lnTo>
                    <a:pt x="17" y="91"/>
                  </a:lnTo>
                  <a:lnTo>
                    <a:pt x="17" y="3"/>
                  </a:lnTo>
                  <a:close/>
                </a:path>
              </a:pathLst>
            </a:custGeom>
            <a:solidFill>
              <a:srgbClr val="224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23" name="Freeform 48">
              <a:extLst>
                <a:ext uri="{FF2B5EF4-FFF2-40B4-BE49-F238E27FC236}">
                  <a16:creationId xmlns:a16="http://schemas.microsoft.com/office/drawing/2014/main" id="{BCF9773A-E31A-BF54-D134-B1C1056B40A5}"/>
                </a:ext>
              </a:extLst>
            </p:cNvPr>
            <p:cNvSpPr>
              <a:spLocks/>
            </p:cNvSpPr>
            <p:nvPr/>
          </p:nvSpPr>
          <p:spPr bwMode="auto">
            <a:xfrm>
              <a:off x="6867156" y="6222963"/>
              <a:ext cx="13873" cy="75013"/>
            </a:xfrm>
            <a:custGeom>
              <a:avLst/>
              <a:gdLst>
                <a:gd name="T0" fmla="*/ 18 w 19"/>
                <a:gd name="T1" fmla="*/ 3 h 91"/>
                <a:gd name="T2" fmla="*/ 0 w 19"/>
                <a:gd name="T3" fmla="*/ 3 h 91"/>
                <a:gd name="T4" fmla="*/ 0 w 19"/>
                <a:gd name="T5" fmla="*/ 0 h 91"/>
                <a:gd name="T6" fmla="*/ 19 w 19"/>
                <a:gd name="T7" fmla="*/ 0 h 91"/>
                <a:gd name="T8" fmla="*/ 19 w 19"/>
                <a:gd name="T9" fmla="*/ 91 h 91"/>
                <a:gd name="T10" fmla="*/ 18 w 19"/>
                <a:gd name="T11" fmla="*/ 91 h 91"/>
                <a:gd name="T12" fmla="*/ 18 w 19"/>
                <a:gd name="T13" fmla="*/ 3 h 91"/>
              </a:gdLst>
              <a:ahLst/>
              <a:cxnLst>
                <a:cxn ang="0">
                  <a:pos x="T0" y="T1"/>
                </a:cxn>
                <a:cxn ang="0">
                  <a:pos x="T2" y="T3"/>
                </a:cxn>
                <a:cxn ang="0">
                  <a:pos x="T4" y="T5"/>
                </a:cxn>
                <a:cxn ang="0">
                  <a:pos x="T6" y="T7"/>
                </a:cxn>
                <a:cxn ang="0">
                  <a:pos x="T8" y="T9"/>
                </a:cxn>
                <a:cxn ang="0">
                  <a:pos x="T10" y="T11"/>
                </a:cxn>
                <a:cxn ang="0">
                  <a:pos x="T12" y="T13"/>
                </a:cxn>
              </a:cxnLst>
              <a:rect l="0" t="0" r="r" b="b"/>
              <a:pathLst>
                <a:path w="19" h="91">
                  <a:moveTo>
                    <a:pt x="18" y="3"/>
                  </a:moveTo>
                  <a:lnTo>
                    <a:pt x="0" y="3"/>
                  </a:lnTo>
                  <a:lnTo>
                    <a:pt x="0" y="0"/>
                  </a:lnTo>
                  <a:lnTo>
                    <a:pt x="19" y="0"/>
                  </a:lnTo>
                  <a:lnTo>
                    <a:pt x="19" y="91"/>
                  </a:lnTo>
                  <a:lnTo>
                    <a:pt x="18" y="91"/>
                  </a:lnTo>
                  <a:lnTo>
                    <a:pt x="18" y="3"/>
                  </a:lnTo>
                  <a:close/>
                </a:path>
              </a:pathLst>
            </a:custGeom>
            <a:solidFill>
              <a:srgbClr val="224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24" name="Freeform 49">
              <a:extLst>
                <a:ext uri="{FF2B5EF4-FFF2-40B4-BE49-F238E27FC236}">
                  <a16:creationId xmlns:a16="http://schemas.microsoft.com/office/drawing/2014/main" id="{8DD30CDD-8BE5-C1F7-5614-2DFED3A16A35}"/>
                </a:ext>
              </a:extLst>
            </p:cNvPr>
            <p:cNvSpPr>
              <a:spLocks/>
            </p:cNvSpPr>
            <p:nvPr/>
          </p:nvSpPr>
          <p:spPr bwMode="auto">
            <a:xfrm>
              <a:off x="7152646" y="6222963"/>
              <a:ext cx="14603" cy="75013"/>
            </a:xfrm>
            <a:custGeom>
              <a:avLst/>
              <a:gdLst>
                <a:gd name="T0" fmla="*/ 17 w 20"/>
                <a:gd name="T1" fmla="*/ 3 h 91"/>
                <a:gd name="T2" fmla="*/ 0 w 20"/>
                <a:gd name="T3" fmla="*/ 3 h 91"/>
                <a:gd name="T4" fmla="*/ 0 w 20"/>
                <a:gd name="T5" fmla="*/ 0 h 91"/>
                <a:gd name="T6" fmla="*/ 20 w 20"/>
                <a:gd name="T7" fmla="*/ 0 h 91"/>
                <a:gd name="T8" fmla="*/ 20 w 20"/>
                <a:gd name="T9" fmla="*/ 91 h 91"/>
                <a:gd name="T10" fmla="*/ 17 w 20"/>
                <a:gd name="T11" fmla="*/ 91 h 91"/>
                <a:gd name="T12" fmla="*/ 17 w 20"/>
                <a:gd name="T13" fmla="*/ 3 h 91"/>
              </a:gdLst>
              <a:ahLst/>
              <a:cxnLst>
                <a:cxn ang="0">
                  <a:pos x="T0" y="T1"/>
                </a:cxn>
                <a:cxn ang="0">
                  <a:pos x="T2" y="T3"/>
                </a:cxn>
                <a:cxn ang="0">
                  <a:pos x="T4" y="T5"/>
                </a:cxn>
                <a:cxn ang="0">
                  <a:pos x="T6" y="T7"/>
                </a:cxn>
                <a:cxn ang="0">
                  <a:pos x="T8" y="T9"/>
                </a:cxn>
                <a:cxn ang="0">
                  <a:pos x="T10" y="T11"/>
                </a:cxn>
                <a:cxn ang="0">
                  <a:pos x="T12" y="T13"/>
                </a:cxn>
              </a:cxnLst>
              <a:rect l="0" t="0" r="r" b="b"/>
              <a:pathLst>
                <a:path w="20" h="91">
                  <a:moveTo>
                    <a:pt x="17" y="3"/>
                  </a:moveTo>
                  <a:lnTo>
                    <a:pt x="0" y="3"/>
                  </a:lnTo>
                  <a:lnTo>
                    <a:pt x="0" y="0"/>
                  </a:lnTo>
                  <a:lnTo>
                    <a:pt x="20" y="0"/>
                  </a:lnTo>
                  <a:lnTo>
                    <a:pt x="20" y="91"/>
                  </a:lnTo>
                  <a:lnTo>
                    <a:pt x="17" y="91"/>
                  </a:lnTo>
                  <a:lnTo>
                    <a:pt x="17" y="3"/>
                  </a:lnTo>
                  <a:close/>
                </a:path>
              </a:pathLst>
            </a:custGeom>
            <a:solidFill>
              <a:srgbClr val="224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25" name="Freeform 50">
              <a:extLst>
                <a:ext uri="{FF2B5EF4-FFF2-40B4-BE49-F238E27FC236}">
                  <a16:creationId xmlns:a16="http://schemas.microsoft.com/office/drawing/2014/main" id="{7EC39B6C-AD13-3F19-CAC4-71254D895076}"/>
                </a:ext>
              </a:extLst>
            </p:cNvPr>
            <p:cNvSpPr>
              <a:spLocks/>
            </p:cNvSpPr>
            <p:nvPr/>
          </p:nvSpPr>
          <p:spPr bwMode="auto">
            <a:xfrm>
              <a:off x="7223471" y="6222963"/>
              <a:ext cx="15333" cy="75013"/>
            </a:xfrm>
            <a:custGeom>
              <a:avLst/>
              <a:gdLst>
                <a:gd name="T0" fmla="*/ 18 w 21"/>
                <a:gd name="T1" fmla="*/ 3 h 91"/>
                <a:gd name="T2" fmla="*/ 0 w 21"/>
                <a:gd name="T3" fmla="*/ 3 h 91"/>
                <a:gd name="T4" fmla="*/ 0 w 21"/>
                <a:gd name="T5" fmla="*/ 0 h 91"/>
                <a:gd name="T6" fmla="*/ 21 w 21"/>
                <a:gd name="T7" fmla="*/ 0 h 91"/>
                <a:gd name="T8" fmla="*/ 21 w 21"/>
                <a:gd name="T9" fmla="*/ 91 h 91"/>
                <a:gd name="T10" fmla="*/ 18 w 21"/>
                <a:gd name="T11" fmla="*/ 91 h 91"/>
                <a:gd name="T12" fmla="*/ 18 w 21"/>
                <a:gd name="T13" fmla="*/ 3 h 91"/>
              </a:gdLst>
              <a:ahLst/>
              <a:cxnLst>
                <a:cxn ang="0">
                  <a:pos x="T0" y="T1"/>
                </a:cxn>
                <a:cxn ang="0">
                  <a:pos x="T2" y="T3"/>
                </a:cxn>
                <a:cxn ang="0">
                  <a:pos x="T4" y="T5"/>
                </a:cxn>
                <a:cxn ang="0">
                  <a:pos x="T6" y="T7"/>
                </a:cxn>
                <a:cxn ang="0">
                  <a:pos x="T8" y="T9"/>
                </a:cxn>
                <a:cxn ang="0">
                  <a:pos x="T10" y="T11"/>
                </a:cxn>
                <a:cxn ang="0">
                  <a:pos x="T12" y="T13"/>
                </a:cxn>
              </a:cxnLst>
              <a:rect l="0" t="0" r="r" b="b"/>
              <a:pathLst>
                <a:path w="21" h="91">
                  <a:moveTo>
                    <a:pt x="18" y="3"/>
                  </a:moveTo>
                  <a:lnTo>
                    <a:pt x="0" y="3"/>
                  </a:lnTo>
                  <a:lnTo>
                    <a:pt x="0" y="0"/>
                  </a:lnTo>
                  <a:lnTo>
                    <a:pt x="21" y="0"/>
                  </a:lnTo>
                  <a:lnTo>
                    <a:pt x="21" y="91"/>
                  </a:lnTo>
                  <a:lnTo>
                    <a:pt x="18" y="91"/>
                  </a:lnTo>
                  <a:lnTo>
                    <a:pt x="18" y="3"/>
                  </a:lnTo>
                  <a:close/>
                </a:path>
              </a:pathLst>
            </a:custGeom>
            <a:solidFill>
              <a:srgbClr val="224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26" name="Freeform 51">
              <a:extLst>
                <a:ext uri="{FF2B5EF4-FFF2-40B4-BE49-F238E27FC236}">
                  <a16:creationId xmlns:a16="http://schemas.microsoft.com/office/drawing/2014/main" id="{252920B8-732D-DB41-E4AF-C05FDA13B774}"/>
                </a:ext>
              </a:extLst>
            </p:cNvPr>
            <p:cNvSpPr>
              <a:spLocks/>
            </p:cNvSpPr>
            <p:nvPr/>
          </p:nvSpPr>
          <p:spPr bwMode="auto">
            <a:xfrm>
              <a:off x="7081091" y="6222963"/>
              <a:ext cx="15333" cy="75013"/>
            </a:xfrm>
            <a:custGeom>
              <a:avLst/>
              <a:gdLst>
                <a:gd name="T0" fmla="*/ 17 w 21"/>
                <a:gd name="T1" fmla="*/ 3 h 91"/>
                <a:gd name="T2" fmla="*/ 0 w 21"/>
                <a:gd name="T3" fmla="*/ 3 h 91"/>
                <a:gd name="T4" fmla="*/ 0 w 21"/>
                <a:gd name="T5" fmla="*/ 0 h 91"/>
                <a:gd name="T6" fmla="*/ 21 w 21"/>
                <a:gd name="T7" fmla="*/ 0 h 91"/>
                <a:gd name="T8" fmla="*/ 21 w 21"/>
                <a:gd name="T9" fmla="*/ 91 h 91"/>
                <a:gd name="T10" fmla="*/ 17 w 21"/>
                <a:gd name="T11" fmla="*/ 91 h 91"/>
                <a:gd name="T12" fmla="*/ 17 w 21"/>
                <a:gd name="T13" fmla="*/ 3 h 91"/>
              </a:gdLst>
              <a:ahLst/>
              <a:cxnLst>
                <a:cxn ang="0">
                  <a:pos x="T0" y="T1"/>
                </a:cxn>
                <a:cxn ang="0">
                  <a:pos x="T2" y="T3"/>
                </a:cxn>
                <a:cxn ang="0">
                  <a:pos x="T4" y="T5"/>
                </a:cxn>
                <a:cxn ang="0">
                  <a:pos x="T6" y="T7"/>
                </a:cxn>
                <a:cxn ang="0">
                  <a:pos x="T8" y="T9"/>
                </a:cxn>
                <a:cxn ang="0">
                  <a:pos x="T10" y="T11"/>
                </a:cxn>
                <a:cxn ang="0">
                  <a:pos x="T12" y="T13"/>
                </a:cxn>
              </a:cxnLst>
              <a:rect l="0" t="0" r="r" b="b"/>
              <a:pathLst>
                <a:path w="21" h="91">
                  <a:moveTo>
                    <a:pt x="17" y="3"/>
                  </a:moveTo>
                  <a:lnTo>
                    <a:pt x="0" y="3"/>
                  </a:lnTo>
                  <a:lnTo>
                    <a:pt x="0" y="0"/>
                  </a:lnTo>
                  <a:lnTo>
                    <a:pt x="21" y="0"/>
                  </a:lnTo>
                  <a:lnTo>
                    <a:pt x="21" y="91"/>
                  </a:lnTo>
                  <a:lnTo>
                    <a:pt x="17" y="91"/>
                  </a:lnTo>
                  <a:lnTo>
                    <a:pt x="17" y="3"/>
                  </a:lnTo>
                  <a:close/>
                </a:path>
              </a:pathLst>
            </a:custGeom>
            <a:solidFill>
              <a:srgbClr val="224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27" name="Freeform 52">
              <a:extLst>
                <a:ext uri="{FF2B5EF4-FFF2-40B4-BE49-F238E27FC236}">
                  <a16:creationId xmlns:a16="http://schemas.microsoft.com/office/drawing/2014/main" id="{8A4E88A4-B08C-4916-9918-5235420DC9C9}"/>
                </a:ext>
              </a:extLst>
            </p:cNvPr>
            <p:cNvSpPr>
              <a:spLocks/>
            </p:cNvSpPr>
            <p:nvPr/>
          </p:nvSpPr>
          <p:spPr bwMode="auto">
            <a:xfrm>
              <a:off x="7105186" y="6222963"/>
              <a:ext cx="14603" cy="75013"/>
            </a:xfrm>
            <a:custGeom>
              <a:avLst/>
              <a:gdLst>
                <a:gd name="T0" fmla="*/ 17 w 20"/>
                <a:gd name="T1" fmla="*/ 3 h 91"/>
                <a:gd name="T2" fmla="*/ 0 w 20"/>
                <a:gd name="T3" fmla="*/ 3 h 91"/>
                <a:gd name="T4" fmla="*/ 0 w 20"/>
                <a:gd name="T5" fmla="*/ 0 h 91"/>
                <a:gd name="T6" fmla="*/ 20 w 20"/>
                <a:gd name="T7" fmla="*/ 0 h 91"/>
                <a:gd name="T8" fmla="*/ 20 w 20"/>
                <a:gd name="T9" fmla="*/ 91 h 91"/>
                <a:gd name="T10" fmla="*/ 17 w 20"/>
                <a:gd name="T11" fmla="*/ 91 h 91"/>
                <a:gd name="T12" fmla="*/ 17 w 20"/>
                <a:gd name="T13" fmla="*/ 3 h 91"/>
              </a:gdLst>
              <a:ahLst/>
              <a:cxnLst>
                <a:cxn ang="0">
                  <a:pos x="T0" y="T1"/>
                </a:cxn>
                <a:cxn ang="0">
                  <a:pos x="T2" y="T3"/>
                </a:cxn>
                <a:cxn ang="0">
                  <a:pos x="T4" y="T5"/>
                </a:cxn>
                <a:cxn ang="0">
                  <a:pos x="T6" y="T7"/>
                </a:cxn>
                <a:cxn ang="0">
                  <a:pos x="T8" y="T9"/>
                </a:cxn>
                <a:cxn ang="0">
                  <a:pos x="T10" y="T11"/>
                </a:cxn>
                <a:cxn ang="0">
                  <a:pos x="T12" y="T13"/>
                </a:cxn>
              </a:cxnLst>
              <a:rect l="0" t="0" r="r" b="b"/>
              <a:pathLst>
                <a:path w="20" h="91">
                  <a:moveTo>
                    <a:pt x="17" y="3"/>
                  </a:moveTo>
                  <a:lnTo>
                    <a:pt x="0" y="3"/>
                  </a:lnTo>
                  <a:lnTo>
                    <a:pt x="0" y="0"/>
                  </a:lnTo>
                  <a:lnTo>
                    <a:pt x="20" y="0"/>
                  </a:lnTo>
                  <a:lnTo>
                    <a:pt x="20" y="91"/>
                  </a:lnTo>
                  <a:lnTo>
                    <a:pt x="17" y="91"/>
                  </a:lnTo>
                  <a:lnTo>
                    <a:pt x="17" y="3"/>
                  </a:lnTo>
                  <a:close/>
                </a:path>
              </a:pathLst>
            </a:custGeom>
            <a:solidFill>
              <a:srgbClr val="224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28" name="Freeform 53">
              <a:extLst>
                <a:ext uri="{FF2B5EF4-FFF2-40B4-BE49-F238E27FC236}">
                  <a16:creationId xmlns:a16="http://schemas.microsoft.com/office/drawing/2014/main" id="{852FB7F1-909D-73D8-A615-1791B054219B}"/>
                </a:ext>
              </a:extLst>
            </p:cNvPr>
            <p:cNvSpPr>
              <a:spLocks/>
            </p:cNvSpPr>
            <p:nvPr/>
          </p:nvSpPr>
          <p:spPr bwMode="auto">
            <a:xfrm>
              <a:off x="6843791" y="6302921"/>
              <a:ext cx="93460" cy="21432"/>
            </a:xfrm>
            <a:custGeom>
              <a:avLst/>
              <a:gdLst>
                <a:gd name="T0" fmla="*/ 125 w 128"/>
                <a:gd name="T1" fmla="*/ 4 h 26"/>
                <a:gd name="T2" fmla="*/ 0 w 128"/>
                <a:gd name="T3" fmla="*/ 4 h 26"/>
                <a:gd name="T4" fmla="*/ 0 w 128"/>
                <a:gd name="T5" fmla="*/ 0 h 26"/>
                <a:gd name="T6" fmla="*/ 128 w 128"/>
                <a:gd name="T7" fmla="*/ 0 h 26"/>
                <a:gd name="T8" fmla="*/ 128 w 128"/>
                <a:gd name="T9" fmla="*/ 26 h 26"/>
                <a:gd name="T10" fmla="*/ 125 w 128"/>
                <a:gd name="T11" fmla="*/ 26 h 26"/>
                <a:gd name="T12" fmla="*/ 125 w 128"/>
                <a:gd name="T13" fmla="*/ 4 h 26"/>
              </a:gdLst>
              <a:ahLst/>
              <a:cxnLst>
                <a:cxn ang="0">
                  <a:pos x="T0" y="T1"/>
                </a:cxn>
                <a:cxn ang="0">
                  <a:pos x="T2" y="T3"/>
                </a:cxn>
                <a:cxn ang="0">
                  <a:pos x="T4" y="T5"/>
                </a:cxn>
                <a:cxn ang="0">
                  <a:pos x="T6" y="T7"/>
                </a:cxn>
                <a:cxn ang="0">
                  <a:pos x="T8" y="T9"/>
                </a:cxn>
                <a:cxn ang="0">
                  <a:pos x="T10" y="T11"/>
                </a:cxn>
                <a:cxn ang="0">
                  <a:pos x="T12" y="T13"/>
                </a:cxn>
              </a:cxnLst>
              <a:rect l="0" t="0" r="r" b="b"/>
              <a:pathLst>
                <a:path w="128" h="26">
                  <a:moveTo>
                    <a:pt x="125" y="4"/>
                  </a:moveTo>
                  <a:lnTo>
                    <a:pt x="0" y="4"/>
                  </a:lnTo>
                  <a:lnTo>
                    <a:pt x="0" y="0"/>
                  </a:lnTo>
                  <a:lnTo>
                    <a:pt x="128" y="0"/>
                  </a:lnTo>
                  <a:lnTo>
                    <a:pt x="128" y="26"/>
                  </a:lnTo>
                  <a:lnTo>
                    <a:pt x="125" y="26"/>
                  </a:lnTo>
                  <a:lnTo>
                    <a:pt x="125" y="4"/>
                  </a:lnTo>
                  <a:close/>
                </a:path>
              </a:pathLst>
            </a:custGeom>
            <a:solidFill>
              <a:srgbClr val="224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29" name="Freeform 54">
              <a:extLst>
                <a:ext uri="{FF2B5EF4-FFF2-40B4-BE49-F238E27FC236}">
                  <a16:creationId xmlns:a16="http://schemas.microsoft.com/office/drawing/2014/main" id="{C869729D-BEFD-6C65-92C3-188A7096A0D5}"/>
                </a:ext>
              </a:extLst>
            </p:cNvPr>
            <p:cNvSpPr>
              <a:spLocks/>
            </p:cNvSpPr>
            <p:nvPr/>
          </p:nvSpPr>
          <p:spPr bwMode="auto">
            <a:xfrm>
              <a:off x="7057726" y="6222963"/>
              <a:ext cx="14603" cy="75013"/>
            </a:xfrm>
            <a:custGeom>
              <a:avLst/>
              <a:gdLst>
                <a:gd name="T0" fmla="*/ 17 w 20"/>
                <a:gd name="T1" fmla="*/ 3 h 91"/>
                <a:gd name="T2" fmla="*/ 0 w 20"/>
                <a:gd name="T3" fmla="*/ 3 h 91"/>
                <a:gd name="T4" fmla="*/ 0 w 20"/>
                <a:gd name="T5" fmla="*/ 0 h 91"/>
                <a:gd name="T6" fmla="*/ 20 w 20"/>
                <a:gd name="T7" fmla="*/ 0 h 91"/>
                <a:gd name="T8" fmla="*/ 20 w 20"/>
                <a:gd name="T9" fmla="*/ 91 h 91"/>
                <a:gd name="T10" fmla="*/ 17 w 20"/>
                <a:gd name="T11" fmla="*/ 91 h 91"/>
                <a:gd name="T12" fmla="*/ 17 w 20"/>
                <a:gd name="T13" fmla="*/ 3 h 91"/>
              </a:gdLst>
              <a:ahLst/>
              <a:cxnLst>
                <a:cxn ang="0">
                  <a:pos x="T0" y="T1"/>
                </a:cxn>
                <a:cxn ang="0">
                  <a:pos x="T2" y="T3"/>
                </a:cxn>
                <a:cxn ang="0">
                  <a:pos x="T4" y="T5"/>
                </a:cxn>
                <a:cxn ang="0">
                  <a:pos x="T6" y="T7"/>
                </a:cxn>
                <a:cxn ang="0">
                  <a:pos x="T8" y="T9"/>
                </a:cxn>
                <a:cxn ang="0">
                  <a:pos x="T10" y="T11"/>
                </a:cxn>
                <a:cxn ang="0">
                  <a:pos x="T12" y="T13"/>
                </a:cxn>
              </a:cxnLst>
              <a:rect l="0" t="0" r="r" b="b"/>
              <a:pathLst>
                <a:path w="20" h="91">
                  <a:moveTo>
                    <a:pt x="17" y="3"/>
                  </a:moveTo>
                  <a:lnTo>
                    <a:pt x="0" y="3"/>
                  </a:lnTo>
                  <a:lnTo>
                    <a:pt x="0" y="0"/>
                  </a:lnTo>
                  <a:lnTo>
                    <a:pt x="20" y="0"/>
                  </a:lnTo>
                  <a:lnTo>
                    <a:pt x="20" y="91"/>
                  </a:lnTo>
                  <a:lnTo>
                    <a:pt x="17" y="91"/>
                  </a:lnTo>
                  <a:lnTo>
                    <a:pt x="17" y="3"/>
                  </a:lnTo>
                  <a:close/>
                </a:path>
              </a:pathLst>
            </a:custGeom>
            <a:solidFill>
              <a:srgbClr val="224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30" name="Freeform 55">
              <a:extLst>
                <a:ext uri="{FF2B5EF4-FFF2-40B4-BE49-F238E27FC236}">
                  <a16:creationId xmlns:a16="http://schemas.microsoft.com/office/drawing/2014/main" id="{448B689A-3AB7-A93D-5A74-B6A9C7E84D90}"/>
                </a:ext>
              </a:extLst>
            </p:cNvPr>
            <p:cNvSpPr>
              <a:spLocks/>
            </p:cNvSpPr>
            <p:nvPr/>
          </p:nvSpPr>
          <p:spPr bwMode="auto">
            <a:xfrm>
              <a:off x="7200106" y="6222963"/>
              <a:ext cx="14603" cy="75013"/>
            </a:xfrm>
            <a:custGeom>
              <a:avLst/>
              <a:gdLst>
                <a:gd name="T0" fmla="*/ 17 w 20"/>
                <a:gd name="T1" fmla="*/ 3 h 91"/>
                <a:gd name="T2" fmla="*/ 0 w 20"/>
                <a:gd name="T3" fmla="*/ 3 h 91"/>
                <a:gd name="T4" fmla="*/ 0 w 20"/>
                <a:gd name="T5" fmla="*/ 0 h 91"/>
                <a:gd name="T6" fmla="*/ 20 w 20"/>
                <a:gd name="T7" fmla="*/ 0 h 91"/>
                <a:gd name="T8" fmla="*/ 20 w 20"/>
                <a:gd name="T9" fmla="*/ 91 h 91"/>
                <a:gd name="T10" fmla="*/ 17 w 20"/>
                <a:gd name="T11" fmla="*/ 91 h 91"/>
                <a:gd name="T12" fmla="*/ 17 w 20"/>
                <a:gd name="T13" fmla="*/ 3 h 91"/>
              </a:gdLst>
              <a:ahLst/>
              <a:cxnLst>
                <a:cxn ang="0">
                  <a:pos x="T0" y="T1"/>
                </a:cxn>
                <a:cxn ang="0">
                  <a:pos x="T2" y="T3"/>
                </a:cxn>
                <a:cxn ang="0">
                  <a:pos x="T4" y="T5"/>
                </a:cxn>
                <a:cxn ang="0">
                  <a:pos x="T6" y="T7"/>
                </a:cxn>
                <a:cxn ang="0">
                  <a:pos x="T8" y="T9"/>
                </a:cxn>
                <a:cxn ang="0">
                  <a:pos x="T10" y="T11"/>
                </a:cxn>
                <a:cxn ang="0">
                  <a:pos x="T12" y="T13"/>
                </a:cxn>
              </a:cxnLst>
              <a:rect l="0" t="0" r="r" b="b"/>
              <a:pathLst>
                <a:path w="20" h="91">
                  <a:moveTo>
                    <a:pt x="17" y="3"/>
                  </a:moveTo>
                  <a:lnTo>
                    <a:pt x="0" y="3"/>
                  </a:lnTo>
                  <a:lnTo>
                    <a:pt x="0" y="0"/>
                  </a:lnTo>
                  <a:lnTo>
                    <a:pt x="20" y="0"/>
                  </a:lnTo>
                  <a:lnTo>
                    <a:pt x="20" y="91"/>
                  </a:lnTo>
                  <a:lnTo>
                    <a:pt x="17" y="91"/>
                  </a:lnTo>
                  <a:lnTo>
                    <a:pt x="17" y="3"/>
                  </a:lnTo>
                  <a:close/>
                </a:path>
              </a:pathLst>
            </a:custGeom>
            <a:solidFill>
              <a:srgbClr val="224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31" name="Freeform 56">
              <a:extLst>
                <a:ext uri="{FF2B5EF4-FFF2-40B4-BE49-F238E27FC236}">
                  <a16:creationId xmlns:a16="http://schemas.microsoft.com/office/drawing/2014/main" id="{0DBA3D6D-73B3-C575-96A5-9331D7B5228F}"/>
                </a:ext>
              </a:extLst>
            </p:cNvPr>
            <p:cNvSpPr>
              <a:spLocks/>
            </p:cNvSpPr>
            <p:nvPr/>
          </p:nvSpPr>
          <p:spPr bwMode="auto">
            <a:xfrm>
              <a:off x="7128551" y="6222963"/>
              <a:ext cx="15333" cy="75013"/>
            </a:xfrm>
            <a:custGeom>
              <a:avLst/>
              <a:gdLst>
                <a:gd name="T0" fmla="*/ 17 w 21"/>
                <a:gd name="T1" fmla="*/ 3 h 91"/>
                <a:gd name="T2" fmla="*/ 0 w 21"/>
                <a:gd name="T3" fmla="*/ 3 h 91"/>
                <a:gd name="T4" fmla="*/ 0 w 21"/>
                <a:gd name="T5" fmla="*/ 0 h 91"/>
                <a:gd name="T6" fmla="*/ 21 w 21"/>
                <a:gd name="T7" fmla="*/ 0 h 91"/>
                <a:gd name="T8" fmla="*/ 21 w 21"/>
                <a:gd name="T9" fmla="*/ 91 h 91"/>
                <a:gd name="T10" fmla="*/ 17 w 21"/>
                <a:gd name="T11" fmla="*/ 91 h 91"/>
                <a:gd name="T12" fmla="*/ 17 w 21"/>
                <a:gd name="T13" fmla="*/ 3 h 91"/>
              </a:gdLst>
              <a:ahLst/>
              <a:cxnLst>
                <a:cxn ang="0">
                  <a:pos x="T0" y="T1"/>
                </a:cxn>
                <a:cxn ang="0">
                  <a:pos x="T2" y="T3"/>
                </a:cxn>
                <a:cxn ang="0">
                  <a:pos x="T4" y="T5"/>
                </a:cxn>
                <a:cxn ang="0">
                  <a:pos x="T6" y="T7"/>
                </a:cxn>
                <a:cxn ang="0">
                  <a:pos x="T8" y="T9"/>
                </a:cxn>
                <a:cxn ang="0">
                  <a:pos x="T10" y="T11"/>
                </a:cxn>
                <a:cxn ang="0">
                  <a:pos x="T12" y="T13"/>
                </a:cxn>
              </a:cxnLst>
              <a:rect l="0" t="0" r="r" b="b"/>
              <a:pathLst>
                <a:path w="21" h="91">
                  <a:moveTo>
                    <a:pt x="17" y="3"/>
                  </a:moveTo>
                  <a:lnTo>
                    <a:pt x="0" y="3"/>
                  </a:lnTo>
                  <a:lnTo>
                    <a:pt x="0" y="0"/>
                  </a:lnTo>
                  <a:lnTo>
                    <a:pt x="21" y="0"/>
                  </a:lnTo>
                  <a:lnTo>
                    <a:pt x="21" y="91"/>
                  </a:lnTo>
                  <a:lnTo>
                    <a:pt x="17" y="91"/>
                  </a:lnTo>
                  <a:lnTo>
                    <a:pt x="17" y="3"/>
                  </a:lnTo>
                  <a:close/>
                </a:path>
              </a:pathLst>
            </a:custGeom>
            <a:solidFill>
              <a:srgbClr val="224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32" name="Freeform 57">
              <a:extLst>
                <a:ext uri="{FF2B5EF4-FFF2-40B4-BE49-F238E27FC236}">
                  <a16:creationId xmlns:a16="http://schemas.microsoft.com/office/drawing/2014/main" id="{20518A42-DFC6-F864-7643-1F2473A8E836}"/>
                </a:ext>
              </a:extLst>
            </p:cNvPr>
            <p:cNvSpPr>
              <a:spLocks/>
            </p:cNvSpPr>
            <p:nvPr/>
          </p:nvSpPr>
          <p:spPr bwMode="auto">
            <a:xfrm>
              <a:off x="7176011" y="6222963"/>
              <a:ext cx="15333" cy="75013"/>
            </a:xfrm>
            <a:custGeom>
              <a:avLst/>
              <a:gdLst>
                <a:gd name="T0" fmla="*/ 17 w 21"/>
                <a:gd name="T1" fmla="*/ 3 h 91"/>
                <a:gd name="T2" fmla="*/ 0 w 21"/>
                <a:gd name="T3" fmla="*/ 3 h 91"/>
                <a:gd name="T4" fmla="*/ 0 w 21"/>
                <a:gd name="T5" fmla="*/ 0 h 91"/>
                <a:gd name="T6" fmla="*/ 21 w 21"/>
                <a:gd name="T7" fmla="*/ 0 h 91"/>
                <a:gd name="T8" fmla="*/ 21 w 21"/>
                <a:gd name="T9" fmla="*/ 91 h 91"/>
                <a:gd name="T10" fmla="*/ 17 w 21"/>
                <a:gd name="T11" fmla="*/ 91 h 91"/>
                <a:gd name="T12" fmla="*/ 17 w 21"/>
                <a:gd name="T13" fmla="*/ 3 h 91"/>
              </a:gdLst>
              <a:ahLst/>
              <a:cxnLst>
                <a:cxn ang="0">
                  <a:pos x="T0" y="T1"/>
                </a:cxn>
                <a:cxn ang="0">
                  <a:pos x="T2" y="T3"/>
                </a:cxn>
                <a:cxn ang="0">
                  <a:pos x="T4" y="T5"/>
                </a:cxn>
                <a:cxn ang="0">
                  <a:pos x="T6" y="T7"/>
                </a:cxn>
                <a:cxn ang="0">
                  <a:pos x="T8" y="T9"/>
                </a:cxn>
                <a:cxn ang="0">
                  <a:pos x="T10" y="T11"/>
                </a:cxn>
                <a:cxn ang="0">
                  <a:pos x="T12" y="T13"/>
                </a:cxn>
              </a:cxnLst>
              <a:rect l="0" t="0" r="r" b="b"/>
              <a:pathLst>
                <a:path w="21" h="91">
                  <a:moveTo>
                    <a:pt x="17" y="3"/>
                  </a:moveTo>
                  <a:lnTo>
                    <a:pt x="0" y="3"/>
                  </a:lnTo>
                  <a:lnTo>
                    <a:pt x="0" y="0"/>
                  </a:lnTo>
                  <a:lnTo>
                    <a:pt x="21" y="0"/>
                  </a:lnTo>
                  <a:lnTo>
                    <a:pt x="21" y="91"/>
                  </a:lnTo>
                  <a:lnTo>
                    <a:pt x="17" y="91"/>
                  </a:lnTo>
                  <a:lnTo>
                    <a:pt x="17" y="3"/>
                  </a:lnTo>
                  <a:close/>
                </a:path>
              </a:pathLst>
            </a:custGeom>
            <a:solidFill>
              <a:srgbClr val="224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33" name="Rectangle 58">
              <a:extLst>
                <a:ext uri="{FF2B5EF4-FFF2-40B4-BE49-F238E27FC236}">
                  <a16:creationId xmlns:a16="http://schemas.microsoft.com/office/drawing/2014/main" id="{34912491-9881-1962-1FC6-0FC307E05462}"/>
                </a:ext>
              </a:extLst>
            </p:cNvPr>
            <p:cNvSpPr>
              <a:spLocks noChangeArrowheads="1"/>
            </p:cNvSpPr>
            <p:nvPr/>
          </p:nvSpPr>
          <p:spPr bwMode="auto">
            <a:xfrm>
              <a:off x="6881029" y="6258408"/>
              <a:ext cx="59873" cy="11540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34" name="Freeform 59">
              <a:extLst>
                <a:ext uri="{FF2B5EF4-FFF2-40B4-BE49-F238E27FC236}">
                  <a16:creationId xmlns:a16="http://schemas.microsoft.com/office/drawing/2014/main" id="{FDE68030-EE2D-1937-D9BE-81297B66A055}"/>
                </a:ext>
              </a:extLst>
            </p:cNvPr>
            <p:cNvSpPr>
              <a:spLocks/>
            </p:cNvSpPr>
            <p:nvPr/>
          </p:nvSpPr>
          <p:spPr bwMode="auto">
            <a:xfrm>
              <a:off x="6919727" y="6258408"/>
              <a:ext cx="13873" cy="115404"/>
            </a:xfrm>
            <a:custGeom>
              <a:avLst/>
              <a:gdLst>
                <a:gd name="T0" fmla="*/ 0 w 19"/>
                <a:gd name="T1" fmla="*/ 140 h 140"/>
                <a:gd name="T2" fmla="*/ 19 w 19"/>
                <a:gd name="T3" fmla="*/ 140 h 140"/>
                <a:gd name="T4" fmla="*/ 19 w 19"/>
                <a:gd name="T5" fmla="*/ 0 h 140"/>
                <a:gd name="T6" fmla="*/ 0 w 19"/>
                <a:gd name="T7" fmla="*/ 32 h 140"/>
                <a:gd name="T8" fmla="*/ 0 w 19"/>
                <a:gd name="T9" fmla="*/ 140 h 140"/>
              </a:gdLst>
              <a:ahLst/>
              <a:cxnLst>
                <a:cxn ang="0">
                  <a:pos x="T0" y="T1"/>
                </a:cxn>
                <a:cxn ang="0">
                  <a:pos x="T2" y="T3"/>
                </a:cxn>
                <a:cxn ang="0">
                  <a:pos x="T4" y="T5"/>
                </a:cxn>
                <a:cxn ang="0">
                  <a:pos x="T6" y="T7"/>
                </a:cxn>
                <a:cxn ang="0">
                  <a:pos x="T8" y="T9"/>
                </a:cxn>
              </a:cxnLst>
              <a:rect l="0" t="0" r="r" b="b"/>
              <a:pathLst>
                <a:path w="19" h="140">
                  <a:moveTo>
                    <a:pt x="0" y="140"/>
                  </a:moveTo>
                  <a:lnTo>
                    <a:pt x="19" y="140"/>
                  </a:lnTo>
                  <a:lnTo>
                    <a:pt x="19" y="0"/>
                  </a:lnTo>
                  <a:lnTo>
                    <a:pt x="0" y="32"/>
                  </a:lnTo>
                  <a:lnTo>
                    <a:pt x="0" y="14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35" name="Rectangle 60">
              <a:extLst>
                <a:ext uri="{FF2B5EF4-FFF2-40B4-BE49-F238E27FC236}">
                  <a16:creationId xmlns:a16="http://schemas.microsoft.com/office/drawing/2014/main" id="{ECABD116-C9EB-CD2A-9A72-9A3885702012}"/>
                </a:ext>
              </a:extLst>
            </p:cNvPr>
            <p:cNvSpPr>
              <a:spLocks noChangeArrowheads="1"/>
            </p:cNvSpPr>
            <p:nvPr/>
          </p:nvSpPr>
          <p:spPr bwMode="auto">
            <a:xfrm>
              <a:off x="6499889" y="6229557"/>
              <a:ext cx="89809" cy="144255"/>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36" name="Rectangle 61">
              <a:extLst>
                <a:ext uri="{FF2B5EF4-FFF2-40B4-BE49-F238E27FC236}">
                  <a16:creationId xmlns:a16="http://schemas.microsoft.com/office/drawing/2014/main" id="{CA5F0C9C-F26B-9C10-743F-CDDA0BFB9BF9}"/>
                </a:ext>
              </a:extLst>
            </p:cNvPr>
            <p:cNvSpPr>
              <a:spLocks noChangeArrowheads="1"/>
            </p:cNvSpPr>
            <p:nvPr/>
          </p:nvSpPr>
          <p:spPr bwMode="auto">
            <a:xfrm>
              <a:off x="6499889" y="6229557"/>
              <a:ext cx="89809" cy="7419"/>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37" name="Rectangle 62">
              <a:extLst>
                <a:ext uri="{FF2B5EF4-FFF2-40B4-BE49-F238E27FC236}">
                  <a16:creationId xmlns:a16="http://schemas.microsoft.com/office/drawing/2014/main" id="{A19893C4-4DB6-C3AE-95DA-6E39706BC6C8}"/>
                </a:ext>
              </a:extLst>
            </p:cNvPr>
            <p:cNvSpPr>
              <a:spLocks noChangeArrowheads="1"/>
            </p:cNvSpPr>
            <p:nvPr/>
          </p:nvSpPr>
          <p:spPr bwMode="auto">
            <a:xfrm>
              <a:off x="6494778" y="6221314"/>
              <a:ext cx="101491" cy="1154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38" name="Rectangle 63">
              <a:extLst>
                <a:ext uri="{FF2B5EF4-FFF2-40B4-BE49-F238E27FC236}">
                  <a16:creationId xmlns:a16="http://schemas.microsoft.com/office/drawing/2014/main" id="{170C81D6-BF83-196F-CDD4-7F8522A32051}"/>
                </a:ext>
              </a:extLst>
            </p:cNvPr>
            <p:cNvSpPr>
              <a:spLocks noChangeArrowheads="1"/>
            </p:cNvSpPr>
            <p:nvPr/>
          </p:nvSpPr>
          <p:spPr bwMode="auto">
            <a:xfrm>
              <a:off x="6506460" y="6242746"/>
              <a:ext cx="78856" cy="26378"/>
            </a:xfrm>
            <a:prstGeom prst="rect">
              <a:avLst/>
            </a:prstGeom>
            <a:solidFill>
              <a:srgbClr val="2E66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39" name="Rectangle 64">
              <a:extLst>
                <a:ext uri="{FF2B5EF4-FFF2-40B4-BE49-F238E27FC236}">
                  <a16:creationId xmlns:a16="http://schemas.microsoft.com/office/drawing/2014/main" id="{FCE68E92-6218-1746-B0EB-224CF1384869}"/>
                </a:ext>
              </a:extLst>
            </p:cNvPr>
            <p:cNvSpPr>
              <a:spLocks noChangeArrowheads="1"/>
            </p:cNvSpPr>
            <p:nvPr/>
          </p:nvSpPr>
          <p:spPr bwMode="auto">
            <a:xfrm>
              <a:off x="6506460" y="6242746"/>
              <a:ext cx="78856" cy="4121"/>
            </a:xfrm>
            <a:prstGeom prst="rect">
              <a:avLst/>
            </a:prstGeom>
            <a:solidFill>
              <a:srgbClr val="224A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40" name="Rectangle 65">
              <a:extLst>
                <a:ext uri="{FF2B5EF4-FFF2-40B4-BE49-F238E27FC236}">
                  <a16:creationId xmlns:a16="http://schemas.microsoft.com/office/drawing/2014/main" id="{72551531-1228-B154-FD0C-C3D9FD34B762}"/>
                </a:ext>
              </a:extLst>
            </p:cNvPr>
            <p:cNvSpPr>
              <a:spLocks noChangeArrowheads="1"/>
            </p:cNvSpPr>
            <p:nvPr/>
          </p:nvSpPr>
          <p:spPr bwMode="auto">
            <a:xfrm>
              <a:off x="6506460" y="6279016"/>
              <a:ext cx="78856" cy="89026"/>
            </a:xfrm>
            <a:prstGeom prst="rect">
              <a:avLst/>
            </a:prstGeom>
            <a:solidFill>
              <a:srgbClr val="2E66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41" name="Rectangle 66">
              <a:extLst>
                <a:ext uri="{FF2B5EF4-FFF2-40B4-BE49-F238E27FC236}">
                  <a16:creationId xmlns:a16="http://schemas.microsoft.com/office/drawing/2014/main" id="{24D0D27D-6403-447A-CC48-91EBB17D12CB}"/>
                </a:ext>
              </a:extLst>
            </p:cNvPr>
            <p:cNvSpPr>
              <a:spLocks noChangeArrowheads="1"/>
            </p:cNvSpPr>
            <p:nvPr/>
          </p:nvSpPr>
          <p:spPr bwMode="auto">
            <a:xfrm>
              <a:off x="6506460" y="6279016"/>
              <a:ext cx="78856" cy="7419"/>
            </a:xfrm>
            <a:prstGeom prst="rect">
              <a:avLst/>
            </a:prstGeom>
            <a:solidFill>
              <a:srgbClr val="224A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42" name="Rectangle 67">
              <a:extLst>
                <a:ext uri="{FF2B5EF4-FFF2-40B4-BE49-F238E27FC236}">
                  <a16:creationId xmlns:a16="http://schemas.microsoft.com/office/drawing/2014/main" id="{4755994D-9A4B-F6C1-D960-4A699933A0E4}"/>
                </a:ext>
              </a:extLst>
            </p:cNvPr>
            <p:cNvSpPr>
              <a:spLocks noChangeArrowheads="1"/>
            </p:cNvSpPr>
            <p:nvPr/>
          </p:nvSpPr>
          <p:spPr bwMode="auto">
            <a:xfrm>
              <a:off x="6545159" y="6279016"/>
              <a:ext cx="730" cy="89026"/>
            </a:xfrm>
            <a:prstGeom prst="rect">
              <a:avLst/>
            </a:prstGeom>
            <a:solidFill>
              <a:srgbClr val="2085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43" name="Rectangle 68">
              <a:extLst>
                <a:ext uri="{FF2B5EF4-FFF2-40B4-BE49-F238E27FC236}">
                  <a16:creationId xmlns:a16="http://schemas.microsoft.com/office/drawing/2014/main" id="{990474EF-63EA-C8AD-4B65-5C3BDB997D4B}"/>
                </a:ext>
              </a:extLst>
            </p:cNvPr>
            <p:cNvSpPr>
              <a:spLocks noChangeArrowheads="1"/>
            </p:cNvSpPr>
            <p:nvPr/>
          </p:nvSpPr>
          <p:spPr bwMode="auto">
            <a:xfrm>
              <a:off x="6552460" y="6279016"/>
              <a:ext cx="1460" cy="89026"/>
            </a:xfrm>
            <a:prstGeom prst="rect">
              <a:avLst/>
            </a:prstGeom>
            <a:solidFill>
              <a:srgbClr val="2085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44" name="Rectangle 69">
              <a:extLst>
                <a:ext uri="{FF2B5EF4-FFF2-40B4-BE49-F238E27FC236}">
                  <a16:creationId xmlns:a16="http://schemas.microsoft.com/office/drawing/2014/main" id="{079C88DF-DBF6-B016-BF57-BC2115A31EE4}"/>
                </a:ext>
              </a:extLst>
            </p:cNvPr>
            <p:cNvSpPr>
              <a:spLocks noChangeArrowheads="1"/>
            </p:cNvSpPr>
            <p:nvPr/>
          </p:nvSpPr>
          <p:spPr bwMode="auto">
            <a:xfrm>
              <a:off x="6561222" y="6279016"/>
              <a:ext cx="1460" cy="89026"/>
            </a:xfrm>
            <a:prstGeom prst="rect">
              <a:avLst/>
            </a:prstGeom>
            <a:solidFill>
              <a:srgbClr val="2085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45" name="Rectangle 70">
              <a:extLst>
                <a:ext uri="{FF2B5EF4-FFF2-40B4-BE49-F238E27FC236}">
                  <a16:creationId xmlns:a16="http://schemas.microsoft.com/office/drawing/2014/main" id="{5167A1FF-78D2-2FE3-6FAD-2380BBE16485}"/>
                </a:ext>
              </a:extLst>
            </p:cNvPr>
            <p:cNvSpPr>
              <a:spLocks noChangeArrowheads="1"/>
            </p:cNvSpPr>
            <p:nvPr/>
          </p:nvSpPr>
          <p:spPr bwMode="auto">
            <a:xfrm>
              <a:off x="6568523" y="6279016"/>
              <a:ext cx="1460" cy="89026"/>
            </a:xfrm>
            <a:prstGeom prst="rect">
              <a:avLst/>
            </a:prstGeom>
            <a:solidFill>
              <a:srgbClr val="2085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46" name="Rectangle 71">
              <a:extLst>
                <a:ext uri="{FF2B5EF4-FFF2-40B4-BE49-F238E27FC236}">
                  <a16:creationId xmlns:a16="http://schemas.microsoft.com/office/drawing/2014/main" id="{539D77CD-A881-33F2-3122-918A964490BD}"/>
                </a:ext>
              </a:extLst>
            </p:cNvPr>
            <p:cNvSpPr>
              <a:spLocks noChangeArrowheads="1"/>
            </p:cNvSpPr>
            <p:nvPr/>
          </p:nvSpPr>
          <p:spPr bwMode="auto">
            <a:xfrm>
              <a:off x="6576555" y="6279016"/>
              <a:ext cx="730" cy="89026"/>
            </a:xfrm>
            <a:prstGeom prst="rect">
              <a:avLst/>
            </a:prstGeom>
            <a:solidFill>
              <a:srgbClr val="2085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47" name="Rectangle 72">
              <a:extLst>
                <a:ext uri="{FF2B5EF4-FFF2-40B4-BE49-F238E27FC236}">
                  <a16:creationId xmlns:a16="http://schemas.microsoft.com/office/drawing/2014/main" id="{E895149C-D6A3-CD08-7C68-80A857D059AF}"/>
                </a:ext>
              </a:extLst>
            </p:cNvPr>
            <p:cNvSpPr>
              <a:spLocks noChangeArrowheads="1"/>
            </p:cNvSpPr>
            <p:nvPr/>
          </p:nvSpPr>
          <p:spPr bwMode="auto">
            <a:xfrm>
              <a:off x="6536397" y="6279016"/>
              <a:ext cx="2190" cy="89026"/>
            </a:xfrm>
            <a:prstGeom prst="rect">
              <a:avLst/>
            </a:prstGeom>
            <a:solidFill>
              <a:srgbClr val="2085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48" name="Rectangle 73">
              <a:extLst>
                <a:ext uri="{FF2B5EF4-FFF2-40B4-BE49-F238E27FC236}">
                  <a16:creationId xmlns:a16="http://schemas.microsoft.com/office/drawing/2014/main" id="{48086BF4-020D-4B51-9DFD-C42F253933B6}"/>
                </a:ext>
              </a:extLst>
            </p:cNvPr>
            <p:cNvSpPr>
              <a:spLocks noChangeArrowheads="1"/>
            </p:cNvSpPr>
            <p:nvPr/>
          </p:nvSpPr>
          <p:spPr bwMode="auto">
            <a:xfrm>
              <a:off x="6528365" y="6279016"/>
              <a:ext cx="1460" cy="89026"/>
            </a:xfrm>
            <a:prstGeom prst="rect">
              <a:avLst/>
            </a:prstGeom>
            <a:solidFill>
              <a:srgbClr val="2085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49" name="Rectangle 74">
              <a:extLst>
                <a:ext uri="{FF2B5EF4-FFF2-40B4-BE49-F238E27FC236}">
                  <a16:creationId xmlns:a16="http://schemas.microsoft.com/office/drawing/2014/main" id="{57FEE671-47B7-1D94-2299-A912D2113825}"/>
                </a:ext>
              </a:extLst>
            </p:cNvPr>
            <p:cNvSpPr>
              <a:spLocks noChangeArrowheads="1"/>
            </p:cNvSpPr>
            <p:nvPr/>
          </p:nvSpPr>
          <p:spPr bwMode="auto">
            <a:xfrm>
              <a:off x="6521064" y="6279016"/>
              <a:ext cx="1460" cy="89026"/>
            </a:xfrm>
            <a:prstGeom prst="rect">
              <a:avLst/>
            </a:prstGeom>
            <a:solidFill>
              <a:srgbClr val="2085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50" name="Rectangle 75">
              <a:extLst>
                <a:ext uri="{FF2B5EF4-FFF2-40B4-BE49-F238E27FC236}">
                  <a16:creationId xmlns:a16="http://schemas.microsoft.com/office/drawing/2014/main" id="{ACE25013-AF53-0FAB-9594-A0E2333E7742}"/>
                </a:ext>
              </a:extLst>
            </p:cNvPr>
            <p:cNvSpPr>
              <a:spLocks noChangeArrowheads="1"/>
            </p:cNvSpPr>
            <p:nvPr/>
          </p:nvSpPr>
          <p:spPr bwMode="auto">
            <a:xfrm>
              <a:off x="6512302" y="6279016"/>
              <a:ext cx="2920" cy="89026"/>
            </a:xfrm>
            <a:prstGeom prst="rect">
              <a:avLst/>
            </a:prstGeom>
            <a:solidFill>
              <a:srgbClr val="2085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51" name="Rectangle 76">
              <a:extLst>
                <a:ext uri="{FF2B5EF4-FFF2-40B4-BE49-F238E27FC236}">
                  <a16:creationId xmlns:a16="http://schemas.microsoft.com/office/drawing/2014/main" id="{1F122B67-4273-A638-FD29-736B3D5CB5D8}"/>
                </a:ext>
              </a:extLst>
            </p:cNvPr>
            <p:cNvSpPr>
              <a:spLocks noChangeArrowheads="1"/>
            </p:cNvSpPr>
            <p:nvPr/>
          </p:nvSpPr>
          <p:spPr bwMode="auto">
            <a:xfrm>
              <a:off x="6576555" y="6242746"/>
              <a:ext cx="2190" cy="263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52" name="Rectangle 77">
              <a:extLst>
                <a:ext uri="{FF2B5EF4-FFF2-40B4-BE49-F238E27FC236}">
                  <a16:creationId xmlns:a16="http://schemas.microsoft.com/office/drawing/2014/main" id="{54A5A58A-2550-04BC-DC54-C0E454265A8F}"/>
                </a:ext>
              </a:extLst>
            </p:cNvPr>
            <p:cNvSpPr>
              <a:spLocks noChangeArrowheads="1"/>
            </p:cNvSpPr>
            <p:nvPr/>
          </p:nvSpPr>
          <p:spPr bwMode="auto">
            <a:xfrm>
              <a:off x="6567794" y="6242746"/>
              <a:ext cx="3651" cy="263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53" name="Rectangle 78">
              <a:extLst>
                <a:ext uri="{FF2B5EF4-FFF2-40B4-BE49-F238E27FC236}">
                  <a16:creationId xmlns:a16="http://schemas.microsoft.com/office/drawing/2014/main" id="{970BAC4E-AB96-879B-237A-2FB3573F7E73}"/>
                </a:ext>
              </a:extLst>
            </p:cNvPr>
            <p:cNvSpPr>
              <a:spLocks noChangeArrowheads="1"/>
            </p:cNvSpPr>
            <p:nvPr/>
          </p:nvSpPr>
          <p:spPr bwMode="auto">
            <a:xfrm>
              <a:off x="6559762" y="6242746"/>
              <a:ext cx="2920" cy="263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54" name="Rectangle 79">
              <a:extLst>
                <a:ext uri="{FF2B5EF4-FFF2-40B4-BE49-F238E27FC236}">
                  <a16:creationId xmlns:a16="http://schemas.microsoft.com/office/drawing/2014/main" id="{63A60572-5CA1-D3DB-35C6-6757B1E43CA2}"/>
                </a:ext>
              </a:extLst>
            </p:cNvPr>
            <p:cNvSpPr>
              <a:spLocks noChangeArrowheads="1"/>
            </p:cNvSpPr>
            <p:nvPr/>
          </p:nvSpPr>
          <p:spPr bwMode="auto">
            <a:xfrm>
              <a:off x="6552460" y="6242746"/>
              <a:ext cx="2190" cy="263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55" name="Rectangle 80">
              <a:extLst>
                <a:ext uri="{FF2B5EF4-FFF2-40B4-BE49-F238E27FC236}">
                  <a16:creationId xmlns:a16="http://schemas.microsoft.com/office/drawing/2014/main" id="{E01C18D6-B6FD-1E96-ED5A-F4D9F3F3A07C}"/>
                </a:ext>
              </a:extLst>
            </p:cNvPr>
            <p:cNvSpPr>
              <a:spLocks noChangeArrowheads="1"/>
            </p:cNvSpPr>
            <p:nvPr/>
          </p:nvSpPr>
          <p:spPr bwMode="auto">
            <a:xfrm>
              <a:off x="6543698" y="6242746"/>
              <a:ext cx="3651" cy="263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56" name="Rectangle 81">
              <a:extLst>
                <a:ext uri="{FF2B5EF4-FFF2-40B4-BE49-F238E27FC236}">
                  <a16:creationId xmlns:a16="http://schemas.microsoft.com/office/drawing/2014/main" id="{A522D00F-EE0B-C853-9C53-D793E0BEDDFC}"/>
                </a:ext>
              </a:extLst>
            </p:cNvPr>
            <p:cNvSpPr>
              <a:spLocks noChangeArrowheads="1"/>
            </p:cNvSpPr>
            <p:nvPr/>
          </p:nvSpPr>
          <p:spPr bwMode="auto">
            <a:xfrm>
              <a:off x="6536397" y="6242746"/>
              <a:ext cx="2190" cy="263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57" name="Rectangle 82">
              <a:extLst>
                <a:ext uri="{FF2B5EF4-FFF2-40B4-BE49-F238E27FC236}">
                  <a16:creationId xmlns:a16="http://schemas.microsoft.com/office/drawing/2014/main" id="{321E48C9-E462-CA8D-F8EA-019D263D5B69}"/>
                </a:ext>
              </a:extLst>
            </p:cNvPr>
            <p:cNvSpPr>
              <a:spLocks noChangeArrowheads="1"/>
            </p:cNvSpPr>
            <p:nvPr/>
          </p:nvSpPr>
          <p:spPr bwMode="auto">
            <a:xfrm>
              <a:off x="6527635" y="6242746"/>
              <a:ext cx="3651" cy="263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58" name="Rectangle 83">
              <a:extLst>
                <a:ext uri="{FF2B5EF4-FFF2-40B4-BE49-F238E27FC236}">
                  <a16:creationId xmlns:a16="http://schemas.microsoft.com/office/drawing/2014/main" id="{FCB8F35E-46AF-B8B9-6445-6CB95599F6C1}"/>
                </a:ext>
              </a:extLst>
            </p:cNvPr>
            <p:cNvSpPr>
              <a:spLocks noChangeArrowheads="1"/>
            </p:cNvSpPr>
            <p:nvPr/>
          </p:nvSpPr>
          <p:spPr bwMode="auto">
            <a:xfrm>
              <a:off x="6520333" y="6242746"/>
              <a:ext cx="3651" cy="263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59" name="Rectangle 84">
              <a:extLst>
                <a:ext uri="{FF2B5EF4-FFF2-40B4-BE49-F238E27FC236}">
                  <a16:creationId xmlns:a16="http://schemas.microsoft.com/office/drawing/2014/main" id="{43E0E856-F827-734C-4FAA-56542B789345}"/>
                </a:ext>
              </a:extLst>
            </p:cNvPr>
            <p:cNvSpPr>
              <a:spLocks noChangeArrowheads="1"/>
            </p:cNvSpPr>
            <p:nvPr/>
          </p:nvSpPr>
          <p:spPr bwMode="auto">
            <a:xfrm>
              <a:off x="6512302" y="6242746"/>
              <a:ext cx="2920" cy="263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60" name="Freeform 85">
              <a:extLst>
                <a:ext uri="{FF2B5EF4-FFF2-40B4-BE49-F238E27FC236}">
                  <a16:creationId xmlns:a16="http://schemas.microsoft.com/office/drawing/2014/main" id="{193B9985-462F-4237-C474-9A4200AB7C08}"/>
                </a:ext>
              </a:extLst>
            </p:cNvPr>
            <p:cNvSpPr>
              <a:spLocks/>
            </p:cNvSpPr>
            <p:nvPr/>
          </p:nvSpPr>
          <p:spPr bwMode="auto">
            <a:xfrm>
              <a:off x="7049694" y="6307867"/>
              <a:ext cx="39428" cy="65945"/>
            </a:xfrm>
            <a:custGeom>
              <a:avLst/>
              <a:gdLst>
                <a:gd name="T0" fmla="*/ 0 w 54"/>
                <a:gd name="T1" fmla="*/ 80 h 80"/>
                <a:gd name="T2" fmla="*/ 54 w 54"/>
                <a:gd name="T3" fmla="*/ 80 h 80"/>
                <a:gd name="T4" fmla="*/ 0 w 54"/>
                <a:gd name="T5" fmla="*/ 0 h 80"/>
                <a:gd name="T6" fmla="*/ 0 w 54"/>
                <a:gd name="T7" fmla="*/ 80 h 80"/>
              </a:gdLst>
              <a:ahLst/>
              <a:cxnLst>
                <a:cxn ang="0">
                  <a:pos x="T0" y="T1"/>
                </a:cxn>
                <a:cxn ang="0">
                  <a:pos x="T2" y="T3"/>
                </a:cxn>
                <a:cxn ang="0">
                  <a:pos x="T4" y="T5"/>
                </a:cxn>
                <a:cxn ang="0">
                  <a:pos x="T6" y="T7"/>
                </a:cxn>
              </a:cxnLst>
              <a:rect l="0" t="0" r="r" b="b"/>
              <a:pathLst>
                <a:path w="54" h="80">
                  <a:moveTo>
                    <a:pt x="0" y="80"/>
                  </a:moveTo>
                  <a:lnTo>
                    <a:pt x="54" y="80"/>
                  </a:lnTo>
                  <a:lnTo>
                    <a:pt x="0" y="0"/>
                  </a:lnTo>
                  <a:lnTo>
                    <a:pt x="0" y="8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61" name="Rectangle 86">
              <a:extLst>
                <a:ext uri="{FF2B5EF4-FFF2-40B4-BE49-F238E27FC236}">
                  <a16:creationId xmlns:a16="http://schemas.microsoft.com/office/drawing/2014/main" id="{5E5D0156-7A4F-AC40-0E37-FBB752508B0F}"/>
                </a:ext>
              </a:extLst>
            </p:cNvPr>
            <p:cNvSpPr>
              <a:spLocks noChangeArrowheads="1"/>
            </p:cNvSpPr>
            <p:nvPr/>
          </p:nvSpPr>
          <p:spPr bwMode="auto">
            <a:xfrm>
              <a:off x="6931409" y="5547847"/>
              <a:ext cx="118285" cy="82596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62" name="Rectangle 87">
              <a:extLst>
                <a:ext uri="{FF2B5EF4-FFF2-40B4-BE49-F238E27FC236}">
                  <a16:creationId xmlns:a16="http://schemas.microsoft.com/office/drawing/2014/main" id="{F842B352-38A0-0B7F-05F0-3BCC2402140F}"/>
                </a:ext>
              </a:extLst>
            </p:cNvPr>
            <p:cNvSpPr>
              <a:spLocks noChangeArrowheads="1"/>
            </p:cNvSpPr>
            <p:nvPr/>
          </p:nvSpPr>
          <p:spPr bwMode="auto">
            <a:xfrm>
              <a:off x="6946013" y="5547847"/>
              <a:ext cx="40158" cy="825965"/>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63" name="Rectangle 88">
              <a:extLst>
                <a:ext uri="{FF2B5EF4-FFF2-40B4-BE49-F238E27FC236}">
                  <a16:creationId xmlns:a16="http://schemas.microsoft.com/office/drawing/2014/main" id="{BF704E25-1022-EE13-17A1-AE1C15DC10EE}"/>
                </a:ext>
              </a:extLst>
            </p:cNvPr>
            <p:cNvSpPr>
              <a:spLocks noChangeArrowheads="1"/>
            </p:cNvSpPr>
            <p:nvPr/>
          </p:nvSpPr>
          <p:spPr bwMode="auto">
            <a:xfrm>
              <a:off x="6931409" y="6256759"/>
              <a:ext cx="118285" cy="53580"/>
            </a:xfrm>
            <a:prstGeom prst="rect">
              <a:avLst/>
            </a:prstGeom>
            <a:solidFill>
              <a:srgbClr val="05C3A7">
                <a:alpha val="5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64" name="Rectangle 89">
              <a:extLst>
                <a:ext uri="{FF2B5EF4-FFF2-40B4-BE49-F238E27FC236}">
                  <a16:creationId xmlns:a16="http://schemas.microsoft.com/office/drawing/2014/main" id="{B98A92D1-C711-C907-6ABC-2BFFB2B63537}"/>
                </a:ext>
              </a:extLst>
            </p:cNvPr>
            <p:cNvSpPr>
              <a:spLocks noChangeArrowheads="1"/>
            </p:cNvSpPr>
            <p:nvPr/>
          </p:nvSpPr>
          <p:spPr bwMode="auto">
            <a:xfrm>
              <a:off x="6931409" y="6167733"/>
              <a:ext cx="118285" cy="53580"/>
            </a:xfrm>
            <a:prstGeom prst="rect">
              <a:avLst/>
            </a:prstGeom>
            <a:solidFill>
              <a:srgbClr val="05C3A7">
                <a:alpha val="5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65" name="Rectangle 90">
              <a:extLst>
                <a:ext uri="{FF2B5EF4-FFF2-40B4-BE49-F238E27FC236}">
                  <a16:creationId xmlns:a16="http://schemas.microsoft.com/office/drawing/2014/main" id="{043902FD-EBC6-53B5-4F6F-035A87B3333C}"/>
                </a:ext>
              </a:extLst>
            </p:cNvPr>
            <p:cNvSpPr>
              <a:spLocks noChangeArrowheads="1"/>
            </p:cNvSpPr>
            <p:nvPr/>
          </p:nvSpPr>
          <p:spPr bwMode="auto">
            <a:xfrm>
              <a:off x="6931409" y="6077058"/>
              <a:ext cx="118285" cy="53580"/>
            </a:xfrm>
            <a:prstGeom prst="rect">
              <a:avLst/>
            </a:prstGeom>
            <a:solidFill>
              <a:srgbClr val="05C3A7">
                <a:alpha val="5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66" name="Rectangle 91">
              <a:extLst>
                <a:ext uri="{FF2B5EF4-FFF2-40B4-BE49-F238E27FC236}">
                  <a16:creationId xmlns:a16="http://schemas.microsoft.com/office/drawing/2014/main" id="{7B856A5D-43F2-F491-EF42-931DB2E57300}"/>
                </a:ext>
              </a:extLst>
            </p:cNvPr>
            <p:cNvSpPr>
              <a:spLocks noChangeArrowheads="1"/>
            </p:cNvSpPr>
            <p:nvPr/>
          </p:nvSpPr>
          <p:spPr bwMode="auto">
            <a:xfrm>
              <a:off x="6946013" y="6256759"/>
              <a:ext cx="40158" cy="53580"/>
            </a:xfrm>
            <a:prstGeom prst="rect">
              <a:avLst/>
            </a:prstGeom>
            <a:solidFill>
              <a:srgbClr val="05C3A7">
                <a:alpha val="5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67" name="Rectangle 92">
              <a:extLst>
                <a:ext uri="{FF2B5EF4-FFF2-40B4-BE49-F238E27FC236}">
                  <a16:creationId xmlns:a16="http://schemas.microsoft.com/office/drawing/2014/main" id="{CF82ADCA-AA73-0B5A-5BBD-7E97D0A948CD}"/>
                </a:ext>
              </a:extLst>
            </p:cNvPr>
            <p:cNvSpPr>
              <a:spLocks noChangeArrowheads="1"/>
            </p:cNvSpPr>
            <p:nvPr/>
          </p:nvSpPr>
          <p:spPr bwMode="auto">
            <a:xfrm>
              <a:off x="6946013" y="6167733"/>
              <a:ext cx="40158" cy="53580"/>
            </a:xfrm>
            <a:prstGeom prst="rect">
              <a:avLst/>
            </a:prstGeom>
            <a:solidFill>
              <a:srgbClr val="05C3A7">
                <a:alpha val="5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68" name="Rectangle 93">
              <a:extLst>
                <a:ext uri="{FF2B5EF4-FFF2-40B4-BE49-F238E27FC236}">
                  <a16:creationId xmlns:a16="http://schemas.microsoft.com/office/drawing/2014/main" id="{D5B0741E-49B5-F35B-F3B6-82FAE7BE68DD}"/>
                </a:ext>
              </a:extLst>
            </p:cNvPr>
            <p:cNvSpPr>
              <a:spLocks noChangeArrowheads="1"/>
            </p:cNvSpPr>
            <p:nvPr/>
          </p:nvSpPr>
          <p:spPr bwMode="auto">
            <a:xfrm>
              <a:off x="6946013" y="6077058"/>
              <a:ext cx="40158" cy="53580"/>
            </a:xfrm>
            <a:prstGeom prst="rect">
              <a:avLst/>
            </a:prstGeom>
            <a:solidFill>
              <a:srgbClr val="05C3A7">
                <a:alpha val="5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69" name="Rectangle 94">
              <a:extLst>
                <a:ext uri="{FF2B5EF4-FFF2-40B4-BE49-F238E27FC236}">
                  <a16:creationId xmlns:a16="http://schemas.microsoft.com/office/drawing/2014/main" id="{3EB6BF57-165F-B05F-CBF3-B19F8924D832}"/>
                </a:ext>
              </a:extLst>
            </p:cNvPr>
            <p:cNvSpPr>
              <a:spLocks noChangeArrowheads="1"/>
            </p:cNvSpPr>
            <p:nvPr/>
          </p:nvSpPr>
          <p:spPr bwMode="auto">
            <a:xfrm>
              <a:off x="6910965" y="5880046"/>
              <a:ext cx="159173" cy="65121"/>
            </a:xfrm>
            <a:prstGeom prst="rect">
              <a:avLst/>
            </a:prstGeom>
            <a:solidFill>
              <a:srgbClr val="2E66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70" name="Rectangle 95">
              <a:extLst>
                <a:ext uri="{FF2B5EF4-FFF2-40B4-BE49-F238E27FC236}">
                  <a16:creationId xmlns:a16="http://schemas.microsoft.com/office/drawing/2014/main" id="{6ACEE0E7-D4D0-270A-D55C-9CC2D671C41B}"/>
                </a:ext>
              </a:extLst>
            </p:cNvPr>
            <p:cNvSpPr>
              <a:spLocks noChangeArrowheads="1"/>
            </p:cNvSpPr>
            <p:nvPr/>
          </p:nvSpPr>
          <p:spPr bwMode="auto">
            <a:xfrm>
              <a:off x="6919727" y="5880046"/>
              <a:ext cx="43809" cy="65121"/>
            </a:xfrm>
            <a:prstGeom prst="rect">
              <a:avLst/>
            </a:prstGeom>
            <a:solidFill>
              <a:srgbClr val="21537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71" name="Rectangle 96">
              <a:extLst>
                <a:ext uri="{FF2B5EF4-FFF2-40B4-BE49-F238E27FC236}">
                  <a16:creationId xmlns:a16="http://schemas.microsoft.com/office/drawing/2014/main" id="{B146A97F-8686-6090-42CF-E2FEA9686789}"/>
                </a:ext>
              </a:extLst>
            </p:cNvPr>
            <p:cNvSpPr>
              <a:spLocks noChangeArrowheads="1"/>
            </p:cNvSpPr>
            <p:nvPr/>
          </p:nvSpPr>
          <p:spPr bwMode="auto">
            <a:xfrm>
              <a:off x="7026330" y="5880046"/>
              <a:ext cx="16063" cy="65121"/>
            </a:xfrm>
            <a:prstGeom prst="rect">
              <a:avLst/>
            </a:prstGeom>
            <a:solidFill>
              <a:srgbClr val="5994B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72" name="Rectangle 97">
              <a:extLst>
                <a:ext uri="{FF2B5EF4-FFF2-40B4-BE49-F238E27FC236}">
                  <a16:creationId xmlns:a16="http://schemas.microsoft.com/office/drawing/2014/main" id="{A25734F3-A12D-E14C-509C-A3F152CBC38F}"/>
                </a:ext>
              </a:extLst>
            </p:cNvPr>
            <p:cNvSpPr>
              <a:spLocks noChangeArrowheads="1"/>
            </p:cNvSpPr>
            <p:nvPr/>
          </p:nvSpPr>
          <p:spPr bwMode="auto">
            <a:xfrm>
              <a:off x="7047504" y="5880046"/>
              <a:ext cx="5111" cy="65121"/>
            </a:xfrm>
            <a:prstGeom prst="rect">
              <a:avLst/>
            </a:prstGeom>
            <a:solidFill>
              <a:srgbClr val="719EB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73" name="Rectangle 98">
              <a:extLst>
                <a:ext uri="{FF2B5EF4-FFF2-40B4-BE49-F238E27FC236}">
                  <a16:creationId xmlns:a16="http://schemas.microsoft.com/office/drawing/2014/main" id="{5EAF9FDB-748C-94A6-0432-8CFCECB9077D}"/>
                </a:ext>
              </a:extLst>
            </p:cNvPr>
            <p:cNvSpPr>
              <a:spLocks noChangeArrowheads="1"/>
            </p:cNvSpPr>
            <p:nvPr/>
          </p:nvSpPr>
          <p:spPr bwMode="auto">
            <a:xfrm>
              <a:off x="6910965" y="5880046"/>
              <a:ext cx="159173" cy="9892"/>
            </a:xfrm>
            <a:prstGeom prst="rect">
              <a:avLst/>
            </a:prstGeom>
            <a:solidFill>
              <a:srgbClr val="224A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74" name="Rectangle 99">
              <a:extLst>
                <a:ext uri="{FF2B5EF4-FFF2-40B4-BE49-F238E27FC236}">
                  <a16:creationId xmlns:a16="http://schemas.microsoft.com/office/drawing/2014/main" id="{690C70CE-7038-B84E-3FA6-FD1132C0C689}"/>
                </a:ext>
              </a:extLst>
            </p:cNvPr>
            <p:cNvSpPr>
              <a:spLocks noChangeArrowheads="1"/>
            </p:cNvSpPr>
            <p:nvPr/>
          </p:nvSpPr>
          <p:spPr bwMode="auto">
            <a:xfrm>
              <a:off x="6989822" y="5880046"/>
              <a:ext cx="2920" cy="6512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75" name="Rectangle 100">
              <a:extLst>
                <a:ext uri="{FF2B5EF4-FFF2-40B4-BE49-F238E27FC236}">
                  <a16:creationId xmlns:a16="http://schemas.microsoft.com/office/drawing/2014/main" id="{950874F4-A723-421D-9358-B70DD736B24C}"/>
                </a:ext>
              </a:extLst>
            </p:cNvPr>
            <p:cNvSpPr>
              <a:spLocks noChangeArrowheads="1"/>
            </p:cNvSpPr>
            <p:nvPr/>
          </p:nvSpPr>
          <p:spPr bwMode="auto">
            <a:xfrm>
              <a:off x="7028520" y="5880046"/>
              <a:ext cx="3651" cy="6512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76" name="Rectangle 101">
              <a:extLst>
                <a:ext uri="{FF2B5EF4-FFF2-40B4-BE49-F238E27FC236}">
                  <a16:creationId xmlns:a16="http://schemas.microsoft.com/office/drawing/2014/main" id="{27B3CAE0-3F13-916E-900A-EC7B0E97A442}"/>
                </a:ext>
              </a:extLst>
            </p:cNvPr>
            <p:cNvSpPr>
              <a:spLocks noChangeArrowheads="1"/>
            </p:cNvSpPr>
            <p:nvPr/>
          </p:nvSpPr>
          <p:spPr bwMode="auto">
            <a:xfrm>
              <a:off x="7061377" y="5880046"/>
              <a:ext cx="2190" cy="6512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77" name="Rectangle 102">
              <a:extLst>
                <a:ext uri="{FF2B5EF4-FFF2-40B4-BE49-F238E27FC236}">
                  <a16:creationId xmlns:a16="http://schemas.microsoft.com/office/drawing/2014/main" id="{37A41B8E-165E-3ED4-DB4E-C3241822DF25}"/>
                </a:ext>
              </a:extLst>
            </p:cNvPr>
            <p:cNvSpPr>
              <a:spLocks noChangeArrowheads="1"/>
            </p:cNvSpPr>
            <p:nvPr/>
          </p:nvSpPr>
          <p:spPr bwMode="auto">
            <a:xfrm>
              <a:off x="6949663" y="5880046"/>
              <a:ext cx="2920" cy="6512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78" name="Rectangle 103">
              <a:extLst>
                <a:ext uri="{FF2B5EF4-FFF2-40B4-BE49-F238E27FC236}">
                  <a16:creationId xmlns:a16="http://schemas.microsoft.com/office/drawing/2014/main" id="{8176FC9C-139A-4A99-C6DB-26E95BBB96B7}"/>
                </a:ext>
              </a:extLst>
            </p:cNvPr>
            <p:cNvSpPr>
              <a:spLocks noChangeArrowheads="1"/>
            </p:cNvSpPr>
            <p:nvPr/>
          </p:nvSpPr>
          <p:spPr bwMode="auto">
            <a:xfrm>
              <a:off x="6917537" y="5880046"/>
              <a:ext cx="3651" cy="6512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79" name="Rectangle 104">
              <a:extLst>
                <a:ext uri="{FF2B5EF4-FFF2-40B4-BE49-F238E27FC236}">
                  <a16:creationId xmlns:a16="http://schemas.microsoft.com/office/drawing/2014/main" id="{3E908DAB-94A9-5CB1-0F77-D5472DF7FDDC}"/>
                </a:ext>
              </a:extLst>
            </p:cNvPr>
            <p:cNvSpPr>
              <a:spLocks noChangeArrowheads="1"/>
            </p:cNvSpPr>
            <p:nvPr/>
          </p:nvSpPr>
          <p:spPr bwMode="auto">
            <a:xfrm>
              <a:off x="6902203" y="5873452"/>
              <a:ext cx="178158" cy="6594"/>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80" name="Freeform 105">
              <a:extLst>
                <a:ext uri="{FF2B5EF4-FFF2-40B4-BE49-F238E27FC236}">
                  <a16:creationId xmlns:a16="http://schemas.microsoft.com/office/drawing/2014/main" id="{DF2957D6-2A12-314E-AF95-65A2017591C2}"/>
                </a:ext>
              </a:extLst>
            </p:cNvPr>
            <p:cNvSpPr>
              <a:spLocks/>
            </p:cNvSpPr>
            <p:nvPr/>
          </p:nvSpPr>
          <p:spPr bwMode="auto">
            <a:xfrm>
              <a:off x="6913886" y="5945167"/>
              <a:ext cx="153332" cy="15662"/>
            </a:xfrm>
            <a:custGeom>
              <a:avLst/>
              <a:gdLst>
                <a:gd name="T0" fmla="*/ 210 w 210"/>
                <a:gd name="T1" fmla="*/ 0 h 19"/>
                <a:gd name="T2" fmla="*/ 200 w 210"/>
                <a:gd name="T3" fmla="*/ 19 h 19"/>
                <a:gd name="T4" fmla="*/ 12 w 210"/>
                <a:gd name="T5" fmla="*/ 19 h 19"/>
                <a:gd name="T6" fmla="*/ 0 w 210"/>
                <a:gd name="T7" fmla="*/ 0 h 19"/>
                <a:gd name="T8" fmla="*/ 210 w 210"/>
                <a:gd name="T9" fmla="*/ 0 h 19"/>
              </a:gdLst>
              <a:ahLst/>
              <a:cxnLst>
                <a:cxn ang="0">
                  <a:pos x="T0" y="T1"/>
                </a:cxn>
                <a:cxn ang="0">
                  <a:pos x="T2" y="T3"/>
                </a:cxn>
                <a:cxn ang="0">
                  <a:pos x="T4" y="T5"/>
                </a:cxn>
                <a:cxn ang="0">
                  <a:pos x="T6" y="T7"/>
                </a:cxn>
                <a:cxn ang="0">
                  <a:pos x="T8" y="T9"/>
                </a:cxn>
              </a:cxnLst>
              <a:rect l="0" t="0" r="r" b="b"/>
              <a:pathLst>
                <a:path w="210" h="19">
                  <a:moveTo>
                    <a:pt x="210" y="0"/>
                  </a:moveTo>
                  <a:lnTo>
                    <a:pt x="200" y="19"/>
                  </a:lnTo>
                  <a:lnTo>
                    <a:pt x="12" y="19"/>
                  </a:lnTo>
                  <a:lnTo>
                    <a:pt x="0" y="0"/>
                  </a:lnTo>
                  <a:lnTo>
                    <a:pt x="210"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81" name="Freeform 106">
              <a:extLst>
                <a:ext uri="{FF2B5EF4-FFF2-40B4-BE49-F238E27FC236}">
                  <a16:creationId xmlns:a16="http://schemas.microsoft.com/office/drawing/2014/main" id="{5FC7A5E8-139A-75D0-0255-5ACFFECF904B}"/>
                </a:ext>
              </a:extLst>
            </p:cNvPr>
            <p:cNvSpPr>
              <a:spLocks/>
            </p:cNvSpPr>
            <p:nvPr/>
          </p:nvSpPr>
          <p:spPr bwMode="auto">
            <a:xfrm>
              <a:off x="6919727" y="5945167"/>
              <a:ext cx="59142" cy="15662"/>
            </a:xfrm>
            <a:custGeom>
              <a:avLst/>
              <a:gdLst>
                <a:gd name="T0" fmla="*/ 81 w 81"/>
                <a:gd name="T1" fmla="*/ 0 h 19"/>
                <a:gd name="T2" fmla="*/ 81 w 81"/>
                <a:gd name="T3" fmla="*/ 19 h 19"/>
                <a:gd name="T4" fmla="*/ 11 w 81"/>
                <a:gd name="T5" fmla="*/ 19 h 19"/>
                <a:gd name="T6" fmla="*/ 0 w 81"/>
                <a:gd name="T7" fmla="*/ 0 h 19"/>
                <a:gd name="T8" fmla="*/ 81 w 81"/>
                <a:gd name="T9" fmla="*/ 0 h 19"/>
              </a:gdLst>
              <a:ahLst/>
              <a:cxnLst>
                <a:cxn ang="0">
                  <a:pos x="T0" y="T1"/>
                </a:cxn>
                <a:cxn ang="0">
                  <a:pos x="T2" y="T3"/>
                </a:cxn>
                <a:cxn ang="0">
                  <a:pos x="T4" y="T5"/>
                </a:cxn>
                <a:cxn ang="0">
                  <a:pos x="T6" y="T7"/>
                </a:cxn>
                <a:cxn ang="0">
                  <a:pos x="T8" y="T9"/>
                </a:cxn>
              </a:cxnLst>
              <a:rect l="0" t="0" r="r" b="b"/>
              <a:pathLst>
                <a:path w="81" h="19">
                  <a:moveTo>
                    <a:pt x="81" y="0"/>
                  </a:moveTo>
                  <a:lnTo>
                    <a:pt x="81" y="19"/>
                  </a:lnTo>
                  <a:lnTo>
                    <a:pt x="11" y="19"/>
                  </a:lnTo>
                  <a:lnTo>
                    <a:pt x="0" y="0"/>
                  </a:lnTo>
                  <a:lnTo>
                    <a:pt x="81" y="0"/>
                  </a:lnTo>
                  <a:close/>
                </a:path>
              </a:pathLst>
            </a:custGeom>
            <a:solidFill>
              <a:srgbClr val="B8B8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82" name="Rectangle 107">
              <a:extLst>
                <a:ext uri="{FF2B5EF4-FFF2-40B4-BE49-F238E27FC236}">
                  <a16:creationId xmlns:a16="http://schemas.microsoft.com/office/drawing/2014/main" id="{6726084E-A370-B661-D9FD-90AC93839E1A}"/>
                </a:ext>
              </a:extLst>
            </p:cNvPr>
            <p:cNvSpPr>
              <a:spLocks noChangeArrowheads="1"/>
            </p:cNvSpPr>
            <p:nvPr/>
          </p:nvSpPr>
          <p:spPr bwMode="auto">
            <a:xfrm>
              <a:off x="6903664" y="5666548"/>
              <a:ext cx="175237" cy="35446"/>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83" name="Rectangle 108">
              <a:extLst>
                <a:ext uri="{FF2B5EF4-FFF2-40B4-BE49-F238E27FC236}">
                  <a16:creationId xmlns:a16="http://schemas.microsoft.com/office/drawing/2014/main" id="{049BC08C-A775-42E9-4DEB-A316ED686973}"/>
                </a:ext>
              </a:extLst>
            </p:cNvPr>
            <p:cNvSpPr>
              <a:spLocks noChangeArrowheads="1"/>
            </p:cNvSpPr>
            <p:nvPr/>
          </p:nvSpPr>
          <p:spPr bwMode="auto">
            <a:xfrm>
              <a:off x="6903664" y="5559387"/>
              <a:ext cx="175237" cy="35446"/>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84" name="Rectangle 109">
              <a:extLst>
                <a:ext uri="{FF2B5EF4-FFF2-40B4-BE49-F238E27FC236}">
                  <a16:creationId xmlns:a16="http://schemas.microsoft.com/office/drawing/2014/main" id="{B0B6164F-E468-DB21-AC66-FB2602588F53}"/>
                </a:ext>
              </a:extLst>
            </p:cNvPr>
            <p:cNvSpPr>
              <a:spLocks noChangeArrowheads="1"/>
            </p:cNvSpPr>
            <p:nvPr/>
          </p:nvSpPr>
          <p:spPr bwMode="auto">
            <a:xfrm>
              <a:off x="6987631" y="5392051"/>
              <a:ext cx="7301" cy="3709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85" name="Rectangle 111">
              <a:extLst>
                <a:ext uri="{FF2B5EF4-FFF2-40B4-BE49-F238E27FC236}">
                  <a16:creationId xmlns:a16="http://schemas.microsoft.com/office/drawing/2014/main" id="{F2381FCC-214F-B2A6-2580-E2F1C1AE521E}"/>
                </a:ext>
              </a:extLst>
            </p:cNvPr>
            <p:cNvSpPr>
              <a:spLocks noChangeArrowheads="1"/>
            </p:cNvSpPr>
            <p:nvPr/>
          </p:nvSpPr>
          <p:spPr bwMode="auto">
            <a:xfrm>
              <a:off x="6962806" y="5448929"/>
              <a:ext cx="2190" cy="3956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86" name="Rectangle 113">
              <a:extLst>
                <a:ext uri="{FF2B5EF4-FFF2-40B4-BE49-F238E27FC236}">
                  <a16:creationId xmlns:a16="http://schemas.microsoft.com/office/drawing/2014/main" id="{7F9285AD-64A4-6E58-77ED-BE28437E5932}"/>
                </a:ext>
              </a:extLst>
            </p:cNvPr>
            <p:cNvSpPr>
              <a:spLocks noChangeArrowheads="1"/>
            </p:cNvSpPr>
            <p:nvPr/>
          </p:nvSpPr>
          <p:spPr bwMode="auto">
            <a:xfrm>
              <a:off x="6977409" y="5417605"/>
              <a:ext cx="27746" cy="96445"/>
            </a:xfrm>
            <a:prstGeom prst="rect">
              <a:avLst/>
            </a:prstGeom>
            <a:solidFill>
              <a:srgbClr val="05C3A7">
                <a:alpha val="5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87" name="Rectangle 118">
              <a:extLst>
                <a:ext uri="{FF2B5EF4-FFF2-40B4-BE49-F238E27FC236}">
                  <a16:creationId xmlns:a16="http://schemas.microsoft.com/office/drawing/2014/main" id="{1DD0D249-5B72-3665-6EE2-7D620DD8A925}"/>
                </a:ext>
              </a:extLst>
            </p:cNvPr>
            <p:cNvSpPr>
              <a:spLocks noChangeArrowheads="1"/>
            </p:cNvSpPr>
            <p:nvPr/>
          </p:nvSpPr>
          <p:spPr bwMode="auto">
            <a:xfrm>
              <a:off x="6947473" y="5486847"/>
              <a:ext cx="87618" cy="35446"/>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88" name="Rectangle 119">
              <a:extLst>
                <a:ext uri="{FF2B5EF4-FFF2-40B4-BE49-F238E27FC236}">
                  <a16:creationId xmlns:a16="http://schemas.microsoft.com/office/drawing/2014/main" id="{3BE65FC7-4B5F-DB93-9BF6-B42698F0297F}"/>
                </a:ext>
              </a:extLst>
            </p:cNvPr>
            <p:cNvSpPr>
              <a:spLocks noChangeArrowheads="1"/>
            </p:cNvSpPr>
            <p:nvPr/>
          </p:nvSpPr>
          <p:spPr bwMode="auto">
            <a:xfrm>
              <a:off x="6954775" y="5486847"/>
              <a:ext cx="29936" cy="35446"/>
            </a:xfrm>
            <a:prstGeom prst="rect">
              <a:avLst/>
            </a:prstGeom>
            <a:solidFill>
              <a:srgbClr val="B3B3B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89" name="Rectangle 120">
              <a:extLst>
                <a:ext uri="{FF2B5EF4-FFF2-40B4-BE49-F238E27FC236}">
                  <a16:creationId xmlns:a16="http://schemas.microsoft.com/office/drawing/2014/main" id="{207C49EB-C643-61BF-5D54-8C66F70243AA}"/>
                </a:ext>
              </a:extLst>
            </p:cNvPr>
            <p:cNvSpPr>
              <a:spLocks noChangeArrowheads="1"/>
            </p:cNvSpPr>
            <p:nvPr/>
          </p:nvSpPr>
          <p:spPr bwMode="auto">
            <a:xfrm>
              <a:off x="7016107" y="5486847"/>
              <a:ext cx="11682" cy="35446"/>
            </a:xfrm>
            <a:prstGeom prst="rect">
              <a:avLst/>
            </a:prstGeom>
            <a:solidFill>
              <a:srgbClr val="BFBF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90" name="Rectangle 121">
              <a:extLst>
                <a:ext uri="{FF2B5EF4-FFF2-40B4-BE49-F238E27FC236}">
                  <a16:creationId xmlns:a16="http://schemas.microsoft.com/office/drawing/2014/main" id="{8BEFF51F-8385-3CE4-AE1F-2D6073836D92}"/>
                </a:ext>
              </a:extLst>
            </p:cNvPr>
            <p:cNvSpPr>
              <a:spLocks noChangeArrowheads="1"/>
            </p:cNvSpPr>
            <p:nvPr/>
          </p:nvSpPr>
          <p:spPr bwMode="auto">
            <a:xfrm>
              <a:off x="6862775" y="5500861"/>
              <a:ext cx="3651" cy="2143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91" name="Rectangle 122">
              <a:extLst>
                <a:ext uri="{FF2B5EF4-FFF2-40B4-BE49-F238E27FC236}">
                  <a16:creationId xmlns:a16="http://schemas.microsoft.com/office/drawing/2014/main" id="{99321286-CA0D-3AE0-37FA-EA19C3E36FD3}"/>
                </a:ext>
              </a:extLst>
            </p:cNvPr>
            <p:cNvSpPr>
              <a:spLocks noChangeArrowheads="1"/>
            </p:cNvSpPr>
            <p:nvPr/>
          </p:nvSpPr>
          <p:spPr bwMode="auto">
            <a:xfrm>
              <a:off x="6893441" y="5500861"/>
              <a:ext cx="4381" cy="2143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92" name="Rectangle 123">
              <a:extLst>
                <a:ext uri="{FF2B5EF4-FFF2-40B4-BE49-F238E27FC236}">
                  <a16:creationId xmlns:a16="http://schemas.microsoft.com/office/drawing/2014/main" id="{92FA85C5-CEE0-7023-CBF2-18BC04265C9A}"/>
                </a:ext>
              </a:extLst>
            </p:cNvPr>
            <p:cNvSpPr>
              <a:spLocks noChangeArrowheads="1"/>
            </p:cNvSpPr>
            <p:nvPr/>
          </p:nvSpPr>
          <p:spPr bwMode="auto">
            <a:xfrm>
              <a:off x="6942362" y="5500861"/>
              <a:ext cx="2920" cy="2143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93" name="Rectangle 124">
              <a:extLst>
                <a:ext uri="{FF2B5EF4-FFF2-40B4-BE49-F238E27FC236}">
                  <a16:creationId xmlns:a16="http://schemas.microsoft.com/office/drawing/2014/main" id="{4BB63974-1A5C-9D25-5CB5-4DDB87237784}"/>
                </a:ext>
              </a:extLst>
            </p:cNvPr>
            <p:cNvSpPr>
              <a:spLocks noChangeArrowheads="1"/>
            </p:cNvSpPr>
            <p:nvPr/>
          </p:nvSpPr>
          <p:spPr bwMode="auto">
            <a:xfrm>
              <a:off x="6989822" y="5500861"/>
              <a:ext cx="2920" cy="2143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94" name="Rectangle 125">
              <a:extLst>
                <a:ext uri="{FF2B5EF4-FFF2-40B4-BE49-F238E27FC236}">
                  <a16:creationId xmlns:a16="http://schemas.microsoft.com/office/drawing/2014/main" id="{FD682AFB-0C0F-2D76-2D2F-B34ABB269D1D}"/>
                </a:ext>
              </a:extLst>
            </p:cNvPr>
            <p:cNvSpPr>
              <a:spLocks noChangeArrowheads="1"/>
            </p:cNvSpPr>
            <p:nvPr/>
          </p:nvSpPr>
          <p:spPr bwMode="auto">
            <a:xfrm>
              <a:off x="7116138" y="5500861"/>
              <a:ext cx="3651" cy="2143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95" name="Rectangle 126">
              <a:extLst>
                <a:ext uri="{FF2B5EF4-FFF2-40B4-BE49-F238E27FC236}">
                  <a16:creationId xmlns:a16="http://schemas.microsoft.com/office/drawing/2014/main" id="{87CE2DBF-31FA-10C5-92E2-4746040A7657}"/>
                </a:ext>
              </a:extLst>
            </p:cNvPr>
            <p:cNvSpPr>
              <a:spLocks noChangeArrowheads="1"/>
            </p:cNvSpPr>
            <p:nvPr/>
          </p:nvSpPr>
          <p:spPr bwMode="auto">
            <a:xfrm>
              <a:off x="7084742" y="5500861"/>
              <a:ext cx="2920" cy="2143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96" name="Rectangle 127">
              <a:extLst>
                <a:ext uri="{FF2B5EF4-FFF2-40B4-BE49-F238E27FC236}">
                  <a16:creationId xmlns:a16="http://schemas.microsoft.com/office/drawing/2014/main" id="{656B47C4-CBE2-D7CC-EFFA-3F9C97D75873}"/>
                </a:ext>
              </a:extLst>
            </p:cNvPr>
            <p:cNvSpPr>
              <a:spLocks noChangeArrowheads="1"/>
            </p:cNvSpPr>
            <p:nvPr/>
          </p:nvSpPr>
          <p:spPr bwMode="auto">
            <a:xfrm>
              <a:off x="7037282" y="5500861"/>
              <a:ext cx="2920" cy="2143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97" name="Rectangle 128">
              <a:extLst>
                <a:ext uri="{FF2B5EF4-FFF2-40B4-BE49-F238E27FC236}">
                  <a16:creationId xmlns:a16="http://schemas.microsoft.com/office/drawing/2014/main" id="{0D0A8FD2-F69C-0C9F-399B-BE0E0C435026}"/>
                </a:ext>
              </a:extLst>
            </p:cNvPr>
            <p:cNvSpPr>
              <a:spLocks noChangeArrowheads="1"/>
            </p:cNvSpPr>
            <p:nvPr/>
          </p:nvSpPr>
          <p:spPr bwMode="auto">
            <a:xfrm>
              <a:off x="6862775" y="5500861"/>
              <a:ext cx="257014" cy="412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98" name="Freeform 129">
              <a:extLst>
                <a:ext uri="{FF2B5EF4-FFF2-40B4-BE49-F238E27FC236}">
                  <a16:creationId xmlns:a16="http://schemas.microsoft.com/office/drawing/2014/main" id="{E64825F6-066B-A686-98F6-B13249177320}"/>
                </a:ext>
              </a:extLst>
            </p:cNvPr>
            <p:cNvSpPr>
              <a:spLocks/>
            </p:cNvSpPr>
            <p:nvPr/>
          </p:nvSpPr>
          <p:spPr bwMode="auto">
            <a:xfrm>
              <a:off x="6875918" y="5585765"/>
              <a:ext cx="229998" cy="107985"/>
            </a:xfrm>
            <a:custGeom>
              <a:avLst/>
              <a:gdLst>
                <a:gd name="T0" fmla="*/ 23 w 315"/>
                <a:gd name="T1" fmla="*/ 131 h 131"/>
                <a:gd name="T2" fmla="*/ 293 w 315"/>
                <a:gd name="T3" fmla="*/ 131 h 131"/>
                <a:gd name="T4" fmla="*/ 315 w 315"/>
                <a:gd name="T5" fmla="*/ 0 h 131"/>
                <a:gd name="T6" fmla="*/ 0 w 315"/>
                <a:gd name="T7" fmla="*/ 0 h 131"/>
                <a:gd name="T8" fmla="*/ 23 w 315"/>
                <a:gd name="T9" fmla="*/ 131 h 131"/>
              </a:gdLst>
              <a:ahLst/>
              <a:cxnLst>
                <a:cxn ang="0">
                  <a:pos x="T0" y="T1"/>
                </a:cxn>
                <a:cxn ang="0">
                  <a:pos x="T2" y="T3"/>
                </a:cxn>
                <a:cxn ang="0">
                  <a:pos x="T4" y="T5"/>
                </a:cxn>
                <a:cxn ang="0">
                  <a:pos x="T6" y="T7"/>
                </a:cxn>
                <a:cxn ang="0">
                  <a:pos x="T8" y="T9"/>
                </a:cxn>
              </a:cxnLst>
              <a:rect l="0" t="0" r="r" b="b"/>
              <a:pathLst>
                <a:path w="315" h="131">
                  <a:moveTo>
                    <a:pt x="23" y="131"/>
                  </a:moveTo>
                  <a:lnTo>
                    <a:pt x="293" y="131"/>
                  </a:lnTo>
                  <a:lnTo>
                    <a:pt x="315" y="0"/>
                  </a:lnTo>
                  <a:lnTo>
                    <a:pt x="0" y="0"/>
                  </a:lnTo>
                  <a:lnTo>
                    <a:pt x="23" y="13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99" name="Freeform 130">
              <a:extLst>
                <a:ext uri="{FF2B5EF4-FFF2-40B4-BE49-F238E27FC236}">
                  <a16:creationId xmlns:a16="http://schemas.microsoft.com/office/drawing/2014/main" id="{833BFA69-DA99-89CF-94F2-68A50F64D3C2}"/>
                </a:ext>
              </a:extLst>
            </p:cNvPr>
            <p:cNvSpPr>
              <a:spLocks/>
            </p:cNvSpPr>
            <p:nvPr/>
          </p:nvSpPr>
          <p:spPr bwMode="auto">
            <a:xfrm>
              <a:off x="6842331" y="5516523"/>
              <a:ext cx="297902" cy="55229"/>
            </a:xfrm>
            <a:custGeom>
              <a:avLst/>
              <a:gdLst>
                <a:gd name="T0" fmla="*/ 22 w 408"/>
                <a:gd name="T1" fmla="*/ 0 h 67"/>
                <a:gd name="T2" fmla="*/ 385 w 408"/>
                <a:gd name="T3" fmla="*/ 0 h 67"/>
                <a:gd name="T4" fmla="*/ 408 w 408"/>
                <a:gd name="T5" fmla="*/ 67 h 67"/>
                <a:gd name="T6" fmla="*/ 0 w 408"/>
                <a:gd name="T7" fmla="*/ 67 h 67"/>
                <a:gd name="T8" fmla="*/ 22 w 408"/>
                <a:gd name="T9" fmla="*/ 0 h 67"/>
              </a:gdLst>
              <a:ahLst/>
              <a:cxnLst>
                <a:cxn ang="0">
                  <a:pos x="T0" y="T1"/>
                </a:cxn>
                <a:cxn ang="0">
                  <a:pos x="T2" y="T3"/>
                </a:cxn>
                <a:cxn ang="0">
                  <a:pos x="T4" y="T5"/>
                </a:cxn>
                <a:cxn ang="0">
                  <a:pos x="T6" y="T7"/>
                </a:cxn>
                <a:cxn ang="0">
                  <a:pos x="T8" y="T9"/>
                </a:cxn>
              </a:cxnLst>
              <a:rect l="0" t="0" r="r" b="b"/>
              <a:pathLst>
                <a:path w="408" h="67">
                  <a:moveTo>
                    <a:pt x="22" y="0"/>
                  </a:moveTo>
                  <a:lnTo>
                    <a:pt x="385" y="0"/>
                  </a:lnTo>
                  <a:lnTo>
                    <a:pt x="408" y="67"/>
                  </a:lnTo>
                  <a:lnTo>
                    <a:pt x="0" y="67"/>
                  </a:lnTo>
                  <a:lnTo>
                    <a:pt x="2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200" name="Freeform 131">
              <a:extLst>
                <a:ext uri="{FF2B5EF4-FFF2-40B4-BE49-F238E27FC236}">
                  <a16:creationId xmlns:a16="http://schemas.microsoft.com/office/drawing/2014/main" id="{BAECD236-805A-6A6F-7534-3DEF1614EA7B}"/>
                </a:ext>
              </a:extLst>
            </p:cNvPr>
            <p:cNvSpPr>
              <a:spLocks/>
            </p:cNvSpPr>
            <p:nvPr/>
          </p:nvSpPr>
          <p:spPr bwMode="auto">
            <a:xfrm>
              <a:off x="6850363" y="5516523"/>
              <a:ext cx="113174" cy="55229"/>
            </a:xfrm>
            <a:custGeom>
              <a:avLst/>
              <a:gdLst>
                <a:gd name="T0" fmla="*/ 22 w 155"/>
                <a:gd name="T1" fmla="*/ 0 h 67"/>
                <a:gd name="T2" fmla="*/ 155 w 155"/>
                <a:gd name="T3" fmla="*/ 0 h 67"/>
                <a:gd name="T4" fmla="*/ 155 w 155"/>
                <a:gd name="T5" fmla="*/ 67 h 67"/>
                <a:gd name="T6" fmla="*/ 0 w 155"/>
                <a:gd name="T7" fmla="*/ 67 h 67"/>
                <a:gd name="T8" fmla="*/ 22 w 155"/>
                <a:gd name="T9" fmla="*/ 0 h 67"/>
              </a:gdLst>
              <a:ahLst/>
              <a:cxnLst>
                <a:cxn ang="0">
                  <a:pos x="T0" y="T1"/>
                </a:cxn>
                <a:cxn ang="0">
                  <a:pos x="T2" y="T3"/>
                </a:cxn>
                <a:cxn ang="0">
                  <a:pos x="T4" y="T5"/>
                </a:cxn>
                <a:cxn ang="0">
                  <a:pos x="T6" y="T7"/>
                </a:cxn>
                <a:cxn ang="0">
                  <a:pos x="T8" y="T9"/>
                </a:cxn>
              </a:cxnLst>
              <a:rect l="0" t="0" r="r" b="b"/>
              <a:pathLst>
                <a:path w="155" h="67">
                  <a:moveTo>
                    <a:pt x="22" y="0"/>
                  </a:moveTo>
                  <a:lnTo>
                    <a:pt x="155" y="0"/>
                  </a:lnTo>
                  <a:lnTo>
                    <a:pt x="155" y="67"/>
                  </a:lnTo>
                  <a:lnTo>
                    <a:pt x="0" y="67"/>
                  </a:lnTo>
                  <a:lnTo>
                    <a:pt x="22"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201" name="Freeform 132">
              <a:extLst>
                <a:ext uri="{FF2B5EF4-FFF2-40B4-BE49-F238E27FC236}">
                  <a16:creationId xmlns:a16="http://schemas.microsoft.com/office/drawing/2014/main" id="{9346A5BE-EC73-BBF2-59E5-835DE1FBD378}"/>
                </a:ext>
              </a:extLst>
            </p:cNvPr>
            <p:cNvSpPr>
              <a:spLocks/>
            </p:cNvSpPr>
            <p:nvPr/>
          </p:nvSpPr>
          <p:spPr bwMode="auto">
            <a:xfrm>
              <a:off x="7094964" y="5516523"/>
              <a:ext cx="32857" cy="55229"/>
            </a:xfrm>
            <a:custGeom>
              <a:avLst/>
              <a:gdLst>
                <a:gd name="T0" fmla="*/ 24 w 45"/>
                <a:gd name="T1" fmla="*/ 0 h 67"/>
                <a:gd name="T2" fmla="*/ 0 w 45"/>
                <a:gd name="T3" fmla="*/ 0 h 67"/>
                <a:gd name="T4" fmla="*/ 0 w 45"/>
                <a:gd name="T5" fmla="*/ 67 h 67"/>
                <a:gd name="T6" fmla="*/ 45 w 45"/>
                <a:gd name="T7" fmla="*/ 67 h 67"/>
                <a:gd name="T8" fmla="*/ 24 w 45"/>
                <a:gd name="T9" fmla="*/ 0 h 67"/>
              </a:gdLst>
              <a:ahLst/>
              <a:cxnLst>
                <a:cxn ang="0">
                  <a:pos x="T0" y="T1"/>
                </a:cxn>
                <a:cxn ang="0">
                  <a:pos x="T2" y="T3"/>
                </a:cxn>
                <a:cxn ang="0">
                  <a:pos x="T4" y="T5"/>
                </a:cxn>
                <a:cxn ang="0">
                  <a:pos x="T6" y="T7"/>
                </a:cxn>
                <a:cxn ang="0">
                  <a:pos x="T8" y="T9"/>
                </a:cxn>
              </a:cxnLst>
              <a:rect l="0" t="0" r="r" b="b"/>
              <a:pathLst>
                <a:path w="45" h="67">
                  <a:moveTo>
                    <a:pt x="24" y="0"/>
                  </a:moveTo>
                  <a:lnTo>
                    <a:pt x="0" y="0"/>
                  </a:lnTo>
                  <a:lnTo>
                    <a:pt x="0" y="67"/>
                  </a:lnTo>
                  <a:lnTo>
                    <a:pt x="45" y="67"/>
                  </a:lnTo>
                  <a:lnTo>
                    <a:pt x="24"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202" name="Freeform 133">
              <a:extLst>
                <a:ext uri="{FF2B5EF4-FFF2-40B4-BE49-F238E27FC236}">
                  <a16:creationId xmlns:a16="http://schemas.microsoft.com/office/drawing/2014/main" id="{F72D0F10-0EEC-CCBE-2AC8-BE062BED14E6}"/>
                </a:ext>
              </a:extLst>
            </p:cNvPr>
            <p:cNvSpPr>
              <a:spLocks/>
            </p:cNvSpPr>
            <p:nvPr/>
          </p:nvSpPr>
          <p:spPr bwMode="auto">
            <a:xfrm>
              <a:off x="6877378" y="5597306"/>
              <a:ext cx="226347" cy="72540"/>
            </a:xfrm>
            <a:custGeom>
              <a:avLst/>
              <a:gdLst>
                <a:gd name="T0" fmla="*/ 16 w 310"/>
                <a:gd name="T1" fmla="*/ 88 h 88"/>
                <a:gd name="T2" fmla="*/ 0 w 310"/>
                <a:gd name="T3" fmla="*/ 0 h 88"/>
                <a:gd name="T4" fmla="*/ 310 w 310"/>
                <a:gd name="T5" fmla="*/ 0 h 88"/>
                <a:gd name="T6" fmla="*/ 296 w 310"/>
                <a:gd name="T7" fmla="*/ 88 h 88"/>
                <a:gd name="T8" fmla="*/ 16 w 310"/>
                <a:gd name="T9" fmla="*/ 88 h 88"/>
              </a:gdLst>
              <a:ahLst/>
              <a:cxnLst>
                <a:cxn ang="0">
                  <a:pos x="T0" y="T1"/>
                </a:cxn>
                <a:cxn ang="0">
                  <a:pos x="T2" y="T3"/>
                </a:cxn>
                <a:cxn ang="0">
                  <a:pos x="T4" y="T5"/>
                </a:cxn>
                <a:cxn ang="0">
                  <a:pos x="T6" y="T7"/>
                </a:cxn>
                <a:cxn ang="0">
                  <a:pos x="T8" y="T9"/>
                </a:cxn>
              </a:cxnLst>
              <a:rect l="0" t="0" r="r" b="b"/>
              <a:pathLst>
                <a:path w="310" h="88">
                  <a:moveTo>
                    <a:pt x="16" y="88"/>
                  </a:moveTo>
                  <a:lnTo>
                    <a:pt x="0" y="0"/>
                  </a:lnTo>
                  <a:lnTo>
                    <a:pt x="310" y="0"/>
                  </a:lnTo>
                  <a:lnTo>
                    <a:pt x="296" y="88"/>
                  </a:lnTo>
                  <a:lnTo>
                    <a:pt x="16" y="88"/>
                  </a:lnTo>
                  <a:close/>
                </a:path>
              </a:pathLst>
            </a:custGeom>
            <a:solidFill>
              <a:srgbClr val="2E66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203" name="Freeform 134">
              <a:extLst>
                <a:ext uri="{FF2B5EF4-FFF2-40B4-BE49-F238E27FC236}">
                  <a16:creationId xmlns:a16="http://schemas.microsoft.com/office/drawing/2014/main" id="{76CCFD07-76DE-4DFB-8CD6-87F1948FBD43}"/>
                </a:ext>
              </a:extLst>
            </p:cNvPr>
            <p:cNvSpPr>
              <a:spLocks/>
            </p:cNvSpPr>
            <p:nvPr/>
          </p:nvSpPr>
          <p:spPr bwMode="auto">
            <a:xfrm>
              <a:off x="6886140" y="5597306"/>
              <a:ext cx="85428" cy="72540"/>
            </a:xfrm>
            <a:custGeom>
              <a:avLst/>
              <a:gdLst>
                <a:gd name="T0" fmla="*/ 14 w 117"/>
                <a:gd name="T1" fmla="*/ 88 h 88"/>
                <a:gd name="T2" fmla="*/ 0 w 117"/>
                <a:gd name="T3" fmla="*/ 0 h 88"/>
                <a:gd name="T4" fmla="*/ 117 w 117"/>
                <a:gd name="T5" fmla="*/ 0 h 88"/>
                <a:gd name="T6" fmla="*/ 117 w 117"/>
                <a:gd name="T7" fmla="*/ 88 h 88"/>
                <a:gd name="T8" fmla="*/ 14 w 117"/>
                <a:gd name="T9" fmla="*/ 88 h 88"/>
              </a:gdLst>
              <a:ahLst/>
              <a:cxnLst>
                <a:cxn ang="0">
                  <a:pos x="T0" y="T1"/>
                </a:cxn>
                <a:cxn ang="0">
                  <a:pos x="T2" y="T3"/>
                </a:cxn>
                <a:cxn ang="0">
                  <a:pos x="T4" y="T5"/>
                </a:cxn>
                <a:cxn ang="0">
                  <a:pos x="T6" y="T7"/>
                </a:cxn>
                <a:cxn ang="0">
                  <a:pos x="T8" y="T9"/>
                </a:cxn>
              </a:cxnLst>
              <a:rect l="0" t="0" r="r" b="b"/>
              <a:pathLst>
                <a:path w="117" h="88">
                  <a:moveTo>
                    <a:pt x="14" y="88"/>
                  </a:moveTo>
                  <a:lnTo>
                    <a:pt x="0" y="0"/>
                  </a:lnTo>
                  <a:lnTo>
                    <a:pt x="117" y="0"/>
                  </a:lnTo>
                  <a:lnTo>
                    <a:pt x="117" y="88"/>
                  </a:lnTo>
                  <a:lnTo>
                    <a:pt x="14" y="88"/>
                  </a:lnTo>
                  <a:close/>
                </a:path>
              </a:pathLst>
            </a:custGeom>
            <a:solidFill>
              <a:srgbClr val="21537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204" name="Freeform 135">
              <a:extLst>
                <a:ext uri="{FF2B5EF4-FFF2-40B4-BE49-F238E27FC236}">
                  <a16:creationId xmlns:a16="http://schemas.microsoft.com/office/drawing/2014/main" id="{5B8711E7-1183-291D-E565-83406A45BC17}"/>
                </a:ext>
              </a:extLst>
            </p:cNvPr>
            <p:cNvSpPr>
              <a:spLocks/>
            </p:cNvSpPr>
            <p:nvPr/>
          </p:nvSpPr>
          <p:spPr bwMode="auto">
            <a:xfrm>
              <a:off x="7040202" y="5599779"/>
              <a:ext cx="23365" cy="66770"/>
            </a:xfrm>
            <a:custGeom>
              <a:avLst/>
              <a:gdLst>
                <a:gd name="T0" fmla="*/ 0 w 32"/>
                <a:gd name="T1" fmla="*/ 81 h 81"/>
                <a:gd name="T2" fmla="*/ 24 w 32"/>
                <a:gd name="T3" fmla="*/ 81 h 81"/>
                <a:gd name="T4" fmla="*/ 32 w 32"/>
                <a:gd name="T5" fmla="*/ 0 h 81"/>
                <a:gd name="T6" fmla="*/ 7 w 32"/>
                <a:gd name="T7" fmla="*/ 2 h 81"/>
                <a:gd name="T8" fmla="*/ 0 w 32"/>
                <a:gd name="T9" fmla="*/ 81 h 81"/>
              </a:gdLst>
              <a:ahLst/>
              <a:cxnLst>
                <a:cxn ang="0">
                  <a:pos x="T0" y="T1"/>
                </a:cxn>
                <a:cxn ang="0">
                  <a:pos x="T2" y="T3"/>
                </a:cxn>
                <a:cxn ang="0">
                  <a:pos x="T4" y="T5"/>
                </a:cxn>
                <a:cxn ang="0">
                  <a:pos x="T6" y="T7"/>
                </a:cxn>
                <a:cxn ang="0">
                  <a:pos x="T8" y="T9"/>
                </a:cxn>
              </a:cxnLst>
              <a:rect l="0" t="0" r="r" b="b"/>
              <a:pathLst>
                <a:path w="32" h="81">
                  <a:moveTo>
                    <a:pt x="0" y="81"/>
                  </a:moveTo>
                  <a:lnTo>
                    <a:pt x="24" y="81"/>
                  </a:lnTo>
                  <a:lnTo>
                    <a:pt x="32" y="0"/>
                  </a:lnTo>
                  <a:lnTo>
                    <a:pt x="7" y="2"/>
                  </a:lnTo>
                  <a:lnTo>
                    <a:pt x="0" y="81"/>
                  </a:lnTo>
                  <a:close/>
                </a:path>
              </a:pathLst>
            </a:custGeom>
            <a:solidFill>
              <a:srgbClr val="5994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205" name="Freeform 136">
              <a:extLst>
                <a:ext uri="{FF2B5EF4-FFF2-40B4-BE49-F238E27FC236}">
                  <a16:creationId xmlns:a16="http://schemas.microsoft.com/office/drawing/2014/main" id="{5E5C3A5E-453A-C1F3-38B1-56BF8B950056}"/>
                </a:ext>
              </a:extLst>
            </p:cNvPr>
            <p:cNvSpPr>
              <a:spLocks/>
            </p:cNvSpPr>
            <p:nvPr/>
          </p:nvSpPr>
          <p:spPr bwMode="auto">
            <a:xfrm>
              <a:off x="7059917" y="5599779"/>
              <a:ext cx="11682" cy="66770"/>
            </a:xfrm>
            <a:custGeom>
              <a:avLst/>
              <a:gdLst>
                <a:gd name="T0" fmla="*/ 0 w 16"/>
                <a:gd name="T1" fmla="*/ 81 h 81"/>
                <a:gd name="T2" fmla="*/ 5 w 16"/>
                <a:gd name="T3" fmla="*/ 81 h 81"/>
                <a:gd name="T4" fmla="*/ 16 w 16"/>
                <a:gd name="T5" fmla="*/ 0 h 81"/>
                <a:gd name="T6" fmla="*/ 10 w 16"/>
                <a:gd name="T7" fmla="*/ 0 h 81"/>
                <a:gd name="T8" fmla="*/ 0 w 16"/>
                <a:gd name="T9" fmla="*/ 81 h 81"/>
              </a:gdLst>
              <a:ahLst/>
              <a:cxnLst>
                <a:cxn ang="0">
                  <a:pos x="T0" y="T1"/>
                </a:cxn>
                <a:cxn ang="0">
                  <a:pos x="T2" y="T3"/>
                </a:cxn>
                <a:cxn ang="0">
                  <a:pos x="T4" y="T5"/>
                </a:cxn>
                <a:cxn ang="0">
                  <a:pos x="T6" y="T7"/>
                </a:cxn>
                <a:cxn ang="0">
                  <a:pos x="T8" y="T9"/>
                </a:cxn>
              </a:cxnLst>
              <a:rect l="0" t="0" r="r" b="b"/>
              <a:pathLst>
                <a:path w="16" h="81">
                  <a:moveTo>
                    <a:pt x="0" y="81"/>
                  </a:moveTo>
                  <a:lnTo>
                    <a:pt x="5" y="81"/>
                  </a:lnTo>
                  <a:lnTo>
                    <a:pt x="16" y="0"/>
                  </a:lnTo>
                  <a:lnTo>
                    <a:pt x="10" y="0"/>
                  </a:lnTo>
                  <a:lnTo>
                    <a:pt x="0" y="81"/>
                  </a:lnTo>
                  <a:close/>
                </a:path>
              </a:pathLst>
            </a:custGeom>
            <a:solidFill>
              <a:srgbClr val="719E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206" name="Freeform 137">
              <a:extLst>
                <a:ext uri="{FF2B5EF4-FFF2-40B4-BE49-F238E27FC236}">
                  <a16:creationId xmlns:a16="http://schemas.microsoft.com/office/drawing/2014/main" id="{E19F7AD6-A665-E671-84D6-2F92B7E0E2E5}"/>
                </a:ext>
              </a:extLst>
            </p:cNvPr>
            <p:cNvSpPr>
              <a:spLocks/>
            </p:cNvSpPr>
            <p:nvPr/>
          </p:nvSpPr>
          <p:spPr bwMode="auto">
            <a:xfrm>
              <a:off x="6877378" y="5597306"/>
              <a:ext cx="226347" cy="8243"/>
            </a:xfrm>
            <a:custGeom>
              <a:avLst/>
              <a:gdLst>
                <a:gd name="T0" fmla="*/ 2 w 310"/>
                <a:gd name="T1" fmla="*/ 10 h 10"/>
                <a:gd name="T2" fmla="*/ 0 w 310"/>
                <a:gd name="T3" fmla="*/ 0 h 10"/>
                <a:gd name="T4" fmla="*/ 310 w 310"/>
                <a:gd name="T5" fmla="*/ 0 h 10"/>
                <a:gd name="T6" fmla="*/ 308 w 310"/>
                <a:gd name="T7" fmla="*/ 10 h 10"/>
                <a:gd name="T8" fmla="*/ 2 w 310"/>
                <a:gd name="T9" fmla="*/ 10 h 10"/>
              </a:gdLst>
              <a:ahLst/>
              <a:cxnLst>
                <a:cxn ang="0">
                  <a:pos x="T0" y="T1"/>
                </a:cxn>
                <a:cxn ang="0">
                  <a:pos x="T2" y="T3"/>
                </a:cxn>
                <a:cxn ang="0">
                  <a:pos x="T4" y="T5"/>
                </a:cxn>
                <a:cxn ang="0">
                  <a:pos x="T6" y="T7"/>
                </a:cxn>
                <a:cxn ang="0">
                  <a:pos x="T8" y="T9"/>
                </a:cxn>
              </a:cxnLst>
              <a:rect l="0" t="0" r="r" b="b"/>
              <a:pathLst>
                <a:path w="310" h="10">
                  <a:moveTo>
                    <a:pt x="2" y="10"/>
                  </a:moveTo>
                  <a:lnTo>
                    <a:pt x="0" y="0"/>
                  </a:lnTo>
                  <a:lnTo>
                    <a:pt x="310" y="0"/>
                  </a:lnTo>
                  <a:lnTo>
                    <a:pt x="308" y="10"/>
                  </a:lnTo>
                  <a:lnTo>
                    <a:pt x="2" y="10"/>
                  </a:lnTo>
                  <a:close/>
                </a:path>
              </a:pathLst>
            </a:custGeom>
            <a:solidFill>
              <a:srgbClr val="224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207" name="Freeform 138">
              <a:extLst>
                <a:ext uri="{FF2B5EF4-FFF2-40B4-BE49-F238E27FC236}">
                  <a16:creationId xmlns:a16="http://schemas.microsoft.com/office/drawing/2014/main" id="{55689165-CF57-F8ED-0C1F-5252B9E5C48F}"/>
                </a:ext>
              </a:extLst>
            </p:cNvPr>
            <p:cNvSpPr>
              <a:spLocks/>
            </p:cNvSpPr>
            <p:nvPr/>
          </p:nvSpPr>
          <p:spPr bwMode="auto">
            <a:xfrm>
              <a:off x="7066488" y="5589887"/>
              <a:ext cx="13873" cy="100566"/>
            </a:xfrm>
            <a:custGeom>
              <a:avLst/>
              <a:gdLst>
                <a:gd name="T0" fmla="*/ 19 w 19"/>
                <a:gd name="T1" fmla="*/ 0 h 122"/>
                <a:gd name="T2" fmla="*/ 15 w 19"/>
                <a:gd name="T3" fmla="*/ 0 h 122"/>
                <a:gd name="T4" fmla="*/ 8 w 19"/>
                <a:gd name="T5" fmla="*/ 57 h 122"/>
                <a:gd name="T6" fmla="*/ 7 w 19"/>
                <a:gd name="T7" fmla="*/ 62 h 122"/>
                <a:gd name="T8" fmla="*/ 0 w 19"/>
                <a:gd name="T9" fmla="*/ 119 h 122"/>
                <a:gd name="T10" fmla="*/ 0 w 19"/>
                <a:gd name="T11" fmla="*/ 122 h 122"/>
                <a:gd name="T12" fmla="*/ 3 w 19"/>
                <a:gd name="T13" fmla="*/ 122 h 122"/>
                <a:gd name="T14" fmla="*/ 12 w 19"/>
                <a:gd name="T15" fmla="*/ 66 h 122"/>
                <a:gd name="T16" fmla="*/ 12 w 19"/>
                <a:gd name="T17" fmla="*/ 60 h 122"/>
                <a:gd name="T18" fmla="*/ 19 w 19"/>
                <a:gd name="T19" fmla="*/ 4 h 122"/>
                <a:gd name="T20" fmla="*/ 19 w 19"/>
                <a:gd name="T21" fmla="*/ 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122">
                  <a:moveTo>
                    <a:pt x="19" y="0"/>
                  </a:moveTo>
                  <a:lnTo>
                    <a:pt x="15" y="0"/>
                  </a:lnTo>
                  <a:lnTo>
                    <a:pt x="8" y="57"/>
                  </a:lnTo>
                  <a:lnTo>
                    <a:pt x="7" y="62"/>
                  </a:lnTo>
                  <a:lnTo>
                    <a:pt x="0" y="119"/>
                  </a:lnTo>
                  <a:lnTo>
                    <a:pt x="0" y="122"/>
                  </a:lnTo>
                  <a:lnTo>
                    <a:pt x="3" y="122"/>
                  </a:lnTo>
                  <a:lnTo>
                    <a:pt x="12" y="66"/>
                  </a:lnTo>
                  <a:lnTo>
                    <a:pt x="12" y="60"/>
                  </a:lnTo>
                  <a:lnTo>
                    <a:pt x="19" y="4"/>
                  </a:lnTo>
                  <a:lnTo>
                    <a:pt x="1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208" name="Freeform 139">
              <a:extLst>
                <a:ext uri="{FF2B5EF4-FFF2-40B4-BE49-F238E27FC236}">
                  <a16:creationId xmlns:a16="http://schemas.microsoft.com/office/drawing/2014/main" id="{01A96402-CE17-EB3E-3785-14FAD09D9C0F}"/>
                </a:ext>
              </a:extLst>
            </p:cNvPr>
            <p:cNvSpPr>
              <a:spLocks/>
            </p:cNvSpPr>
            <p:nvPr/>
          </p:nvSpPr>
          <p:spPr bwMode="auto">
            <a:xfrm>
              <a:off x="7040202" y="5589887"/>
              <a:ext cx="10952" cy="100566"/>
            </a:xfrm>
            <a:custGeom>
              <a:avLst/>
              <a:gdLst>
                <a:gd name="T0" fmla="*/ 13 w 15"/>
                <a:gd name="T1" fmla="*/ 0 h 122"/>
                <a:gd name="T2" fmla="*/ 12 w 15"/>
                <a:gd name="T3" fmla="*/ 2 h 122"/>
                <a:gd name="T4" fmla="*/ 7 w 15"/>
                <a:gd name="T5" fmla="*/ 59 h 122"/>
                <a:gd name="T6" fmla="*/ 5 w 15"/>
                <a:gd name="T7" fmla="*/ 62 h 122"/>
                <a:gd name="T8" fmla="*/ 0 w 15"/>
                <a:gd name="T9" fmla="*/ 119 h 122"/>
                <a:gd name="T10" fmla="*/ 1 w 15"/>
                <a:gd name="T11" fmla="*/ 122 h 122"/>
                <a:gd name="T12" fmla="*/ 5 w 15"/>
                <a:gd name="T13" fmla="*/ 121 h 122"/>
                <a:gd name="T14" fmla="*/ 10 w 15"/>
                <a:gd name="T15" fmla="*/ 64 h 122"/>
                <a:gd name="T16" fmla="*/ 10 w 15"/>
                <a:gd name="T17" fmla="*/ 60 h 122"/>
                <a:gd name="T18" fmla="*/ 15 w 15"/>
                <a:gd name="T19" fmla="*/ 4 h 122"/>
                <a:gd name="T20" fmla="*/ 13 w 15"/>
                <a:gd name="T21" fmla="*/ 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 h="122">
                  <a:moveTo>
                    <a:pt x="13" y="0"/>
                  </a:moveTo>
                  <a:lnTo>
                    <a:pt x="12" y="2"/>
                  </a:lnTo>
                  <a:lnTo>
                    <a:pt x="7" y="59"/>
                  </a:lnTo>
                  <a:lnTo>
                    <a:pt x="5" y="62"/>
                  </a:lnTo>
                  <a:lnTo>
                    <a:pt x="0" y="119"/>
                  </a:lnTo>
                  <a:lnTo>
                    <a:pt x="1" y="122"/>
                  </a:lnTo>
                  <a:lnTo>
                    <a:pt x="5" y="121"/>
                  </a:lnTo>
                  <a:lnTo>
                    <a:pt x="10" y="64"/>
                  </a:lnTo>
                  <a:lnTo>
                    <a:pt x="10" y="60"/>
                  </a:lnTo>
                  <a:lnTo>
                    <a:pt x="15" y="4"/>
                  </a:lnTo>
                  <a:lnTo>
                    <a:pt x="1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209" name="Freeform 140">
              <a:extLst>
                <a:ext uri="{FF2B5EF4-FFF2-40B4-BE49-F238E27FC236}">
                  <a16:creationId xmlns:a16="http://schemas.microsoft.com/office/drawing/2014/main" id="{FE5D20EA-AEB8-5521-348A-3554315D23CA}"/>
                </a:ext>
              </a:extLst>
            </p:cNvPr>
            <p:cNvSpPr>
              <a:spLocks/>
            </p:cNvSpPr>
            <p:nvPr/>
          </p:nvSpPr>
          <p:spPr bwMode="auto">
            <a:xfrm>
              <a:off x="7015377" y="5589887"/>
              <a:ext cx="5841" cy="100566"/>
            </a:xfrm>
            <a:custGeom>
              <a:avLst/>
              <a:gdLst>
                <a:gd name="T0" fmla="*/ 8 w 8"/>
                <a:gd name="T1" fmla="*/ 0 h 122"/>
                <a:gd name="T2" fmla="*/ 5 w 8"/>
                <a:gd name="T3" fmla="*/ 2 h 122"/>
                <a:gd name="T4" fmla="*/ 3 w 8"/>
                <a:gd name="T5" fmla="*/ 59 h 122"/>
                <a:gd name="T6" fmla="*/ 1 w 8"/>
                <a:gd name="T7" fmla="*/ 62 h 122"/>
                <a:gd name="T8" fmla="*/ 0 w 8"/>
                <a:gd name="T9" fmla="*/ 119 h 122"/>
                <a:gd name="T10" fmla="*/ 1 w 8"/>
                <a:gd name="T11" fmla="*/ 122 h 122"/>
                <a:gd name="T12" fmla="*/ 3 w 8"/>
                <a:gd name="T13" fmla="*/ 121 h 122"/>
                <a:gd name="T14" fmla="*/ 6 w 8"/>
                <a:gd name="T15" fmla="*/ 64 h 122"/>
                <a:gd name="T16" fmla="*/ 6 w 8"/>
                <a:gd name="T17" fmla="*/ 60 h 122"/>
                <a:gd name="T18" fmla="*/ 8 w 8"/>
                <a:gd name="T19" fmla="*/ 4 h 122"/>
                <a:gd name="T20" fmla="*/ 8 w 8"/>
                <a:gd name="T21" fmla="*/ 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 h="122">
                  <a:moveTo>
                    <a:pt x="8" y="0"/>
                  </a:moveTo>
                  <a:lnTo>
                    <a:pt x="5" y="2"/>
                  </a:lnTo>
                  <a:lnTo>
                    <a:pt x="3" y="59"/>
                  </a:lnTo>
                  <a:lnTo>
                    <a:pt x="1" y="62"/>
                  </a:lnTo>
                  <a:lnTo>
                    <a:pt x="0" y="119"/>
                  </a:lnTo>
                  <a:lnTo>
                    <a:pt x="1" y="122"/>
                  </a:lnTo>
                  <a:lnTo>
                    <a:pt x="3" y="121"/>
                  </a:lnTo>
                  <a:lnTo>
                    <a:pt x="6" y="64"/>
                  </a:lnTo>
                  <a:lnTo>
                    <a:pt x="6" y="60"/>
                  </a:lnTo>
                  <a:lnTo>
                    <a:pt x="8" y="4"/>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210" name="Freeform 141">
              <a:extLst>
                <a:ext uri="{FF2B5EF4-FFF2-40B4-BE49-F238E27FC236}">
                  <a16:creationId xmlns:a16="http://schemas.microsoft.com/office/drawing/2014/main" id="{9CAB6DB1-8B5B-D5F2-4CFD-1A96D3E01A53}"/>
                </a:ext>
              </a:extLst>
            </p:cNvPr>
            <p:cNvSpPr>
              <a:spLocks/>
            </p:cNvSpPr>
            <p:nvPr/>
          </p:nvSpPr>
          <p:spPr bwMode="auto">
            <a:xfrm>
              <a:off x="6989822" y="5589887"/>
              <a:ext cx="2920" cy="100566"/>
            </a:xfrm>
            <a:custGeom>
              <a:avLst/>
              <a:gdLst>
                <a:gd name="T0" fmla="*/ 2 w 4"/>
                <a:gd name="T1" fmla="*/ 0 h 122"/>
                <a:gd name="T2" fmla="*/ 0 w 4"/>
                <a:gd name="T3" fmla="*/ 2 h 122"/>
                <a:gd name="T4" fmla="*/ 0 w 4"/>
                <a:gd name="T5" fmla="*/ 59 h 122"/>
                <a:gd name="T6" fmla="*/ 0 w 4"/>
                <a:gd name="T7" fmla="*/ 64 h 122"/>
                <a:gd name="T8" fmla="*/ 0 w 4"/>
                <a:gd name="T9" fmla="*/ 121 h 122"/>
                <a:gd name="T10" fmla="*/ 2 w 4"/>
                <a:gd name="T11" fmla="*/ 122 h 122"/>
                <a:gd name="T12" fmla="*/ 4 w 4"/>
                <a:gd name="T13" fmla="*/ 121 h 122"/>
                <a:gd name="T14" fmla="*/ 4 w 4"/>
                <a:gd name="T15" fmla="*/ 64 h 122"/>
                <a:gd name="T16" fmla="*/ 4 w 4"/>
                <a:gd name="T17" fmla="*/ 59 h 122"/>
                <a:gd name="T18" fmla="*/ 4 w 4"/>
                <a:gd name="T19" fmla="*/ 2 h 122"/>
                <a:gd name="T20" fmla="*/ 2 w 4"/>
                <a:gd name="T21" fmla="*/ 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 h="122">
                  <a:moveTo>
                    <a:pt x="2" y="0"/>
                  </a:moveTo>
                  <a:lnTo>
                    <a:pt x="0" y="2"/>
                  </a:lnTo>
                  <a:lnTo>
                    <a:pt x="0" y="59"/>
                  </a:lnTo>
                  <a:lnTo>
                    <a:pt x="0" y="64"/>
                  </a:lnTo>
                  <a:lnTo>
                    <a:pt x="0" y="121"/>
                  </a:lnTo>
                  <a:lnTo>
                    <a:pt x="2" y="122"/>
                  </a:lnTo>
                  <a:lnTo>
                    <a:pt x="4" y="121"/>
                  </a:lnTo>
                  <a:lnTo>
                    <a:pt x="4" y="64"/>
                  </a:lnTo>
                  <a:lnTo>
                    <a:pt x="4" y="59"/>
                  </a:lnTo>
                  <a:lnTo>
                    <a:pt x="4" y="2"/>
                  </a:ln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211" name="Freeform 142">
              <a:extLst>
                <a:ext uri="{FF2B5EF4-FFF2-40B4-BE49-F238E27FC236}">
                  <a16:creationId xmlns:a16="http://schemas.microsoft.com/office/drawing/2014/main" id="{092DC05A-B141-E58E-BDB4-E9B076EFD53C}"/>
                </a:ext>
              </a:extLst>
            </p:cNvPr>
            <p:cNvSpPr>
              <a:spLocks/>
            </p:cNvSpPr>
            <p:nvPr/>
          </p:nvSpPr>
          <p:spPr bwMode="auto">
            <a:xfrm>
              <a:off x="6959885" y="5589887"/>
              <a:ext cx="6571" cy="100566"/>
            </a:xfrm>
            <a:custGeom>
              <a:avLst/>
              <a:gdLst>
                <a:gd name="T0" fmla="*/ 2 w 9"/>
                <a:gd name="T1" fmla="*/ 0 h 122"/>
                <a:gd name="T2" fmla="*/ 0 w 9"/>
                <a:gd name="T3" fmla="*/ 4 h 122"/>
                <a:gd name="T4" fmla="*/ 4 w 9"/>
                <a:gd name="T5" fmla="*/ 60 h 122"/>
                <a:gd name="T6" fmla="*/ 4 w 9"/>
                <a:gd name="T7" fmla="*/ 64 h 122"/>
                <a:gd name="T8" fmla="*/ 5 w 9"/>
                <a:gd name="T9" fmla="*/ 121 h 122"/>
                <a:gd name="T10" fmla="*/ 9 w 9"/>
                <a:gd name="T11" fmla="*/ 122 h 122"/>
                <a:gd name="T12" fmla="*/ 9 w 9"/>
                <a:gd name="T13" fmla="*/ 119 h 122"/>
                <a:gd name="T14" fmla="*/ 7 w 9"/>
                <a:gd name="T15" fmla="*/ 62 h 122"/>
                <a:gd name="T16" fmla="*/ 7 w 9"/>
                <a:gd name="T17" fmla="*/ 59 h 122"/>
                <a:gd name="T18" fmla="*/ 4 w 9"/>
                <a:gd name="T19" fmla="*/ 2 h 122"/>
                <a:gd name="T20" fmla="*/ 2 w 9"/>
                <a:gd name="T21" fmla="*/ 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 h="122">
                  <a:moveTo>
                    <a:pt x="2" y="0"/>
                  </a:moveTo>
                  <a:lnTo>
                    <a:pt x="0" y="4"/>
                  </a:lnTo>
                  <a:lnTo>
                    <a:pt x="4" y="60"/>
                  </a:lnTo>
                  <a:lnTo>
                    <a:pt x="4" y="64"/>
                  </a:lnTo>
                  <a:lnTo>
                    <a:pt x="5" y="121"/>
                  </a:lnTo>
                  <a:lnTo>
                    <a:pt x="9" y="122"/>
                  </a:lnTo>
                  <a:lnTo>
                    <a:pt x="9" y="119"/>
                  </a:lnTo>
                  <a:lnTo>
                    <a:pt x="7" y="62"/>
                  </a:lnTo>
                  <a:lnTo>
                    <a:pt x="7" y="59"/>
                  </a:lnTo>
                  <a:lnTo>
                    <a:pt x="4" y="2"/>
                  </a:ln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212" name="Freeform 143">
              <a:extLst>
                <a:ext uri="{FF2B5EF4-FFF2-40B4-BE49-F238E27FC236}">
                  <a16:creationId xmlns:a16="http://schemas.microsoft.com/office/drawing/2014/main" id="{527E836C-209E-86F3-FEDF-B52B723EABDE}"/>
                </a:ext>
              </a:extLst>
            </p:cNvPr>
            <p:cNvSpPr>
              <a:spLocks/>
            </p:cNvSpPr>
            <p:nvPr/>
          </p:nvSpPr>
          <p:spPr bwMode="auto">
            <a:xfrm>
              <a:off x="6931409" y="5589887"/>
              <a:ext cx="9492" cy="100566"/>
            </a:xfrm>
            <a:custGeom>
              <a:avLst/>
              <a:gdLst>
                <a:gd name="T0" fmla="*/ 0 w 13"/>
                <a:gd name="T1" fmla="*/ 0 h 122"/>
                <a:gd name="T2" fmla="*/ 0 w 13"/>
                <a:gd name="T3" fmla="*/ 4 h 122"/>
                <a:gd name="T4" fmla="*/ 5 w 13"/>
                <a:gd name="T5" fmla="*/ 60 h 122"/>
                <a:gd name="T6" fmla="*/ 5 w 13"/>
                <a:gd name="T7" fmla="*/ 64 h 122"/>
                <a:gd name="T8" fmla="*/ 10 w 13"/>
                <a:gd name="T9" fmla="*/ 121 h 122"/>
                <a:gd name="T10" fmla="*/ 13 w 13"/>
                <a:gd name="T11" fmla="*/ 122 h 122"/>
                <a:gd name="T12" fmla="*/ 13 w 13"/>
                <a:gd name="T13" fmla="*/ 119 h 122"/>
                <a:gd name="T14" fmla="*/ 8 w 13"/>
                <a:gd name="T15" fmla="*/ 62 h 122"/>
                <a:gd name="T16" fmla="*/ 8 w 13"/>
                <a:gd name="T17" fmla="*/ 59 h 122"/>
                <a:gd name="T18" fmla="*/ 3 w 13"/>
                <a:gd name="T19" fmla="*/ 2 h 122"/>
                <a:gd name="T20" fmla="*/ 0 w 13"/>
                <a:gd name="T21" fmla="*/ 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 h="122">
                  <a:moveTo>
                    <a:pt x="0" y="0"/>
                  </a:moveTo>
                  <a:lnTo>
                    <a:pt x="0" y="4"/>
                  </a:lnTo>
                  <a:lnTo>
                    <a:pt x="5" y="60"/>
                  </a:lnTo>
                  <a:lnTo>
                    <a:pt x="5" y="64"/>
                  </a:lnTo>
                  <a:lnTo>
                    <a:pt x="10" y="121"/>
                  </a:lnTo>
                  <a:lnTo>
                    <a:pt x="13" y="122"/>
                  </a:lnTo>
                  <a:lnTo>
                    <a:pt x="13" y="119"/>
                  </a:lnTo>
                  <a:lnTo>
                    <a:pt x="8" y="62"/>
                  </a:lnTo>
                  <a:lnTo>
                    <a:pt x="8" y="59"/>
                  </a:lnTo>
                  <a:lnTo>
                    <a:pt x="3" y="2"/>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213" name="Freeform 144">
              <a:extLst>
                <a:ext uri="{FF2B5EF4-FFF2-40B4-BE49-F238E27FC236}">
                  <a16:creationId xmlns:a16="http://schemas.microsoft.com/office/drawing/2014/main" id="{18592F9E-45CD-7B57-A315-BF97304BC7EE}"/>
                </a:ext>
              </a:extLst>
            </p:cNvPr>
            <p:cNvSpPr>
              <a:spLocks/>
            </p:cNvSpPr>
            <p:nvPr/>
          </p:nvSpPr>
          <p:spPr bwMode="auto">
            <a:xfrm>
              <a:off x="6901473" y="5589887"/>
              <a:ext cx="13873" cy="100566"/>
            </a:xfrm>
            <a:custGeom>
              <a:avLst/>
              <a:gdLst>
                <a:gd name="T0" fmla="*/ 0 w 19"/>
                <a:gd name="T1" fmla="*/ 0 h 122"/>
                <a:gd name="T2" fmla="*/ 0 w 19"/>
                <a:gd name="T3" fmla="*/ 4 h 122"/>
                <a:gd name="T4" fmla="*/ 8 w 19"/>
                <a:gd name="T5" fmla="*/ 60 h 122"/>
                <a:gd name="T6" fmla="*/ 8 w 19"/>
                <a:gd name="T7" fmla="*/ 66 h 122"/>
                <a:gd name="T8" fmla="*/ 15 w 19"/>
                <a:gd name="T9" fmla="*/ 122 h 122"/>
                <a:gd name="T10" fmla="*/ 19 w 19"/>
                <a:gd name="T11" fmla="*/ 122 h 122"/>
                <a:gd name="T12" fmla="*/ 19 w 19"/>
                <a:gd name="T13" fmla="*/ 119 h 122"/>
                <a:gd name="T14" fmla="*/ 12 w 19"/>
                <a:gd name="T15" fmla="*/ 62 h 122"/>
                <a:gd name="T16" fmla="*/ 12 w 19"/>
                <a:gd name="T17" fmla="*/ 57 h 122"/>
                <a:gd name="T18" fmla="*/ 3 w 19"/>
                <a:gd name="T19" fmla="*/ 0 h 122"/>
                <a:gd name="T20" fmla="*/ 0 w 19"/>
                <a:gd name="T21" fmla="*/ 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122">
                  <a:moveTo>
                    <a:pt x="0" y="0"/>
                  </a:moveTo>
                  <a:lnTo>
                    <a:pt x="0" y="4"/>
                  </a:lnTo>
                  <a:lnTo>
                    <a:pt x="8" y="60"/>
                  </a:lnTo>
                  <a:lnTo>
                    <a:pt x="8" y="66"/>
                  </a:lnTo>
                  <a:lnTo>
                    <a:pt x="15" y="122"/>
                  </a:lnTo>
                  <a:lnTo>
                    <a:pt x="19" y="122"/>
                  </a:lnTo>
                  <a:lnTo>
                    <a:pt x="19" y="119"/>
                  </a:lnTo>
                  <a:lnTo>
                    <a:pt x="12" y="62"/>
                  </a:lnTo>
                  <a:lnTo>
                    <a:pt x="12" y="57"/>
                  </a:lnTo>
                  <a:lnTo>
                    <a:pt x="3"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214" name="Rectangle 150">
              <a:extLst>
                <a:ext uri="{FF2B5EF4-FFF2-40B4-BE49-F238E27FC236}">
                  <a16:creationId xmlns:a16="http://schemas.microsoft.com/office/drawing/2014/main" id="{32DBF299-707E-5A87-BDB1-D2515E3D4111}"/>
                </a:ext>
              </a:extLst>
            </p:cNvPr>
            <p:cNvSpPr>
              <a:spLocks noChangeArrowheads="1"/>
            </p:cNvSpPr>
            <p:nvPr/>
          </p:nvSpPr>
          <p:spPr bwMode="auto">
            <a:xfrm>
              <a:off x="7375343" y="6328475"/>
              <a:ext cx="135078" cy="45337"/>
            </a:xfrm>
            <a:prstGeom prst="rect">
              <a:avLst/>
            </a:prstGeom>
            <a:solidFill>
              <a:srgbClr val="2E66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215" name="Rectangle 151">
              <a:extLst>
                <a:ext uri="{FF2B5EF4-FFF2-40B4-BE49-F238E27FC236}">
                  <a16:creationId xmlns:a16="http://schemas.microsoft.com/office/drawing/2014/main" id="{B98FF768-FFD9-C06D-2524-57A82D234E7B}"/>
                </a:ext>
              </a:extLst>
            </p:cNvPr>
            <p:cNvSpPr>
              <a:spLocks noChangeArrowheads="1"/>
            </p:cNvSpPr>
            <p:nvPr/>
          </p:nvSpPr>
          <p:spPr bwMode="auto">
            <a:xfrm>
              <a:off x="7232233" y="6328475"/>
              <a:ext cx="135078" cy="45337"/>
            </a:xfrm>
            <a:prstGeom prst="rect">
              <a:avLst/>
            </a:prstGeom>
            <a:solidFill>
              <a:srgbClr val="2E66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216" name="Rectangle 152">
              <a:extLst>
                <a:ext uri="{FF2B5EF4-FFF2-40B4-BE49-F238E27FC236}">
                  <a16:creationId xmlns:a16="http://schemas.microsoft.com/office/drawing/2014/main" id="{28310455-0BCD-C894-68E1-15F1BD30C4ED}"/>
                </a:ext>
              </a:extLst>
            </p:cNvPr>
            <p:cNvSpPr>
              <a:spLocks noChangeArrowheads="1"/>
            </p:cNvSpPr>
            <p:nvPr/>
          </p:nvSpPr>
          <p:spPr bwMode="auto">
            <a:xfrm>
              <a:off x="7089853" y="6328475"/>
              <a:ext cx="135078" cy="45337"/>
            </a:xfrm>
            <a:prstGeom prst="rect">
              <a:avLst/>
            </a:prstGeom>
            <a:solidFill>
              <a:srgbClr val="2E66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217" name="Rectangle 157">
              <a:extLst>
                <a:ext uri="{FF2B5EF4-FFF2-40B4-BE49-F238E27FC236}">
                  <a16:creationId xmlns:a16="http://schemas.microsoft.com/office/drawing/2014/main" id="{03F0B4A8-3093-4933-1374-8F42A5B60E22}"/>
                </a:ext>
              </a:extLst>
            </p:cNvPr>
            <p:cNvSpPr>
              <a:spLocks noChangeArrowheads="1"/>
            </p:cNvSpPr>
            <p:nvPr/>
          </p:nvSpPr>
          <p:spPr bwMode="auto">
            <a:xfrm>
              <a:off x="7232233" y="6328475"/>
              <a:ext cx="135078" cy="9067"/>
            </a:xfrm>
            <a:prstGeom prst="rect">
              <a:avLst/>
            </a:prstGeom>
            <a:solidFill>
              <a:srgbClr val="224A66">
                <a:alpha val="7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218" name="Rectangle 158">
              <a:extLst>
                <a:ext uri="{FF2B5EF4-FFF2-40B4-BE49-F238E27FC236}">
                  <a16:creationId xmlns:a16="http://schemas.microsoft.com/office/drawing/2014/main" id="{08DA35AA-42EF-3550-B75A-2E3461CB3E74}"/>
                </a:ext>
              </a:extLst>
            </p:cNvPr>
            <p:cNvSpPr>
              <a:spLocks noChangeArrowheads="1"/>
            </p:cNvSpPr>
            <p:nvPr/>
          </p:nvSpPr>
          <p:spPr bwMode="auto">
            <a:xfrm>
              <a:off x="7089853" y="6328475"/>
              <a:ext cx="135078" cy="9067"/>
            </a:xfrm>
            <a:prstGeom prst="rect">
              <a:avLst/>
            </a:prstGeom>
            <a:solidFill>
              <a:srgbClr val="224A66">
                <a:alpha val="7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219" name="Rectangle 160">
              <a:extLst>
                <a:ext uri="{FF2B5EF4-FFF2-40B4-BE49-F238E27FC236}">
                  <a16:creationId xmlns:a16="http://schemas.microsoft.com/office/drawing/2014/main" id="{9D8270F1-43B9-9C71-1777-81414ABE3928}"/>
                </a:ext>
              </a:extLst>
            </p:cNvPr>
            <p:cNvSpPr>
              <a:spLocks noChangeArrowheads="1"/>
            </p:cNvSpPr>
            <p:nvPr/>
          </p:nvSpPr>
          <p:spPr bwMode="auto">
            <a:xfrm>
              <a:off x="7375343" y="6328475"/>
              <a:ext cx="135078" cy="9067"/>
            </a:xfrm>
            <a:prstGeom prst="rect">
              <a:avLst/>
            </a:prstGeom>
            <a:solidFill>
              <a:srgbClr val="224A66">
                <a:alpha val="7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220" name="Rectangle 187">
              <a:extLst>
                <a:ext uri="{FF2B5EF4-FFF2-40B4-BE49-F238E27FC236}">
                  <a16:creationId xmlns:a16="http://schemas.microsoft.com/office/drawing/2014/main" id="{5C669225-66DA-6195-CC9A-8C8F12C13054}"/>
                </a:ext>
              </a:extLst>
            </p:cNvPr>
            <p:cNvSpPr>
              <a:spLocks noChangeArrowheads="1"/>
            </p:cNvSpPr>
            <p:nvPr/>
          </p:nvSpPr>
          <p:spPr bwMode="auto">
            <a:xfrm>
              <a:off x="6859854" y="6343312"/>
              <a:ext cx="13873" cy="18135"/>
            </a:xfrm>
            <a:prstGeom prst="rect">
              <a:avLst/>
            </a:prstGeom>
            <a:solidFill>
              <a:srgbClr val="2E66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221" name="Freeform 188">
              <a:extLst>
                <a:ext uri="{FF2B5EF4-FFF2-40B4-BE49-F238E27FC236}">
                  <a16:creationId xmlns:a16="http://schemas.microsoft.com/office/drawing/2014/main" id="{94F95923-B762-E553-4063-DC64EC8E5981}"/>
                </a:ext>
              </a:extLst>
            </p:cNvPr>
            <p:cNvSpPr>
              <a:spLocks/>
            </p:cNvSpPr>
            <p:nvPr/>
          </p:nvSpPr>
          <p:spPr bwMode="auto">
            <a:xfrm>
              <a:off x="6859854" y="6343312"/>
              <a:ext cx="13873" cy="18135"/>
            </a:xfrm>
            <a:custGeom>
              <a:avLst/>
              <a:gdLst>
                <a:gd name="T0" fmla="*/ 17 w 19"/>
                <a:gd name="T1" fmla="*/ 1 h 22"/>
                <a:gd name="T2" fmla="*/ 0 w 19"/>
                <a:gd name="T3" fmla="*/ 1 h 22"/>
                <a:gd name="T4" fmla="*/ 0 w 19"/>
                <a:gd name="T5" fmla="*/ 0 h 22"/>
                <a:gd name="T6" fmla="*/ 19 w 19"/>
                <a:gd name="T7" fmla="*/ 0 h 22"/>
                <a:gd name="T8" fmla="*/ 19 w 19"/>
                <a:gd name="T9" fmla="*/ 22 h 22"/>
                <a:gd name="T10" fmla="*/ 17 w 19"/>
                <a:gd name="T11" fmla="*/ 22 h 22"/>
                <a:gd name="T12" fmla="*/ 17 w 19"/>
                <a:gd name="T13" fmla="*/ 1 h 22"/>
              </a:gdLst>
              <a:ahLst/>
              <a:cxnLst>
                <a:cxn ang="0">
                  <a:pos x="T0" y="T1"/>
                </a:cxn>
                <a:cxn ang="0">
                  <a:pos x="T2" y="T3"/>
                </a:cxn>
                <a:cxn ang="0">
                  <a:pos x="T4" y="T5"/>
                </a:cxn>
                <a:cxn ang="0">
                  <a:pos x="T6" y="T7"/>
                </a:cxn>
                <a:cxn ang="0">
                  <a:pos x="T8" y="T9"/>
                </a:cxn>
                <a:cxn ang="0">
                  <a:pos x="T10" y="T11"/>
                </a:cxn>
                <a:cxn ang="0">
                  <a:pos x="T12" y="T13"/>
                </a:cxn>
              </a:cxnLst>
              <a:rect l="0" t="0" r="r" b="b"/>
              <a:pathLst>
                <a:path w="19" h="22">
                  <a:moveTo>
                    <a:pt x="17" y="1"/>
                  </a:moveTo>
                  <a:lnTo>
                    <a:pt x="0" y="1"/>
                  </a:lnTo>
                  <a:lnTo>
                    <a:pt x="0" y="0"/>
                  </a:lnTo>
                  <a:lnTo>
                    <a:pt x="19" y="0"/>
                  </a:lnTo>
                  <a:lnTo>
                    <a:pt x="19" y="22"/>
                  </a:lnTo>
                  <a:lnTo>
                    <a:pt x="17" y="22"/>
                  </a:lnTo>
                  <a:lnTo>
                    <a:pt x="17" y="1"/>
                  </a:lnTo>
                  <a:close/>
                </a:path>
              </a:pathLst>
            </a:custGeom>
            <a:solidFill>
              <a:srgbClr val="224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222" name="Rectangle 189">
              <a:extLst>
                <a:ext uri="{FF2B5EF4-FFF2-40B4-BE49-F238E27FC236}">
                  <a16:creationId xmlns:a16="http://schemas.microsoft.com/office/drawing/2014/main" id="{3B6878F9-F37A-CD7C-3628-25F7714BDAAE}"/>
                </a:ext>
              </a:extLst>
            </p:cNvPr>
            <p:cNvSpPr>
              <a:spLocks noChangeArrowheads="1"/>
            </p:cNvSpPr>
            <p:nvPr/>
          </p:nvSpPr>
          <p:spPr bwMode="auto">
            <a:xfrm>
              <a:off x="6787569" y="6343312"/>
              <a:ext cx="14603" cy="18135"/>
            </a:xfrm>
            <a:prstGeom prst="rect">
              <a:avLst/>
            </a:prstGeom>
            <a:solidFill>
              <a:srgbClr val="2E66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223" name="Rectangle 190">
              <a:extLst>
                <a:ext uri="{FF2B5EF4-FFF2-40B4-BE49-F238E27FC236}">
                  <a16:creationId xmlns:a16="http://schemas.microsoft.com/office/drawing/2014/main" id="{678C29C2-8159-0F2E-261C-094641515233}"/>
                </a:ext>
              </a:extLst>
            </p:cNvPr>
            <p:cNvSpPr>
              <a:spLocks noChangeArrowheads="1"/>
            </p:cNvSpPr>
            <p:nvPr/>
          </p:nvSpPr>
          <p:spPr bwMode="auto">
            <a:xfrm>
              <a:off x="6763474" y="6343312"/>
              <a:ext cx="15333" cy="30500"/>
            </a:xfrm>
            <a:prstGeom prst="rect">
              <a:avLst/>
            </a:prstGeom>
            <a:solidFill>
              <a:srgbClr val="2E66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224" name="Rectangle 191">
              <a:extLst>
                <a:ext uri="{FF2B5EF4-FFF2-40B4-BE49-F238E27FC236}">
                  <a16:creationId xmlns:a16="http://schemas.microsoft.com/office/drawing/2014/main" id="{D54A55B0-981F-56D8-DD98-80FCA433438A}"/>
                </a:ext>
              </a:extLst>
            </p:cNvPr>
            <p:cNvSpPr>
              <a:spLocks noChangeArrowheads="1"/>
            </p:cNvSpPr>
            <p:nvPr/>
          </p:nvSpPr>
          <p:spPr bwMode="auto">
            <a:xfrm>
              <a:off x="6810934" y="6343312"/>
              <a:ext cx="15333" cy="30500"/>
            </a:xfrm>
            <a:prstGeom prst="rect">
              <a:avLst/>
            </a:prstGeom>
            <a:solidFill>
              <a:srgbClr val="2E66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225" name="Rectangle 192">
              <a:extLst>
                <a:ext uri="{FF2B5EF4-FFF2-40B4-BE49-F238E27FC236}">
                  <a16:creationId xmlns:a16="http://schemas.microsoft.com/office/drawing/2014/main" id="{C00CBD04-8F14-A17A-329F-BC2A0510BBB3}"/>
                </a:ext>
              </a:extLst>
            </p:cNvPr>
            <p:cNvSpPr>
              <a:spLocks noChangeArrowheads="1"/>
            </p:cNvSpPr>
            <p:nvPr/>
          </p:nvSpPr>
          <p:spPr bwMode="auto">
            <a:xfrm>
              <a:off x="6835029" y="6343312"/>
              <a:ext cx="15333" cy="30500"/>
            </a:xfrm>
            <a:prstGeom prst="rect">
              <a:avLst/>
            </a:prstGeom>
            <a:solidFill>
              <a:srgbClr val="2E66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226" name="Freeform 193">
              <a:extLst>
                <a:ext uri="{FF2B5EF4-FFF2-40B4-BE49-F238E27FC236}">
                  <a16:creationId xmlns:a16="http://schemas.microsoft.com/office/drawing/2014/main" id="{C76CA345-BCBA-AF31-519D-FF3F55BF0BB6}"/>
                </a:ext>
              </a:extLst>
            </p:cNvPr>
            <p:cNvSpPr>
              <a:spLocks/>
            </p:cNvSpPr>
            <p:nvPr/>
          </p:nvSpPr>
          <p:spPr bwMode="auto">
            <a:xfrm>
              <a:off x="6835029" y="6343312"/>
              <a:ext cx="15333" cy="30500"/>
            </a:xfrm>
            <a:custGeom>
              <a:avLst/>
              <a:gdLst>
                <a:gd name="T0" fmla="*/ 19 w 21"/>
                <a:gd name="T1" fmla="*/ 1 h 37"/>
                <a:gd name="T2" fmla="*/ 0 w 21"/>
                <a:gd name="T3" fmla="*/ 1 h 37"/>
                <a:gd name="T4" fmla="*/ 0 w 21"/>
                <a:gd name="T5" fmla="*/ 0 h 37"/>
                <a:gd name="T6" fmla="*/ 21 w 21"/>
                <a:gd name="T7" fmla="*/ 0 h 37"/>
                <a:gd name="T8" fmla="*/ 21 w 21"/>
                <a:gd name="T9" fmla="*/ 37 h 37"/>
                <a:gd name="T10" fmla="*/ 19 w 21"/>
                <a:gd name="T11" fmla="*/ 37 h 37"/>
                <a:gd name="T12" fmla="*/ 19 w 21"/>
                <a:gd name="T13" fmla="*/ 1 h 37"/>
              </a:gdLst>
              <a:ahLst/>
              <a:cxnLst>
                <a:cxn ang="0">
                  <a:pos x="T0" y="T1"/>
                </a:cxn>
                <a:cxn ang="0">
                  <a:pos x="T2" y="T3"/>
                </a:cxn>
                <a:cxn ang="0">
                  <a:pos x="T4" y="T5"/>
                </a:cxn>
                <a:cxn ang="0">
                  <a:pos x="T6" y="T7"/>
                </a:cxn>
                <a:cxn ang="0">
                  <a:pos x="T8" y="T9"/>
                </a:cxn>
                <a:cxn ang="0">
                  <a:pos x="T10" y="T11"/>
                </a:cxn>
                <a:cxn ang="0">
                  <a:pos x="T12" y="T13"/>
                </a:cxn>
              </a:cxnLst>
              <a:rect l="0" t="0" r="r" b="b"/>
              <a:pathLst>
                <a:path w="21" h="37">
                  <a:moveTo>
                    <a:pt x="19" y="1"/>
                  </a:moveTo>
                  <a:lnTo>
                    <a:pt x="0" y="1"/>
                  </a:lnTo>
                  <a:lnTo>
                    <a:pt x="0" y="0"/>
                  </a:lnTo>
                  <a:lnTo>
                    <a:pt x="21" y="0"/>
                  </a:lnTo>
                  <a:lnTo>
                    <a:pt x="21" y="37"/>
                  </a:lnTo>
                  <a:lnTo>
                    <a:pt x="19" y="37"/>
                  </a:lnTo>
                  <a:lnTo>
                    <a:pt x="19" y="1"/>
                  </a:lnTo>
                  <a:close/>
                </a:path>
              </a:pathLst>
            </a:custGeom>
            <a:solidFill>
              <a:srgbClr val="224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227" name="Freeform 194">
              <a:extLst>
                <a:ext uri="{FF2B5EF4-FFF2-40B4-BE49-F238E27FC236}">
                  <a16:creationId xmlns:a16="http://schemas.microsoft.com/office/drawing/2014/main" id="{127BA474-C383-D6B9-E0BC-12329E423127}"/>
                </a:ext>
              </a:extLst>
            </p:cNvPr>
            <p:cNvSpPr>
              <a:spLocks/>
            </p:cNvSpPr>
            <p:nvPr/>
          </p:nvSpPr>
          <p:spPr bwMode="auto">
            <a:xfrm>
              <a:off x="6810934" y="6343312"/>
              <a:ext cx="15333" cy="30500"/>
            </a:xfrm>
            <a:custGeom>
              <a:avLst/>
              <a:gdLst>
                <a:gd name="T0" fmla="*/ 19 w 21"/>
                <a:gd name="T1" fmla="*/ 1 h 37"/>
                <a:gd name="T2" fmla="*/ 0 w 21"/>
                <a:gd name="T3" fmla="*/ 1 h 37"/>
                <a:gd name="T4" fmla="*/ 0 w 21"/>
                <a:gd name="T5" fmla="*/ 0 h 37"/>
                <a:gd name="T6" fmla="*/ 21 w 21"/>
                <a:gd name="T7" fmla="*/ 0 h 37"/>
                <a:gd name="T8" fmla="*/ 21 w 21"/>
                <a:gd name="T9" fmla="*/ 37 h 37"/>
                <a:gd name="T10" fmla="*/ 19 w 21"/>
                <a:gd name="T11" fmla="*/ 37 h 37"/>
                <a:gd name="T12" fmla="*/ 19 w 21"/>
                <a:gd name="T13" fmla="*/ 1 h 37"/>
              </a:gdLst>
              <a:ahLst/>
              <a:cxnLst>
                <a:cxn ang="0">
                  <a:pos x="T0" y="T1"/>
                </a:cxn>
                <a:cxn ang="0">
                  <a:pos x="T2" y="T3"/>
                </a:cxn>
                <a:cxn ang="0">
                  <a:pos x="T4" y="T5"/>
                </a:cxn>
                <a:cxn ang="0">
                  <a:pos x="T6" y="T7"/>
                </a:cxn>
                <a:cxn ang="0">
                  <a:pos x="T8" y="T9"/>
                </a:cxn>
                <a:cxn ang="0">
                  <a:pos x="T10" y="T11"/>
                </a:cxn>
                <a:cxn ang="0">
                  <a:pos x="T12" y="T13"/>
                </a:cxn>
              </a:cxnLst>
              <a:rect l="0" t="0" r="r" b="b"/>
              <a:pathLst>
                <a:path w="21" h="37">
                  <a:moveTo>
                    <a:pt x="19" y="1"/>
                  </a:moveTo>
                  <a:lnTo>
                    <a:pt x="0" y="1"/>
                  </a:lnTo>
                  <a:lnTo>
                    <a:pt x="0" y="0"/>
                  </a:lnTo>
                  <a:lnTo>
                    <a:pt x="21" y="0"/>
                  </a:lnTo>
                  <a:lnTo>
                    <a:pt x="21" y="37"/>
                  </a:lnTo>
                  <a:lnTo>
                    <a:pt x="19" y="37"/>
                  </a:lnTo>
                  <a:lnTo>
                    <a:pt x="19" y="1"/>
                  </a:lnTo>
                  <a:close/>
                </a:path>
              </a:pathLst>
            </a:custGeom>
            <a:solidFill>
              <a:srgbClr val="224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228" name="Freeform 195">
              <a:extLst>
                <a:ext uri="{FF2B5EF4-FFF2-40B4-BE49-F238E27FC236}">
                  <a16:creationId xmlns:a16="http://schemas.microsoft.com/office/drawing/2014/main" id="{0EE0C4D4-00B1-5C5F-00DA-8873A92173FA}"/>
                </a:ext>
              </a:extLst>
            </p:cNvPr>
            <p:cNvSpPr>
              <a:spLocks/>
            </p:cNvSpPr>
            <p:nvPr/>
          </p:nvSpPr>
          <p:spPr bwMode="auto">
            <a:xfrm>
              <a:off x="6787569" y="6343312"/>
              <a:ext cx="14603" cy="18135"/>
            </a:xfrm>
            <a:custGeom>
              <a:avLst/>
              <a:gdLst>
                <a:gd name="T0" fmla="*/ 19 w 20"/>
                <a:gd name="T1" fmla="*/ 1 h 22"/>
                <a:gd name="T2" fmla="*/ 0 w 20"/>
                <a:gd name="T3" fmla="*/ 1 h 22"/>
                <a:gd name="T4" fmla="*/ 0 w 20"/>
                <a:gd name="T5" fmla="*/ 0 h 22"/>
                <a:gd name="T6" fmla="*/ 20 w 20"/>
                <a:gd name="T7" fmla="*/ 0 h 22"/>
                <a:gd name="T8" fmla="*/ 20 w 20"/>
                <a:gd name="T9" fmla="*/ 22 h 22"/>
                <a:gd name="T10" fmla="*/ 19 w 20"/>
                <a:gd name="T11" fmla="*/ 22 h 22"/>
                <a:gd name="T12" fmla="*/ 19 w 20"/>
                <a:gd name="T13" fmla="*/ 1 h 22"/>
              </a:gdLst>
              <a:ahLst/>
              <a:cxnLst>
                <a:cxn ang="0">
                  <a:pos x="T0" y="T1"/>
                </a:cxn>
                <a:cxn ang="0">
                  <a:pos x="T2" y="T3"/>
                </a:cxn>
                <a:cxn ang="0">
                  <a:pos x="T4" y="T5"/>
                </a:cxn>
                <a:cxn ang="0">
                  <a:pos x="T6" y="T7"/>
                </a:cxn>
                <a:cxn ang="0">
                  <a:pos x="T8" y="T9"/>
                </a:cxn>
                <a:cxn ang="0">
                  <a:pos x="T10" y="T11"/>
                </a:cxn>
                <a:cxn ang="0">
                  <a:pos x="T12" y="T13"/>
                </a:cxn>
              </a:cxnLst>
              <a:rect l="0" t="0" r="r" b="b"/>
              <a:pathLst>
                <a:path w="20" h="22">
                  <a:moveTo>
                    <a:pt x="19" y="1"/>
                  </a:moveTo>
                  <a:lnTo>
                    <a:pt x="0" y="1"/>
                  </a:lnTo>
                  <a:lnTo>
                    <a:pt x="0" y="0"/>
                  </a:lnTo>
                  <a:lnTo>
                    <a:pt x="20" y="0"/>
                  </a:lnTo>
                  <a:lnTo>
                    <a:pt x="20" y="22"/>
                  </a:lnTo>
                  <a:lnTo>
                    <a:pt x="19" y="22"/>
                  </a:lnTo>
                  <a:lnTo>
                    <a:pt x="19" y="1"/>
                  </a:lnTo>
                  <a:close/>
                </a:path>
              </a:pathLst>
            </a:custGeom>
            <a:solidFill>
              <a:srgbClr val="224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229" name="Freeform 196">
              <a:extLst>
                <a:ext uri="{FF2B5EF4-FFF2-40B4-BE49-F238E27FC236}">
                  <a16:creationId xmlns:a16="http://schemas.microsoft.com/office/drawing/2014/main" id="{2006660A-5580-F0C3-D293-D5F167D4A0EB}"/>
                </a:ext>
              </a:extLst>
            </p:cNvPr>
            <p:cNvSpPr>
              <a:spLocks/>
            </p:cNvSpPr>
            <p:nvPr/>
          </p:nvSpPr>
          <p:spPr bwMode="auto">
            <a:xfrm>
              <a:off x="6763474" y="6343312"/>
              <a:ext cx="15333" cy="30500"/>
            </a:xfrm>
            <a:custGeom>
              <a:avLst/>
              <a:gdLst>
                <a:gd name="T0" fmla="*/ 19 w 21"/>
                <a:gd name="T1" fmla="*/ 1 h 37"/>
                <a:gd name="T2" fmla="*/ 0 w 21"/>
                <a:gd name="T3" fmla="*/ 1 h 37"/>
                <a:gd name="T4" fmla="*/ 0 w 21"/>
                <a:gd name="T5" fmla="*/ 0 h 37"/>
                <a:gd name="T6" fmla="*/ 21 w 21"/>
                <a:gd name="T7" fmla="*/ 0 h 37"/>
                <a:gd name="T8" fmla="*/ 21 w 21"/>
                <a:gd name="T9" fmla="*/ 37 h 37"/>
                <a:gd name="T10" fmla="*/ 19 w 21"/>
                <a:gd name="T11" fmla="*/ 37 h 37"/>
                <a:gd name="T12" fmla="*/ 19 w 21"/>
                <a:gd name="T13" fmla="*/ 1 h 37"/>
              </a:gdLst>
              <a:ahLst/>
              <a:cxnLst>
                <a:cxn ang="0">
                  <a:pos x="T0" y="T1"/>
                </a:cxn>
                <a:cxn ang="0">
                  <a:pos x="T2" y="T3"/>
                </a:cxn>
                <a:cxn ang="0">
                  <a:pos x="T4" y="T5"/>
                </a:cxn>
                <a:cxn ang="0">
                  <a:pos x="T6" y="T7"/>
                </a:cxn>
                <a:cxn ang="0">
                  <a:pos x="T8" y="T9"/>
                </a:cxn>
                <a:cxn ang="0">
                  <a:pos x="T10" y="T11"/>
                </a:cxn>
                <a:cxn ang="0">
                  <a:pos x="T12" y="T13"/>
                </a:cxn>
              </a:cxnLst>
              <a:rect l="0" t="0" r="r" b="b"/>
              <a:pathLst>
                <a:path w="21" h="37">
                  <a:moveTo>
                    <a:pt x="19" y="1"/>
                  </a:moveTo>
                  <a:lnTo>
                    <a:pt x="0" y="1"/>
                  </a:lnTo>
                  <a:lnTo>
                    <a:pt x="0" y="0"/>
                  </a:lnTo>
                  <a:lnTo>
                    <a:pt x="21" y="0"/>
                  </a:lnTo>
                  <a:lnTo>
                    <a:pt x="21" y="37"/>
                  </a:lnTo>
                  <a:lnTo>
                    <a:pt x="19" y="37"/>
                  </a:lnTo>
                  <a:lnTo>
                    <a:pt x="19" y="1"/>
                  </a:lnTo>
                  <a:close/>
                </a:path>
              </a:pathLst>
            </a:custGeom>
            <a:solidFill>
              <a:srgbClr val="224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230" name="Rectangle 197">
              <a:extLst>
                <a:ext uri="{FF2B5EF4-FFF2-40B4-BE49-F238E27FC236}">
                  <a16:creationId xmlns:a16="http://schemas.microsoft.com/office/drawing/2014/main" id="{4FADD655-9A9C-F252-E8FC-81BD7E4877EE}"/>
                </a:ext>
              </a:extLst>
            </p:cNvPr>
            <p:cNvSpPr>
              <a:spLocks noChangeArrowheads="1"/>
            </p:cNvSpPr>
            <p:nvPr/>
          </p:nvSpPr>
          <p:spPr bwMode="auto">
            <a:xfrm>
              <a:off x="7319851" y="6185868"/>
              <a:ext cx="13873" cy="19784"/>
            </a:xfrm>
            <a:prstGeom prst="rect">
              <a:avLst/>
            </a:prstGeom>
            <a:solidFill>
              <a:srgbClr val="2E66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231" name="Rectangle 198">
              <a:extLst>
                <a:ext uri="{FF2B5EF4-FFF2-40B4-BE49-F238E27FC236}">
                  <a16:creationId xmlns:a16="http://schemas.microsoft.com/office/drawing/2014/main" id="{767A469A-BDA2-FDD1-E916-57C673E0A010}"/>
                </a:ext>
              </a:extLst>
            </p:cNvPr>
            <p:cNvSpPr>
              <a:spLocks noChangeArrowheads="1"/>
            </p:cNvSpPr>
            <p:nvPr/>
          </p:nvSpPr>
          <p:spPr bwMode="auto">
            <a:xfrm>
              <a:off x="7296486" y="6185868"/>
              <a:ext cx="13873" cy="19784"/>
            </a:xfrm>
            <a:prstGeom prst="rect">
              <a:avLst/>
            </a:prstGeom>
            <a:solidFill>
              <a:srgbClr val="2E66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232" name="Rectangle 199">
              <a:extLst>
                <a:ext uri="{FF2B5EF4-FFF2-40B4-BE49-F238E27FC236}">
                  <a16:creationId xmlns:a16="http://schemas.microsoft.com/office/drawing/2014/main" id="{0BE7C4A7-E028-4822-9587-22296A12008C}"/>
                </a:ext>
              </a:extLst>
            </p:cNvPr>
            <p:cNvSpPr>
              <a:spLocks noChangeArrowheads="1"/>
            </p:cNvSpPr>
            <p:nvPr/>
          </p:nvSpPr>
          <p:spPr bwMode="auto">
            <a:xfrm>
              <a:off x="7270931" y="6185868"/>
              <a:ext cx="15333" cy="19784"/>
            </a:xfrm>
            <a:prstGeom prst="rect">
              <a:avLst/>
            </a:prstGeom>
            <a:solidFill>
              <a:srgbClr val="2E66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233" name="Rectangle 200">
              <a:extLst>
                <a:ext uri="{FF2B5EF4-FFF2-40B4-BE49-F238E27FC236}">
                  <a16:creationId xmlns:a16="http://schemas.microsoft.com/office/drawing/2014/main" id="{7F642472-DDB1-1A92-1B69-64FE03AC7CE9}"/>
                </a:ext>
              </a:extLst>
            </p:cNvPr>
            <p:cNvSpPr>
              <a:spLocks noChangeArrowheads="1"/>
            </p:cNvSpPr>
            <p:nvPr/>
          </p:nvSpPr>
          <p:spPr bwMode="auto">
            <a:xfrm>
              <a:off x="7247565" y="6185868"/>
              <a:ext cx="15333" cy="19784"/>
            </a:xfrm>
            <a:prstGeom prst="rect">
              <a:avLst/>
            </a:prstGeom>
            <a:solidFill>
              <a:srgbClr val="2E66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234" name="Rectangle 201">
              <a:extLst>
                <a:ext uri="{FF2B5EF4-FFF2-40B4-BE49-F238E27FC236}">
                  <a16:creationId xmlns:a16="http://schemas.microsoft.com/office/drawing/2014/main" id="{854813FC-D233-7226-4B18-430D2108186B}"/>
                </a:ext>
              </a:extLst>
            </p:cNvPr>
            <p:cNvSpPr>
              <a:spLocks noChangeArrowheads="1"/>
            </p:cNvSpPr>
            <p:nvPr/>
          </p:nvSpPr>
          <p:spPr bwMode="auto">
            <a:xfrm>
              <a:off x="7223471" y="6185868"/>
              <a:ext cx="15333" cy="19784"/>
            </a:xfrm>
            <a:prstGeom prst="rect">
              <a:avLst/>
            </a:prstGeom>
            <a:solidFill>
              <a:srgbClr val="2E66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235" name="Rectangle 202">
              <a:extLst>
                <a:ext uri="{FF2B5EF4-FFF2-40B4-BE49-F238E27FC236}">
                  <a16:creationId xmlns:a16="http://schemas.microsoft.com/office/drawing/2014/main" id="{40FD1AAA-E678-859E-DD1C-B0178F51989D}"/>
                </a:ext>
              </a:extLst>
            </p:cNvPr>
            <p:cNvSpPr>
              <a:spLocks noChangeArrowheads="1"/>
            </p:cNvSpPr>
            <p:nvPr/>
          </p:nvSpPr>
          <p:spPr bwMode="auto">
            <a:xfrm>
              <a:off x="7200106" y="6185868"/>
              <a:ext cx="14603" cy="19784"/>
            </a:xfrm>
            <a:prstGeom prst="rect">
              <a:avLst/>
            </a:prstGeom>
            <a:solidFill>
              <a:srgbClr val="2E66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236" name="Rectangle 203">
              <a:extLst>
                <a:ext uri="{FF2B5EF4-FFF2-40B4-BE49-F238E27FC236}">
                  <a16:creationId xmlns:a16="http://schemas.microsoft.com/office/drawing/2014/main" id="{5EA2E376-8926-CA62-8D32-947B52F0A3E0}"/>
                </a:ext>
              </a:extLst>
            </p:cNvPr>
            <p:cNvSpPr>
              <a:spLocks noChangeArrowheads="1"/>
            </p:cNvSpPr>
            <p:nvPr/>
          </p:nvSpPr>
          <p:spPr bwMode="auto">
            <a:xfrm>
              <a:off x="7176011" y="6185868"/>
              <a:ext cx="15333" cy="19784"/>
            </a:xfrm>
            <a:prstGeom prst="rect">
              <a:avLst/>
            </a:prstGeom>
            <a:solidFill>
              <a:srgbClr val="2E66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237" name="Rectangle 204">
              <a:extLst>
                <a:ext uri="{FF2B5EF4-FFF2-40B4-BE49-F238E27FC236}">
                  <a16:creationId xmlns:a16="http://schemas.microsoft.com/office/drawing/2014/main" id="{35FED38F-787C-D788-B518-14C278782D9E}"/>
                </a:ext>
              </a:extLst>
            </p:cNvPr>
            <p:cNvSpPr>
              <a:spLocks noChangeArrowheads="1"/>
            </p:cNvSpPr>
            <p:nvPr/>
          </p:nvSpPr>
          <p:spPr bwMode="auto">
            <a:xfrm>
              <a:off x="7152646" y="6185868"/>
              <a:ext cx="14603" cy="19784"/>
            </a:xfrm>
            <a:prstGeom prst="rect">
              <a:avLst/>
            </a:prstGeom>
            <a:solidFill>
              <a:srgbClr val="2E66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238" name="Rectangle 206">
              <a:extLst>
                <a:ext uri="{FF2B5EF4-FFF2-40B4-BE49-F238E27FC236}">
                  <a16:creationId xmlns:a16="http://schemas.microsoft.com/office/drawing/2014/main" id="{D7660D28-FC0F-AB68-C5E1-AFB5323A67FE}"/>
                </a:ext>
              </a:extLst>
            </p:cNvPr>
            <p:cNvSpPr>
              <a:spLocks noChangeArrowheads="1"/>
            </p:cNvSpPr>
            <p:nvPr/>
          </p:nvSpPr>
          <p:spPr bwMode="auto">
            <a:xfrm>
              <a:off x="7128551" y="6185868"/>
              <a:ext cx="15333" cy="19784"/>
            </a:xfrm>
            <a:prstGeom prst="rect">
              <a:avLst/>
            </a:prstGeom>
            <a:solidFill>
              <a:srgbClr val="2E66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239" name="Rectangle 207">
              <a:extLst>
                <a:ext uri="{FF2B5EF4-FFF2-40B4-BE49-F238E27FC236}">
                  <a16:creationId xmlns:a16="http://schemas.microsoft.com/office/drawing/2014/main" id="{768D8F37-D626-2125-4082-099635803648}"/>
                </a:ext>
              </a:extLst>
            </p:cNvPr>
            <p:cNvSpPr>
              <a:spLocks noChangeArrowheads="1"/>
            </p:cNvSpPr>
            <p:nvPr/>
          </p:nvSpPr>
          <p:spPr bwMode="auto">
            <a:xfrm>
              <a:off x="7105186" y="6185868"/>
              <a:ext cx="14603" cy="19784"/>
            </a:xfrm>
            <a:prstGeom prst="rect">
              <a:avLst/>
            </a:prstGeom>
            <a:solidFill>
              <a:srgbClr val="2E66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240" name="Rectangle 208">
              <a:extLst>
                <a:ext uri="{FF2B5EF4-FFF2-40B4-BE49-F238E27FC236}">
                  <a16:creationId xmlns:a16="http://schemas.microsoft.com/office/drawing/2014/main" id="{56C0D33F-F5E6-89D3-B8B2-E61D2DE8C79F}"/>
                </a:ext>
              </a:extLst>
            </p:cNvPr>
            <p:cNvSpPr>
              <a:spLocks noChangeArrowheads="1"/>
            </p:cNvSpPr>
            <p:nvPr/>
          </p:nvSpPr>
          <p:spPr bwMode="auto">
            <a:xfrm>
              <a:off x="7081091" y="6185868"/>
              <a:ext cx="15333" cy="19784"/>
            </a:xfrm>
            <a:prstGeom prst="rect">
              <a:avLst/>
            </a:prstGeom>
            <a:solidFill>
              <a:srgbClr val="2E66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241" name="Rectangle 209">
              <a:extLst>
                <a:ext uri="{FF2B5EF4-FFF2-40B4-BE49-F238E27FC236}">
                  <a16:creationId xmlns:a16="http://schemas.microsoft.com/office/drawing/2014/main" id="{BC2870A7-BF1A-A339-3205-1900DA51B04C}"/>
                </a:ext>
              </a:extLst>
            </p:cNvPr>
            <p:cNvSpPr>
              <a:spLocks noChangeArrowheads="1"/>
            </p:cNvSpPr>
            <p:nvPr/>
          </p:nvSpPr>
          <p:spPr bwMode="auto">
            <a:xfrm>
              <a:off x="7057726" y="6185868"/>
              <a:ext cx="14603" cy="19784"/>
            </a:xfrm>
            <a:prstGeom prst="rect">
              <a:avLst/>
            </a:prstGeom>
            <a:solidFill>
              <a:srgbClr val="2E66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242" name="Rectangle 210">
              <a:extLst>
                <a:ext uri="{FF2B5EF4-FFF2-40B4-BE49-F238E27FC236}">
                  <a16:creationId xmlns:a16="http://schemas.microsoft.com/office/drawing/2014/main" id="{B2AE7102-CA3E-7DCB-08E3-7121078175EC}"/>
                </a:ext>
              </a:extLst>
            </p:cNvPr>
            <p:cNvSpPr>
              <a:spLocks noChangeArrowheads="1"/>
            </p:cNvSpPr>
            <p:nvPr/>
          </p:nvSpPr>
          <p:spPr bwMode="auto">
            <a:xfrm>
              <a:off x="6915346" y="6185868"/>
              <a:ext cx="14603" cy="19784"/>
            </a:xfrm>
            <a:prstGeom prst="rect">
              <a:avLst/>
            </a:prstGeom>
            <a:solidFill>
              <a:srgbClr val="2E66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243" name="Rectangle 211">
              <a:extLst>
                <a:ext uri="{FF2B5EF4-FFF2-40B4-BE49-F238E27FC236}">
                  <a16:creationId xmlns:a16="http://schemas.microsoft.com/office/drawing/2014/main" id="{C3FFEF14-E291-903A-92E0-FD06D34D77B7}"/>
                </a:ext>
              </a:extLst>
            </p:cNvPr>
            <p:cNvSpPr>
              <a:spLocks noChangeArrowheads="1"/>
            </p:cNvSpPr>
            <p:nvPr/>
          </p:nvSpPr>
          <p:spPr bwMode="auto">
            <a:xfrm>
              <a:off x="6891251" y="6185868"/>
              <a:ext cx="15333" cy="19784"/>
            </a:xfrm>
            <a:prstGeom prst="rect">
              <a:avLst/>
            </a:prstGeom>
            <a:solidFill>
              <a:srgbClr val="2E66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244" name="Rectangle 212">
              <a:extLst>
                <a:ext uri="{FF2B5EF4-FFF2-40B4-BE49-F238E27FC236}">
                  <a16:creationId xmlns:a16="http://schemas.microsoft.com/office/drawing/2014/main" id="{560C1D1E-1130-4181-F2BE-D274693D3BD5}"/>
                </a:ext>
              </a:extLst>
            </p:cNvPr>
            <p:cNvSpPr>
              <a:spLocks noChangeArrowheads="1"/>
            </p:cNvSpPr>
            <p:nvPr/>
          </p:nvSpPr>
          <p:spPr bwMode="auto">
            <a:xfrm>
              <a:off x="6867156" y="6185868"/>
              <a:ext cx="13873" cy="19784"/>
            </a:xfrm>
            <a:prstGeom prst="rect">
              <a:avLst/>
            </a:prstGeom>
            <a:solidFill>
              <a:srgbClr val="2E66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245" name="Rectangle 213">
              <a:extLst>
                <a:ext uri="{FF2B5EF4-FFF2-40B4-BE49-F238E27FC236}">
                  <a16:creationId xmlns:a16="http://schemas.microsoft.com/office/drawing/2014/main" id="{FD75E9FA-9BFA-7D28-E487-FB096C3C0A27}"/>
                </a:ext>
              </a:extLst>
            </p:cNvPr>
            <p:cNvSpPr>
              <a:spLocks noChangeArrowheads="1"/>
            </p:cNvSpPr>
            <p:nvPr/>
          </p:nvSpPr>
          <p:spPr bwMode="auto">
            <a:xfrm>
              <a:off x="6843791" y="6185868"/>
              <a:ext cx="13873" cy="19784"/>
            </a:xfrm>
            <a:prstGeom prst="rect">
              <a:avLst/>
            </a:prstGeom>
            <a:solidFill>
              <a:srgbClr val="2E66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246" name="Freeform 214">
              <a:extLst>
                <a:ext uri="{FF2B5EF4-FFF2-40B4-BE49-F238E27FC236}">
                  <a16:creationId xmlns:a16="http://schemas.microsoft.com/office/drawing/2014/main" id="{F2A9A9F0-B6F9-EEA9-CA12-99CEC0417D12}"/>
                </a:ext>
              </a:extLst>
            </p:cNvPr>
            <p:cNvSpPr>
              <a:spLocks/>
            </p:cNvSpPr>
            <p:nvPr/>
          </p:nvSpPr>
          <p:spPr bwMode="auto">
            <a:xfrm>
              <a:off x="7247565" y="6185868"/>
              <a:ext cx="15333" cy="19784"/>
            </a:xfrm>
            <a:custGeom>
              <a:avLst/>
              <a:gdLst>
                <a:gd name="T0" fmla="*/ 19 w 21"/>
                <a:gd name="T1" fmla="*/ 3 h 24"/>
                <a:gd name="T2" fmla="*/ 0 w 21"/>
                <a:gd name="T3" fmla="*/ 3 h 24"/>
                <a:gd name="T4" fmla="*/ 0 w 21"/>
                <a:gd name="T5" fmla="*/ 0 h 24"/>
                <a:gd name="T6" fmla="*/ 21 w 21"/>
                <a:gd name="T7" fmla="*/ 0 h 24"/>
                <a:gd name="T8" fmla="*/ 21 w 21"/>
                <a:gd name="T9" fmla="*/ 24 h 24"/>
                <a:gd name="T10" fmla="*/ 19 w 21"/>
                <a:gd name="T11" fmla="*/ 24 h 24"/>
                <a:gd name="T12" fmla="*/ 19 w 21"/>
                <a:gd name="T13" fmla="*/ 3 h 24"/>
              </a:gdLst>
              <a:ahLst/>
              <a:cxnLst>
                <a:cxn ang="0">
                  <a:pos x="T0" y="T1"/>
                </a:cxn>
                <a:cxn ang="0">
                  <a:pos x="T2" y="T3"/>
                </a:cxn>
                <a:cxn ang="0">
                  <a:pos x="T4" y="T5"/>
                </a:cxn>
                <a:cxn ang="0">
                  <a:pos x="T6" y="T7"/>
                </a:cxn>
                <a:cxn ang="0">
                  <a:pos x="T8" y="T9"/>
                </a:cxn>
                <a:cxn ang="0">
                  <a:pos x="T10" y="T11"/>
                </a:cxn>
                <a:cxn ang="0">
                  <a:pos x="T12" y="T13"/>
                </a:cxn>
              </a:cxnLst>
              <a:rect l="0" t="0" r="r" b="b"/>
              <a:pathLst>
                <a:path w="21" h="24">
                  <a:moveTo>
                    <a:pt x="19" y="3"/>
                  </a:moveTo>
                  <a:lnTo>
                    <a:pt x="0" y="3"/>
                  </a:lnTo>
                  <a:lnTo>
                    <a:pt x="0" y="0"/>
                  </a:lnTo>
                  <a:lnTo>
                    <a:pt x="21" y="0"/>
                  </a:lnTo>
                  <a:lnTo>
                    <a:pt x="21" y="24"/>
                  </a:lnTo>
                  <a:lnTo>
                    <a:pt x="19" y="24"/>
                  </a:lnTo>
                  <a:lnTo>
                    <a:pt x="19" y="3"/>
                  </a:lnTo>
                  <a:close/>
                </a:path>
              </a:pathLst>
            </a:custGeom>
            <a:solidFill>
              <a:srgbClr val="224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247" name="Freeform 215">
              <a:extLst>
                <a:ext uri="{FF2B5EF4-FFF2-40B4-BE49-F238E27FC236}">
                  <a16:creationId xmlns:a16="http://schemas.microsoft.com/office/drawing/2014/main" id="{7BA03CB4-ED10-FCB5-544F-84BDCA39C4D7}"/>
                </a:ext>
              </a:extLst>
            </p:cNvPr>
            <p:cNvSpPr>
              <a:spLocks/>
            </p:cNvSpPr>
            <p:nvPr/>
          </p:nvSpPr>
          <p:spPr bwMode="auto">
            <a:xfrm>
              <a:off x="7200106" y="6185868"/>
              <a:ext cx="14603" cy="19784"/>
            </a:xfrm>
            <a:custGeom>
              <a:avLst/>
              <a:gdLst>
                <a:gd name="T0" fmla="*/ 19 w 20"/>
                <a:gd name="T1" fmla="*/ 3 h 24"/>
                <a:gd name="T2" fmla="*/ 0 w 20"/>
                <a:gd name="T3" fmla="*/ 3 h 24"/>
                <a:gd name="T4" fmla="*/ 0 w 20"/>
                <a:gd name="T5" fmla="*/ 0 h 24"/>
                <a:gd name="T6" fmla="*/ 20 w 20"/>
                <a:gd name="T7" fmla="*/ 0 h 24"/>
                <a:gd name="T8" fmla="*/ 20 w 20"/>
                <a:gd name="T9" fmla="*/ 24 h 24"/>
                <a:gd name="T10" fmla="*/ 19 w 20"/>
                <a:gd name="T11" fmla="*/ 24 h 24"/>
                <a:gd name="T12" fmla="*/ 19 w 20"/>
                <a:gd name="T13" fmla="*/ 3 h 24"/>
              </a:gdLst>
              <a:ahLst/>
              <a:cxnLst>
                <a:cxn ang="0">
                  <a:pos x="T0" y="T1"/>
                </a:cxn>
                <a:cxn ang="0">
                  <a:pos x="T2" y="T3"/>
                </a:cxn>
                <a:cxn ang="0">
                  <a:pos x="T4" y="T5"/>
                </a:cxn>
                <a:cxn ang="0">
                  <a:pos x="T6" y="T7"/>
                </a:cxn>
                <a:cxn ang="0">
                  <a:pos x="T8" y="T9"/>
                </a:cxn>
                <a:cxn ang="0">
                  <a:pos x="T10" y="T11"/>
                </a:cxn>
                <a:cxn ang="0">
                  <a:pos x="T12" y="T13"/>
                </a:cxn>
              </a:cxnLst>
              <a:rect l="0" t="0" r="r" b="b"/>
              <a:pathLst>
                <a:path w="20" h="24">
                  <a:moveTo>
                    <a:pt x="19" y="3"/>
                  </a:moveTo>
                  <a:lnTo>
                    <a:pt x="0" y="3"/>
                  </a:lnTo>
                  <a:lnTo>
                    <a:pt x="0" y="0"/>
                  </a:lnTo>
                  <a:lnTo>
                    <a:pt x="20" y="0"/>
                  </a:lnTo>
                  <a:lnTo>
                    <a:pt x="20" y="24"/>
                  </a:lnTo>
                  <a:lnTo>
                    <a:pt x="19" y="24"/>
                  </a:lnTo>
                  <a:lnTo>
                    <a:pt x="19" y="3"/>
                  </a:lnTo>
                  <a:close/>
                </a:path>
              </a:pathLst>
            </a:custGeom>
            <a:solidFill>
              <a:srgbClr val="224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248" name="Freeform 216">
              <a:extLst>
                <a:ext uri="{FF2B5EF4-FFF2-40B4-BE49-F238E27FC236}">
                  <a16:creationId xmlns:a16="http://schemas.microsoft.com/office/drawing/2014/main" id="{68A52353-CA03-D9DC-A095-67195AD85C6A}"/>
                </a:ext>
              </a:extLst>
            </p:cNvPr>
            <p:cNvSpPr>
              <a:spLocks/>
            </p:cNvSpPr>
            <p:nvPr/>
          </p:nvSpPr>
          <p:spPr bwMode="auto">
            <a:xfrm>
              <a:off x="7176011" y="6185868"/>
              <a:ext cx="15333" cy="19784"/>
            </a:xfrm>
            <a:custGeom>
              <a:avLst/>
              <a:gdLst>
                <a:gd name="T0" fmla="*/ 19 w 21"/>
                <a:gd name="T1" fmla="*/ 3 h 24"/>
                <a:gd name="T2" fmla="*/ 0 w 21"/>
                <a:gd name="T3" fmla="*/ 3 h 24"/>
                <a:gd name="T4" fmla="*/ 0 w 21"/>
                <a:gd name="T5" fmla="*/ 0 h 24"/>
                <a:gd name="T6" fmla="*/ 21 w 21"/>
                <a:gd name="T7" fmla="*/ 0 h 24"/>
                <a:gd name="T8" fmla="*/ 21 w 21"/>
                <a:gd name="T9" fmla="*/ 24 h 24"/>
                <a:gd name="T10" fmla="*/ 19 w 21"/>
                <a:gd name="T11" fmla="*/ 24 h 24"/>
                <a:gd name="T12" fmla="*/ 19 w 21"/>
                <a:gd name="T13" fmla="*/ 3 h 24"/>
              </a:gdLst>
              <a:ahLst/>
              <a:cxnLst>
                <a:cxn ang="0">
                  <a:pos x="T0" y="T1"/>
                </a:cxn>
                <a:cxn ang="0">
                  <a:pos x="T2" y="T3"/>
                </a:cxn>
                <a:cxn ang="0">
                  <a:pos x="T4" y="T5"/>
                </a:cxn>
                <a:cxn ang="0">
                  <a:pos x="T6" y="T7"/>
                </a:cxn>
                <a:cxn ang="0">
                  <a:pos x="T8" y="T9"/>
                </a:cxn>
                <a:cxn ang="0">
                  <a:pos x="T10" y="T11"/>
                </a:cxn>
                <a:cxn ang="0">
                  <a:pos x="T12" y="T13"/>
                </a:cxn>
              </a:cxnLst>
              <a:rect l="0" t="0" r="r" b="b"/>
              <a:pathLst>
                <a:path w="21" h="24">
                  <a:moveTo>
                    <a:pt x="19" y="3"/>
                  </a:moveTo>
                  <a:lnTo>
                    <a:pt x="0" y="3"/>
                  </a:lnTo>
                  <a:lnTo>
                    <a:pt x="0" y="0"/>
                  </a:lnTo>
                  <a:lnTo>
                    <a:pt x="21" y="0"/>
                  </a:lnTo>
                  <a:lnTo>
                    <a:pt x="21" y="24"/>
                  </a:lnTo>
                  <a:lnTo>
                    <a:pt x="19" y="24"/>
                  </a:lnTo>
                  <a:lnTo>
                    <a:pt x="19" y="3"/>
                  </a:lnTo>
                  <a:close/>
                </a:path>
              </a:pathLst>
            </a:custGeom>
            <a:solidFill>
              <a:srgbClr val="224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249" name="Freeform 217">
              <a:extLst>
                <a:ext uri="{FF2B5EF4-FFF2-40B4-BE49-F238E27FC236}">
                  <a16:creationId xmlns:a16="http://schemas.microsoft.com/office/drawing/2014/main" id="{1F98204D-E070-DE15-20C3-D13F8BFD022C}"/>
                </a:ext>
              </a:extLst>
            </p:cNvPr>
            <p:cNvSpPr>
              <a:spLocks/>
            </p:cNvSpPr>
            <p:nvPr/>
          </p:nvSpPr>
          <p:spPr bwMode="auto">
            <a:xfrm>
              <a:off x="7152646" y="6185868"/>
              <a:ext cx="14603" cy="19784"/>
            </a:xfrm>
            <a:custGeom>
              <a:avLst/>
              <a:gdLst>
                <a:gd name="T0" fmla="*/ 19 w 20"/>
                <a:gd name="T1" fmla="*/ 3 h 24"/>
                <a:gd name="T2" fmla="*/ 0 w 20"/>
                <a:gd name="T3" fmla="*/ 3 h 24"/>
                <a:gd name="T4" fmla="*/ 0 w 20"/>
                <a:gd name="T5" fmla="*/ 0 h 24"/>
                <a:gd name="T6" fmla="*/ 20 w 20"/>
                <a:gd name="T7" fmla="*/ 0 h 24"/>
                <a:gd name="T8" fmla="*/ 20 w 20"/>
                <a:gd name="T9" fmla="*/ 24 h 24"/>
                <a:gd name="T10" fmla="*/ 19 w 20"/>
                <a:gd name="T11" fmla="*/ 24 h 24"/>
                <a:gd name="T12" fmla="*/ 19 w 20"/>
                <a:gd name="T13" fmla="*/ 3 h 24"/>
              </a:gdLst>
              <a:ahLst/>
              <a:cxnLst>
                <a:cxn ang="0">
                  <a:pos x="T0" y="T1"/>
                </a:cxn>
                <a:cxn ang="0">
                  <a:pos x="T2" y="T3"/>
                </a:cxn>
                <a:cxn ang="0">
                  <a:pos x="T4" y="T5"/>
                </a:cxn>
                <a:cxn ang="0">
                  <a:pos x="T6" y="T7"/>
                </a:cxn>
                <a:cxn ang="0">
                  <a:pos x="T8" y="T9"/>
                </a:cxn>
                <a:cxn ang="0">
                  <a:pos x="T10" y="T11"/>
                </a:cxn>
                <a:cxn ang="0">
                  <a:pos x="T12" y="T13"/>
                </a:cxn>
              </a:cxnLst>
              <a:rect l="0" t="0" r="r" b="b"/>
              <a:pathLst>
                <a:path w="20" h="24">
                  <a:moveTo>
                    <a:pt x="19" y="3"/>
                  </a:moveTo>
                  <a:lnTo>
                    <a:pt x="0" y="3"/>
                  </a:lnTo>
                  <a:lnTo>
                    <a:pt x="0" y="0"/>
                  </a:lnTo>
                  <a:lnTo>
                    <a:pt x="20" y="0"/>
                  </a:lnTo>
                  <a:lnTo>
                    <a:pt x="20" y="24"/>
                  </a:lnTo>
                  <a:lnTo>
                    <a:pt x="19" y="24"/>
                  </a:lnTo>
                  <a:lnTo>
                    <a:pt x="19" y="3"/>
                  </a:lnTo>
                  <a:close/>
                </a:path>
              </a:pathLst>
            </a:custGeom>
            <a:solidFill>
              <a:srgbClr val="224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250" name="Freeform 218">
              <a:extLst>
                <a:ext uri="{FF2B5EF4-FFF2-40B4-BE49-F238E27FC236}">
                  <a16:creationId xmlns:a16="http://schemas.microsoft.com/office/drawing/2014/main" id="{E5CBC41D-80AE-7FA3-D2FC-05B8B78D84E2}"/>
                </a:ext>
              </a:extLst>
            </p:cNvPr>
            <p:cNvSpPr>
              <a:spLocks/>
            </p:cNvSpPr>
            <p:nvPr/>
          </p:nvSpPr>
          <p:spPr bwMode="auto">
            <a:xfrm>
              <a:off x="7319851" y="6185868"/>
              <a:ext cx="13873" cy="19784"/>
            </a:xfrm>
            <a:custGeom>
              <a:avLst/>
              <a:gdLst>
                <a:gd name="T0" fmla="*/ 17 w 19"/>
                <a:gd name="T1" fmla="*/ 3 h 24"/>
                <a:gd name="T2" fmla="*/ 0 w 19"/>
                <a:gd name="T3" fmla="*/ 3 h 24"/>
                <a:gd name="T4" fmla="*/ 0 w 19"/>
                <a:gd name="T5" fmla="*/ 0 h 24"/>
                <a:gd name="T6" fmla="*/ 19 w 19"/>
                <a:gd name="T7" fmla="*/ 0 h 24"/>
                <a:gd name="T8" fmla="*/ 19 w 19"/>
                <a:gd name="T9" fmla="*/ 24 h 24"/>
                <a:gd name="T10" fmla="*/ 17 w 19"/>
                <a:gd name="T11" fmla="*/ 24 h 24"/>
                <a:gd name="T12" fmla="*/ 17 w 19"/>
                <a:gd name="T13" fmla="*/ 3 h 24"/>
              </a:gdLst>
              <a:ahLst/>
              <a:cxnLst>
                <a:cxn ang="0">
                  <a:pos x="T0" y="T1"/>
                </a:cxn>
                <a:cxn ang="0">
                  <a:pos x="T2" y="T3"/>
                </a:cxn>
                <a:cxn ang="0">
                  <a:pos x="T4" y="T5"/>
                </a:cxn>
                <a:cxn ang="0">
                  <a:pos x="T6" y="T7"/>
                </a:cxn>
                <a:cxn ang="0">
                  <a:pos x="T8" y="T9"/>
                </a:cxn>
                <a:cxn ang="0">
                  <a:pos x="T10" y="T11"/>
                </a:cxn>
                <a:cxn ang="0">
                  <a:pos x="T12" y="T13"/>
                </a:cxn>
              </a:cxnLst>
              <a:rect l="0" t="0" r="r" b="b"/>
              <a:pathLst>
                <a:path w="19" h="24">
                  <a:moveTo>
                    <a:pt x="17" y="3"/>
                  </a:moveTo>
                  <a:lnTo>
                    <a:pt x="0" y="3"/>
                  </a:lnTo>
                  <a:lnTo>
                    <a:pt x="0" y="0"/>
                  </a:lnTo>
                  <a:lnTo>
                    <a:pt x="19" y="0"/>
                  </a:lnTo>
                  <a:lnTo>
                    <a:pt x="19" y="24"/>
                  </a:lnTo>
                  <a:lnTo>
                    <a:pt x="17" y="24"/>
                  </a:lnTo>
                  <a:lnTo>
                    <a:pt x="17" y="3"/>
                  </a:lnTo>
                  <a:close/>
                </a:path>
              </a:pathLst>
            </a:custGeom>
            <a:solidFill>
              <a:srgbClr val="224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251" name="Freeform 219">
              <a:extLst>
                <a:ext uri="{FF2B5EF4-FFF2-40B4-BE49-F238E27FC236}">
                  <a16:creationId xmlns:a16="http://schemas.microsoft.com/office/drawing/2014/main" id="{A11CAD2F-7811-AD67-D8A1-FE85CA276B09}"/>
                </a:ext>
              </a:extLst>
            </p:cNvPr>
            <p:cNvSpPr>
              <a:spLocks/>
            </p:cNvSpPr>
            <p:nvPr/>
          </p:nvSpPr>
          <p:spPr bwMode="auto">
            <a:xfrm>
              <a:off x="7296486" y="6185868"/>
              <a:ext cx="13873" cy="19784"/>
            </a:xfrm>
            <a:custGeom>
              <a:avLst/>
              <a:gdLst>
                <a:gd name="T0" fmla="*/ 17 w 19"/>
                <a:gd name="T1" fmla="*/ 3 h 24"/>
                <a:gd name="T2" fmla="*/ 0 w 19"/>
                <a:gd name="T3" fmla="*/ 3 h 24"/>
                <a:gd name="T4" fmla="*/ 0 w 19"/>
                <a:gd name="T5" fmla="*/ 0 h 24"/>
                <a:gd name="T6" fmla="*/ 19 w 19"/>
                <a:gd name="T7" fmla="*/ 0 h 24"/>
                <a:gd name="T8" fmla="*/ 19 w 19"/>
                <a:gd name="T9" fmla="*/ 24 h 24"/>
                <a:gd name="T10" fmla="*/ 17 w 19"/>
                <a:gd name="T11" fmla="*/ 24 h 24"/>
                <a:gd name="T12" fmla="*/ 17 w 19"/>
                <a:gd name="T13" fmla="*/ 3 h 24"/>
              </a:gdLst>
              <a:ahLst/>
              <a:cxnLst>
                <a:cxn ang="0">
                  <a:pos x="T0" y="T1"/>
                </a:cxn>
                <a:cxn ang="0">
                  <a:pos x="T2" y="T3"/>
                </a:cxn>
                <a:cxn ang="0">
                  <a:pos x="T4" y="T5"/>
                </a:cxn>
                <a:cxn ang="0">
                  <a:pos x="T6" y="T7"/>
                </a:cxn>
                <a:cxn ang="0">
                  <a:pos x="T8" y="T9"/>
                </a:cxn>
                <a:cxn ang="0">
                  <a:pos x="T10" y="T11"/>
                </a:cxn>
                <a:cxn ang="0">
                  <a:pos x="T12" y="T13"/>
                </a:cxn>
              </a:cxnLst>
              <a:rect l="0" t="0" r="r" b="b"/>
              <a:pathLst>
                <a:path w="19" h="24">
                  <a:moveTo>
                    <a:pt x="17" y="3"/>
                  </a:moveTo>
                  <a:lnTo>
                    <a:pt x="0" y="3"/>
                  </a:lnTo>
                  <a:lnTo>
                    <a:pt x="0" y="0"/>
                  </a:lnTo>
                  <a:lnTo>
                    <a:pt x="19" y="0"/>
                  </a:lnTo>
                  <a:lnTo>
                    <a:pt x="19" y="24"/>
                  </a:lnTo>
                  <a:lnTo>
                    <a:pt x="17" y="24"/>
                  </a:lnTo>
                  <a:lnTo>
                    <a:pt x="17" y="3"/>
                  </a:lnTo>
                  <a:close/>
                </a:path>
              </a:pathLst>
            </a:custGeom>
            <a:solidFill>
              <a:srgbClr val="224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252" name="Freeform 220">
              <a:extLst>
                <a:ext uri="{FF2B5EF4-FFF2-40B4-BE49-F238E27FC236}">
                  <a16:creationId xmlns:a16="http://schemas.microsoft.com/office/drawing/2014/main" id="{7DDB470D-6605-618B-B34D-ED2780A282E2}"/>
                </a:ext>
              </a:extLst>
            </p:cNvPr>
            <p:cNvSpPr>
              <a:spLocks/>
            </p:cNvSpPr>
            <p:nvPr/>
          </p:nvSpPr>
          <p:spPr bwMode="auto">
            <a:xfrm>
              <a:off x="7270931" y="6185868"/>
              <a:ext cx="15333" cy="19784"/>
            </a:xfrm>
            <a:custGeom>
              <a:avLst/>
              <a:gdLst>
                <a:gd name="T0" fmla="*/ 19 w 21"/>
                <a:gd name="T1" fmla="*/ 3 h 24"/>
                <a:gd name="T2" fmla="*/ 0 w 21"/>
                <a:gd name="T3" fmla="*/ 3 h 24"/>
                <a:gd name="T4" fmla="*/ 0 w 21"/>
                <a:gd name="T5" fmla="*/ 0 h 24"/>
                <a:gd name="T6" fmla="*/ 21 w 21"/>
                <a:gd name="T7" fmla="*/ 0 h 24"/>
                <a:gd name="T8" fmla="*/ 21 w 21"/>
                <a:gd name="T9" fmla="*/ 24 h 24"/>
                <a:gd name="T10" fmla="*/ 19 w 21"/>
                <a:gd name="T11" fmla="*/ 24 h 24"/>
                <a:gd name="T12" fmla="*/ 19 w 21"/>
                <a:gd name="T13" fmla="*/ 3 h 24"/>
              </a:gdLst>
              <a:ahLst/>
              <a:cxnLst>
                <a:cxn ang="0">
                  <a:pos x="T0" y="T1"/>
                </a:cxn>
                <a:cxn ang="0">
                  <a:pos x="T2" y="T3"/>
                </a:cxn>
                <a:cxn ang="0">
                  <a:pos x="T4" y="T5"/>
                </a:cxn>
                <a:cxn ang="0">
                  <a:pos x="T6" y="T7"/>
                </a:cxn>
                <a:cxn ang="0">
                  <a:pos x="T8" y="T9"/>
                </a:cxn>
                <a:cxn ang="0">
                  <a:pos x="T10" y="T11"/>
                </a:cxn>
                <a:cxn ang="0">
                  <a:pos x="T12" y="T13"/>
                </a:cxn>
              </a:cxnLst>
              <a:rect l="0" t="0" r="r" b="b"/>
              <a:pathLst>
                <a:path w="21" h="24">
                  <a:moveTo>
                    <a:pt x="19" y="3"/>
                  </a:moveTo>
                  <a:lnTo>
                    <a:pt x="0" y="3"/>
                  </a:lnTo>
                  <a:lnTo>
                    <a:pt x="0" y="0"/>
                  </a:lnTo>
                  <a:lnTo>
                    <a:pt x="21" y="0"/>
                  </a:lnTo>
                  <a:lnTo>
                    <a:pt x="21" y="24"/>
                  </a:lnTo>
                  <a:lnTo>
                    <a:pt x="19" y="24"/>
                  </a:lnTo>
                  <a:lnTo>
                    <a:pt x="19" y="3"/>
                  </a:lnTo>
                  <a:close/>
                </a:path>
              </a:pathLst>
            </a:custGeom>
            <a:solidFill>
              <a:srgbClr val="224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253" name="Freeform 221">
              <a:extLst>
                <a:ext uri="{FF2B5EF4-FFF2-40B4-BE49-F238E27FC236}">
                  <a16:creationId xmlns:a16="http://schemas.microsoft.com/office/drawing/2014/main" id="{FAC65259-04FB-45E4-39C7-F11CD8A3944C}"/>
                </a:ext>
              </a:extLst>
            </p:cNvPr>
            <p:cNvSpPr>
              <a:spLocks/>
            </p:cNvSpPr>
            <p:nvPr/>
          </p:nvSpPr>
          <p:spPr bwMode="auto">
            <a:xfrm>
              <a:off x="7223471" y="6185868"/>
              <a:ext cx="15333" cy="19784"/>
            </a:xfrm>
            <a:custGeom>
              <a:avLst/>
              <a:gdLst>
                <a:gd name="T0" fmla="*/ 19 w 21"/>
                <a:gd name="T1" fmla="*/ 3 h 24"/>
                <a:gd name="T2" fmla="*/ 0 w 21"/>
                <a:gd name="T3" fmla="*/ 3 h 24"/>
                <a:gd name="T4" fmla="*/ 0 w 21"/>
                <a:gd name="T5" fmla="*/ 0 h 24"/>
                <a:gd name="T6" fmla="*/ 21 w 21"/>
                <a:gd name="T7" fmla="*/ 0 h 24"/>
                <a:gd name="T8" fmla="*/ 21 w 21"/>
                <a:gd name="T9" fmla="*/ 24 h 24"/>
                <a:gd name="T10" fmla="*/ 19 w 21"/>
                <a:gd name="T11" fmla="*/ 24 h 24"/>
                <a:gd name="T12" fmla="*/ 19 w 21"/>
                <a:gd name="T13" fmla="*/ 3 h 24"/>
              </a:gdLst>
              <a:ahLst/>
              <a:cxnLst>
                <a:cxn ang="0">
                  <a:pos x="T0" y="T1"/>
                </a:cxn>
                <a:cxn ang="0">
                  <a:pos x="T2" y="T3"/>
                </a:cxn>
                <a:cxn ang="0">
                  <a:pos x="T4" y="T5"/>
                </a:cxn>
                <a:cxn ang="0">
                  <a:pos x="T6" y="T7"/>
                </a:cxn>
                <a:cxn ang="0">
                  <a:pos x="T8" y="T9"/>
                </a:cxn>
                <a:cxn ang="0">
                  <a:pos x="T10" y="T11"/>
                </a:cxn>
                <a:cxn ang="0">
                  <a:pos x="T12" y="T13"/>
                </a:cxn>
              </a:cxnLst>
              <a:rect l="0" t="0" r="r" b="b"/>
              <a:pathLst>
                <a:path w="21" h="24">
                  <a:moveTo>
                    <a:pt x="19" y="3"/>
                  </a:moveTo>
                  <a:lnTo>
                    <a:pt x="0" y="3"/>
                  </a:lnTo>
                  <a:lnTo>
                    <a:pt x="0" y="0"/>
                  </a:lnTo>
                  <a:lnTo>
                    <a:pt x="21" y="0"/>
                  </a:lnTo>
                  <a:lnTo>
                    <a:pt x="21" y="24"/>
                  </a:lnTo>
                  <a:lnTo>
                    <a:pt x="19" y="24"/>
                  </a:lnTo>
                  <a:lnTo>
                    <a:pt x="19" y="3"/>
                  </a:lnTo>
                  <a:close/>
                </a:path>
              </a:pathLst>
            </a:custGeom>
            <a:solidFill>
              <a:srgbClr val="224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254" name="Freeform 222">
              <a:extLst>
                <a:ext uri="{FF2B5EF4-FFF2-40B4-BE49-F238E27FC236}">
                  <a16:creationId xmlns:a16="http://schemas.microsoft.com/office/drawing/2014/main" id="{D5380032-931D-2AA6-EAF4-0A9E2CE9EFD5}"/>
                </a:ext>
              </a:extLst>
            </p:cNvPr>
            <p:cNvSpPr>
              <a:spLocks/>
            </p:cNvSpPr>
            <p:nvPr/>
          </p:nvSpPr>
          <p:spPr bwMode="auto">
            <a:xfrm>
              <a:off x="6891251" y="6185868"/>
              <a:ext cx="15333" cy="19784"/>
            </a:xfrm>
            <a:custGeom>
              <a:avLst/>
              <a:gdLst>
                <a:gd name="T0" fmla="*/ 17 w 21"/>
                <a:gd name="T1" fmla="*/ 3 h 24"/>
                <a:gd name="T2" fmla="*/ 0 w 21"/>
                <a:gd name="T3" fmla="*/ 3 h 24"/>
                <a:gd name="T4" fmla="*/ 0 w 21"/>
                <a:gd name="T5" fmla="*/ 0 h 24"/>
                <a:gd name="T6" fmla="*/ 21 w 21"/>
                <a:gd name="T7" fmla="*/ 0 h 24"/>
                <a:gd name="T8" fmla="*/ 21 w 21"/>
                <a:gd name="T9" fmla="*/ 24 h 24"/>
                <a:gd name="T10" fmla="*/ 17 w 21"/>
                <a:gd name="T11" fmla="*/ 24 h 24"/>
                <a:gd name="T12" fmla="*/ 17 w 21"/>
                <a:gd name="T13" fmla="*/ 3 h 24"/>
              </a:gdLst>
              <a:ahLst/>
              <a:cxnLst>
                <a:cxn ang="0">
                  <a:pos x="T0" y="T1"/>
                </a:cxn>
                <a:cxn ang="0">
                  <a:pos x="T2" y="T3"/>
                </a:cxn>
                <a:cxn ang="0">
                  <a:pos x="T4" y="T5"/>
                </a:cxn>
                <a:cxn ang="0">
                  <a:pos x="T6" y="T7"/>
                </a:cxn>
                <a:cxn ang="0">
                  <a:pos x="T8" y="T9"/>
                </a:cxn>
                <a:cxn ang="0">
                  <a:pos x="T10" y="T11"/>
                </a:cxn>
                <a:cxn ang="0">
                  <a:pos x="T12" y="T13"/>
                </a:cxn>
              </a:cxnLst>
              <a:rect l="0" t="0" r="r" b="b"/>
              <a:pathLst>
                <a:path w="21" h="24">
                  <a:moveTo>
                    <a:pt x="17" y="3"/>
                  </a:moveTo>
                  <a:lnTo>
                    <a:pt x="0" y="3"/>
                  </a:lnTo>
                  <a:lnTo>
                    <a:pt x="0" y="0"/>
                  </a:lnTo>
                  <a:lnTo>
                    <a:pt x="21" y="0"/>
                  </a:lnTo>
                  <a:lnTo>
                    <a:pt x="21" y="24"/>
                  </a:lnTo>
                  <a:lnTo>
                    <a:pt x="17" y="24"/>
                  </a:lnTo>
                  <a:lnTo>
                    <a:pt x="17" y="3"/>
                  </a:lnTo>
                  <a:close/>
                </a:path>
              </a:pathLst>
            </a:custGeom>
            <a:solidFill>
              <a:srgbClr val="224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255" name="Freeform 223">
              <a:extLst>
                <a:ext uri="{FF2B5EF4-FFF2-40B4-BE49-F238E27FC236}">
                  <a16:creationId xmlns:a16="http://schemas.microsoft.com/office/drawing/2014/main" id="{8BEC8D61-EC89-678E-1CE5-74A6B9D31830}"/>
                </a:ext>
              </a:extLst>
            </p:cNvPr>
            <p:cNvSpPr>
              <a:spLocks/>
            </p:cNvSpPr>
            <p:nvPr/>
          </p:nvSpPr>
          <p:spPr bwMode="auto">
            <a:xfrm>
              <a:off x="6867156" y="6185868"/>
              <a:ext cx="13873" cy="19784"/>
            </a:xfrm>
            <a:custGeom>
              <a:avLst/>
              <a:gdLst>
                <a:gd name="T0" fmla="*/ 18 w 19"/>
                <a:gd name="T1" fmla="*/ 3 h 24"/>
                <a:gd name="T2" fmla="*/ 0 w 19"/>
                <a:gd name="T3" fmla="*/ 3 h 24"/>
                <a:gd name="T4" fmla="*/ 0 w 19"/>
                <a:gd name="T5" fmla="*/ 0 h 24"/>
                <a:gd name="T6" fmla="*/ 19 w 19"/>
                <a:gd name="T7" fmla="*/ 0 h 24"/>
                <a:gd name="T8" fmla="*/ 19 w 19"/>
                <a:gd name="T9" fmla="*/ 24 h 24"/>
                <a:gd name="T10" fmla="*/ 18 w 19"/>
                <a:gd name="T11" fmla="*/ 24 h 24"/>
                <a:gd name="T12" fmla="*/ 18 w 19"/>
                <a:gd name="T13" fmla="*/ 3 h 24"/>
              </a:gdLst>
              <a:ahLst/>
              <a:cxnLst>
                <a:cxn ang="0">
                  <a:pos x="T0" y="T1"/>
                </a:cxn>
                <a:cxn ang="0">
                  <a:pos x="T2" y="T3"/>
                </a:cxn>
                <a:cxn ang="0">
                  <a:pos x="T4" y="T5"/>
                </a:cxn>
                <a:cxn ang="0">
                  <a:pos x="T6" y="T7"/>
                </a:cxn>
                <a:cxn ang="0">
                  <a:pos x="T8" y="T9"/>
                </a:cxn>
                <a:cxn ang="0">
                  <a:pos x="T10" y="T11"/>
                </a:cxn>
                <a:cxn ang="0">
                  <a:pos x="T12" y="T13"/>
                </a:cxn>
              </a:cxnLst>
              <a:rect l="0" t="0" r="r" b="b"/>
              <a:pathLst>
                <a:path w="19" h="24">
                  <a:moveTo>
                    <a:pt x="18" y="3"/>
                  </a:moveTo>
                  <a:lnTo>
                    <a:pt x="0" y="3"/>
                  </a:lnTo>
                  <a:lnTo>
                    <a:pt x="0" y="0"/>
                  </a:lnTo>
                  <a:lnTo>
                    <a:pt x="19" y="0"/>
                  </a:lnTo>
                  <a:lnTo>
                    <a:pt x="19" y="24"/>
                  </a:lnTo>
                  <a:lnTo>
                    <a:pt x="18" y="24"/>
                  </a:lnTo>
                  <a:lnTo>
                    <a:pt x="18" y="3"/>
                  </a:lnTo>
                  <a:close/>
                </a:path>
              </a:pathLst>
            </a:custGeom>
            <a:solidFill>
              <a:srgbClr val="224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256" name="Freeform 224">
              <a:extLst>
                <a:ext uri="{FF2B5EF4-FFF2-40B4-BE49-F238E27FC236}">
                  <a16:creationId xmlns:a16="http://schemas.microsoft.com/office/drawing/2014/main" id="{810E6144-DBC8-116E-7EF1-A8399CAE63AC}"/>
                </a:ext>
              </a:extLst>
            </p:cNvPr>
            <p:cNvSpPr>
              <a:spLocks/>
            </p:cNvSpPr>
            <p:nvPr/>
          </p:nvSpPr>
          <p:spPr bwMode="auto">
            <a:xfrm>
              <a:off x="6915346" y="6185868"/>
              <a:ext cx="14603" cy="19784"/>
            </a:xfrm>
            <a:custGeom>
              <a:avLst/>
              <a:gdLst>
                <a:gd name="T0" fmla="*/ 17 w 20"/>
                <a:gd name="T1" fmla="*/ 3 h 24"/>
                <a:gd name="T2" fmla="*/ 0 w 20"/>
                <a:gd name="T3" fmla="*/ 3 h 24"/>
                <a:gd name="T4" fmla="*/ 0 w 20"/>
                <a:gd name="T5" fmla="*/ 0 h 24"/>
                <a:gd name="T6" fmla="*/ 20 w 20"/>
                <a:gd name="T7" fmla="*/ 0 h 24"/>
                <a:gd name="T8" fmla="*/ 20 w 20"/>
                <a:gd name="T9" fmla="*/ 24 h 24"/>
                <a:gd name="T10" fmla="*/ 17 w 20"/>
                <a:gd name="T11" fmla="*/ 24 h 24"/>
                <a:gd name="T12" fmla="*/ 17 w 20"/>
                <a:gd name="T13" fmla="*/ 3 h 24"/>
              </a:gdLst>
              <a:ahLst/>
              <a:cxnLst>
                <a:cxn ang="0">
                  <a:pos x="T0" y="T1"/>
                </a:cxn>
                <a:cxn ang="0">
                  <a:pos x="T2" y="T3"/>
                </a:cxn>
                <a:cxn ang="0">
                  <a:pos x="T4" y="T5"/>
                </a:cxn>
                <a:cxn ang="0">
                  <a:pos x="T6" y="T7"/>
                </a:cxn>
                <a:cxn ang="0">
                  <a:pos x="T8" y="T9"/>
                </a:cxn>
                <a:cxn ang="0">
                  <a:pos x="T10" y="T11"/>
                </a:cxn>
                <a:cxn ang="0">
                  <a:pos x="T12" y="T13"/>
                </a:cxn>
              </a:cxnLst>
              <a:rect l="0" t="0" r="r" b="b"/>
              <a:pathLst>
                <a:path w="20" h="24">
                  <a:moveTo>
                    <a:pt x="17" y="3"/>
                  </a:moveTo>
                  <a:lnTo>
                    <a:pt x="0" y="3"/>
                  </a:lnTo>
                  <a:lnTo>
                    <a:pt x="0" y="0"/>
                  </a:lnTo>
                  <a:lnTo>
                    <a:pt x="20" y="0"/>
                  </a:lnTo>
                  <a:lnTo>
                    <a:pt x="20" y="24"/>
                  </a:lnTo>
                  <a:lnTo>
                    <a:pt x="17" y="24"/>
                  </a:lnTo>
                  <a:lnTo>
                    <a:pt x="17" y="3"/>
                  </a:lnTo>
                  <a:close/>
                </a:path>
              </a:pathLst>
            </a:custGeom>
            <a:solidFill>
              <a:srgbClr val="224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257" name="Freeform 225">
              <a:extLst>
                <a:ext uri="{FF2B5EF4-FFF2-40B4-BE49-F238E27FC236}">
                  <a16:creationId xmlns:a16="http://schemas.microsoft.com/office/drawing/2014/main" id="{1712F9C6-2A6C-1FBA-B9E8-529DB85CDB56}"/>
                </a:ext>
              </a:extLst>
            </p:cNvPr>
            <p:cNvSpPr>
              <a:spLocks/>
            </p:cNvSpPr>
            <p:nvPr/>
          </p:nvSpPr>
          <p:spPr bwMode="auto">
            <a:xfrm>
              <a:off x="6843791" y="6185868"/>
              <a:ext cx="13873" cy="19784"/>
            </a:xfrm>
            <a:custGeom>
              <a:avLst/>
              <a:gdLst>
                <a:gd name="T0" fmla="*/ 17 w 19"/>
                <a:gd name="T1" fmla="*/ 3 h 24"/>
                <a:gd name="T2" fmla="*/ 0 w 19"/>
                <a:gd name="T3" fmla="*/ 3 h 24"/>
                <a:gd name="T4" fmla="*/ 0 w 19"/>
                <a:gd name="T5" fmla="*/ 0 h 24"/>
                <a:gd name="T6" fmla="*/ 19 w 19"/>
                <a:gd name="T7" fmla="*/ 0 h 24"/>
                <a:gd name="T8" fmla="*/ 19 w 19"/>
                <a:gd name="T9" fmla="*/ 24 h 24"/>
                <a:gd name="T10" fmla="*/ 17 w 19"/>
                <a:gd name="T11" fmla="*/ 24 h 24"/>
                <a:gd name="T12" fmla="*/ 17 w 19"/>
                <a:gd name="T13" fmla="*/ 3 h 24"/>
              </a:gdLst>
              <a:ahLst/>
              <a:cxnLst>
                <a:cxn ang="0">
                  <a:pos x="T0" y="T1"/>
                </a:cxn>
                <a:cxn ang="0">
                  <a:pos x="T2" y="T3"/>
                </a:cxn>
                <a:cxn ang="0">
                  <a:pos x="T4" y="T5"/>
                </a:cxn>
                <a:cxn ang="0">
                  <a:pos x="T6" y="T7"/>
                </a:cxn>
                <a:cxn ang="0">
                  <a:pos x="T8" y="T9"/>
                </a:cxn>
                <a:cxn ang="0">
                  <a:pos x="T10" y="T11"/>
                </a:cxn>
                <a:cxn ang="0">
                  <a:pos x="T12" y="T13"/>
                </a:cxn>
              </a:cxnLst>
              <a:rect l="0" t="0" r="r" b="b"/>
              <a:pathLst>
                <a:path w="19" h="24">
                  <a:moveTo>
                    <a:pt x="17" y="3"/>
                  </a:moveTo>
                  <a:lnTo>
                    <a:pt x="0" y="3"/>
                  </a:lnTo>
                  <a:lnTo>
                    <a:pt x="0" y="0"/>
                  </a:lnTo>
                  <a:lnTo>
                    <a:pt x="19" y="0"/>
                  </a:lnTo>
                  <a:lnTo>
                    <a:pt x="19" y="24"/>
                  </a:lnTo>
                  <a:lnTo>
                    <a:pt x="17" y="24"/>
                  </a:lnTo>
                  <a:lnTo>
                    <a:pt x="17" y="3"/>
                  </a:lnTo>
                  <a:close/>
                </a:path>
              </a:pathLst>
            </a:custGeom>
            <a:solidFill>
              <a:srgbClr val="224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258" name="Freeform 226">
              <a:extLst>
                <a:ext uri="{FF2B5EF4-FFF2-40B4-BE49-F238E27FC236}">
                  <a16:creationId xmlns:a16="http://schemas.microsoft.com/office/drawing/2014/main" id="{D7C87A81-785B-85A3-ADCE-C0BABF7154F5}"/>
                </a:ext>
              </a:extLst>
            </p:cNvPr>
            <p:cNvSpPr>
              <a:spLocks/>
            </p:cNvSpPr>
            <p:nvPr/>
          </p:nvSpPr>
          <p:spPr bwMode="auto">
            <a:xfrm>
              <a:off x="7057726" y="6185868"/>
              <a:ext cx="14603" cy="19784"/>
            </a:xfrm>
            <a:custGeom>
              <a:avLst/>
              <a:gdLst>
                <a:gd name="T0" fmla="*/ 17 w 20"/>
                <a:gd name="T1" fmla="*/ 3 h 24"/>
                <a:gd name="T2" fmla="*/ 0 w 20"/>
                <a:gd name="T3" fmla="*/ 3 h 24"/>
                <a:gd name="T4" fmla="*/ 0 w 20"/>
                <a:gd name="T5" fmla="*/ 0 h 24"/>
                <a:gd name="T6" fmla="*/ 20 w 20"/>
                <a:gd name="T7" fmla="*/ 0 h 24"/>
                <a:gd name="T8" fmla="*/ 20 w 20"/>
                <a:gd name="T9" fmla="*/ 24 h 24"/>
                <a:gd name="T10" fmla="*/ 17 w 20"/>
                <a:gd name="T11" fmla="*/ 24 h 24"/>
                <a:gd name="T12" fmla="*/ 17 w 20"/>
                <a:gd name="T13" fmla="*/ 3 h 24"/>
              </a:gdLst>
              <a:ahLst/>
              <a:cxnLst>
                <a:cxn ang="0">
                  <a:pos x="T0" y="T1"/>
                </a:cxn>
                <a:cxn ang="0">
                  <a:pos x="T2" y="T3"/>
                </a:cxn>
                <a:cxn ang="0">
                  <a:pos x="T4" y="T5"/>
                </a:cxn>
                <a:cxn ang="0">
                  <a:pos x="T6" y="T7"/>
                </a:cxn>
                <a:cxn ang="0">
                  <a:pos x="T8" y="T9"/>
                </a:cxn>
                <a:cxn ang="0">
                  <a:pos x="T10" y="T11"/>
                </a:cxn>
                <a:cxn ang="0">
                  <a:pos x="T12" y="T13"/>
                </a:cxn>
              </a:cxnLst>
              <a:rect l="0" t="0" r="r" b="b"/>
              <a:pathLst>
                <a:path w="20" h="24">
                  <a:moveTo>
                    <a:pt x="17" y="3"/>
                  </a:moveTo>
                  <a:lnTo>
                    <a:pt x="0" y="3"/>
                  </a:lnTo>
                  <a:lnTo>
                    <a:pt x="0" y="0"/>
                  </a:lnTo>
                  <a:lnTo>
                    <a:pt x="20" y="0"/>
                  </a:lnTo>
                  <a:lnTo>
                    <a:pt x="20" y="24"/>
                  </a:lnTo>
                  <a:lnTo>
                    <a:pt x="17" y="24"/>
                  </a:lnTo>
                  <a:lnTo>
                    <a:pt x="17" y="3"/>
                  </a:lnTo>
                  <a:close/>
                </a:path>
              </a:pathLst>
            </a:custGeom>
            <a:solidFill>
              <a:srgbClr val="224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259" name="Freeform 227">
              <a:extLst>
                <a:ext uri="{FF2B5EF4-FFF2-40B4-BE49-F238E27FC236}">
                  <a16:creationId xmlns:a16="http://schemas.microsoft.com/office/drawing/2014/main" id="{3E50E928-8077-E4D9-49A3-20309B018E19}"/>
                </a:ext>
              </a:extLst>
            </p:cNvPr>
            <p:cNvSpPr>
              <a:spLocks/>
            </p:cNvSpPr>
            <p:nvPr/>
          </p:nvSpPr>
          <p:spPr bwMode="auto">
            <a:xfrm>
              <a:off x="7128551" y="6185868"/>
              <a:ext cx="15333" cy="19784"/>
            </a:xfrm>
            <a:custGeom>
              <a:avLst/>
              <a:gdLst>
                <a:gd name="T0" fmla="*/ 19 w 21"/>
                <a:gd name="T1" fmla="*/ 3 h 24"/>
                <a:gd name="T2" fmla="*/ 0 w 21"/>
                <a:gd name="T3" fmla="*/ 3 h 24"/>
                <a:gd name="T4" fmla="*/ 0 w 21"/>
                <a:gd name="T5" fmla="*/ 0 h 24"/>
                <a:gd name="T6" fmla="*/ 21 w 21"/>
                <a:gd name="T7" fmla="*/ 0 h 24"/>
                <a:gd name="T8" fmla="*/ 21 w 21"/>
                <a:gd name="T9" fmla="*/ 24 h 24"/>
                <a:gd name="T10" fmla="*/ 19 w 21"/>
                <a:gd name="T11" fmla="*/ 24 h 24"/>
                <a:gd name="T12" fmla="*/ 19 w 21"/>
                <a:gd name="T13" fmla="*/ 3 h 24"/>
              </a:gdLst>
              <a:ahLst/>
              <a:cxnLst>
                <a:cxn ang="0">
                  <a:pos x="T0" y="T1"/>
                </a:cxn>
                <a:cxn ang="0">
                  <a:pos x="T2" y="T3"/>
                </a:cxn>
                <a:cxn ang="0">
                  <a:pos x="T4" y="T5"/>
                </a:cxn>
                <a:cxn ang="0">
                  <a:pos x="T6" y="T7"/>
                </a:cxn>
                <a:cxn ang="0">
                  <a:pos x="T8" y="T9"/>
                </a:cxn>
                <a:cxn ang="0">
                  <a:pos x="T10" y="T11"/>
                </a:cxn>
                <a:cxn ang="0">
                  <a:pos x="T12" y="T13"/>
                </a:cxn>
              </a:cxnLst>
              <a:rect l="0" t="0" r="r" b="b"/>
              <a:pathLst>
                <a:path w="21" h="24">
                  <a:moveTo>
                    <a:pt x="19" y="3"/>
                  </a:moveTo>
                  <a:lnTo>
                    <a:pt x="0" y="3"/>
                  </a:lnTo>
                  <a:lnTo>
                    <a:pt x="0" y="0"/>
                  </a:lnTo>
                  <a:lnTo>
                    <a:pt x="21" y="0"/>
                  </a:lnTo>
                  <a:lnTo>
                    <a:pt x="21" y="24"/>
                  </a:lnTo>
                  <a:lnTo>
                    <a:pt x="19" y="24"/>
                  </a:lnTo>
                  <a:lnTo>
                    <a:pt x="19" y="3"/>
                  </a:lnTo>
                  <a:close/>
                </a:path>
              </a:pathLst>
            </a:custGeom>
            <a:solidFill>
              <a:srgbClr val="224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260" name="Freeform 228">
              <a:extLst>
                <a:ext uri="{FF2B5EF4-FFF2-40B4-BE49-F238E27FC236}">
                  <a16:creationId xmlns:a16="http://schemas.microsoft.com/office/drawing/2014/main" id="{2A9BAC8D-3735-A191-96BF-887CCCCEA6AA}"/>
                </a:ext>
              </a:extLst>
            </p:cNvPr>
            <p:cNvSpPr>
              <a:spLocks/>
            </p:cNvSpPr>
            <p:nvPr/>
          </p:nvSpPr>
          <p:spPr bwMode="auto">
            <a:xfrm>
              <a:off x="7105186" y="6185868"/>
              <a:ext cx="14603" cy="19784"/>
            </a:xfrm>
            <a:custGeom>
              <a:avLst/>
              <a:gdLst>
                <a:gd name="T0" fmla="*/ 17 w 20"/>
                <a:gd name="T1" fmla="*/ 3 h 24"/>
                <a:gd name="T2" fmla="*/ 0 w 20"/>
                <a:gd name="T3" fmla="*/ 3 h 24"/>
                <a:gd name="T4" fmla="*/ 0 w 20"/>
                <a:gd name="T5" fmla="*/ 0 h 24"/>
                <a:gd name="T6" fmla="*/ 20 w 20"/>
                <a:gd name="T7" fmla="*/ 0 h 24"/>
                <a:gd name="T8" fmla="*/ 20 w 20"/>
                <a:gd name="T9" fmla="*/ 24 h 24"/>
                <a:gd name="T10" fmla="*/ 17 w 20"/>
                <a:gd name="T11" fmla="*/ 24 h 24"/>
                <a:gd name="T12" fmla="*/ 17 w 20"/>
                <a:gd name="T13" fmla="*/ 3 h 24"/>
              </a:gdLst>
              <a:ahLst/>
              <a:cxnLst>
                <a:cxn ang="0">
                  <a:pos x="T0" y="T1"/>
                </a:cxn>
                <a:cxn ang="0">
                  <a:pos x="T2" y="T3"/>
                </a:cxn>
                <a:cxn ang="0">
                  <a:pos x="T4" y="T5"/>
                </a:cxn>
                <a:cxn ang="0">
                  <a:pos x="T6" y="T7"/>
                </a:cxn>
                <a:cxn ang="0">
                  <a:pos x="T8" y="T9"/>
                </a:cxn>
                <a:cxn ang="0">
                  <a:pos x="T10" y="T11"/>
                </a:cxn>
                <a:cxn ang="0">
                  <a:pos x="T12" y="T13"/>
                </a:cxn>
              </a:cxnLst>
              <a:rect l="0" t="0" r="r" b="b"/>
              <a:pathLst>
                <a:path w="20" h="24">
                  <a:moveTo>
                    <a:pt x="17" y="3"/>
                  </a:moveTo>
                  <a:lnTo>
                    <a:pt x="0" y="3"/>
                  </a:lnTo>
                  <a:lnTo>
                    <a:pt x="0" y="0"/>
                  </a:lnTo>
                  <a:lnTo>
                    <a:pt x="20" y="0"/>
                  </a:lnTo>
                  <a:lnTo>
                    <a:pt x="20" y="24"/>
                  </a:lnTo>
                  <a:lnTo>
                    <a:pt x="17" y="24"/>
                  </a:lnTo>
                  <a:lnTo>
                    <a:pt x="17" y="3"/>
                  </a:lnTo>
                  <a:close/>
                </a:path>
              </a:pathLst>
            </a:custGeom>
            <a:solidFill>
              <a:srgbClr val="224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261" name="Freeform 229">
              <a:extLst>
                <a:ext uri="{FF2B5EF4-FFF2-40B4-BE49-F238E27FC236}">
                  <a16:creationId xmlns:a16="http://schemas.microsoft.com/office/drawing/2014/main" id="{39C6D119-3C30-0C6D-19D6-BA8CB920D7B2}"/>
                </a:ext>
              </a:extLst>
            </p:cNvPr>
            <p:cNvSpPr>
              <a:spLocks/>
            </p:cNvSpPr>
            <p:nvPr/>
          </p:nvSpPr>
          <p:spPr bwMode="auto">
            <a:xfrm>
              <a:off x="7081091" y="6185868"/>
              <a:ext cx="15333" cy="19784"/>
            </a:xfrm>
            <a:custGeom>
              <a:avLst/>
              <a:gdLst>
                <a:gd name="T0" fmla="*/ 17 w 21"/>
                <a:gd name="T1" fmla="*/ 3 h 24"/>
                <a:gd name="T2" fmla="*/ 0 w 21"/>
                <a:gd name="T3" fmla="*/ 3 h 24"/>
                <a:gd name="T4" fmla="*/ 0 w 21"/>
                <a:gd name="T5" fmla="*/ 0 h 24"/>
                <a:gd name="T6" fmla="*/ 21 w 21"/>
                <a:gd name="T7" fmla="*/ 0 h 24"/>
                <a:gd name="T8" fmla="*/ 21 w 21"/>
                <a:gd name="T9" fmla="*/ 24 h 24"/>
                <a:gd name="T10" fmla="*/ 17 w 21"/>
                <a:gd name="T11" fmla="*/ 24 h 24"/>
                <a:gd name="T12" fmla="*/ 17 w 21"/>
                <a:gd name="T13" fmla="*/ 3 h 24"/>
              </a:gdLst>
              <a:ahLst/>
              <a:cxnLst>
                <a:cxn ang="0">
                  <a:pos x="T0" y="T1"/>
                </a:cxn>
                <a:cxn ang="0">
                  <a:pos x="T2" y="T3"/>
                </a:cxn>
                <a:cxn ang="0">
                  <a:pos x="T4" y="T5"/>
                </a:cxn>
                <a:cxn ang="0">
                  <a:pos x="T6" y="T7"/>
                </a:cxn>
                <a:cxn ang="0">
                  <a:pos x="T8" y="T9"/>
                </a:cxn>
                <a:cxn ang="0">
                  <a:pos x="T10" y="T11"/>
                </a:cxn>
                <a:cxn ang="0">
                  <a:pos x="T12" y="T13"/>
                </a:cxn>
              </a:cxnLst>
              <a:rect l="0" t="0" r="r" b="b"/>
              <a:pathLst>
                <a:path w="21" h="24">
                  <a:moveTo>
                    <a:pt x="17" y="3"/>
                  </a:moveTo>
                  <a:lnTo>
                    <a:pt x="0" y="3"/>
                  </a:lnTo>
                  <a:lnTo>
                    <a:pt x="0" y="0"/>
                  </a:lnTo>
                  <a:lnTo>
                    <a:pt x="21" y="0"/>
                  </a:lnTo>
                  <a:lnTo>
                    <a:pt x="21" y="24"/>
                  </a:lnTo>
                  <a:lnTo>
                    <a:pt x="17" y="24"/>
                  </a:lnTo>
                  <a:lnTo>
                    <a:pt x="17" y="3"/>
                  </a:lnTo>
                  <a:close/>
                </a:path>
              </a:pathLst>
            </a:custGeom>
            <a:solidFill>
              <a:srgbClr val="224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262" name="Rectangle 230">
              <a:extLst>
                <a:ext uri="{FF2B5EF4-FFF2-40B4-BE49-F238E27FC236}">
                  <a16:creationId xmlns:a16="http://schemas.microsoft.com/office/drawing/2014/main" id="{67D9B8B6-07F2-06EA-609E-368D157CC23F}"/>
                </a:ext>
              </a:extLst>
            </p:cNvPr>
            <p:cNvSpPr>
              <a:spLocks noChangeArrowheads="1"/>
            </p:cNvSpPr>
            <p:nvPr/>
          </p:nvSpPr>
          <p:spPr bwMode="auto">
            <a:xfrm>
              <a:off x="6891251" y="6273246"/>
              <a:ext cx="18984" cy="5770"/>
            </a:xfrm>
            <a:prstGeom prst="rect">
              <a:avLst/>
            </a:prstGeom>
            <a:solidFill>
              <a:srgbClr val="2E66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263" name="Rectangle 231">
              <a:extLst>
                <a:ext uri="{FF2B5EF4-FFF2-40B4-BE49-F238E27FC236}">
                  <a16:creationId xmlns:a16="http://schemas.microsoft.com/office/drawing/2014/main" id="{2D7AFA5F-00BF-7BCD-2B0B-8930715BE4E1}"/>
                </a:ext>
              </a:extLst>
            </p:cNvPr>
            <p:cNvSpPr>
              <a:spLocks noChangeArrowheads="1"/>
            </p:cNvSpPr>
            <p:nvPr/>
          </p:nvSpPr>
          <p:spPr bwMode="auto">
            <a:xfrm>
              <a:off x="6891251" y="6283137"/>
              <a:ext cx="18984" cy="5770"/>
            </a:xfrm>
            <a:prstGeom prst="rect">
              <a:avLst/>
            </a:prstGeom>
            <a:solidFill>
              <a:srgbClr val="2E66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264" name="Rectangle 232">
              <a:extLst>
                <a:ext uri="{FF2B5EF4-FFF2-40B4-BE49-F238E27FC236}">
                  <a16:creationId xmlns:a16="http://schemas.microsoft.com/office/drawing/2014/main" id="{7ABACBF7-58D9-D147-4048-26D95B8C8D7B}"/>
                </a:ext>
              </a:extLst>
            </p:cNvPr>
            <p:cNvSpPr>
              <a:spLocks noChangeArrowheads="1"/>
            </p:cNvSpPr>
            <p:nvPr/>
          </p:nvSpPr>
          <p:spPr bwMode="auto">
            <a:xfrm>
              <a:off x="6891251" y="6292205"/>
              <a:ext cx="18984" cy="5770"/>
            </a:xfrm>
            <a:prstGeom prst="rect">
              <a:avLst/>
            </a:prstGeom>
            <a:solidFill>
              <a:srgbClr val="2E66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265" name="Rectangle 233">
              <a:extLst>
                <a:ext uri="{FF2B5EF4-FFF2-40B4-BE49-F238E27FC236}">
                  <a16:creationId xmlns:a16="http://schemas.microsoft.com/office/drawing/2014/main" id="{E2942392-48B0-3AB1-F368-BDA7360440CB}"/>
                </a:ext>
              </a:extLst>
            </p:cNvPr>
            <p:cNvSpPr>
              <a:spLocks noChangeArrowheads="1"/>
            </p:cNvSpPr>
            <p:nvPr/>
          </p:nvSpPr>
          <p:spPr bwMode="auto">
            <a:xfrm>
              <a:off x="6891251" y="6300448"/>
              <a:ext cx="18984" cy="5770"/>
            </a:xfrm>
            <a:prstGeom prst="rect">
              <a:avLst/>
            </a:prstGeom>
            <a:solidFill>
              <a:srgbClr val="2E66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266" name="Rectangle 234">
              <a:extLst>
                <a:ext uri="{FF2B5EF4-FFF2-40B4-BE49-F238E27FC236}">
                  <a16:creationId xmlns:a16="http://schemas.microsoft.com/office/drawing/2014/main" id="{52AC6630-57E2-033C-DF81-2A8989261070}"/>
                </a:ext>
              </a:extLst>
            </p:cNvPr>
            <p:cNvSpPr>
              <a:spLocks noChangeArrowheads="1"/>
            </p:cNvSpPr>
            <p:nvPr/>
          </p:nvSpPr>
          <p:spPr bwMode="auto">
            <a:xfrm>
              <a:off x="6891251" y="6310340"/>
              <a:ext cx="18984" cy="5770"/>
            </a:xfrm>
            <a:prstGeom prst="rect">
              <a:avLst/>
            </a:prstGeom>
            <a:solidFill>
              <a:srgbClr val="2E66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267" name="Rectangle 235">
              <a:extLst>
                <a:ext uri="{FF2B5EF4-FFF2-40B4-BE49-F238E27FC236}">
                  <a16:creationId xmlns:a16="http://schemas.microsoft.com/office/drawing/2014/main" id="{F961B1CE-F387-4755-02F7-117602F4DB28}"/>
                </a:ext>
              </a:extLst>
            </p:cNvPr>
            <p:cNvSpPr>
              <a:spLocks noChangeArrowheads="1"/>
            </p:cNvSpPr>
            <p:nvPr/>
          </p:nvSpPr>
          <p:spPr bwMode="auto">
            <a:xfrm>
              <a:off x="6891251" y="6318583"/>
              <a:ext cx="18984" cy="5770"/>
            </a:xfrm>
            <a:prstGeom prst="rect">
              <a:avLst/>
            </a:prstGeom>
            <a:solidFill>
              <a:srgbClr val="2E66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268" name="Rectangle 236">
              <a:extLst>
                <a:ext uri="{FF2B5EF4-FFF2-40B4-BE49-F238E27FC236}">
                  <a16:creationId xmlns:a16="http://schemas.microsoft.com/office/drawing/2014/main" id="{FCBB2C28-B7E6-A483-4BEA-2907CD2A565E}"/>
                </a:ext>
              </a:extLst>
            </p:cNvPr>
            <p:cNvSpPr>
              <a:spLocks noChangeArrowheads="1"/>
            </p:cNvSpPr>
            <p:nvPr/>
          </p:nvSpPr>
          <p:spPr bwMode="auto">
            <a:xfrm>
              <a:off x="6891251" y="6327651"/>
              <a:ext cx="18984" cy="5770"/>
            </a:xfrm>
            <a:prstGeom prst="rect">
              <a:avLst/>
            </a:prstGeom>
            <a:solidFill>
              <a:srgbClr val="2E66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269" name="Rectangle 237">
              <a:extLst>
                <a:ext uri="{FF2B5EF4-FFF2-40B4-BE49-F238E27FC236}">
                  <a16:creationId xmlns:a16="http://schemas.microsoft.com/office/drawing/2014/main" id="{876C66FC-1AB6-E0DA-FDF1-66519F9ABDB4}"/>
                </a:ext>
              </a:extLst>
            </p:cNvPr>
            <p:cNvSpPr>
              <a:spLocks noChangeArrowheads="1"/>
            </p:cNvSpPr>
            <p:nvPr/>
          </p:nvSpPr>
          <p:spPr bwMode="auto">
            <a:xfrm>
              <a:off x="6891251" y="6337542"/>
              <a:ext cx="18984" cy="5770"/>
            </a:xfrm>
            <a:prstGeom prst="rect">
              <a:avLst/>
            </a:prstGeom>
            <a:solidFill>
              <a:srgbClr val="2E66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270" name="Rectangle 238">
              <a:extLst>
                <a:ext uri="{FF2B5EF4-FFF2-40B4-BE49-F238E27FC236}">
                  <a16:creationId xmlns:a16="http://schemas.microsoft.com/office/drawing/2014/main" id="{57995CCD-5F48-B04F-8044-91AAAC696E90}"/>
                </a:ext>
              </a:extLst>
            </p:cNvPr>
            <p:cNvSpPr>
              <a:spLocks noChangeArrowheads="1"/>
            </p:cNvSpPr>
            <p:nvPr/>
          </p:nvSpPr>
          <p:spPr bwMode="auto">
            <a:xfrm>
              <a:off x="6891251" y="6345785"/>
              <a:ext cx="18984" cy="5770"/>
            </a:xfrm>
            <a:prstGeom prst="rect">
              <a:avLst/>
            </a:prstGeom>
            <a:solidFill>
              <a:srgbClr val="2E66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271" name="Rectangle 239">
              <a:extLst>
                <a:ext uri="{FF2B5EF4-FFF2-40B4-BE49-F238E27FC236}">
                  <a16:creationId xmlns:a16="http://schemas.microsoft.com/office/drawing/2014/main" id="{C6E2B536-5A78-CDE0-21A5-B9FAC53CAC4C}"/>
                </a:ext>
              </a:extLst>
            </p:cNvPr>
            <p:cNvSpPr>
              <a:spLocks noChangeArrowheads="1"/>
            </p:cNvSpPr>
            <p:nvPr/>
          </p:nvSpPr>
          <p:spPr bwMode="auto">
            <a:xfrm>
              <a:off x="6891251" y="6354029"/>
              <a:ext cx="18984" cy="5770"/>
            </a:xfrm>
            <a:prstGeom prst="rect">
              <a:avLst/>
            </a:prstGeom>
            <a:solidFill>
              <a:srgbClr val="2E66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272" name="Freeform 422">
              <a:extLst>
                <a:ext uri="{FF2B5EF4-FFF2-40B4-BE49-F238E27FC236}">
                  <a16:creationId xmlns:a16="http://schemas.microsoft.com/office/drawing/2014/main" id="{F5BC6B15-72EB-7878-88B0-770C7C5E5CCD}"/>
                </a:ext>
              </a:extLst>
            </p:cNvPr>
            <p:cNvSpPr>
              <a:spLocks/>
            </p:cNvSpPr>
            <p:nvPr/>
          </p:nvSpPr>
          <p:spPr bwMode="auto">
            <a:xfrm flipH="1">
              <a:off x="3271300" y="5600835"/>
              <a:ext cx="2824403" cy="800100"/>
            </a:xfrm>
            <a:custGeom>
              <a:avLst/>
              <a:gdLst>
                <a:gd name="T0" fmla="*/ 4972 w 4993"/>
                <a:gd name="T1" fmla="*/ 977 h 1412"/>
                <a:gd name="T2" fmla="*/ 4729 w 4993"/>
                <a:gd name="T3" fmla="*/ 1192 h 1412"/>
                <a:gd name="T4" fmla="*/ 4588 w 4993"/>
                <a:gd name="T5" fmla="*/ 920 h 1412"/>
                <a:gd name="T6" fmla="*/ 4368 w 4993"/>
                <a:gd name="T7" fmla="*/ 554 h 1412"/>
                <a:gd name="T8" fmla="*/ 4323 w 4993"/>
                <a:gd name="T9" fmla="*/ 236 h 1412"/>
                <a:gd name="T10" fmla="*/ 4286 w 4993"/>
                <a:gd name="T11" fmla="*/ 18 h 1412"/>
                <a:gd name="T12" fmla="*/ 4114 w 4993"/>
                <a:gd name="T13" fmla="*/ 84 h 1412"/>
                <a:gd name="T14" fmla="*/ 4042 w 4993"/>
                <a:gd name="T15" fmla="*/ 242 h 1412"/>
                <a:gd name="T16" fmla="*/ 4036 w 4993"/>
                <a:gd name="T17" fmla="*/ 853 h 1412"/>
                <a:gd name="T18" fmla="*/ 4016 w 4993"/>
                <a:gd name="T19" fmla="*/ 892 h 1412"/>
                <a:gd name="T20" fmla="*/ 4003 w 4993"/>
                <a:gd name="T21" fmla="*/ 549 h 1412"/>
                <a:gd name="T22" fmla="*/ 3846 w 4993"/>
                <a:gd name="T23" fmla="*/ 469 h 1412"/>
                <a:gd name="T24" fmla="*/ 3756 w 4993"/>
                <a:gd name="T25" fmla="*/ 543 h 1412"/>
                <a:gd name="T26" fmla="*/ 3695 w 4993"/>
                <a:gd name="T27" fmla="*/ 588 h 1412"/>
                <a:gd name="T28" fmla="*/ 3313 w 4993"/>
                <a:gd name="T29" fmla="*/ 619 h 1412"/>
                <a:gd name="T30" fmla="*/ 3304 w 4993"/>
                <a:gd name="T31" fmla="*/ 856 h 1412"/>
                <a:gd name="T32" fmla="*/ 3209 w 4993"/>
                <a:gd name="T33" fmla="*/ 764 h 1412"/>
                <a:gd name="T34" fmla="*/ 3098 w 4993"/>
                <a:gd name="T35" fmla="*/ 744 h 1412"/>
                <a:gd name="T36" fmla="*/ 3076 w 4993"/>
                <a:gd name="T37" fmla="*/ 711 h 1412"/>
                <a:gd name="T38" fmla="*/ 3065 w 4993"/>
                <a:gd name="T39" fmla="*/ 680 h 1412"/>
                <a:gd name="T40" fmla="*/ 2996 w 4993"/>
                <a:gd name="T41" fmla="*/ 664 h 1412"/>
                <a:gd name="T42" fmla="*/ 2986 w 4993"/>
                <a:gd name="T43" fmla="*/ 695 h 1412"/>
                <a:gd name="T44" fmla="*/ 2967 w 4993"/>
                <a:gd name="T45" fmla="*/ 710 h 1412"/>
                <a:gd name="T46" fmla="*/ 2953 w 4993"/>
                <a:gd name="T47" fmla="*/ 753 h 1412"/>
                <a:gd name="T48" fmla="*/ 2748 w 4993"/>
                <a:gd name="T49" fmla="*/ 702 h 1412"/>
                <a:gd name="T50" fmla="*/ 2731 w 4993"/>
                <a:gd name="T51" fmla="*/ 608 h 1412"/>
                <a:gd name="T52" fmla="*/ 2380 w 4993"/>
                <a:gd name="T53" fmla="*/ 675 h 1412"/>
                <a:gd name="T54" fmla="*/ 2364 w 4993"/>
                <a:gd name="T55" fmla="*/ 839 h 1412"/>
                <a:gd name="T56" fmla="*/ 2112 w 4993"/>
                <a:gd name="T57" fmla="*/ 645 h 1412"/>
                <a:gd name="T58" fmla="*/ 2013 w 4993"/>
                <a:gd name="T59" fmla="*/ 371 h 1412"/>
                <a:gd name="T60" fmla="*/ 1744 w 4993"/>
                <a:gd name="T61" fmla="*/ 933 h 1412"/>
                <a:gd name="T62" fmla="*/ 1657 w 4993"/>
                <a:gd name="T63" fmla="*/ 764 h 1412"/>
                <a:gd name="T64" fmla="*/ 1419 w 4993"/>
                <a:gd name="T65" fmla="*/ 770 h 1412"/>
                <a:gd name="T66" fmla="*/ 1299 w 4993"/>
                <a:gd name="T67" fmla="*/ 816 h 1412"/>
                <a:gd name="T68" fmla="*/ 1215 w 4993"/>
                <a:gd name="T69" fmla="*/ 923 h 1412"/>
                <a:gd name="T70" fmla="*/ 1034 w 4993"/>
                <a:gd name="T71" fmla="*/ 965 h 1412"/>
                <a:gd name="T72" fmla="*/ 1022 w 4993"/>
                <a:gd name="T73" fmla="*/ 866 h 1412"/>
                <a:gd name="T74" fmla="*/ 765 w 4993"/>
                <a:gd name="T75" fmla="*/ 756 h 1412"/>
                <a:gd name="T76" fmla="*/ 491 w 4993"/>
                <a:gd name="T77" fmla="*/ 613 h 1412"/>
                <a:gd name="T78" fmla="*/ 312 w 4993"/>
                <a:gd name="T79" fmla="*/ 892 h 1412"/>
                <a:gd name="T80" fmla="*/ 115 w 4993"/>
                <a:gd name="T81" fmla="*/ 793 h 1412"/>
                <a:gd name="T82" fmla="*/ 2 w 4993"/>
                <a:gd name="T83" fmla="*/ 1090 h 1412"/>
                <a:gd name="T84" fmla="*/ 0 w 4993"/>
                <a:gd name="T85" fmla="*/ 1412 h 1412"/>
                <a:gd name="T86" fmla="*/ 4860 w 4993"/>
                <a:gd name="T87" fmla="*/ 1412 h 1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993" h="1412">
                  <a:moveTo>
                    <a:pt x="4991" y="1028"/>
                  </a:moveTo>
                  <a:cubicBezTo>
                    <a:pt x="4984" y="1027"/>
                    <a:pt x="4978" y="1027"/>
                    <a:pt x="4972" y="1027"/>
                  </a:cubicBezTo>
                  <a:cubicBezTo>
                    <a:pt x="4972" y="1010"/>
                    <a:pt x="4972" y="994"/>
                    <a:pt x="4972" y="977"/>
                  </a:cubicBezTo>
                  <a:cubicBezTo>
                    <a:pt x="4947" y="970"/>
                    <a:pt x="4917" y="972"/>
                    <a:pt x="4888" y="972"/>
                  </a:cubicBezTo>
                  <a:cubicBezTo>
                    <a:pt x="4835" y="973"/>
                    <a:pt x="4781" y="973"/>
                    <a:pt x="4728" y="973"/>
                  </a:cubicBezTo>
                  <a:cubicBezTo>
                    <a:pt x="4729" y="1046"/>
                    <a:pt x="4729" y="1119"/>
                    <a:pt x="4729" y="1192"/>
                  </a:cubicBezTo>
                  <a:cubicBezTo>
                    <a:pt x="4651" y="1192"/>
                    <a:pt x="4651" y="1192"/>
                    <a:pt x="4651" y="1192"/>
                  </a:cubicBezTo>
                  <a:cubicBezTo>
                    <a:pt x="4651" y="1103"/>
                    <a:pt x="4651" y="1014"/>
                    <a:pt x="4650" y="925"/>
                  </a:cubicBezTo>
                  <a:cubicBezTo>
                    <a:pt x="4631" y="922"/>
                    <a:pt x="4611" y="920"/>
                    <a:pt x="4588" y="920"/>
                  </a:cubicBezTo>
                  <a:cubicBezTo>
                    <a:pt x="4587" y="814"/>
                    <a:pt x="4587" y="708"/>
                    <a:pt x="4586" y="603"/>
                  </a:cubicBezTo>
                  <a:cubicBezTo>
                    <a:pt x="4530" y="583"/>
                    <a:pt x="4439" y="594"/>
                    <a:pt x="4368" y="594"/>
                  </a:cubicBezTo>
                  <a:cubicBezTo>
                    <a:pt x="4368" y="581"/>
                    <a:pt x="4368" y="567"/>
                    <a:pt x="4368" y="554"/>
                  </a:cubicBezTo>
                  <a:cubicBezTo>
                    <a:pt x="4366" y="553"/>
                    <a:pt x="4363" y="552"/>
                    <a:pt x="4361" y="551"/>
                  </a:cubicBezTo>
                  <a:cubicBezTo>
                    <a:pt x="4360" y="449"/>
                    <a:pt x="4360" y="347"/>
                    <a:pt x="4360" y="245"/>
                  </a:cubicBezTo>
                  <a:cubicBezTo>
                    <a:pt x="4347" y="242"/>
                    <a:pt x="4339" y="236"/>
                    <a:pt x="4323" y="236"/>
                  </a:cubicBezTo>
                  <a:cubicBezTo>
                    <a:pt x="4323" y="189"/>
                    <a:pt x="4323" y="141"/>
                    <a:pt x="4323" y="93"/>
                  </a:cubicBezTo>
                  <a:cubicBezTo>
                    <a:pt x="4312" y="89"/>
                    <a:pt x="4301" y="83"/>
                    <a:pt x="4286" y="83"/>
                  </a:cubicBezTo>
                  <a:cubicBezTo>
                    <a:pt x="4286" y="61"/>
                    <a:pt x="4286" y="39"/>
                    <a:pt x="4286" y="18"/>
                  </a:cubicBezTo>
                  <a:cubicBezTo>
                    <a:pt x="4243" y="0"/>
                    <a:pt x="4170" y="10"/>
                    <a:pt x="4113" y="11"/>
                  </a:cubicBezTo>
                  <a:cubicBezTo>
                    <a:pt x="4113" y="35"/>
                    <a:pt x="4114" y="59"/>
                    <a:pt x="4114" y="83"/>
                  </a:cubicBezTo>
                  <a:cubicBezTo>
                    <a:pt x="4114" y="83"/>
                    <a:pt x="4114" y="84"/>
                    <a:pt x="4114" y="84"/>
                  </a:cubicBezTo>
                  <a:cubicBezTo>
                    <a:pt x="4103" y="85"/>
                    <a:pt x="4092" y="88"/>
                    <a:pt x="4077" y="87"/>
                  </a:cubicBezTo>
                  <a:cubicBezTo>
                    <a:pt x="4077" y="138"/>
                    <a:pt x="4077" y="188"/>
                    <a:pt x="4077" y="239"/>
                  </a:cubicBezTo>
                  <a:cubicBezTo>
                    <a:pt x="4066" y="240"/>
                    <a:pt x="4054" y="241"/>
                    <a:pt x="4042" y="242"/>
                  </a:cubicBezTo>
                  <a:cubicBezTo>
                    <a:pt x="4042" y="343"/>
                    <a:pt x="4043" y="445"/>
                    <a:pt x="4043" y="546"/>
                  </a:cubicBezTo>
                  <a:cubicBezTo>
                    <a:pt x="4040" y="546"/>
                    <a:pt x="4038" y="547"/>
                    <a:pt x="4035" y="547"/>
                  </a:cubicBezTo>
                  <a:cubicBezTo>
                    <a:pt x="4035" y="649"/>
                    <a:pt x="4036" y="751"/>
                    <a:pt x="4036" y="853"/>
                  </a:cubicBezTo>
                  <a:cubicBezTo>
                    <a:pt x="4033" y="853"/>
                    <a:pt x="4030" y="853"/>
                    <a:pt x="4028" y="853"/>
                  </a:cubicBezTo>
                  <a:cubicBezTo>
                    <a:pt x="4028" y="866"/>
                    <a:pt x="4028" y="880"/>
                    <a:pt x="4028" y="893"/>
                  </a:cubicBezTo>
                  <a:cubicBezTo>
                    <a:pt x="4024" y="893"/>
                    <a:pt x="4020" y="892"/>
                    <a:pt x="4016" y="892"/>
                  </a:cubicBezTo>
                  <a:cubicBezTo>
                    <a:pt x="4016" y="801"/>
                    <a:pt x="4016" y="709"/>
                    <a:pt x="4016" y="618"/>
                  </a:cubicBezTo>
                  <a:cubicBezTo>
                    <a:pt x="4012" y="617"/>
                    <a:pt x="4007" y="616"/>
                    <a:pt x="4003" y="616"/>
                  </a:cubicBezTo>
                  <a:cubicBezTo>
                    <a:pt x="4003" y="593"/>
                    <a:pt x="4003" y="571"/>
                    <a:pt x="4003" y="549"/>
                  </a:cubicBezTo>
                  <a:cubicBezTo>
                    <a:pt x="3999" y="549"/>
                    <a:pt x="3995" y="548"/>
                    <a:pt x="3991" y="547"/>
                  </a:cubicBezTo>
                  <a:cubicBezTo>
                    <a:pt x="3991" y="523"/>
                    <a:pt x="3991" y="499"/>
                    <a:pt x="3991" y="475"/>
                  </a:cubicBezTo>
                  <a:cubicBezTo>
                    <a:pt x="3952" y="462"/>
                    <a:pt x="3895" y="468"/>
                    <a:pt x="3846" y="469"/>
                  </a:cubicBezTo>
                  <a:cubicBezTo>
                    <a:pt x="3825" y="469"/>
                    <a:pt x="3803" y="470"/>
                    <a:pt x="3782" y="470"/>
                  </a:cubicBezTo>
                  <a:cubicBezTo>
                    <a:pt x="3777" y="476"/>
                    <a:pt x="3779" y="529"/>
                    <a:pt x="3780" y="542"/>
                  </a:cubicBezTo>
                  <a:cubicBezTo>
                    <a:pt x="3772" y="543"/>
                    <a:pt x="3764" y="543"/>
                    <a:pt x="3756" y="543"/>
                  </a:cubicBezTo>
                  <a:cubicBezTo>
                    <a:pt x="3756" y="574"/>
                    <a:pt x="3756" y="604"/>
                    <a:pt x="3756" y="634"/>
                  </a:cubicBezTo>
                  <a:cubicBezTo>
                    <a:pt x="3736" y="635"/>
                    <a:pt x="3715" y="635"/>
                    <a:pt x="3695" y="636"/>
                  </a:cubicBezTo>
                  <a:cubicBezTo>
                    <a:pt x="3695" y="620"/>
                    <a:pt x="3695" y="604"/>
                    <a:pt x="3695" y="588"/>
                  </a:cubicBezTo>
                  <a:cubicBezTo>
                    <a:pt x="3611" y="570"/>
                    <a:pt x="3496" y="580"/>
                    <a:pt x="3394" y="580"/>
                  </a:cubicBezTo>
                  <a:cubicBezTo>
                    <a:pt x="3394" y="593"/>
                    <a:pt x="3394" y="605"/>
                    <a:pt x="3393" y="618"/>
                  </a:cubicBezTo>
                  <a:cubicBezTo>
                    <a:pt x="3367" y="618"/>
                    <a:pt x="3340" y="619"/>
                    <a:pt x="3313" y="619"/>
                  </a:cubicBezTo>
                  <a:cubicBezTo>
                    <a:pt x="3313" y="644"/>
                    <a:pt x="3313" y="669"/>
                    <a:pt x="3313" y="693"/>
                  </a:cubicBezTo>
                  <a:cubicBezTo>
                    <a:pt x="3310" y="694"/>
                    <a:pt x="3307" y="694"/>
                    <a:pt x="3304" y="695"/>
                  </a:cubicBezTo>
                  <a:cubicBezTo>
                    <a:pt x="3304" y="748"/>
                    <a:pt x="3304" y="802"/>
                    <a:pt x="3304" y="856"/>
                  </a:cubicBezTo>
                  <a:cubicBezTo>
                    <a:pt x="3293" y="856"/>
                    <a:pt x="3293" y="856"/>
                    <a:pt x="3293" y="856"/>
                  </a:cubicBezTo>
                  <a:cubicBezTo>
                    <a:pt x="3293" y="827"/>
                    <a:pt x="3293" y="799"/>
                    <a:pt x="3293" y="770"/>
                  </a:cubicBezTo>
                  <a:cubicBezTo>
                    <a:pt x="3268" y="765"/>
                    <a:pt x="3240" y="764"/>
                    <a:pt x="3209" y="764"/>
                  </a:cubicBezTo>
                  <a:cubicBezTo>
                    <a:pt x="3197" y="765"/>
                    <a:pt x="3185" y="765"/>
                    <a:pt x="3172" y="766"/>
                  </a:cubicBezTo>
                  <a:cubicBezTo>
                    <a:pt x="3148" y="764"/>
                    <a:pt x="3123" y="762"/>
                    <a:pt x="3098" y="761"/>
                  </a:cubicBezTo>
                  <a:cubicBezTo>
                    <a:pt x="3098" y="755"/>
                    <a:pt x="3098" y="750"/>
                    <a:pt x="3098" y="744"/>
                  </a:cubicBezTo>
                  <a:cubicBezTo>
                    <a:pt x="3094" y="744"/>
                    <a:pt x="3089" y="744"/>
                    <a:pt x="3085" y="743"/>
                  </a:cubicBezTo>
                  <a:cubicBezTo>
                    <a:pt x="3085" y="733"/>
                    <a:pt x="3085" y="723"/>
                    <a:pt x="3085" y="712"/>
                  </a:cubicBezTo>
                  <a:cubicBezTo>
                    <a:pt x="3082" y="712"/>
                    <a:pt x="3079" y="712"/>
                    <a:pt x="3076" y="711"/>
                  </a:cubicBezTo>
                  <a:cubicBezTo>
                    <a:pt x="3076" y="706"/>
                    <a:pt x="3076" y="702"/>
                    <a:pt x="3076" y="697"/>
                  </a:cubicBezTo>
                  <a:cubicBezTo>
                    <a:pt x="3072" y="697"/>
                    <a:pt x="3069" y="696"/>
                    <a:pt x="3066" y="696"/>
                  </a:cubicBezTo>
                  <a:cubicBezTo>
                    <a:pt x="3066" y="691"/>
                    <a:pt x="3065" y="686"/>
                    <a:pt x="3065" y="680"/>
                  </a:cubicBezTo>
                  <a:cubicBezTo>
                    <a:pt x="3061" y="680"/>
                    <a:pt x="3058" y="680"/>
                    <a:pt x="3054" y="679"/>
                  </a:cubicBezTo>
                  <a:cubicBezTo>
                    <a:pt x="3054" y="675"/>
                    <a:pt x="3054" y="670"/>
                    <a:pt x="3054" y="665"/>
                  </a:cubicBezTo>
                  <a:cubicBezTo>
                    <a:pt x="3035" y="665"/>
                    <a:pt x="3016" y="664"/>
                    <a:pt x="2996" y="664"/>
                  </a:cubicBezTo>
                  <a:cubicBezTo>
                    <a:pt x="2996" y="669"/>
                    <a:pt x="2996" y="674"/>
                    <a:pt x="2996" y="679"/>
                  </a:cubicBezTo>
                  <a:cubicBezTo>
                    <a:pt x="2993" y="679"/>
                    <a:pt x="2989" y="679"/>
                    <a:pt x="2986" y="679"/>
                  </a:cubicBezTo>
                  <a:cubicBezTo>
                    <a:pt x="2986" y="684"/>
                    <a:pt x="2986" y="690"/>
                    <a:pt x="2986" y="695"/>
                  </a:cubicBezTo>
                  <a:cubicBezTo>
                    <a:pt x="2983" y="695"/>
                    <a:pt x="2979" y="695"/>
                    <a:pt x="2976" y="695"/>
                  </a:cubicBezTo>
                  <a:cubicBezTo>
                    <a:pt x="2976" y="700"/>
                    <a:pt x="2976" y="705"/>
                    <a:pt x="2975" y="710"/>
                  </a:cubicBezTo>
                  <a:cubicBezTo>
                    <a:pt x="2972" y="710"/>
                    <a:pt x="2970" y="710"/>
                    <a:pt x="2967" y="710"/>
                  </a:cubicBezTo>
                  <a:cubicBezTo>
                    <a:pt x="2966" y="720"/>
                    <a:pt x="2966" y="731"/>
                    <a:pt x="2966" y="741"/>
                  </a:cubicBezTo>
                  <a:cubicBezTo>
                    <a:pt x="2961" y="741"/>
                    <a:pt x="2957" y="742"/>
                    <a:pt x="2953" y="742"/>
                  </a:cubicBezTo>
                  <a:cubicBezTo>
                    <a:pt x="2953" y="745"/>
                    <a:pt x="2953" y="749"/>
                    <a:pt x="2953" y="753"/>
                  </a:cubicBezTo>
                  <a:cubicBezTo>
                    <a:pt x="2932" y="753"/>
                    <a:pt x="2911" y="753"/>
                    <a:pt x="2890" y="754"/>
                  </a:cubicBezTo>
                  <a:cubicBezTo>
                    <a:pt x="2890" y="739"/>
                    <a:pt x="2890" y="724"/>
                    <a:pt x="2890" y="709"/>
                  </a:cubicBezTo>
                  <a:cubicBezTo>
                    <a:pt x="2851" y="697"/>
                    <a:pt x="2795" y="701"/>
                    <a:pt x="2748" y="702"/>
                  </a:cubicBezTo>
                  <a:cubicBezTo>
                    <a:pt x="2748" y="692"/>
                    <a:pt x="2748" y="682"/>
                    <a:pt x="2748" y="672"/>
                  </a:cubicBezTo>
                  <a:cubicBezTo>
                    <a:pt x="2742" y="672"/>
                    <a:pt x="2736" y="672"/>
                    <a:pt x="2731" y="672"/>
                  </a:cubicBezTo>
                  <a:cubicBezTo>
                    <a:pt x="2731" y="651"/>
                    <a:pt x="2731" y="630"/>
                    <a:pt x="2731" y="608"/>
                  </a:cubicBezTo>
                  <a:cubicBezTo>
                    <a:pt x="2621" y="608"/>
                    <a:pt x="2503" y="607"/>
                    <a:pt x="2394" y="608"/>
                  </a:cubicBezTo>
                  <a:cubicBezTo>
                    <a:pt x="2394" y="630"/>
                    <a:pt x="2394" y="651"/>
                    <a:pt x="2394" y="672"/>
                  </a:cubicBezTo>
                  <a:cubicBezTo>
                    <a:pt x="2388" y="672"/>
                    <a:pt x="2383" y="672"/>
                    <a:pt x="2380" y="675"/>
                  </a:cubicBezTo>
                  <a:cubicBezTo>
                    <a:pt x="2373" y="679"/>
                    <a:pt x="2376" y="706"/>
                    <a:pt x="2376" y="717"/>
                  </a:cubicBezTo>
                  <a:cubicBezTo>
                    <a:pt x="2372" y="717"/>
                    <a:pt x="2368" y="717"/>
                    <a:pt x="2364" y="717"/>
                  </a:cubicBezTo>
                  <a:cubicBezTo>
                    <a:pt x="2364" y="758"/>
                    <a:pt x="2364" y="798"/>
                    <a:pt x="2364" y="839"/>
                  </a:cubicBezTo>
                  <a:cubicBezTo>
                    <a:pt x="2343" y="839"/>
                    <a:pt x="2321" y="840"/>
                    <a:pt x="2299" y="840"/>
                  </a:cubicBezTo>
                  <a:cubicBezTo>
                    <a:pt x="2300" y="777"/>
                    <a:pt x="2300" y="713"/>
                    <a:pt x="2301" y="650"/>
                  </a:cubicBezTo>
                  <a:cubicBezTo>
                    <a:pt x="2250" y="634"/>
                    <a:pt x="2172" y="645"/>
                    <a:pt x="2112" y="645"/>
                  </a:cubicBezTo>
                  <a:cubicBezTo>
                    <a:pt x="2112" y="723"/>
                    <a:pt x="2112" y="802"/>
                    <a:pt x="2112" y="880"/>
                  </a:cubicBezTo>
                  <a:cubicBezTo>
                    <a:pt x="2078" y="880"/>
                    <a:pt x="2045" y="879"/>
                    <a:pt x="2012" y="879"/>
                  </a:cubicBezTo>
                  <a:cubicBezTo>
                    <a:pt x="2013" y="710"/>
                    <a:pt x="2013" y="540"/>
                    <a:pt x="2013" y="371"/>
                  </a:cubicBezTo>
                  <a:cubicBezTo>
                    <a:pt x="1990" y="364"/>
                    <a:pt x="1960" y="370"/>
                    <a:pt x="1932" y="366"/>
                  </a:cubicBezTo>
                  <a:cubicBezTo>
                    <a:pt x="1870" y="357"/>
                    <a:pt x="1801" y="369"/>
                    <a:pt x="1745" y="372"/>
                  </a:cubicBezTo>
                  <a:cubicBezTo>
                    <a:pt x="1745" y="559"/>
                    <a:pt x="1745" y="746"/>
                    <a:pt x="1744" y="933"/>
                  </a:cubicBezTo>
                  <a:cubicBezTo>
                    <a:pt x="1735" y="933"/>
                    <a:pt x="1726" y="933"/>
                    <a:pt x="1717" y="933"/>
                  </a:cubicBezTo>
                  <a:cubicBezTo>
                    <a:pt x="1717" y="879"/>
                    <a:pt x="1717" y="824"/>
                    <a:pt x="1717" y="769"/>
                  </a:cubicBezTo>
                  <a:cubicBezTo>
                    <a:pt x="1697" y="768"/>
                    <a:pt x="1677" y="766"/>
                    <a:pt x="1657" y="764"/>
                  </a:cubicBezTo>
                  <a:cubicBezTo>
                    <a:pt x="1657" y="752"/>
                    <a:pt x="1657" y="739"/>
                    <a:pt x="1657" y="727"/>
                  </a:cubicBezTo>
                  <a:cubicBezTo>
                    <a:pt x="1589" y="708"/>
                    <a:pt x="1499" y="719"/>
                    <a:pt x="1419" y="719"/>
                  </a:cubicBezTo>
                  <a:cubicBezTo>
                    <a:pt x="1419" y="736"/>
                    <a:pt x="1419" y="753"/>
                    <a:pt x="1419" y="770"/>
                  </a:cubicBezTo>
                  <a:cubicBezTo>
                    <a:pt x="1409" y="770"/>
                    <a:pt x="1400" y="770"/>
                    <a:pt x="1390" y="770"/>
                  </a:cubicBezTo>
                  <a:cubicBezTo>
                    <a:pt x="1390" y="785"/>
                    <a:pt x="1390" y="800"/>
                    <a:pt x="1390" y="815"/>
                  </a:cubicBezTo>
                  <a:cubicBezTo>
                    <a:pt x="1359" y="816"/>
                    <a:pt x="1329" y="816"/>
                    <a:pt x="1299" y="816"/>
                  </a:cubicBezTo>
                  <a:cubicBezTo>
                    <a:pt x="1299" y="825"/>
                    <a:pt x="1299" y="834"/>
                    <a:pt x="1299" y="842"/>
                  </a:cubicBezTo>
                  <a:cubicBezTo>
                    <a:pt x="1271" y="842"/>
                    <a:pt x="1243" y="842"/>
                    <a:pt x="1215" y="842"/>
                  </a:cubicBezTo>
                  <a:cubicBezTo>
                    <a:pt x="1215" y="869"/>
                    <a:pt x="1215" y="896"/>
                    <a:pt x="1215" y="923"/>
                  </a:cubicBezTo>
                  <a:cubicBezTo>
                    <a:pt x="1182" y="923"/>
                    <a:pt x="1145" y="920"/>
                    <a:pt x="1117" y="925"/>
                  </a:cubicBezTo>
                  <a:cubicBezTo>
                    <a:pt x="1117" y="939"/>
                    <a:pt x="1117" y="953"/>
                    <a:pt x="1117" y="966"/>
                  </a:cubicBezTo>
                  <a:cubicBezTo>
                    <a:pt x="1089" y="966"/>
                    <a:pt x="1062" y="966"/>
                    <a:pt x="1034" y="965"/>
                  </a:cubicBezTo>
                  <a:cubicBezTo>
                    <a:pt x="1034" y="955"/>
                    <a:pt x="1034" y="944"/>
                    <a:pt x="1034" y="933"/>
                  </a:cubicBezTo>
                  <a:cubicBezTo>
                    <a:pt x="1030" y="933"/>
                    <a:pt x="1026" y="933"/>
                    <a:pt x="1022" y="933"/>
                  </a:cubicBezTo>
                  <a:cubicBezTo>
                    <a:pt x="1022" y="911"/>
                    <a:pt x="1022" y="888"/>
                    <a:pt x="1022" y="866"/>
                  </a:cubicBezTo>
                  <a:cubicBezTo>
                    <a:pt x="1018" y="866"/>
                    <a:pt x="1013" y="865"/>
                    <a:pt x="1008" y="865"/>
                  </a:cubicBezTo>
                  <a:cubicBezTo>
                    <a:pt x="1008" y="829"/>
                    <a:pt x="1008" y="794"/>
                    <a:pt x="1008" y="758"/>
                  </a:cubicBezTo>
                  <a:cubicBezTo>
                    <a:pt x="934" y="745"/>
                    <a:pt x="846" y="756"/>
                    <a:pt x="765" y="756"/>
                  </a:cubicBezTo>
                  <a:cubicBezTo>
                    <a:pt x="765" y="710"/>
                    <a:pt x="765" y="664"/>
                    <a:pt x="765" y="618"/>
                  </a:cubicBezTo>
                  <a:cubicBezTo>
                    <a:pt x="711" y="602"/>
                    <a:pt x="636" y="611"/>
                    <a:pt x="573" y="611"/>
                  </a:cubicBezTo>
                  <a:cubicBezTo>
                    <a:pt x="546" y="612"/>
                    <a:pt x="518" y="612"/>
                    <a:pt x="491" y="613"/>
                  </a:cubicBezTo>
                  <a:cubicBezTo>
                    <a:pt x="486" y="618"/>
                    <a:pt x="487" y="689"/>
                    <a:pt x="487" y="702"/>
                  </a:cubicBezTo>
                  <a:cubicBezTo>
                    <a:pt x="429" y="703"/>
                    <a:pt x="371" y="703"/>
                    <a:pt x="314" y="704"/>
                  </a:cubicBezTo>
                  <a:cubicBezTo>
                    <a:pt x="313" y="767"/>
                    <a:pt x="313" y="829"/>
                    <a:pt x="312" y="892"/>
                  </a:cubicBezTo>
                  <a:cubicBezTo>
                    <a:pt x="296" y="892"/>
                    <a:pt x="279" y="892"/>
                    <a:pt x="263" y="892"/>
                  </a:cubicBezTo>
                  <a:cubicBezTo>
                    <a:pt x="263" y="860"/>
                    <a:pt x="264" y="827"/>
                    <a:pt x="264" y="795"/>
                  </a:cubicBezTo>
                  <a:cubicBezTo>
                    <a:pt x="218" y="791"/>
                    <a:pt x="164" y="793"/>
                    <a:pt x="115" y="793"/>
                  </a:cubicBezTo>
                  <a:cubicBezTo>
                    <a:pt x="82" y="793"/>
                    <a:pt x="48" y="794"/>
                    <a:pt x="15" y="794"/>
                  </a:cubicBezTo>
                  <a:cubicBezTo>
                    <a:pt x="14" y="893"/>
                    <a:pt x="14" y="992"/>
                    <a:pt x="13" y="1090"/>
                  </a:cubicBezTo>
                  <a:cubicBezTo>
                    <a:pt x="10" y="1090"/>
                    <a:pt x="6" y="1090"/>
                    <a:pt x="2" y="1090"/>
                  </a:cubicBezTo>
                  <a:cubicBezTo>
                    <a:pt x="1" y="1124"/>
                    <a:pt x="1" y="1158"/>
                    <a:pt x="1" y="1192"/>
                  </a:cubicBezTo>
                  <a:cubicBezTo>
                    <a:pt x="0" y="1192"/>
                    <a:pt x="0" y="1192"/>
                    <a:pt x="0" y="1192"/>
                  </a:cubicBezTo>
                  <a:cubicBezTo>
                    <a:pt x="0" y="1412"/>
                    <a:pt x="0" y="1412"/>
                    <a:pt x="0" y="1412"/>
                  </a:cubicBezTo>
                  <a:cubicBezTo>
                    <a:pt x="4652" y="1412"/>
                    <a:pt x="4652" y="1412"/>
                    <a:pt x="4652" y="1412"/>
                  </a:cubicBezTo>
                  <a:cubicBezTo>
                    <a:pt x="4730" y="1412"/>
                    <a:pt x="4730" y="1412"/>
                    <a:pt x="4730" y="1412"/>
                  </a:cubicBezTo>
                  <a:cubicBezTo>
                    <a:pt x="4860" y="1412"/>
                    <a:pt x="4860" y="1412"/>
                    <a:pt x="4860" y="1412"/>
                  </a:cubicBezTo>
                  <a:cubicBezTo>
                    <a:pt x="4993" y="1412"/>
                    <a:pt x="4993" y="1412"/>
                    <a:pt x="4993" y="1412"/>
                  </a:cubicBezTo>
                  <a:cubicBezTo>
                    <a:pt x="4992" y="1284"/>
                    <a:pt x="4991" y="1156"/>
                    <a:pt x="4991" y="1028"/>
                  </a:cubicBezTo>
                  <a:close/>
                </a:path>
              </a:pathLst>
            </a:custGeom>
            <a:solidFill>
              <a:srgbClr val="049681">
                <a:alpha val="12000"/>
              </a:srgbClr>
            </a:solidFill>
            <a:ln>
              <a:noFill/>
            </a:ln>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pic>
          <p:nvPicPr>
            <p:cNvPr id="273" name="그림 272">
              <a:extLst>
                <a:ext uri="{FF2B5EF4-FFF2-40B4-BE49-F238E27FC236}">
                  <a16:creationId xmlns:a16="http://schemas.microsoft.com/office/drawing/2014/main" id="{BA159B7A-7E0F-2FA1-0AF9-60F3297041D4}"/>
                </a:ext>
              </a:extLst>
            </p:cNvPr>
            <p:cNvPicPr>
              <a:picLocks noChangeAspect="1"/>
            </p:cNvPicPr>
            <p:nvPr/>
          </p:nvPicPr>
          <p:blipFill>
            <a:blip r:embed="rId6"/>
            <a:stretch>
              <a:fillRect/>
            </a:stretch>
          </p:blipFill>
          <p:spPr>
            <a:xfrm>
              <a:off x="10217679" y="5133788"/>
              <a:ext cx="835778" cy="657225"/>
            </a:xfrm>
            <a:prstGeom prst="rect">
              <a:avLst/>
            </a:prstGeom>
          </p:spPr>
        </p:pic>
      </p:grpSp>
    </p:spTree>
    <p:extLst>
      <p:ext uri="{BB962C8B-B14F-4D97-AF65-F5344CB8AC3E}">
        <p14:creationId xmlns:p14="http://schemas.microsoft.com/office/powerpoint/2010/main" val="13837667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Graphic 4">
            <a:extLst>
              <a:ext uri="{FF2B5EF4-FFF2-40B4-BE49-F238E27FC236}">
                <a16:creationId xmlns:a16="http://schemas.microsoft.com/office/drawing/2014/main" id="{9461901B-D189-876D-A315-9C9D0F1E9DF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 y="5250316"/>
            <a:ext cx="3223967" cy="1607685"/>
          </a:xfrm>
          <a:prstGeom prst="rect">
            <a:avLst/>
          </a:prstGeom>
        </p:spPr>
      </p:pic>
      <p:grpSp>
        <p:nvGrpSpPr>
          <p:cNvPr id="13" name="그룹 12">
            <a:extLst>
              <a:ext uri="{FF2B5EF4-FFF2-40B4-BE49-F238E27FC236}">
                <a16:creationId xmlns:a16="http://schemas.microsoft.com/office/drawing/2014/main" id="{9329D3CA-3649-8E0B-6EB2-49A4CD3C47A5}"/>
              </a:ext>
            </a:extLst>
          </p:cNvPr>
          <p:cNvGrpSpPr/>
          <p:nvPr/>
        </p:nvGrpSpPr>
        <p:grpSpPr>
          <a:xfrm>
            <a:off x="10968239" y="0"/>
            <a:ext cx="972255" cy="468463"/>
            <a:chOff x="10968239" y="0"/>
            <a:chExt cx="972255" cy="468463"/>
          </a:xfrm>
        </p:grpSpPr>
        <p:sp>
          <p:nvSpPr>
            <p:cNvPr id="14" name="TextBox 13">
              <a:extLst>
                <a:ext uri="{FF2B5EF4-FFF2-40B4-BE49-F238E27FC236}">
                  <a16:creationId xmlns:a16="http://schemas.microsoft.com/office/drawing/2014/main" id="{FDB51A75-6033-6C35-7665-271B91BF76A5}"/>
                </a:ext>
              </a:extLst>
            </p:cNvPr>
            <p:cNvSpPr txBox="1"/>
            <p:nvPr/>
          </p:nvSpPr>
          <p:spPr>
            <a:xfrm>
              <a:off x="11699274" y="222242"/>
              <a:ext cx="241220" cy="246221"/>
            </a:xfrm>
            <a:prstGeom prst="rect">
              <a:avLst/>
            </a:prstGeom>
            <a:noFill/>
          </p:spPr>
          <p:txBody>
            <a:bodyPr wrap="none" lIns="0" tIns="0" rIns="0" bIns="0" rtlCol="0" anchor="ctr" anchorCtr="0">
              <a:spAutoFit/>
            </a:bodyPr>
            <a:lstStyle>
              <a:defPPr>
                <a:defRPr lang="ko-KR"/>
              </a:defPPr>
              <a:lvl1pPr>
                <a:spcAft>
                  <a:spcPts val="300"/>
                </a:spcAft>
                <a:defRPr sz="2800" spc="-100">
                  <a:ln>
                    <a:solidFill>
                      <a:schemeClr val="bg1">
                        <a:alpha val="0"/>
                      </a:schemeClr>
                    </a:solidFill>
                  </a:ln>
                  <a:solidFill>
                    <a:srgbClr val="005B8D"/>
                  </a:solidFill>
                  <a:latin typeface="Times New Roman" panose="02020603050405020304" pitchFamily="18" charset="0"/>
                  <a:ea typeface="KoPub돋움체 Bold" panose="02020603020101020101" pitchFamily="18" charset="-127"/>
                  <a:cs typeface="Times New Roman" panose="02020603050405020304" pitchFamily="18" charset="0"/>
                </a:defRPr>
              </a:lvl1pPr>
            </a:lstStyle>
            <a:p>
              <a:pPr latinLnBrk="0"/>
              <a:r>
                <a:rPr lang="en-US" altLang="ko-KR" sz="1600" spc="0" dirty="0">
                  <a:ln>
                    <a:solidFill>
                      <a:prstClr val="white">
                        <a:alpha val="0"/>
                      </a:prstClr>
                    </a:solidFill>
                  </a:ln>
                  <a:solidFill>
                    <a:srgbClr val="05C3A7"/>
                  </a:solidFill>
                </a:rPr>
                <a:t>IV.</a:t>
              </a:r>
            </a:p>
          </p:txBody>
        </p:sp>
        <p:sp>
          <p:nvSpPr>
            <p:cNvPr id="15" name="TextBox 14">
              <a:extLst>
                <a:ext uri="{FF2B5EF4-FFF2-40B4-BE49-F238E27FC236}">
                  <a16:creationId xmlns:a16="http://schemas.microsoft.com/office/drawing/2014/main" id="{BC5E9BBF-515A-4120-B8E5-7AA45323F9E1}"/>
                </a:ext>
              </a:extLst>
            </p:cNvPr>
            <p:cNvSpPr txBox="1"/>
            <p:nvPr/>
          </p:nvSpPr>
          <p:spPr>
            <a:xfrm>
              <a:off x="10968239" y="303490"/>
              <a:ext cx="585097" cy="138499"/>
            </a:xfrm>
            <a:prstGeom prst="rect">
              <a:avLst/>
            </a:prstGeom>
            <a:noFill/>
            <a:ln w="9525">
              <a:noFill/>
              <a:miter lim="800000"/>
              <a:headEnd/>
              <a:tailEnd/>
            </a:ln>
          </p:spPr>
          <p:txBody>
            <a:bodyPr wrap="none" lIns="0" tIns="0" rIns="0" bIns="0" anchor="ctr">
              <a:spAutoFit/>
            </a:bodyPr>
            <a:lstStyle>
              <a:defPPr>
                <a:defRPr lang="ko-KR"/>
              </a:defPPr>
              <a:lvl1pPr defTabSz="914125" fontAlgn="base" latinLnBrk="0">
                <a:spcBef>
                  <a:spcPct val="0"/>
                </a:spcBef>
                <a:spcAft>
                  <a:spcPts val="200"/>
                </a:spcAft>
                <a:defRPr sz="1100" spc="-20">
                  <a:ln>
                    <a:solidFill>
                      <a:prstClr val="white">
                        <a:alpha val="0"/>
                      </a:prstClr>
                    </a:solidFill>
                  </a:ln>
                  <a:solidFill>
                    <a:schemeClr val="tx1">
                      <a:lumMod val="75000"/>
                      <a:lumOff val="25000"/>
                    </a:schemeClr>
                  </a:solidFill>
                  <a:latin typeface="KoPub돋움체 Bold" panose="02020603020101020101" pitchFamily="18" charset="-127"/>
                  <a:ea typeface="KoPub돋움체 Bold" panose="02020603020101020101" pitchFamily="18" charset="-127"/>
                  <a:cs typeface="Arial" charset="0"/>
                </a:defRPr>
              </a:lvl1pPr>
            </a:lstStyle>
            <a:p>
              <a:pPr algn="r"/>
              <a:r>
                <a:rPr lang="en-US" altLang="ko-KR" sz="900" spc="0" dirty="0">
                  <a:solidFill>
                    <a:prstClr val="black">
                      <a:lumMod val="75000"/>
                      <a:lumOff val="25000"/>
                    </a:prstClr>
                  </a:solidFill>
                  <a:latin typeface="+mn-ea"/>
                  <a:ea typeface="+mn-ea"/>
                  <a:cs typeface="Arial" panose="020B0604020202020204" pitchFamily="34" charset="0"/>
                </a:rPr>
                <a:t>Suggestion</a:t>
              </a:r>
            </a:p>
          </p:txBody>
        </p:sp>
        <p:cxnSp>
          <p:nvCxnSpPr>
            <p:cNvPr id="16" name="직선 연결선 15">
              <a:extLst>
                <a:ext uri="{FF2B5EF4-FFF2-40B4-BE49-F238E27FC236}">
                  <a16:creationId xmlns:a16="http://schemas.microsoft.com/office/drawing/2014/main" id="{763CD45E-96B3-0D32-E17A-FD794878B7A9}"/>
                </a:ext>
              </a:extLst>
            </p:cNvPr>
            <p:cNvCxnSpPr/>
            <p:nvPr/>
          </p:nvCxnSpPr>
          <p:spPr>
            <a:xfrm>
              <a:off x="11640000" y="0"/>
              <a:ext cx="0" cy="432266"/>
            </a:xfrm>
            <a:prstGeom prst="line">
              <a:avLst/>
            </a:prstGeom>
            <a:ln w="9525" cap="flat">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7" name="타원 16">
              <a:extLst>
                <a:ext uri="{FF2B5EF4-FFF2-40B4-BE49-F238E27FC236}">
                  <a16:creationId xmlns:a16="http://schemas.microsoft.com/office/drawing/2014/main" id="{B508048D-A876-F6C4-9A28-A135CD3F2E69}"/>
                </a:ext>
              </a:extLst>
            </p:cNvPr>
            <p:cNvSpPr/>
            <p:nvPr/>
          </p:nvSpPr>
          <p:spPr>
            <a:xfrm>
              <a:off x="11076568" y="201570"/>
              <a:ext cx="57600" cy="57600"/>
            </a:xfrm>
            <a:prstGeom prst="ellipse">
              <a:avLst/>
            </a:prstGeom>
            <a:solidFill>
              <a:schemeClr val="bg1">
                <a:lumMod val="75000"/>
                <a:alpha val="8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latinLnBrk="0"/>
              <a:endParaRPr lang="ko-KR" altLang="en-US" spc="-20" dirty="0">
                <a:ln>
                  <a:solidFill>
                    <a:prstClr val="white">
                      <a:alpha val="0"/>
                    </a:prstClr>
                  </a:solidFill>
                </a:ln>
                <a:solidFill>
                  <a:prstClr val="white"/>
                </a:solidFill>
                <a:latin typeface="KoPub돋움체 Bold" panose="02020603020101020101" pitchFamily="18" charset="-127"/>
                <a:ea typeface="KoPub돋움체 Bold" panose="02020603020101020101" pitchFamily="18" charset="-127"/>
              </a:endParaRPr>
            </a:p>
          </p:txBody>
        </p:sp>
        <p:sp>
          <p:nvSpPr>
            <p:cNvPr id="18" name="타원 17">
              <a:extLst>
                <a:ext uri="{FF2B5EF4-FFF2-40B4-BE49-F238E27FC236}">
                  <a16:creationId xmlns:a16="http://schemas.microsoft.com/office/drawing/2014/main" id="{C6DE2B0A-D57F-3927-2474-05F1739AEC3B}"/>
                </a:ext>
              </a:extLst>
            </p:cNvPr>
            <p:cNvSpPr/>
            <p:nvPr/>
          </p:nvSpPr>
          <p:spPr>
            <a:xfrm>
              <a:off x="11324051" y="201570"/>
              <a:ext cx="57600" cy="57600"/>
            </a:xfrm>
            <a:prstGeom prst="ellipse">
              <a:avLst/>
            </a:prstGeom>
            <a:solidFill>
              <a:schemeClr val="bg1">
                <a:lumMod val="75000"/>
                <a:alpha val="8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latinLnBrk="0"/>
              <a:endParaRPr lang="ko-KR" altLang="en-US" spc="-20" dirty="0">
                <a:ln>
                  <a:solidFill>
                    <a:prstClr val="white">
                      <a:alpha val="0"/>
                    </a:prstClr>
                  </a:solidFill>
                </a:ln>
                <a:solidFill>
                  <a:prstClr val="white"/>
                </a:solidFill>
                <a:latin typeface="KoPub돋움체 Bold" panose="02020603020101020101" pitchFamily="18" charset="-127"/>
                <a:ea typeface="KoPub돋움체 Bold" panose="02020603020101020101" pitchFamily="18" charset="-127"/>
              </a:endParaRPr>
            </a:p>
          </p:txBody>
        </p:sp>
        <p:sp>
          <p:nvSpPr>
            <p:cNvPr id="19" name="타원 18">
              <a:extLst>
                <a:ext uri="{FF2B5EF4-FFF2-40B4-BE49-F238E27FC236}">
                  <a16:creationId xmlns:a16="http://schemas.microsoft.com/office/drawing/2014/main" id="{22D8C07E-179A-BA1A-091E-DA9CE831687A}"/>
                </a:ext>
              </a:extLst>
            </p:cNvPr>
            <p:cNvSpPr/>
            <p:nvPr/>
          </p:nvSpPr>
          <p:spPr>
            <a:xfrm>
              <a:off x="11203612" y="201570"/>
              <a:ext cx="57600" cy="57600"/>
            </a:xfrm>
            <a:prstGeom prst="ellipse">
              <a:avLst/>
            </a:prstGeom>
            <a:solidFill>
              <a:schemeClr val="bg1">
                <a:lumMod val="75000"/>
                <a:alpha val="8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latinLnBrk="0"/>
              <a:endParaRPr lang="ko-KR" altLang="en-US" spc="-20" dirty="0">
                <a:ln>
                  <a:solidFill>
                    <a:prstClr val="white">
                      <a:alpha val="0"/>
                    </a:prstClr>
                  </a:solidFill>
                </a:ln>
                <a:solidFill>
                  <a:prstClr val="white"/>
                </a:solidFill>
                <a:latin typeface="KoPub돋움체 Bold" panose="02020603020101020101" pitchFamily="18" charset="-127"/>
                <a:ea typeface="KoPub돋움체 Bold" panose="02020603020101020101" pitchFamily="18" charset="-127"/>
              </a:endParaRPr>
            </a:p>
          </p:txBody>
        </p:sp>
        <p:sp>
          <p:nvSpPr>
            <p:cNvPr id="20" name="타원 19">
              <a:extLst>
                <a:ext uri="{FF2B5EF4-FFF2-40B4-BE49-F238E27FC236}">
                  <a16:creationId xmlns:a16="http://schemas.microsoft.com/office/drawing/2014/main" id="{FB377614-816D-8709-4292-E3BA908F1B4F}"/>
                </a:ext>
              </a:extLst>
            </p:cNvPr>
            <p:cNvSpPr/>
            <p:nvPr/>
          </p:nvSpPr>
          <p:spPr>
            <a:xfrm>
              <a:off x="11461533" y="201570"/>
              <a:ext cx="57600" cy="57600"/>
            </a:xfrm>
            <a:prstGeom prst="ellipse">
              <a:avLst/>
            </a:prstGeom>
            <a:solidFill>
              <a:srgbClr val="05C3A7">
                <a:alpha val="80000"/>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latinLnBrk="0"/>
              <a:endParaRPr lang="ko-KR" altLang="en-US" spc="-20" dirty="0">
                <a:ln>
                  <a:solidFill>
                    <a:prstClr val="white">
                      <a:alpha val="0"/>
                    </a:prstClr>
                  </a:solidFill>
                </a:ln>
                <a:solidFill>
                  <a:prstClr val="white"/>
                </a:solidFill>
                <a:latin typeface="KoPub돋움체 Bold" panose="02020603020101020101" pitchFamily="18" charset="-127"/>
                <a:ea typeface="KoPub돋움체 Bold" panose="02020603020101020101" pitchFamily="18" charset="-127"/>
              </a:endParaRPr>
            </a:p>
          </p:txBody>
        </p:sp>
      </p:grpSp>
      <p:sp>
        <p:nvSpPr>
          <p:cNvPr id="2" name="TextBox 1">
            <a:extLst>
              <a:ext uri="{FF2B5EF4-FFF2-40B4-BE49-F238E27FC236}">
                <a16:creationId xmlns:a16="http://schemas.microsoft.com/office/drawing/2014/main" id="{371FCB5E-A49B-4271-DDB2-9200F44868B7}"/>
              </a:ext>
            </a:extLst>
          </p:cNvPr>
          <p:cNvSpPr txBox="1"/>
          <p:nvPr/>
        </p:nvSpPr>
        <p:spPr>
          <a:xfrm>
            <a:off x="527051" y="474981"/>
            <a:ext cx="2229778" cy="492443"/>
          </a:xfrm>
          <a:prstGeom prst="rect">
            <a:avLst/>
          </a:prstGeom>
          <a:noFill/>
          <a:ln>
            <a:solidFill>
              <a:sysClr val="window" lastClr="FFFFFF">
                <a:alpha val="0"/>
              </a:sysClr>
            </a:solidFill>
          </a:ln>
        </p:spPr>
        <p:txBody>
          <a:bodyPr wrap="none" lIns="0" tIns="0" rIns="0" bIns="0" rtlCol="0">
            <a:spAutoFit/>
          </a:bodyPr>
          <a:lstStyle>
            <a:defPPr>
              <a:defRPr lang="ko-KR"/>
            </a:defPPr>
            <a:lvl1pPr>
              <a:defRPr sz="3400" b="0" spc="0">
                <a:ln>
                  <a:solidFill>
                    <a:prstClr val="white">
                      <a:alpha val="0"/>
                    </a:prstClr>
                  </a:solidFill>
                </a:ln>
                <a:latin typeface="KoPub돋움체 Bold" panose="02020603020101020101" pitchFamily="18" charset="-127"/>
                <a:ea typeface="KoPub돋움체 Bold" panose="02020603020101020101" pitchFamily="18" charset="-127"/>
                <a:cs typeface="Arial" panose="020B0604020202020204" pitchFamily="34" charset="0"/>
              </a:defRPr>
            </a:lvl1pPr>
          </a:lstStyle>
          <a:p>
            <a:pPr>
              <a:defRPr/>
            </a:pPr>
            <a:r>
              <a:rPr lang="en-US" altLang="ko-KR" sz="3200" b="1" dirty="0">
                <a:solidFill>
                  <a:prstClr val="black"/>
                </a:solidFill>
                <a:latin typeface="Arial" panose="020B0604020202020204" pitchFamily="34" charset="0"/>
                <a:ea typeface="나눔스퀘어" panose="020B0600000101010101" pitchFamily="50" charset="-127"/>
              </a:rPr>
              <a:t>Suggestion</a:t>
            </a:r>
          </a:p>
        </p:txBody>
      </p:sp>
      <p:sp>
        <p:nvSpPr>
          <p:cNvPr id="3" name="TextBox 2">
            <a:extLst>
              <a:ext uri="{FF2B5EF4-FFF2-40B4-BE49-F238E27FC236}">
                <a16:creationId xmlns:a16="http://schemas.microsoft.com/office/drawing/2014/main" id="{2A1505CD-64CA-8FE3-F597-ADA162A400C8}"/>
              </a:ext>
            </a:extLst>
          </p:cNvPr>
          <p:cNvSpPr txBox="1"/>
          <p:nvPr/>
        </p:nvSpPr>
        <p:spPr>
          <a:xfrm>
            <a:off x="778932" y="2860461"/>
            <a:ext cx="10424679" cy="800219"/>
          </a:xfrm>
          <a:prstGeom prst="rect">
            <a:avLst/>
          </a:prstGeom>
          <a:noFill/>
        </p:spPr>
        <p:txBody>
          <a:bodyPr wrap="square">
            <a:spAutoFit/>
          </a:bodyPr>
          <a:lstStyle/>
          <a:p>
            <a:r>
              <a:rPr lang="en-US" altLang="ko-KR" sz="2300" dirty="0">
                <a:solidFill>
                  <a:srgbClr val="000000"/>
                </a:solidFill>
                <a:latin typeface="+mn-ea"/>
              </a:rPr>
              <a:t>Core Model for Sustainable Growth</a:t>
            </a:r>
            <a:r>
              <a:rPr lang="ko-KR" altLang="en-US" sz="2300" i="0" dirty="0">
                <a:solidFill>
                  <a:srgbClr val="000000"/>
                </a:solidFill>
                <a:effectLst/>
                <a:latin typeface="+mn-ea"/>
              </a:rPr>
              <a:t> </a:t>
            </a:r>
            <a:r>
              <a:rPr lang="en-US" altLang="ko-KR" sz="2300" i="0" dirty="0">
                <a:solidFill>
                  <a:srgbClr val="000000"/>
                </a:solidFill>
                <a:effectLst/>
                <a:latin typeface="+mn-ea"/>
              </a:rPr>
              <a:t>:</a:t>
            </a:r>
            <a:r>
              <a:rPr lang="ko-KR" altLang="en-US" sz="2300" dirty="0">
                <a:solidFill>
                  <a:srgbClr val="000000"/>
                </a:solidFill>
                <a:latin typeface="+mn-ea"/>
              </a:rPr>
              <a:t> </a:t>
            </a:r>
            <a:endParaRPr lang="en-US" altLang="ko-KR" sz="2300" dirty="0">
              <a:solidFill>
                <a:srgbClr val="000000"/>
              </a:solidFill>
              <a:latin typeface="+mn-ea"/>
            </a:endParaRPr>
          </a:p>
          <a:p>
            <a:r>
              <a:rPr lang="en-US" altLang="ko-KR" sz="2300" b="1" i="0" dirty="0">
                <a:solidFill>
                  <a:srgbClr val="000000"/>
                </a:solidFill>
                <a:effectLst/>
                <a:latin typeface="+mn-ea"/>
              </a:rPr>
              <a:t>Standardizati</a:t>
            </a:r>
            <a:r>
              <a:rPr lang="en-US" altLang="ko-KR" sz="2300" b="1" dirty="0">
                <a:solidFill>
                  <a:srgbClr val="000000"/>
                </a:solidFill>
                <a:latin typeface="+mn-ea"/>
              </a:rPr>
              <a:t>on</a:t>
            </a:r>
            <a:r>
              <a:rPr lang="ko-KR" altLang="en-US" sz="2300" b="1" i="0" dirty="0">
                <a:solidFill>
                  <a:srgbClr val="000000"/>
                </a:solidFill>
                <a:effectLst/>
                <a:latin typeface="+mn-ea"/>
              </a:rPr>
              <a:t> → </a:t>
            </a:r>
            <a:r>
              <a:rPr lang="en-US" altLang="ko-KR" sz="2300" b="1" u="sng" dirty="0">
                <a:solidFill>
                  <a:srgbClr val="000000"/>
                </a:solidFill>
                <a:latin typeface="+mn-ea"/>
              </a:rPr>
              <a:t>Digitalization</a:t>
            </a:r>
            <a:r>
              <a:rPr lang="ko-KR" altLang="en-US" sz="2300" b="1" i="0" dirty="0">
                <a:solidFill>
                  <a:srgbClr val="000000"/>
                </a:solidFill>
                <a:effectLst/>
                <a:latin typeface="+mn-ea"/>
              </a:rPr>
              <a:t> → </a:t>
            </a:r>
            <a:r>
              <a:rPr lang="en-US" altLang="ko-KR" sz="2300" b="1" i="0" dirty="0">
                <a:solidFill>
                  <a:srgbClr val="000000"/>
                </a:solidFill>
                <a:effectLst/>
                <a:latin typeface="+mn-ea"/>
              </a:rPr>
              <a:t>Scale</a:t>
            </a:r>
            <a:r>
              <a:rPr lang="ko-KR" altLang="en-US" sz="2300" b="1" i="0" dirty="0">
                <a:solidFill>
                  <a:srgbClr val="000000"/>
                </a:solidFill>
                <a:effectLst/>
                <a:latin typeface="+mn-ea"/>
              </a:rPr>
              <a:t> → </a:t>
            </a:r>
            <a:r>
              <a:rPr lang="en-US" altLang="ko-KR" sz="2300" b="1" i="0" dirty="0">
                <a:solidFill>
                  <a:srgbClr val="000000"/>
                </a:solidFill>
                <a:effectLst/>
                <a:latin typeface="+mn-ea"/>
              </a:rPr>
              <a:t>Innovation (Virtuous Circle)</a:t>
            </a:r>
            <a:endParaRPr lang="en-US" altLang="ko-KR" sz="2300" b="1" dirty="0">
              <a:solidFill>
                <a:srgbClr val="000000"/>
              </a:solidFill>
              <a:latin typeface="+mn-ea"/>
            </a:endParaRPr>
          </a:p>
        </p:txBody>
      </p:sp>
      <p:sp>
        <p:nvSpPr>
          <p:cNvPr id="4" name="내용 개체 틀 2">
            <a:extLst>
              <a:ext uri="{FF2B5EF4-FFF2-40B4-BE49-F238E27FC236}">
                <a16:creationId xmlns:a16="http://schemas.microsoft.com/office/drawing/2014/main" id="{101F14FB-11A9-41DC-C107-DBEC1862CE75}"/>
              </a:ext>
            </a:extLst>
          </p:cNvPr>
          <p:cNvSpPr txBox="1">
            <a:spLocks/>
          </p:cNvSpPr>
          <p:nvPr/>
        </p:nvSpPr>
        <p:spPr>
          <a:xfrm>
            <a:off x="586319" y="1514659"/>
            <a:ext cx="9937747" cy="1040606"/>
          </a:xfrm>
          <a:prstGeom prst="rect">
            <a:avLst/>
          </a:prstGeom>
        </p:spPr>
        <p:txBody>
          <a:bodyPr wrap="square" lIns="0" tIns="0" rIns="0" bIns="0">
            <a:spAutoFit/>
          </a:bodyPr>
          <a:lstStyle>
            <a:lvl1pPr marL="0" indent="0" algn="l" defTabSz="1219031" rtl="0" eaLnBrk="1" latinLnBrk="1" hangingPunct="1">
              <a:lnSpc>
                <a:spcPct val="110000"/>
              </a:lnSpc>
              <a:spcBef>
                <a:spcPts val="0"/>
              </a:spcBef>
              <a:buFontTx/>
              <a:buNone/>
              <a:defRPr lang="en-US" altLang="ko-KR" sz="1800" kern="1200" spc="0" dirty="0" smtClean="0">
                <a:ln>
                  <a:solidFill>
                    <a:schemeClr val="bg1">
                      <a:alpha val="0"/>
                    </a:schemeClr>
                  </a:solidFill>
                </a:ln>
                <a:solidFill>
                  <a:schemeClr val="tx1"/>
                </a:solidFill>
                <a:latin typeface="나눔스퀘어 Bold" panose="020B0502040204020203" pitchFamily="34" charset="0"/>
                <a:ea typeface="나눔스퀘어 Bold" panose="020B0502040204020203" pitchFamily="34" charset="0"/>
                <a:cs typeface="나눔스퀘어 Bold" panose="020B0502040204020203" pitchFamily="34" charset="0"/>
              </a:defRPr>
            </a:lvl1pPr>
            <a:lvl2pPr marL="0" indent="-380981" algn="l" defTabSz="1219031" rtl="0" eaLnBrk="1" latinLnBrk="1" hangingPunct="1">
              <a:lnSpc>
                <a:spcPct val="110000"/>
              </a:lnSpc>
              <a:spcBef>
                <a:spcPts val="0"/>
              </a:spcBef>
              <a:buFont typeface="Arial" panose="020B0604020202020204" pitchFamily="34" charset="0"/>
              <a:buChar char="–"/>
              <a:defRPr lang="ko-KR" altLang="en-US" sz="2400" kern="1200" spc="0" dirty="0" smtClean="0">
                <a:ln>
                  <a:solidFill>
                    <a:schemeClr val="accent1">
                      <a:shade val="50000"/>
                      <a:alpha val="0"/>
                    </a:schemeClr>
                  </a:solidFill>
                </a:ln>
                <a:solidFill>
                  <a:schemeClr val="tx1"/>
                </a:solidFill>
                <a:latin typeface="나눔스퀘어 Bold" panose="020B0502040204020203" pitchFamily="34" charset="0"/>
                <a:ea typeface="나눔스퀘어 Bold" panose="020B0502040204020203" pitchFamily="34" charset="0"/>
                <a:cs typeface="나눔스퀘어 Bold" panose="020B0502040204020203" pitchFamily="34" charset="0"/>
              </a:defRPr>
            </a:lvl2pPr>
            <a:lvl3pPr marL="0" indent="-304784" algn="l" defTabSz="1219031" rtl="0" eaLnBrk="1" latinLnBrk="1" hangingPunct="1">
              <a:lnSpc>
                <a:spcPct val="110000"/>
              </a:lnSpc>
              <a:spcBef>
                <a:spcPts val="0"/>
              </a:spcBef>
              <a:buFont typeface="Arial" panose="020B0604020202020204" pitchFamily="34" charset="0"/>
              <a:buChar char="•"/>
              <a:defRPr lang="ko-KR" altLang="en-US" sz="2400" kern="1200" spc="0" dirty="0" smtClean="0">
                <a:ln>
                  <a:solidFill>
                    <a:schemeClr val="accent1">
                      <a:shade val="50000"/>
                      <a:alpha val="0"/>
                    </a:schemeClr>
                  </a:solidFill>
                </a:ln>
                <a:solidFill>
                  <a:schemeClr val="tx1"/>
                </a:solidFill>
                <a:latin typeface="나눔스퀘어 Bold" panose="020B0502040204020203" pitchFamily="34" charset="0"/>
                <a:ea typeface="나눔스퀘어 Bold" panose="020B0502040204020203" pitchFamily="34" charset="0"/>
                <a:cs typeface="나눔스퀘어 Bold" panose="020B0502040204020203" pitchFamily="34" charset="0"/>
              </a:defRPr>
            </a:lvl3pPr>
            <a:lvl4pPr marL="0" indent="-304784" algn="l" defTabSz="1219031" rtl="0" eaLnBrk="1" latinLnBrk="1" hangingPunct="1">
              <a:lnSpc>
                <a:spcPct val="110000"/>
              </a:lnSpc>
              <a:spcBef>
                <a:spcPts val="0"/>
              </a:spcBef>
              <a:buFont typeface="Arial" panose="020B0604020202020204" pitchFamily="34" charset="0"/>
              <a:buChar char="–"/>
              <a:defRPr lang="ko-KR" altLang="en-US" sz="2400" kern="1200" spc="0" dirty="0" smtClean="0">
                <a:ln>
                  <a:solidFill>
                    <a:schemeClr val="accent1">
                      <a:shade val="50000"/>
                      <a:alpha val="0"/>
                    </a:schemeClr>
                  </a:solidFill>
                </a:ln>
                <a:solidFill>
                  <a:schemeClr val="tx1"/>
                </a:solidFill>
                <a:latin typeface="나눔스퀘어 Bold" panose="020B0502040204020203" pitchFamily="34" charset="0"/>
                <a:ea typeface="나눔스퀘어 Bold" panose="020B0502040204020203" pitchFamily="34" charset="0"/>
                <a:cs typeface="나눔스퀘어 Bold" panose="020B0502040204020203" pitchFamily="34" charset="0"/>
              </a:defRPr>
            </a:lvl4pPr>
            <a:lvl5pPr marL="0" indent="-304784" algn="l" defTabSz="1219031" rtl="0" eaLnBrk="1" latinLnBrk="1" hangingPunct="1">
              <a:lnSpc>
                <a:spcPct val="110000"/>
              </a:lnSpc>
              <a:spcBef>
                <a:spcPts val="0"/>
              </a:spcBef>
              <a:buFont typeface="Arial" panose="020B0604020202020204" pitchFamily="34" charset="0"/>
              <a:buChar char="»"/>
              <a:defRPr lang="ko-KR" altLang="en-US" sz="2400" kern="1200" spc="0" dirty="0">
                <a:ln>
                  <a:solidFill>
                    <a:schemeClr val="accent1">
                      <a:shade val="50000"/>
                      <a:alpha val="0"/>
                    </a:schemeClr>
                  </a:solidFill>
                </a:ln>
                <a:solidFill>
                  <a:schemeClr val="tx1"/>
                </a:solidFill>
                <a:latin typeface="나눔스퀘어 Bold" panose="020B0502040204020203" pitchFamily="34" charset="0"/>
                <a:ea typeface="나눔스퀘어 Bold" panose="020B0502040204020203" pitchFamily="34" charset="0"/>
                <a:cs typeface="나눔스퀘어 Bold" panose="020B0502040204020203" pitchFamily="34" charset="0"/>
              </a:defRPr>
            </a:lvl5pPr>
            <a:lvl6pPr marL="3352632" indent="-304784" algn="l" defTabSz="1219140" rtl="0" eaLnBrk="1" latinLnBrk="1"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202" indent="-304784" algn="l" defTabSz="1219140" rtl="0" eaLnBrk="1" latinLnBrk="1"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772" indent="-304784" algn="l" defTabSz="1219140" rtl="0" eaLnBrk="1" latinLnBrk="1"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341" indent="-304784" algn="l" defTabSz="1219140" rtl="0" eaLnBrk="1" latinLnBrk="1"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marL="342900" lvl="0" indent="-342900">
              <a:lnSpc>
                <a:spcPct val="130000"/>
              </a:lnSpc>
              <a:buFont typeface="+mj-lt"/>
              <a:buAutoNum type="arabicPeriod"/>
              <a:defRPr/>
            </a:pPr>
            <a:r>
              <a:rPr lang="en-US" altLang="ko-KR" dirty="0">
                <a:ln>
                  <a:solidFill>
                    <a:prstClr val="white">
                      <a:alpha val="0"/>
                    </a:prstClr>
                  </a:solidFill>
                </a:ln>
                <a:latin typeface="+mn-ea"/>
                <a:ea typeface="+mn-ea"/>
              </a:rPr>
              <a:t>Supply chain innovation is very important to create a sustainable growth model. In order to achieve this, SDS will successfully provide digitalization-based logistics innovation by deploying self-developed system, logistics capabilities, experience and experts. </a:t>
            </a:r>
          </a:p>
        </p:txBody>
      </p:sp>
      <p:sp>
        <p:nvSpPr>
          <p:cNvPr id="7" name="내용 개체 틀 2">
            <a:extLst>
              <a:ext uri="{FF2B5EF4-FFF2-40B4-BE49-F238E27FC236}">
                <a16:creationId xmlns:a16="http://schemas.microsoft.com/office/drawing/2014/main" id="{018C3D6F-2916-12B8-3D6D-511F685D0382}"/>
              </a:ext>
            </a:extLst>
          </p:cNvPr>
          <p:cNvSpPr txBox="1">
            <a:spLocks/>
          </p:cNvSpPr>
          <p:nvPr/>
        </p:nvSpPr>
        <p:spPr>
          <a:xfrm>
            <a:off x="586320" y="3970326"/>
            <a:ext cx="9810749" cy="678584"/>
          </a:xfrm>
          <a:prstGeom prst="rect">
            <a:avLst/>
          </a:prstGeom>
        </p:spPr>
        <p:txBody>
          <a:bodyPr wrap="square" lIns="0" tIns="0" rIns="0" bIns="0">
            <a:spAutoFit/>
          </a:bodyPr>
          <a:lstStyle>
            <a:lvl1pPr marL="0" indent="0" algn="l" defTabSz="1219031" rtl="0" eaLnBrk="1" latinLnBrk="1" hangingPunct="1">
              <a:lnSpc>
                <a:spcPct val="110000"/>
              </a:lnSpc>
              <a:spcBef>
                <a:spcPts val="0"/>
              </a:spcBef>
              <a:buFontTx/>
              <a:buNone/>
              <a:defRPr lang="en-US" altLang="ko-KR" sz="1800" kern="1200" spc="0" dirty="0" smtClean="0">
                <a:ln>
                  <a:solidFill>
                    <a:schemeClr val="bg1">
                      <a:alpha val="0"/>
                    </a:schemeClr>
                  </a:solidFill>
                </a:ln>
                <a:solidFill>
                  <a:schemeClr val="tx1"/>
                </a:solidFill>
                <a:latin typeface="나눔스퀘어 Bold" panose="020B0502040204020203" pitchFamily="34" charset="0"/>
                <a:ea typeface="나눔스퀘어 Bold" panose="020B0502040204020203" pitchFamily="34" charset="0"/>
                <a:cs typeface="나눔스퀘어 Bold" panose="020B0502040204020203" pitchFamily="34" charset="0"/>
              </a:defRPr>
            </a:lvl1pPr>
            <a:lvl2pPr marL="0" indent="-380981" algn="l" defTabSz="1219031" rtl="0" eaLnBrk="1" latinLnBrk="1" hangingPunct="1">
              <a:lnSpc>
                <a:spcPct val="110000"/>
              </a:lnSpc>
              <a:spcBef>
                <a:spcPts val="0"/>
              </a:spcBef>
              <a:buFont typeface="Arial" panose="020B0604020202020204" pitchFamily="34" charset="0"/>
              <a:buChar char="–"/>
              <a:defRPr lang="ko-KR" altLang="en-US" sz="2400" kern="1200" spc="0" dirty="0" smtClean="0">
                <a:ln>
                  <a:solidFill>
                    <a:schemeClr val="accent1">
                      <a:shade val="50000"/>
                      <a:alpha val="0"/>
                    </a:schemeClr>
                  </a:solidFill>
                </a:ln>
                <a:solidFill>
                  <a:schemeClr val="tx1"/>
                </a:solidFill>
                <a:latin typeface="나눔스퀘어 Bold" panose="020B0502040204020203" pitchFamily="34" charset="0"/>
                <a:ea typeface="나눔스퀘어 Bold" panose="020B0502040204020203" pitchFamily="34" charset="0"/>
                <a:cs typeface="나눔스퀘어 Bold" panose="020B0502040204020203" pitchFamily="34" charset="0"/>
              </a:defRPr>
            </a:lvl2pPr>
            <a:lvl3pPr marL="0" indent="-304784" algn="l" defTabSz="1219031" rtl="0" eaLnBrk="1" latinLnBrk="1" hangingPunct="1">
              <a:lnSpc>
                <a:spcPct val="110000"/>
              </a:lnSpc>
              <a:spcBef>
                <a:spcPts val="0"/>
              </a:spcBef>
              <a:buFont typeface="Arial" panose="020B0604020202020204" pitchFamily="34" charset="0"/>
              <a:buChar char="•"/>
              <a:defRPr lang="ko-KR" altLang="en-US" sz="2400" kern="1200" spc="0" dirty="0" smtClean="0">
                <a:ln>
                  <a:solidFill>
                    <a:schemeClr val="accent1">
                      <a:shade val="50000"/>
                      <a:alpha val="0"/>
                    </a:schemeClr>
                  </a:solidFill>
                </a:ln>
                <a:solidFill>
                  <a:schemeClr val="tx1"/>
                </a:solidFill>
                <a:latin typeface="나눔스퀘어 Bold" panose="020B0502040204020203" pitchFamily="34" charset="0"/>
                <a:ea typeface="나눔스퀘어 Bold" panose="020B0502040204020203" pitchFamily="34" charset="0"/>
                <a:cs typeface="나눔스퀘어 Bold" panose="020B0502040204020203" pitchFamily="34" charset="0"/>
              </a:defRPr>
            </a:lvl3pPr>
            <a:lvl4pPr marL="0" indent="-304784" algn="l" defTabSz="1219031" rtl="0" eaLnBrk="1" latinLnBrk="1" hangingPunct="1">
              <a:lnSpc>
                <a:spcPct val="110000"/>
              </a:lnSpc>
              <a:spcBef>
                <a:spcPts val="0"/>
              </a:spcBef>
              <a:buFont typeface="Arial" panose="020B0604020202020204" pitchFamily="34" charset="0"/>
              <a:buChar char="–"/>
              <a:defRPr lang="ko-KR" altLang="en-US" sz="2400" kern="1200" spc="0" dirty="0" smtClean="0">
                <a:ln>
                  <a:solidFill>
                    <a:schemeClr val="accent1">
                      <a:shade val="50000"/>
                      <a:alpha val="0"/>
                    </a:schemeClr>
                  </a:solidFill>
                </a:ln>
                <a:solidFill>
                  <a:schemeClr val="tx1"/>
                </a:solidFill>
                <a:latin typeface="나눔스퀘어 Bold" panose="020B0502040204020203" pitchFamily="34" charset="0"/>
                <a:ea typeface="나눔스퀘어 Bold" panose="020B0502040204020203" pitchFamily="34" charset="0"/>
                <a:cs typeface="나눔스퀘어 Bold" panose="020B0502040204020203" pitchFamily="34" charset="0"/>
              </a:defRPr>
            </a:lvl4pPr>
            <a:lvl5pPr marL="0" indent="-304784" algn="l" defTabSz="1219031" rtl="0" eaLnBrk="1" latinLnBrk="1" hangingPunct="1">
              <a:lnSpc>
                <a:spcPct val="110000"/>
              </a:lnSpc>
              <a:spcBef>
                <a:spcPts val="0"/>
              </a:spcBef>
              <a:buFont typeface="Arial" panose="020B0604020202020204" pitchFamily="34" charset="0"/>
              <a:buChar char="»"/>
              <a:defRPr lang="ko-KR" altLang="en-US" sz="2400" kern="1200" spc="0" dirty="0">
                <a:ln>
                  <a:solidFill>
                    <a:schemeClr val="accent1">
                      <a:shade val="50000"/>
                      <a:alpha val="0"/>
                    </a:schemeClr>
                  </a:solidFill>
                </a:ln>
                <a:solidFill>
                  <a:schemeClr val="tx1"/>
                </a:solidFill>
                <a:latin typeface="나눔스퀘어 Bold" panose="020B0502040204020203" pitchFamily="34" charset="0"/>
                <a:ea typeface="나눔스퀘어 Bold" panose="020B0502040204020203" pitchFamily="34" charset="0"/>
                <a:cs typeface="나눔스퀘어 Bold" panose="020B0502040204020203" pitchFamily="34" charset="0"/>
              </a:defRPr>
            </a:lvl5pPr>
            <a:lvl6pPr marL="3352632" indent="-304784" algn="l" defTabSz="1219140" rtl="0" eaLnBrk="1" latinLnBrk="1"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202" indent="-304784" algn="l" defTabSz="1219140" rtl="0" eaLnBrk="1" latinLnBrk="1"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772" indent="-304784" algn="l" defTabSz="1219140" rtl="0" eaLnBrk="1" latinLnBrk="1"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341" indent="-304784" algn="l" defTabSz="1219140" rtl="0" eaLnBrk="1" latinLnBrk="1"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marL="342900" lvl="0" indent="-342900">
              <a:lnSpc>
                <a:spcPct val="130000"/>
              </a:lnSpc>
              <a:buFont typeface="+mj-lt"/>
              <a:buAutoNum type="arabicPeriod" startAt="2"/>
              <a:defRPr/>
            </a:pPr>
            <a:r>
              <a:rPr lang="en-US" altLang="ko-KR" dirty="0">
                <a:solidFill>
                  <a:srgbClr val="000000"/>
                </a:solidFill>
                <a:latin typeface="+mn-ea"/>
              </a:rPr>
              <a:t>This is an opportunity to achieve the goal while reducing trial and error and avoiding CAPEX investment by carrying out 4PL logistics innovation with Samsung SDS.</a:t>
            </a:r>
            <a:r>
              <a:rPr lang="ko-KR" altLang="en-US" i="0" dirty="0">
                <a:solidFill>
                  <a:srgbClr val="000000"/>
                </a:solidFill>
                <a:effectLst/>
                <a:latin typeface="+mn-ea"/>
              </a:rPr>
              <a:t> </a:t>
            </a:r>
            <a:endParaRPr lang="en-US" altLang="ko-KR" dirty="0">
              <a:ln>
                <a:solidFill>
                  <a:prstClr val="white">
                    <a:alpha val="0"/>
                  </a:prstClr>
                </a:solidFill>
              </a:ln>
              <a:latin typeface="나눔스퀘어" panose="020B0600000101010101" pitchFamily="50" charset="-127"/>
              <a:ea typeface="나눔스퀘어" panose="020B0600000101010101" pitchFamily="50" charset="-127"/>
            </a:endParaRPr>
          </a:p>
        </p:txBody>
      </p:sp>
      <p:sp>
        <p:nvSpPr>
          <p:cNvPr id="9" name="TextBox 8">
            <a:extLst>
              <a:ext uri="{FF2B5EF4-FFF2-40B4-BE49-F238E27FC236}">
                <a16:creationId xmlns:a16="http://schemas.microsoft.com/office/drawing/2014/main" id="{7C63147A-8EB0-BC0F-02C3-0F0D49C9DA2C}"/>
              </a:ext>
            </a:extLst>
          </p:cNvPr>
          <p:cNvSpPr txBox="1"/>
          <p:nvPr/>
        </p:nvSpPr>
        <p:spPr>
          <a:xfrm>
            <a:off x="778932" y="5025923"/>
            <a:ext cx="11161561" cy="815608"/>
          </a:xfrm>
          <a:prstGeom prst="rect">
            <a:avLst/>
          </a:prstGeom>
          <a:noFill/>
        </p:spPr>
        <p:txBody>
          <a:bodyPr wrap="square">
            <a:spAutoFit/>
          </a:bodyPr>
          <a:lstStyle/>
          <a:p>
            <a:pPr>
              <a:spcBef>
                <a:spcPts val="200"/>
              </a:spcBef>
              <a:spcAft>
                <a:spcPts val="200"/>
              </a:spcAft>
            </a:pPr>
            <a:r>
              <a:rPr lang="en-US" altLang="ko-KR" sz="2300" i="0" dirty="0">
                <a:solidFill>
                  <a:srgbClr val="000000"/>
                </a:solidFill>
                <a:effectLst/>
                <a:latin typeface="+mn-ea"/>
              </a:rPr>
              <a:t>Secure Additional Competitiveness and Achieve Vision</a:t>
            </a:r>
            <a:r>
              <a:rPr lang="ko-KR" altLang="en-US" sz="2300" i="0" dirty="0">
                <a:solidFill>
                  <a:srgbClr val="000000"/>
                </a:solidFill>
                <a:effectLst/>
                <a:latin typeface="+mn-ea"/>
              </a:rPr>
              <a:t> </a:t>
            </a:r>
            <a:r>
              <a:rPr lang="en-US" altLang="ko-KR" sz="2300" i="0" dirty="0">
                <a:solidFill>
                  <a:srgbClr val="000000"/>
                </a:solidFill>
                <a:effectLst/>
                <a:latin typeface="+mn-ea"/>
              </a:rPr>
              <a:t>with Logistics Innovation</a:t>
            </a:r>
            <a:r>
              <a:rPr lang="ko-KR" altLang="en-US" sz="2300" i="0" dirty="0">
                <a:solidFill>
                  <a:srgbClr val="000000"/>
                </a:solidFill>
                <a:effectLst/>
                <a:latin typeface="+mn-ea"/>
              </a:rPr>
              <a:t> </a:t>
            </a:r>
            <a:r>
              <a:rPr lang="ko-KR" altLang="en-US" sz="2400" b="1" i="0" dirty="0">
                <a:solidFill>
                  <a:srgbClr val="000000"/>
                </a:solidFill>
                <a:effectLst/>
                <a:latin typeface="+mn-ea"/>
              </a:rPr>
              <a:t>→ </a:t>
            </a:r>
            <a:r>
              <a:rPr lang="en-US" altLang="ko-KR" sz="2400" b="1" i="0" dirty="0">
                <a:solidFill>
                  <a:srgbClr val="000000"/>
                </a:solidFill>
                <a:effectLst/>
                <a:latin typeface="+mn-ea"/>
              </a:rPr>
              <a:t>“</a:t>
            </a:r>
            <a:r>
              <a:rPr lang="en-US" altLang="ko-KR" sz="2400" b="1" dirty="0">
                <a:latin typeface="Roboto" panose="02000000000000000000" pitchFamily="2" charset="0"/>
              </a:rPr>
              <a:t>G</a:t>
            </a:r>
            <a:r>
              <a:rPr lang="en-US" altLang="ko-KR" sz="2400" b="1" i="0" dirty="0">
                <a:effectLst/>
                <a:latin typeface="Roboto" panose="02000000000000000000" pitchFamily="2" charset="0"/>
              </a:rPr>
              <a:t>reat services, great qualities and on-time delivery”</a:t>
            </a:r>
            <a:endParaRPr lang="en-US" altLang="ko-KR" sz="2300" b="1" dirty="0">
              <a:latin typeface="+mn-ea"/>
            </a:endParaRPr>
          </a:p>
        </p:txBody>
      </p:sp>
      <p:sp>
        <p:nvSpPr>
          <p:cNvPr id="10" name="TextBox 9">
            <a:extLst>
              <a:ext uri="{FF2B5EF4-FFF2-40B4-BE49-F238E27FC236}">
                <a16:creationId xmlns:a16="http://schemas.microsoft.com/office/drawing/2014/main" id="{0BF49580-6351-1D7A-FC1D-CB650F306CBB}"/>
              </a:ext>
            </a:extLst>
          </p:cNvPr>
          <p:cNvSpPr txBox="1"/>
          <p:nvPr/>
        </p:nvSpPr>
        <p:spPr>
          <a:xfrm>
            <a:off x="1303632" y="5843530"/>
            <a:ext cx="3056702" cy="230832"/>
          </a:xfrm>
          <a:prstGeom prst="rect">
            <a:avLst/>
          </a:prstGeom>
          <a:noFill/>
        </p:spPr>
        <p:txBody>
          <a:bodyPr wrap="square">
            <a:spAutoFit/>
          </a:bodyPr>
          <a:lstStyle/>
          <a:p>
            <a:r>
              <a:rPr lang="en-US" altLang="ko-KR" sz="900" dirty="0">
                <a:solidFill>
                  <a:schemeClr val="tx1">
                    <a:lumMod val="65000"/>
                    <a:lumOff val="35000"/>
                  </a:schemeClr>
                </a:solidFill>
              </a:rPr>
              <a:t>* Source</a:t>
            </a:r>
            <a:r>
              <a:rPr lang="ko-KR" altLang="en-US" sz="900" dirty="0">
                <a:solidFill>
                  <a:schemeClr val="tx1">
                    <a:lumMod val="65000"/>
                    <a:lumOff val="35000"/>
                  </a:schemeClr>
                </a:solidFill>
              </a:rPr>
              <a:t>: jskor.com/en/company</a:t>
            </a:r>
          </a:p>
        </p:txBody>
      </p:sp>
    </p:spTree>
    <p:extLst>
      <p:ext uri="{BB962C8B-B14F-4D97-AF65-F5344CB8AC3E}">
        <p14:creationId xmlns:p14="http://schemas.microsoft.com/office/powerpoint/2010/main" val="424335700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pic>
        <p:nvPicPr>
          <p:cNvPr id="10" name="Google Shape;435;p37">
            <a:extLst>
              <a:ext uri="{FF2B5EF4-FFF2-40B4-BE49-F238E27FC236}">
                <a16:creationId xmlns:a16="http://schemas.microsoft.com/office/drawing/2014/main" id="{FD9F3CAF-F013-9F6D-4094-CB408FAE1576}"/>
              </a:ext>
            </a:extLst>
          </p:cNvPr>
          <p:cNvPicPr preferRelativeResize="0"/>
          <p:nvPr/>
        </p:nvPicPr>
        <p:blipFill rotWithShape="1">
          <a:blip r:embed="rId3">
            <a:alphaModFix/>
          </a:blip>
          <a:srcRect l="9" r="8"/>
          <a:stretch/>
        </p:blipFill>
        <p:spPr>
          <a:xfrm>
            <a:off x="-1" y="0"/>
            <a:ext cx="12191999" cy="6855620"/>
          </a:xfrm>
          <a:prstGeom prst="rect">
            <a:avLst/>
          </a:prstGeom>
          <a:noFill/>
          <a:ln>
            <a:noFill/>
          </a:ln>
        </p:spPr>
      </p:pic>
      <p:sp>
        <p:nvSpPr>
          <p:cNvPr id="2" name="직사각형 1">
            <a:extLst>
              <a:ext uri="{FF2B5EF4-FFF2-40B4-BE49-F238E27FC236}">
                <a16:creationId xmlns:a16="http://schemas.microsoft.com/office/drawing/2014/main" id="{6909DB67-5470-B6AB-E65F-504CB9538840}"/>
              </a:ext>
            </a:extLst>
          </p:cNvPr>
          <p:cNvSpPr/>
          <p:nvPr/>
        </p:nvSpPr>
        <p:spPr>
          <a:xfrm>
            <a:off x="0" y="0"/>
            <a:ext cx="12191998" cy="6857999"/>
          </a:xfrm>
          <a:prstGeom prst="rect">
            <a:avLst/>
          </a:prstGeom>
          <a:gradFill flip="none" rotWithShape="1">
            <a:gsLst>
              <a:gs pos="0">
                <a:schemeClr val="bg1">
                  <a:alpha val="0"/>
                </a:schemeClr>
              </a:gs>
              <a:gs pos="89000">
                <a:srgbClr val="D7EEFF"/>
              </a:gs>
              <a:gs pos="100000">
                <a:srgbClr val="D7EEFF"/>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8" name="Google Shape;389;p35">
            <a:extLst>
              <a:ext uri="{FF2B5EF4-FFF2-40B4-BE49-F238E27FC236}">
                <a16:creationId xmlns:a16="http://schemas.microsoft.com/office/drawing/2014/main" id="{9C070B37-A804-7620-78F8-54BD1104A2FA}"/>
              </a:ext>
            </a:extLst>
          </p:cNvPr>
          <p:cNvPicPr preferRelativeResize="0"/>
          <p:nvPr/>
        </p:nvPicPr>
        <p:blipFill rotWithShape="1">
          <a:blip r:embed="rId4">
            <a:alphaModFix/>
          </a:blip>
          <a:srcRect/>
          <a:stretch/>
        </p:blipFill>
        <p:spPr>
          <a:xfrm>
            <a:off x="4209972" y="3182848"/>
            <a:ext cx="3772051" cy="487544"/>
          </a:xfrm>
          <a:prstGeom prst="rect">
            <a:avLst/>
          </a:prstGeom>
          <a:noFill/>
          <a:ln>
            <a:noFill/>
          </a:ln>
        </p:spPr>
      </p:pic>
      <p:pic>
        <p:nvPicPr>
          <p:cNvPr id="7" name="그림 6">
            <a:extLst>
              <a:ext uri="{FF2B5EF4-FFF2-40B4-BE49-F238E27FC236}">
                <a16:creationId xmlns:a16="http://schemas.microsoft.com/office/drawing/2014/main" id="{2197EEEE-DA13-59A9-A273-7A5E2AA6ACE2}"/>
              </a:ext>
            </a:extLst>
          </p:cNvPr>
          <p:cNvPicPr>
            <a:picLocks noChangeAspect="1"/>
          </p:cNvPicPr>
          <p:nvPr/>
        </p:nvPicPr>
        <p:blipFill>
          <a:blip r:embed="rId5"/>
          <a:stretch>
            <a:fillRect/>
          </a:stretch>
        </p:blipFill>
        <p:spPr>
          <a:xfrm>
            <a:off x="10162384" y="6441685"/>
            <a:ext cx="1745735" cy="288039"/>
          </a:xfrm>
          <a:prstGeom prst="rect">
            <a:avLst/>
          </a:prstGeom>
          <a:effectLst/>
        </p:spPr>
      </p:pic>
    </p:spTree>
    <p:extLst>
      <p:ext uri="{BB962C8B-B14F-4D97-AF65-F5344CB8AC3E}">
        <p14:creationId xmlns:p14="http://schemas.microsoft.com/office/powerpoint/2010/main" val="5271352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8">
            <a:extLst>
              <a:ext uri="{FF2B5EF4-FFF2-40B4-BE49-F238E27FC236}">
                <a16:creationId xmlns:a16="http://schemas.microsoft.com/office/drawing/2014/main" id="{907D1ED3-2574-3016-C324-BFA421FDEA57}"/>
              </a:ext>
            </a:extLst>
          </p:cNvPr>
          <p:cNvSpPr/>
          <p:nvPr/>
        </p:nvSpPr>
        <p:spPr>
          <a:xfrm>
            <a:off x="0" y="0"/>
            <a:ext cx="12192000" cy="6858000"/>
          </a:xfrm>
          <a:prstGeom prst="rect">
            <a:avLst/>
          </a:prstGeom>
          <a:gradFill>
            <a:gsLst>
              <a:gs pos="0">
                <a:schemeClr val="bg1"/>
              </a:gs>
              <a:gs pos="80000">
                <a:srgbClr val="D7EEFF"/>
              </a:gs>
              <a:gs pos="100000">
                <a:srgbClr val="D7EEFF"/>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1" name="그림 10">
            <a:extLst>
              <a:ext uri="{FF2B5EF4-FFF2-40B4-BE49-F238E27FC236}">
                <a16:creationId xmlns:a16="http://schemas.microsoft.com/office/drawing/2014/main" id="{93E271CD-8449-CB9C-25A8-FC9C1E8D8D9E}"/>
              </a:ext>
            </a:extLst>
          </p:cNvPr>
          <p:cNvPicPr>
            <a:picLocks noChangeAspect="1"/>
          </p:cNvPicPr>
          <p:nvPr/>
        </p:nvPicPr>
        <p:blipFill>
          <a:blip r:embed="rId2"/>
          <a:stretch>
            <a:fillRect/>
          </a:stretch>
        </p:blipFill>
        <p:spPr>
          <a:xfrm>
            <a:off x="1029652" y="5838960"/>
            <a:ext cx="1783217" cy="561975"/>
          </a:xfrm>
          <a:prstGeom prst="rect">
            <a:avLst/>
          </a:prstGeom>
        </p:spPr>
      </p:pic>
      <p:pic>
        <p:nvPicPr>
          <p:cNvPr id="12" name="그림 11">
            <a:extLst>
              <a:ext uri="{FF2B5EF4-FFF2-40B4-BE49-F238E27FC236}">
                <a16:creationId xmlns:a16="http://schemas.microsoft.com/office/drawing/2014/main" id="{A062E2D4-0518-1803-A929-C44753289359}"/>
              </a:ext>
            </a:extLst>
          </p:cNvPr>
          <p:cNvPicPr>
            <a:picLocks noChangeAspect="1"/>
          </p:cNvPicPr>
          <p:nvPr/>
        </p:nvPicPr>
        <p:blipFill>
          <a:blip r:embed="rId2"/>
          <a:stretch>
            <a:fillRect/>
          </a:stretch>
        </p:blipFill>
        <p:spPr>
          <a:xfrm>
            <a:off x="4861425" y="5838960"/>
            <a:ext cx="1957386" cy="561975"/>
          </a:xfrm>
          <a:prstGeom prst="rect">
            <a:avLst/>
          </a:prstGeom>
        </p:spPr>
      </p:pic>
      <p:pic>
        <p:nvPicPr>
          <p:cNvPr id="13" name="그림 12">
            <a:extLst>
              <a:ext uri="{FF2B5EF4-FFF2-40B4-BE49-F238E27FC236}">
                <a16:creationId xmlns:a16="http://schemas.microsoft.com/office/drawing/2014/main" id="{781449B4-955F-C2DA-B7B0-C4BC05F1EB38}"/>
              </a:ext>
            </a:extLst>
          </p:cNvPr>
          <p:cNvPicPr>
            <a:picLocks noChangeAspect="1"/>
          </p:cNvPicPr>
          <p:nvPr/>
        </p:nvPicPr>
        <p:blipFill>
          <a:blip r:embed="rId2"/>
          <a:stretch>
            <a:fillRect/>
          </a:stretch>
        </p:blipFill>
        <p:spPr>
          <a:xfrm>
            <a:off x="7698377" y="5573486"/>
            <a:ext cx="472305" cy="631641"/>
          </a:xfrm>
          <a:prstGeom prst="rect">
            <a:avLst/>
          </a:prstGeom>
        </p:spPr>
      </p:pic>
      <p:pic>
        <p:nvPicPr>
          <p:cNvPr id="21" name="그림 20">
            <a:extLst>
              <a:ext uri="{FF2B5EF4-FFF2-40B4-BE49-F238E27FC236}">
                <a16:creationId xmlns:a16="http://schemas.microsoft.com/office/drawing/2014/main" id="{99C7D267-B93A-FFEF-E36E-8ADFCF6008B4}"/>
              </a:ext>
            </a:extLst>
          </p:cNvPr>
          <p:cNvPicPr>
            <a:picLocks noChangeAspect="1"/>
          </p:cNvPicPr>
          <p:nvPr/>
        </p:nvPicPr>
        <p:blipFill>
          <a:blip r:embed="rId2"/>
          <a:stretch>
            <a:fillRect/>
          </a:stretch>
        </p:blipFill>
        <p:spPr>
          <a:xfrm>
            <a:off x="8260080" y="5865087"/>
            <a:ext cx="317863" cy="169954"/>
          </a:xfrm>
          <a:prstGeom prst="rect">
            <a:avLst/>
          </a:prstGeom>
        </p:spPr>
      </p:pic>
      <p:grpSp>
        <p:nvGrpSpPr>
          <p:cNvPr id="2" name="그룹 1">
            <a:extLst>
              <a:ext uri="{FF2B5EF4-FFF2-40B4-BE49-F238E27FC236}">
                <a16:creationId xmlns:a16="http://schemas.microsoft.com/office/drawing/2014/main" id="{A031D5D9-30B9-3532-F3BF-3BF534E584FC}"/>
              </a:ext>
            </a:extLst>
          </p:cNvPr>
          <p:cNvGrpSpPr/>
          <p:nvPr/>
        </p:nvGrpSpPr>
        <p:grpSpPr>
          <a:xfrm>
            <a:off x="4635504" y="1898846"/>
            <a:ext cx="2920992" cy="2051179"/>
            <a:chOff x="4635504" y="1793552"/>
            <a:chExt cx="2920992" cy="2051179"/>
          </a:xfrm>
        </p:grpSpPr>
        <p:grpSp>
          <p:nvGrpSpPr>
            <p:cNvPr id="3" name="그룹 2">
              <a:extLst>
                <a:ext uri="{FF2B5EF4-FFF2-40B4-BE49-F238E27FC236}">
                  <a16:creationId xmlns:a16="http://schemas.microsoft.com/office/drawing/2014/main" id="{DA8D3556-2927-DDA8-472A-A349A682B57D}"/>
                </a:ext>
              </a:extLst>
            </p:cNvPr>
            <p:cNvGrpSpPr/>
            <p:nvPr/>
          </p:nvGrpSpPr>
          <p:grpSpPr>
            <a:xfrm>
              <a:off x="4635504" y="1919550"/>
              <a:ext cx="2920992" cy="1925181"/>
              <a:chOff x="4635504" y="1884543"/>
              <a:chExt cx="2920992" cy="1925181"/>
            </a:xfrm>
          </p:grpSpPr>
          <p:sp>
            <p:nvSpPr>
              <p:cNvPr id="5" name="TextBox 4">
                <a:extLst>
                  <a:ext uri="{FF2B5EF4-FFF2-40B4-BE49-F238E27FC236}">
                    <a16:creationId xmlns:a16="http://schemas.microsoft.com/office/drawing/2014/main" id="{81D7A3CD-C001-0187-9EAF-1A9EE378EA67}"/>
                  </a:ext>
                </a:extLst>
              </p:cNvPr>
              <p:cNvSpPr txBox="1"/>
              <p:nvPr/>
            </p:nvSpPr>
            <p:spPr>
              <a:xfrm>
                <a:off x="4635504" y="2945705"/>
                <a:ext cx="2920992" cy="864019"/>
              </a:xfrm>
              <a:prstGeom prst="rect">
                <a:avLst/>
              </a:prstGeom>
              <a:noFill/>
            </p:spPr>
            <p:txBody>
              <a:bodyPr wrap="none" rtlCol="0" anchor="t" anchorCtr="0">
                <a:spAutoFit/>
              </a:bodyPr>
              <a:lstStyle/>
              <a:p>
                <a:pPr algn="ctr" defTabSz="912736" latinLnBrk="0">
                  <a:lnSpc>
                    <a:spcPct val="114000"/>
                  </a:lnSpc>
                  <a:defRPr/>
                </a:pPr>
                <a:r>
                  <a:rPr lang="en-US" altLang="ko-KR" sz="4800" dirty="0">
                    <a:ln>
                      <a:solidFill>
                        <a:prstClr val="white">
                          <a:alpha val="0"/>
                        </a:prstClr>
                      </a:solidFill>
                    </a:ln>
                    <a:solidFill>
                      <a:srgbClr val="2E98EF"/>
                    </a:solidFill>
                    <a:latin typeface="나눔스퀘어 ExtraBold" panose="020B0600000101010101" pitchFamily="50" charset="-127"/>
                    <a:ea typeface="나눔스퀘어 ExtraBold" panose="020B0600000101010101" pitchFamily="50" charset="-127"/>
                    <a:cs typeface="Times New Roman" panose="02020603050405020304" pitchFamily="18" charset="0"/>
                  </a:rPr>
                  <a:t>Why SDS</a:t>
                </a:r>
              </a:p>
            </p:txBody>
          </p:sp>
          <p:sp>
            <p:nvSpPr>
              <p:cNvPr id="6" name="직사각형 5">
                <a:extLst>
                  <a:ext uri="{FF2B5EF4-FFF2-40B4-BE49-F238E27FC236}">
                    <a16:creationId xmlns:a16="http://schemas.microsoft.com/office/drawing/2014/main" id="{E40BF312-7445-D981-872A-D47314D0AE12}"/>
                  </a:ext>
                </a:extLst>
              </p:cNvPr>
              <p:cNvSpPr/>
              <p:nvPr/>
            </p:nvSpPr>
            <p:spPr>
              <a:xfrm>
                <a:off x="5942113" y="1884543"/>
                <a:ext cx="307777" cy="997196"/>
              </a:xfrm>
              <a:prstGeom prst="rect">
                <a:avLst/>
              </a:prstGeom>
            </p:spPr>
            <p:txBody>
              <a:bodyPr wrap="none" lIns="0" tIns="0" rIns="0" bIns="0">
                <a:spAutoFit/>
              </a:bodyPr>
              <a:lstStyle/>
              <a:p>
                <a:pPr algn="ctr" latinLnBrk="0">
                  <a:lnSpc>
                    <a:spcPct val="90000"/>
                  </a:lnSpc>
                  <a:defRPr/>
                </a:pPr>
                <a:r>
                  <a:rPr lang="en-US" altLang="ko-KR" sz="7200" dirty="0">
                    <a:solidFill>
                      <a:srgbClr val="05E9A8"/>
                    </a:solidFill>
                    <a:latin typeface="Times New Roman" panose="02020603050405020304" pitchFamily="18" charset="0"/>
                    <a:cs typeface="Times New Roman" panose="02020603050405020304" pitchFamily="18" charset="0"/>
                  </a:rPr>
                  <a:t>I</a:t>
                </a:r>
                <a:endParaRPr lang="ko-KR" altLang="en-US" sz="7200" dirty="0">
                  <a:solidFill>
                    <a:srgbClr val="05E9A8"/>
                  </a:solidFill>
                  <a:latin typeface="Times New Roman" panose="02020603050405020304" pitchFamily="18" charset="0"/>
                  <a:cs typeface="Times New Roman" panose="02020603050405020304" pitchFamily="18" charset="0"/>
                </a:endParaRPr>
              </a:p>
            </p:txBody>
          </p:sp>
        </p:grpSp>
        <p:sp>
          <p:nvSpPr>
            <p:cNvPr id="4" name="Freeform 9">
              <a:extLst>
                <a:ext uri="{FF2B5EF4-FFF2-40B4-BE49-F238E27FC236}">
                  <a16:creationId xmlns:a16="http://schemas.microsoft.com/office/drawing/2014/main" id="{9FFB8EAE-5CED-AD0D-9680-29B56DFF82CF}"/>
                </a:ext>
              </a:extLst>
            </p:cNvPr>
            <p:cNvSpPr>
              <a:spLocks/>
            </p:cNvSpPr>
            <p:nvPr/>
          </p:nvSpPr>
          <p:spPr bwMode="auto">
            <a:xfrm>
              <a:off x="5705705" y="1793552"/>
              <a:ext cx="553464" cy="427034"/>
            </a:xfrm>
            <a:custGeom>
              <a:avLst/>
              <a:gdLst>
                <a:gd name="T0" fmla="*/ 3670 w 3874"/>
                <a:gd name="T1" fmla="*/ 578 h 2988"/>
                <a:gd name="T2" fmla="*/ 3463 w 3874"/>
                <a:gd name="T3" fmla="*/ 444 h 2988"/>
                <a:gd name="T4" fmla="*/ 3196 w 3874"/>
                <a:gd name="T5" fmla="*/ 270 h 2988"/>
                <a:gd name="T6" fmla="*/ 2990 w 3874"/>
                <a:gd name="T7" fmla="*/ 136 h 2988"/>
                <a:gd name="T8" fmla="*/ 2780 w 3874"/>
                <a:gd name="T9" fmla="*/ 0 h 2988"/>
                <a:gd name="T10" fmla="*/ 0 w 3874"/>
                <a:gd name="T11" fmla="*/ 1676 h 2988"/>
                <a:gd name="T12" fmla="*/ 0 w 3874"/>
                <a:gd name="T13" fmla="*/ 1919 h 2988"/>
                <a:gd name="T14" fmla="*/ 0 w 3874"/>
                <a:gd name="T15" fmla="*/ 2162 h 2988"/>
                <a:gd name="T16" fmla="*/ 0 w 3874"/>
                <a:gd name="T17" fmla="*/ 2480 h 2988"/>
                <a:gd name="T18" fmla="*/ 0 w 3874"/>
                <a:gd name="T19" fmla="*/ 2721 h 2988"/>
                <a:gd name="T20" fmla="*/ 0 w 3874"/>
                <a:gd name="T21" fmla="*/ 2962 h 2988"/>
                <a:gd name="T22" fmla="*/ 431 w 3874"/>
                <a:gd name="T23" fmla="*/ 2988 h 2988"/>
                <a:gd name="T24" fmla="*/ 2549 w 3874"/>
                <a:gd name="T25" fmla="*/ 2326 h 2988"/>
                <a:gd name="T26" fmla="*/ 3874 w 3874"/>
                <a:gd name="T27" fmla="*/ 710 h 2988"/>
                <a:gd name="T28" fmla="*/ 3670 w 3874"/>
                <a:gd name="T29" fmla="*/ 578 h 29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74" h="2988">
                  <a:moveTo>
                    <a:pt x="3670" y="578"/>
                  </a:moveTo>
                  <a:cubicBezTo>
                    <a:pt x="3601" y="533"/>
                    <a:pt x="3532" y="488"/>
                    <a:pt x="3463" y="444"/>
                  </a:cubicBezTo>
                  <a:cubicBezTo>
                    <a:pt x="3373" y="385"/>
                    <a:pt x="3283" y="327"/>
                    <a:pt x="3196" y="270"/>
                  </a:cubicBezTo>
                  <a:cubicBezTo>
                    <a:pt x="3125" y="224"/>
                    <a:pt x="3056" y="179"/>
                    <a:pt x="2990" y="136"/>
                  </a:cubicBezTo>
                  <a:cubicBezTo>
                    <a:pt x="2916" y="89"/>
                    <a:pt x="2846" y="43"/>
                    <a:pt x="2780" y="0"/>
                  </a:cubicBezTo>
                  <a:cubicBezTo>
                    <a:pt x="2405" y="1157"/>
                    <a:pt x="1225" y="1890"/>
                    <a:pt x="0" y="1676"/>
                  </a:cubicBezTo>
                  <a:cubicBezTo>
                    <a:pt x="0" y="1919"/>
                    <a:pt x="0" y="1919"/>
                    <a:pt x="0" y="1919"/>
                  </a:cubicBezTo>
                  <a:cubicBezTo>
                    <a:pt x="0" y="2162"/>
                    <a:pt x="0" y="2162"/>
                    <a:pt x="0" y="2162"/>
                  </a:cubicBezTo>
                  <a:cubicBezTo>
                    <a:pt x="0" y="2480"/>
                    <a:pt x="0" y="2480"/>
                    <a:pt x="0" y="2480"/>
                  </a:cubicBezTo>
                  <a:cubicBezTo>
                    <a:pt x="0" y="2721"/>
                    <a:pt x="0" y="2721"/>
                    <a:pt x="0" y="2721"/>
                  </a:cubicBezTo>
                  <a:cubicBezTo>
                    <a:pt x="0" y="2962"/>
                    <a:pt x="0" y="2962"/>
                    <a:pt x="0" y="2962"/>
                  </a:cubicBezTo>
                  <a:cubicBezTo>
                    <a:pt x="144" y="2979"/>
                    <a:pt x="288" y="2988"/>
                    <a:pt x="431" y="2988"/>
                  </a:cubicBezTo>
                  <a:cubicBezTo>
                    <a:pt x="1182" y="2988"/>
                    <a:pt x="1915" y="2762"/>
                    <a:pt x="2549" y="2326"/>
                  </a:cubicBezTo>
                  <a:cubicBezTo>
                    <a:pt x="3144" y="1917"/>
                    <a:pt x="3598" y="1358"/>
                    <a:pt x="3874" y="710"/>
                  </a:cubicBezTo>
                  <a:cubicBezTo>
                    <a:pt x="3807" y="666"/>
                    <a:pt x="3739" y="622"/>
                    <a:pt x="3670" y="578"/>
                  </a:cubicBezTo>
                  <a:close/>
                </a:path>
              </a:pathLst>
            </a:custGeom>
            <a:solidFill>
              <a:srgbClr val="05E9A8">
                <a:alpha val="30000"/>
              </a:srgbClr>
            </a:solidFill>
            <a:ln>
              <a:noFill/>
            </a:ln>
          </p:spPr>
          <p:txBody>
            <a:bodyPr vert="horz" wrap="square" lIns="91440" tIns="45720" rIns="91440" bIns="45720" numCol="1" anchor="t" anchorCtr="0" compatLnSpc="1">
              <a:prstTxWarp prst="textNoShape">
                <a:avLst/>
              </a:prstTxWarp>
            </a:bodyPr>
            <a:lstStyle/>
            <a:p>
              <a:endParaRPr lang="ko-KR" altLang="en-US">
                <a:ln>
                  <a:solidFill>
                    <a:prstClr val="white">
                      <a:alpha val="0"/>
                    </a:prstClr>
                  </a:solidFill>
                </a:ln>
                <a:solidFill>
                  <a:prstClr val="black"/>
                </a:solidFill>
              </a:endParaRPr>
            </a:p>
          </p:txBody>
        </p:sp>
      </p:grpSp>
      <p:pic>
        <p:nvPicPr>
          <p:cNvPr id="7" name="Graphic 10">
            <a:extLst>
              <a:ext uri="{FF2B5EF4-FFF2-40B4-BE49-F238E27FC236}">
                <a16:creationId xmlns:a16="http://schemas.microsoft.com/office/drawing/2014/main" id="{9FF3D4CE-1C4D-C9DF-6964-171A9139E8F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170893" y="0"/>
            <a:ext cx="3021107" cy="1722709"/>
          </a:xfrm>
          <a:prstGeom prst="rect">
            <a:avLst/>
          </a:prstGeom>
        </p:spPr>
      </p:pic>
      <p:grpSp>
        <p:nvGrpSpPr>
          <p:cNvPr id="8" name="그룹 7">
            <a:extLst>
              <a:ext uri="{FF2B5EF4-FFF2-40B4-BE49-F238E27FC236}">
                <a16:creationId xmlns:a16="http://schemas.microsoft.com/office/drawing/2014/main" id="{5F59BD83-1DB8-700E-5487-5E8BDE74DDB1}"/>
              </a:ext>
            </a:extLst>
          </p:cNvPr>
          <p:cNvGrpSpPr/>
          <p:nvPr/>
        </p:nvGrpSpPr>
        <p:grpSpPr>
          <a:xfrm>
            <a:off x="-10160" y="5133788"/>
            <a:ext cx="12202160" cy="1724212"/>
            <a:chOff x="-10160" y="5133788"/>
            <a:chExt cx="12202160" cy="1724212"/>
          </a:xfrm>
        </p:grpSpPr>
        <p:pic>
          <p:nvPicPr>
            <p:cNvPr id="15" name="그림 14">
              <a:extLst>
                <a:ext uri="{FF2B5EF4-FFF2-40B4-BE49-F238E27FC236}">
                  <a16:creationId xmlns:a16="http://schemas.microsoft.com/office/drawing/2014/main" id="{1BCD43CC-2335-AD22-941A-59BF7B804738}"/>
                </a:ext>
              </a:extLst>
            </p:cNvPr>
            <p:cNvPicPr>
              <a:picLocks noChangeAspect="1"/>
            </p:cNvPicPr>
            <p:nvPr/>
          </p:nvPicPr>
          <p:blipFill rotWithShape="1">
            <a:blip r:embed="rId5">
              <a:extLst>
                <a:ext uri="{28A0092B-C50C-407E-A947-70E740481C1C}">
                  <a14:useLocalDpi xmlns:a14="http://schemas.microsoft.com/office/drawing/2010/main" val="0"/>
                </a:ext>
              </a:extLst>
            </a:blip>
            <a:srcRect b="15858"/>
            <a:stretch/>
          </p:blipFill>
          <p:spPr>
            <a:xfrm>
              <a:off x="-10160" y="5235792"/>
              <a:ext cx="12202160" cy="1622208"/>
            </a:xfrm>
            <a:prstGeom prst="rect">
              <a:avLst/>
            </a:prstGeom>
          </p:spPr>
        </p:pic>
        <p:pic>
          <p:nvPicPr>
            <p:cNvPr id="16" name="그림 15">
              <a:extLst>
                <a:ext uri="{FF2B5EF4-FFF2-40B4-BE49-F238E27FC236}">
                  <a16:creationId xmlns:a16="http://schemas.microsoft.com/office/drawing/2014/main" id="{24787B04-F25D-1345-CF70-7EFC0A1964BE}"/>
                </a:ext>
              </a:extLst>
            </p:cNvPr>
            <p:cNvPicPr>
              <a:picLocks noChangeAspect="1"/>
            </p:cNvPicPr>
            <p:nvPr/>
          </p:nvPicPr>
          <p:blipFill>
            <a:blip r:embed="rId2"/>
            <a:stretch>
              <a:fillRect/>
            </a:stretch>
          </p:blipFill>
          <p:spPr>
            <a:xfrm>
              <a:off x="1029652" y="5838960"/>
              <a:ext cx="1783217" cy="561975"/>
            </a:xfrm>
            <a:prstGeom prst="rect">
              <a:avLst/>
            </a:prstGeom>
          </p:spPr>
        </p:pic>
        <p:pic>
          <p:nvPicPr>
            <p:cNvPr id="17" name="그림 16">
              <a:extLst>
                <a:ext uri="{FF2B5EF4-FFF2-40B4-BE49-F238E27FC236}">
                  <a16:creationId xmlns:a16="http://schemas.microsoft.com/office/drawing/2014/main" id="{8DF495F3-7CB7-BB14-B7A2-6875E73F7A61}"/>
                </a:ext>
              </a:extLst>
            </p:cNvPr>
            <p:cNvPicPr>
              <a:picLocks noChangeAspect="1"/>
            </p:cNvPicPr>
            <p:nvPr/>
          </p:nvPicPr>
          <p:blipFill>
            <a:blip r:embed="rId2"/>
            <a:stretch>
              <a:fillRect/>
            </a:stretch>
          </p:blipFill>
          <p:spPr>
            <a:xfrm>
              <a:off x="4861425" y="5838960"/>
              <a:ext cx="1957386" cy="561975"/>
            </a:xfrm>
            <a:prstGeom prst="rect">
              <a:avLst/>
            </a:prstGeom>
          </p:spPr>
        </p:pic>
        <p:pic>
          <p:nvPicPr>
            <p:cNvPr id="18" name="그림 17">
              <a:extLst>
                <a:ext uri="{FF2B5EF4-FFF2-40B4-BE49-F238E27FC236}">
                  <a16:creationId xmlns:a16="http://schemas.microsoft.com/office/drawing/2014/main" id="{D6AAFF77-C891-89B1-D1C7-E9DD66EE9D3D}"/>
                </a:ext>
              </a:extLst>
            </p:cNvPr>
            <p:cNvPicPr>
              <a:picLocks noChangeAspect="1"/>
            </p:cNvPicPr>
            <p:nvPr/>
          </p:nvPicPr>
          <p:blipFill>
            <a:blip r:embed="rId2"/>
            <a:stretch>
              <a:fillRect/>
            </a:stretch>
          </p:blipFill>
          <p:spPr>
            <a:xfrm>
              <a:off x="7698377" y="5573486"/>
              <a:ext cx="472305" cy="631641"/>
            </a:xfrm>
            <a:prstGeom prst="rect">
              <a:avLst/>
            </a:prstGeom>
          </p:spPr>
        </p:pic>
        <p:pic>
          <p:nvPicPr>
            <p:cNvPr id="19" name="그림 18">
              <a:extLst>
                <a:ext uri="{FF2B5EF4-FFF2-40B4-BE49-F238E27FC236}">
                  <a16:creationId xmlns:a16="http://schemas.microsoft.com/office/drawing/2014/main" id="{83342086-3C08-C802-8888-57CB948EDCCE}"/>
                </a:ext>
              </a:extLst>
            </p:cNvPr>
            <p:cNvPicPr>
              <a:picLocks noChangeAspect="1"/>
            </p:cNvPicPr>
            <p:nvPr/>
          </p:nvPicPr>
          <p:blipFill>
            <a:blip r:embed="rId2"/>
            <a:stretch>
              <a:fillRect/>
            </a:stretch>
          </p:blipFill>
          <p:spPr>
            <a:xfrm>
              <a:off x="8260080" y="5865087"/>
              <a:ext cx="317863" cy="169954"/>
            </a:xfrm>
            <a:prstGeom prst="rect">
              <a:avLst/>
            </a:prstGeom>
          </p:spPr>
        </p:pic>
        <p:sp>
          <p:nvSpPr>
            <p:cNvPr id="20" name="Freeform 253">
              <a:extLst>
                <a:ext uri="{FF2B5EF4-FFF2-40B4-BE49-F238E27FC236}">
                  <a16:creationId xmlns:a16="http://schemas.microsoft.com/office/drawing/2014/main" id="{70961BBB-61BF-A4E6-E8E6-F143282BC01A}"/>
                </a:ext>
              </a:extLst>
            </p:cNvPr>
            <p:cNvSpPr>
              <a:spLocks/>
            </p:cNvSpPr>
            <p:nvPr/>
          </p:nvSpPr>
          <p:spPr bwMode="auto">
            <a:xfrm>
              <a:off x="7384576" y="5508872"/>
              <a:ext cx="195411" cy="139957"/>
            </a:xfrm>
            <a:custGeom>
              <a:avLst/>
              <a:gdLst>
                <a:gd name="T0" fmla="*/ 179 w 179"/>
                <a:gd name="T1" fmla="*/ 97 h 127"/>
                <a:gd name="T2" fmla="*/ 80 w 179"/>
                <a:gd name="T3" fmla="*/ 127 h 127"/>
                <a:gd name="T4" fmla="*/ 0 w 179"/>
                <a:gd name="T5" fmla="*/ 1 h 127"/>
                <a:gd name="T6" fmla="*/ 41 w 179"/>
                <a:gd name="T7" fmla="*/ 1 h 127"/>
                <a:gd name="T8" fmla="*/ 179 w 179"/>
                <a:gd name="T9" fmla="*/ 97 h 127"/>
              </a:gdLst>
              <a:ahLst/>
              <a:cxnLst>
                <a:cxn ang="0">
                  <a:pos x="T0" y="T1"/>
                </a:cxn>
                <a:cxn ang="0">
                  <a:pos x="T2" y="T3"/>
                </a:cxn>
                <a:cxn ang="0">
                  <a:pos x="T4" y="T5"/>
                </a:cxn>
                <a:cxn ang="0">
                  <a:pos x="T6" y="T7"/>
                </a:cxn>
                <a:cxn ang="0">
                  <a:pos x="T8" y="T9"/>
                </a:cxn>
              </a:cxnLst>
              <a:rect l="0" t="0" r="r" b="b"/>
              <a:pathLst>
                <a:path w="179" h="127">
                  <a:moveTo>
                    <a:pt x="179" y="97"/>
                  </a:moveTo>
                  <a:cubicBezTo>
                    <a:pt x="80" y="127"/>
                    <a:pt x="80" y="127"/>
                    <a:pt x="80" y="127"/>
                  </a:cubicBezTo>
                  <a:cubicBezTo>
                    <a:pt x="80" y="127"/>
                    <a:pt x="1" y="4"/>
                    <a:pt x="0" y="1"/>
                  </a:cubicBezTo>
                  <a:cubicBezTo>
                    <a:pt x="0" y="1"/>
                    <a:pt x="39" y="0"/>
                    <a:pt x="41" y="1"/>
                  </a:cubicBezTo>
                  <a:cubicBezTo>
                    <a:pt x="44" y="3"/>
                    <a:pt x="179" y="97"/>
                    <a:pt x="179" y="97"/>
                  </a:cubicBez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22" name="Freeform 257">
              <a:extLst>
                <a:ext uri="{FF2B5EF4-FFF2-40B4-BE49-F238E27FC236}">
                  <a16:creationId xmlns:a16="http://schemas.microsoft.com/office/drawing/2014/main" id="{5383CF83-7C67-ED9C-779C-429E431888E6}"/>
                </a:ext>
              </a:extLst>
            </p:cNvPr>
            <p:cNvSpPr>
              <a:spLocks/>
            </p:cNvSpPr>
            <p:nvPr/>
          </p:nvSpPr>
          <p:spPr bwMode="auto">
            <a:xfrm>
              <a:off x="7461156" y="5499630"/>
              <a:ext cx="835779" cy="208615"/>
            </a:xfrm>
            <a:custGeom>
              <a:avLst/>
              <a:gdLst>
                <a:gd name="T0" fmla="*/ 764 w 766"/>
                <a:gd name="T1" fmla="*/ 50 h 188"/>
                <a:gd name="T2" fmla="*/ 694 w 766"/>
                <a:gd name="T3" fmla="*/ 106 h 188"/>
                <a:gd name="T4" fmla="*/ 46 w 766"/>
                <a:gd name="T5" fmla="*/ 160 h 188"/>
                <a:gd name="T6" fmla="*/ 10 w 766"/>
                <a:gd name="T7" fmla="*/ 135 h 188"/>
                <a:gd name="T8" fmla="*/ 449 w 766"/>
                <a:gd name="T9" fmla="*/ 24 h 188"/>
                <a:gd name="T10" fmla="*/ 676 w 766"/>
                <a:gd name="T11" fmla="*/ 4 h 188"/>
                <a:gd name="T12" fmla="*/ 716 w 766"/>
                <a:gd name="T13" fmla="*/ 19 h 188"/>
                <a:gd name="T14" fmla="*/ 764 w 766"/>
                <a:gd name="T15" fmla="*/ 50 h 1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6" h="188">
                  <a:moveTo>
                    <a:pt x="764" y="50"/>
                  </a:moveTo>
                  <a:cubicBezTo>
                    <a:pt x="766" y="60"/>
                    <a:pt x="746" y="84"/>
                    <a:pt x="694" y="106"/>
                  </a:cubicBezTo>
                  <a:cubicBezTo>
                    <a:pt x="537" y="172"/>
                    <a:pt x="200" y="188"/>
                    <a:pt x="46" y="160"/>
                  </a:cubicBezTo>
                  <a:cubicBezTo>
                    <a:pt x="10" y="154"/>
                    <a:pt x="0" y="140"/>
                    <a:pt x="10" y="135"/>
                  </a:cubicBezTo>
                  <a:cubicBezTo>
                    <a:pt x="38" y="120"/>
                    <a:pt x="218" y="63"/>
                    <a:pt x="449" y="24"/>
                  </a:cubicBezTo>
                  <a:cubicBezTo>
                    <a:pt x="523" y="11"/>
                    <a:pt x="647" y="0"/>
                    <a:pt x="676" y="4"/>
                  </a:cubicBezTo>
                  <a:cubicBezTo>
                    <a:pt x="710" y="8"/>
                    <a:pt x="705" y="16"/>
                    <a:pt x="716" y="19"/>
                  </a:cubicBezTo>
                  <a:cubicBezTo>
                    <a:pt x="745" y="27"/>
                    <a:pt x="763" y="41"/>
                    <a:pt x="764" y="5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23" name="Freeform 260">
              <a:extLst>
                <a:ext uri="{FF2B5EF4-FFF2-40B4-BE49-F238E27FC236}">
                  <a16:creationId xmlns:a16="http://schemas.microsoft.com/office/drawing/2014/main" id="{BC4A625A-743C-C119-1E00-D50B3B23037E}"/>
                </a:ext>
              </a:extLst>
            </p:cNvPr>
            <p:cNvSpPr>
              <a:spLocks/>
            </p:cNvSpPr>
            <p:nvPr/>
          </p:nvSpPr>
          <p:spPr bwMode="auto">
            <a:xfrm>
              <a:off x="7532455" y="5560366"/>
              <a:ext cx="761840" cy="129394"/>
            </a:xfrm>
            <a:custGeom>
              <a:avLst/>
              <a:gdLst>
                <a:gd name="T0" fmla="*/ 0 w 699"/>
                <a:gd name="T1" fmla="*/ 109 h 118"/>
                <a:gd name="T2" fmla="*/ 98 w 699"/>
                <a:gd name="T3" fmla="*/ 118 h 118"/>
                <a:gd name="T4" fmla="*/ 674 w 699"/>
                <a:gd name="T5" fmla="*/ 28 h 118"/>
                <a:gd name="T6" fmla="*/ 699 w 699"/>
                <a:gd name="T7" fmla="*/ 0 h 118"/>
                <a:gd name="T8" fmla="*/ 0 w 699"/>
                <a:gd name="T9" fmla="*/ 109 h 118"/>
              </a:gdLst>
              <a:ahLst/>
              <a:cxnLst>
                <a:cxn ang="0">
                  <a:pos x="T0" y="T1"/>
                </a:cxn>
                <a:cxn ang="0">
                  <a:pos x="T2" y="T3"/>
                </a:cxn>
                <a:cxn ang="0">
                  <a:pos x="T4" y="T5"/>
                </a:cxn>
                <a:cxn ang="0">
                  <a:pos x="T6" y="T7"/>
                </a:cxn>
                <a:cxn ang="0">
                  <a:pos x="T8" y="T9"/>
                </a:cxn>
              </a:cxnLst>
              <a:rect l="0" t="0" r="r" b="b"/>
              <a:pathLst>
                <a:path w="699" h="118">
                  <a:moveTo>
                    <a:pt x="0" y="109"/>
                  </a:moveTo>
                  <a:cubicBezTo>
                    <a:pt x="29" y="114"/>
                    <a:pt x="62" y="116"/>
                    <a:pt x="98" y="118"/>
                  </a:cubicBezTo>
                  <a:cubicBezTo>
                    <a:pt x="674" y="28"/>
                    <a:pt x="674" y="28"/>
                    <a:pt x="674" y="28"/>
                  </a:cubicBezTo>
                  <a:cubicBezTo>
                    <a:pt x="689" y="17"/>
                    <a:pt x="697" y="7"/>
                    <a:pt x="699" y="0"/>
                  </a:cubicBezTo>
                  <a:lnTo>
                    <a:pt x="0" y="109"/>
                  </a:lnTo>
                  <a:close/>
                </a:path>
              </a:pathLst>
            </a:custGeom>
            <a:solidFill>
              <a:srgbClr val="82E1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24" name="Freeform 262">
              <a:extLst>
                <a:ext uri="{FF2B5EF4-FFF2-40B4-BE49-F238E27FC236}">
                  <a16:creationId xmlns:a16="http://schemas.microsoft.com/office/drawing/2014/main" id="{E63A8774-EDE6-927C-9EA9-5E91B207D578}"/>
                </a:ext>
              </a:extLst>
            </p:cNvPr>
            <p:cNvSpPr>
              <a:spLocks/>
            </p:cNvSpPr>
            <p:nvPr/>
          </p:nvSpPr>
          <p:spPr bwMode="auto">
            <a:xfrm>
              <a:off x="7664489" y="5619782"/>
              <a:ext cx="17164" cy="17165"/>
            </a:xfrm>
            <a:custGeom>
              <a:avLst/>
              <a:gdLst>
                <a:gd name="T0" fmla="*/ 12 w 15"/>
                <a:gd name="T1" fmla="*/ 14 h 16"/>
                <a:gd name="T2" fmla="*/ 4 w 15"/>
                <a:gd name="T3" fmla="*/ 15 h 16"/>
                <a:gd name="T4" fmla="*/ 2 w 15"/>
                <a:gd name="T5" fmla="*/ 2 h 16"/>
                <a:gd name="T6" fmla="*/ 10 w 15"/>
                <a:gd name="T7" fmla="*/ 1 h 16"/>
                <a:gd name="T8" fmla="*/ 12 w 15"/>
                <a:gd name="T9" fmla="*/ 14 h 16"/>
              </a:gdLst>
              <a:ahLst/>
              <a:cxnLst>
                <a:cxn ang="0">
                  <a:pos x="T0" y="T1"/>
                </a:cxn>
                <a:cxn ang="0">
                  <a:pos x="T2" y="T3"/>
                </a:cxn>
                <a:cxn ang="0">
                  <a:pos x="T4" y="T5"/>
                </a:cxn>
                <a:cxn ang="0">
                  <a:pos x="T6" y="T7"/>
                </a:cxn>
                <a:cxn ang="0">
                  <a:pos x="T8" y="T9"/>
                </a:cxn>
              </a:cxnLst>
              <a:rect l="0" t="0" r="r" b="b"/>
              <a:pathLst>
                <a:path w="15" h="16">
                  <a:moveTo>
                    <a:pt x="12" y="14"/>
                  </a:moveTo>
                  <a:cubicBezTo>
                    <a:pt x="11" y="15"/>
                    <a:pt x="6" y="16"/>
                    <a:pt x="4" y="15"/>
                  </a:cubicBezTo>
                  <a:cubicBezTo>
                    <a:pt x="1" y="14"/>
                    <a:pt x="0" y="5"/>
                    <a:pt x="2" y="2"/>
                  </a:cubicBezTo>
                  <a:cubicBezTo>
                    <a:pt x="3" y="1"/>
                    <a:pt x="9" y="0"/>
                    <a:pt x="10" y="1"/>
                  </a:cubicBezTo>
                  <a:cubicBezTo>
                    <a:pt x="13" y="3"/>
                    <a:pt x="15" y="11"/>
                    <a:pt x="12" y="14"/>
                  </a:cubicBezTo>
                  <a:close/>
                </a:path>
              </a:pathLst>
            </a:custGeom>
            <a:solidFill>
              <a:srgbClr val="2E66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25" name="Freeform 263">
              <a:extLst>
                <a:ext uri="{FF2B5EF4-FFF2-40B4-BE49-F238E27FC236}">
                  <a16:creationId xmlns:a16="http://schemas.microsoft.com/office/drawing/2014/main" id="{597BF140-1405-1BC6-5F50-021D8DB5A698}"/>
                </a:ext>
              </a:extLst>
            </p:cNvPr>
            <p:cNvSpPr>
              <a:spLocks/>
            </p:cNvSpPr>
            <p:nvPr/>
          </p:nvSpPr>
          <p:spPr bwMode="auto">
            <a:xfrm>
              <a:off x="7726546" y="5609219"/>
              <a:ext cx="15844" cy="18485"/>
            </a:xfrm>
            <a:custGeom>
              <a:avLst/>
              <a:gdLst>
                <a:gd name="T0" fmla="*/ 13 w 15"/>
                <a:gd name="T1" fmla="*/ 14 h 16"/>
                <a:gd name="T2" fmla="*/ 4 w 15"/>
                <a:gd name="T3" fmla="*/ 15 h 16"/>
                <a:gd name="T4" fmla="*/ 2 w 15"/>
                <a:gd name="T5" fmla="*/ 3 h 16"/>
                <a:gd name="T6" fmla="*/ 11 w 15"/>
                <a:gd name="T7" fmla="*/ 1 h 16"/>
                <a:gd name="T8" fmla="*/ 13 w 15"/>
                <a:gd name="T9" fmla="*/ 14 h 16"/>
              </a:gdLst>
              <a:ahLst/>
              <a:cxnLst>
                <a:cxn ang="0">
                  <a:pos x="T0" y="T1"/>
                </a:cxn>
                <a:cxn ang="0">
                  <a:pos x="T2" y="T3"/>
                </a:cxn>
                <a:cxn ang="0">
                  <a:pos x="T4" y="T5"/>
                </a:cxn>
                <a:cxn ang="0">
                  <a:pos x="T6" y="T7"/>
                </a:cxn>
                <a:cxn ang="0">
                  <a:pos x="T8" y="T9"/>
                </a:cxn>
              </a:cxnLst>
              <a:rect l="0" t="0" r="r" b="b"/>
              <a:pathLst>
                <a:path w="15" h="16">
                  <a:moveTo>
                    <a:pt x="13" y="14"/>
                  </a:moveTo>
                  <a:cubicBezTo>
                    <a:pt x="11" y="16"/>
                    <a:pt x="6" y="16"/>
                    <a:pt x="4" y="15"/>
                  </a:cubicBezTo>
                  <a:cubicBezTo>
                    <a:pt x="1" y="14"/>
                    <a:pt x="0" y="5"/>
                    <a:pt x="2" y="3"/>
                  </a:cubicBezTo>
                  <a:cubicBezTo>
                    <a:pt x="3" y="1"/>
                    <a:pt x="9" y="0"/>
                    <a:pt x="11" y="1"/>
                  </a:cubicBezTo>
                  <a:cubicBezTo>
                    <a:pt x="13" y="3"/>
                    <a:pt x="15" y="12"/>
                    <a:pt x="13" y="14"/>
                  </a:cubicBezTo>
                  <a:close/>
                </a:path>
              </a:pathLst>
            </a:custGeom>
            <a:solidFill>
              <a:srgbClr val="2E66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26" name="Freeform 264">
              <a:extLst>
                <a:ext uri="{FF2B5EF4-FFF2-40B4-BE49-F238E27FC236}">
                  <a16:creationId xmlns:a16="http://schemas.microsoft.com/office/drawing/2014/main" id="{4BB6B32B-C998-5F9C-402A-4AA880613712}"/>
                </a:ext>
              </a:extLst>
            </p:cNvPr>
            <p:cNvSpPr>
              <a:spLocks/>
            </p:cNvSpPr>
            <p:nvPr/>
          </p:nvSpPr>
          <p:spPr bwMode="auto">
            <a:xfrm>
              <a:off x="7787281" y="5599976"/>
              <a:ext cx="15844" cy="18485"/>
            </a:xfrm>
            <a:custGeom>
              <a:avLst/>
              <a:gdLst>
                <a:gd name="T0" fmla="*/ 13 w 15"/>
                <a:gd name="T1" fmla="*/ 14 h 17"/>
                <a:gd name="T2" fmla="*/ 4 w 15"/>
                <a:gd name="T3" fmla="*/ 16 h 17"/>
                <a:gd name="T4" fmla="*/ 2 w 15"/>
                <a:gd name="T5" fmla="*/ 3 h 17"/>
                <a:gd name="T6" fmla="*/ 11 w 15"/>
                <a:gd name="T7" fmla="*/ 2 h 17"/>
                <a:gd name="T8" fmla="*/ 13 w 15"/>
                <a:gd name="T9" fmla="*/ 14 h 17"/>
              </a:gdLst>
              <a:ahLst/>
              <a:cxnLst>
                <a:cxn ang="0">
                  <a:pos x="T0" y="T1"/>
                </a:cxn>
                <a:cxn ang="0">
                  <a:pos x="T2" y="T3"/>
                </a:cxn>
                <a:cxn ang="0">
                  <a:pos x="T4" y="T5"/>
                </a:cxn>
                <a:cxn ang="0">
                  <a:pos x="T6" y="T7"/>
                </a:cxn>
                <a:cxn ang="0">
                  <a:pos x="T8" y="T9"/>
                </a:cxn>
              </a:cxnLst>
              <a:rect l="0" t="0" r="r" b="b"/>
              <a:pathLst>
                <a:path w="15" h="17">
                  <a:moveTo>
                    <a:pt x="13" y="14"/>
                  </a:moveTo>
                  <a:cubicBezTo>
                    <a:pt x="11" y="16"/>
                    <a:pt x="6" y="17"/>
                    <a:pt x="4" y="16"/>
                  </a:cubicBezTo>
                  <a:cubicBezTo>
                    <a:pt x="2" y="14"/>
                    <a:pt x="0" y="5"/>
                    <a:pt x="2" y="3"/>
                  </a:cubicBezTo>
                  <a:cubicBezTo>
                    <a:pt x="4" y="1"/>
                    <a:pt x="9" y="0"/>
                    <a:pt x="11" y="2"/>
                  </a:cubicBezTo>
                  <a:cubicBezTo>
                    <a:pt x="13" y="3"/>
                    <a:pt x="15" y="12"/>
                    <a:pt x="13" y="14"/>
                  </a:cubicBezTo>
                  <a:close/>
                </a:path>
              </a:pathLst>
            </a:custGeom>
            <a:solidFill>
              <a:srgbClr val="2E66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27" name="Freeform 265">
              <a:extLst>
                <a:ext uri="{FF2B5EF4-FFF2-40B4-BE49-F238E27FC236}">
                  <a16:creationId xmlns:a16="http://schemas.microsoft.com/office/drawing/2014/main" id="{2123BADB-8B28-337F-AD41-65239B74E4AE}"/>
                </a:ext>
              </a:extLst>
            </p:cNvPr>
            <p:cNvSpPr>
              <a:spLocks/>
            </p:cNvSpPr>
            <p:nvPr/>
          </p:nvSpPr>
          <p:spPr bwMode="auto">
            <a:xfrm>
              <a:off x="7849338" y="5590734"/>
              <a:ext cx="15844" cy="17165"/>
            </a:xfrm>
            <a:custGeom>
              <a:avLst/>
              <a:gdLst>
                <a:gd name="T0" fmla="*/ 12 w 14"/>
                <a:gd name="T1" fmla="*/ 13 h 16"/>
                <a:gd name="T2" fmla="*/ 3 w 14"/>
                <a:gd name="T3" fmla="*/ 15 h 16"/>
                <a:gd name="T4" fmla="*/ 1 w 14"/>
                <a:gd name="T5" fmla="*/ 2 h 16"/>
                <a:gd name="T6" fmla="*/ 10 w 14"/>
                <a:gd name="T7" fmla="*/ 1 h 16"/>
                <a:gd name="T8" fmla="*/ 12 w 14"/>
                <a:gd name="T9" fmla="*/ 13 h 16"/>
              </a:gdLst>
              <a:ahLst/>
              <a:cxnLst>
                <a:cxn ang="0">
                  <a:pos x="T0" y="T1"/>
                </a:cxn>
                <a:cxn ang="0">
                  <a:pos x="T2" y="T3"/>
                </a:cxn>
                <a:cxn ang="0">
                  <a:pos x="T4" y="T5"/>
                </a:cxn>
                <a:cxn ang="0">
                  <a:pos x="T6" y="T7"/>
                </a:cxn>
                <a:cxn ang="0">
                  <a:pos x="T8" y="T9"/>
                </a:cxn>
              </a:cxnLst>
              <a:rect l="0" t="0" r="r" b="b"/>
              <a:pathLst>
                <a:path w="14" h="16">
                  <a:moveTo>
                    <a:pt x="12" y="13"/>
                  </a:moveTo>
                  <a:cubicBezTo>
                    <a:pt x="10" y="15"/>
                    <a:pt x="5" y="16"/>
                    <a:pt x="3" y="15"/>
                  </a:cubicBezTo>
                  <a:cubicBezTo>
                    <a:pt x="1" y="13"/>
                    <a:pt x="0" y="5"/>
                    <a:pt x="1" y="2"/>
                  </a:cubicBezTo>
                  <a:cubicBezTo>
                    <a:pt x="3" y="0"/>
                    <a:pt x="8" y="0"/>
                    <a:pt x="10" y="1"/>
                  </a:cubicBezTo>
                  <a:cubicBezTo>
                    <a:pt x="12" y="3"/>
                    <a:pt x="14" y="11"/>
                    <a:pt x="12" y="13"/>
                  </a:cubicBezTo>
                  <a:close/>
                </a:path>
              </a:pathLst>
            </a:custGeom>
            <a:solidFill>
              <a:srgbClr val="2E66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28" name="Freeform 266">
              <a:extLst>
                <a:ext uri="{FF2B5EF4-FFF2-40B4-BE49-F238E27FC236}">
                  <a16:creationId xmlns:a16="http://schemas.microsoft.com/office/drawing/2014/main" id="{E6FE3E9A-A699-F788-6D58-9218FEBAD7FD}"/>
                </a:ext>
              </a:extLst>
            </p:cNvPr>
            <p:cNvSpPr>
              <a:spLocks/>
            </p:cNvSpPr>
            <p:nvPr/>
          </p:nvSpPr>
          <p:spPr bwMode="auto">
            <a:xfrm>
              <a:off x="7910074" y="5580171"/>
              <a:ext cx="15844" cy="18485"/>
            </a:xfrm>
            <a:custGeom>
              <a:avLst/>
              <a:gdLst>
                <a:gd name="T0" fmla="*/ 12 w 14"/>
                <a:gd name="T1" fmla="*/ 14 h 16"/>
                <a:gd name="T2" fmla="*/ 4 w 14"/>
                <a:gd name="T3" fmla="*/ 15 h 16"/>
                <a:gd name="T4" fmla="*/ 2 w 14"/>
                <a:gd name="T5" fmla="*/ 2 h 16"/>
                <a:gd name="T6" fmla="*/ 10 w 14"/>
                <a:gd name="T7" fmla="*/ 1 h 16"/>
                <a:gd name="T8" fmla="*/ 12 w 14"/>
                <a:gd name="T9" fmla="*/ 14 h 16"/>
              </a:gdLst>
              <a:ahLst/>
              <a:cxnLst>
                <a:cxn ang="0">
                  <a:pos x="T0" y="T1"/>
                </a:cxn>
                <a:cxn ang="0">
                  <a:pos x="T2" y="T3"/>
                </a:cxn>
                <a:cxn ang="0">
                  <a:pos x="T4" y="T5"/>
                </a:cxn>
                <a:cxn ang="0">
                  <a:pos x="T6" y="T7"/>
                </a:cxn>
                <a:cxn ang="0">
                  <a:pos x="T8" y="T9"/>
                </a:cxn>
              </a:cxnLst>
              <a:rect l="0" t="0" r="r" b="b"/>
              <a:pathLst>
                <a:path w="14" h="16">
                  <a:moveTo>
                    <a:pt x="12" y="14"/>
                  </a:moveTo>
                  <a:cubicBezTo>
                    <a:pt x="11" y="15"/>
                    <a:pt x="5" y="16"/>
                    <a:pt x="4" y="15"/>
                  </a:cubicBezTo>
                  <a:cubicBezTo>
                    <a:pt x="1" y="13"/>
                    <a:pt x="0" y="5"/>
                    <a:pt x="2" y="2"/>
                  </a:cubicBezTo>
                  <a:cubicBezTo>
                    <a:pt x="3" y="1"/>
                    <a:pt x="8" y="0"/>
                    <a:pt x="10" y="1"/>
                  </a:cubicBezTo>
                  <a:cubicBezTo>
                    <a:pt x="13" y="3"/>
                    <a:pt x="14" y="11"/>
                    <a:pt x="12" y="14"/>
                  </a:cubicBezTo>
                  <a:close/>
                </a:path>
              </a:pathLst>
            </a:custGeom>
            <a:solidFill>
              <a:srgbClr val="2E66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29" name="Freeform 267">
              <a:extLst>
                <a:ext uri="{FF2B5EF4-FFF2-40B4-BE49-F238E27FC236}">
                  <a16:creationId xmlns:a16="http://schemas.microsoft.com/office/drawing/2014/main" id="{8CD5DC62-CE02-133E-3F05-08CE36115272}"/>
                </a:ext>
              </a:extLst>
            </p:cNvPr>
            <p:cNvSpPr>
              <a:spLocks/>
            </p:cNvSpPr>
            <p:nvPr/>
          </p:nvSpPr>
          <p:spPr bwMode="auto">
            <a:xfrm>
              <a:off x="7970810" y="5570929"/>
              <a:ext cx="15844" cy="17165"/>
            </a:xfrm>
            <a:custGeom>
              <a:avLst/>
              <a:gdLst>
                <a:gd name="T0" fmla="*/ 12 w 14"/>
                <a:gd name="T1" fmla="*/ 14 h 16"/>
                <a:gd name="T2" fmla="*/ 4 w 14"/>
                <a:gd name="T3" fmla="*/ 15 h 16"/>
                <a:gd name="T4" fmla="*/ 2 w 14"/>
                <a:gd name="T5" fmla="*/ 2 h 16"/>
                <a:gd name="T6" fmla="*/ 10 w 14"/>
                <a:gd name="T7" fmla="*/ 1 h 16"/>
                <a:gd name="T8" fmla="*/ 12 w 14"/>
                <a:gd name="T9" fmla="*/ 14 h 16"/>
              </a:gdLst>
              <a:ahLst/>
              <a:cxnLst>
                <a:cxn ang="0">
                  <a:pos x="T0" y="T1"/>
                </a:cxn>
                <a:cxn ang="0">
                  <a:pos x="T2" y="T3"/>
                </a:cxn>
                <a:cxn ang="0">
                  <a:pos x="T4" y="T5"/>
                </a:cxn>
                <a:cxn ang="0">
                  <a:pos x="T6" y="T7"/>
                </a:cxn>
                <a:cxn ang="0">
                  <a:pos x="T8" y="T9"/>
                </a:cxn>
              </a:cxnLst>
              <a:rect l="0" t="0" r="r" b="b"/>
              <a:pathLst>
                <a:path w="14" h="16">
                  <a:moveTo>
                    <a:pt x="12" y="14"/>
                  </a:moveTo>
                  <a:cubicBezTo>
                    <a:pt x="11" y="15"/>
                    <a:pt x="6" y="16"/>
                    <a:pt x="4" y="15"/>
                  </a:cubicBezTo>
                  <a:cubicBezTo>
                    <a:pt x="1" y="14"/>
                    <a:pt x="0" y="5"/>
                    <a:pt x="2" y="2"/>
                  </a:cubicBezTo>
                  <a:cubicBezTo>
                    <a:pt x="3" y="1"/>
                    <a:pt x="9" y="0"/>
                    <a:pt x="10" y="1"/>
                  </a:cubicBezTo>
                  <a:cubicBezTo>
                    <a:pt x="13" y="3"/>
                    <a:pt x="14" y="11"/>
                    <a:pt x="12" y="14"/>
                  </a:cubicBezTo>
                  <a:close/>
                </a:path>
              </a:pathLst>
            </a:custGeom>
            <a:solidFill>
              <a:srgbClr val="2E66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30" name="Freeform 268">
              <a:extLst>
                <a:ext uri="{FF2B5EF4-FFF2-40B4-BE49-F238E27FC236}">
                  <a16:creationId xmlns:a16="http://schemas.microsoft.com/office/drawing/2014/main" id="{393C65BF-D91E-D1A0-3546-2E86853D6D5A}"/>
                </a:ext>
              </a:extLst>
            </p:cNvPr>
            <p:cNvSpPr>
              <a:spLocks/>
            </p:cNvSpPr>
            <p:nvPr/>
          </p:nvSpPr>
          <p:spPr bwMode="auto">
            <a:xfrm>
              <a:off x="8032866" y="5560366"/>
              <a:ext cx="15844" cy="18485"/>
            </a:xfrm>
            <a:custGeom>
              <a:avLst/>
              <a:gdLst>
                <a:gd name="T0" fmla="*/ 12 w 15"/>
                <a:gd name="T1" fmla="*/ 14 h 16"/>
                <a:gd name="T2" fmla="*/ 4 w 15"/>
                <a:gd name="T3" fmla="*/ 15 h 16"/>
                <a:gd name="T4" fmla="*/ 2 w 15"/>
                <a:gd name="T5" fmla="*/ 3 h 16"/>
                <a:gd name="T6" fmla="*/ 10 w 15"/>
                <a:gd name="T7" fmla="*/ 1 h 16"/>
                <a:gd name="T8" fmla="*/ 12 w 15"/>
                <a:gd name="T9" fmla="*/ 14 h 16"/>
              </a:gdLst>
              <a:ahLst/>
              <a:cxnLst>
                <a:cxn ang="0">
                  <a:pos x="T0" y="T1"/>
                </a:cxn>
                <a:cxn ang="0">
                  <a:pos x="T2" y="T3"/>
                </a:cxn>
                <a:cxn ang="0">
                  <a:pos x="T4" y="T5"/>
                </a:cxn>
                <a:cxn ang="0">
                  <a:pos x="T6" y="T7"/>
                </a:cxn>
                <a:cxn ang="0">
                  <a:pos x="T8" y="T9"/>
                </a:cxn>
              </a:cxnLst>
              <a:rect l="0" t="0" r="r" b="b"/>
              <a:pathLst>
                <a:path w="15" h="16">
                  <a:moveTo>
                    <a:pt x="12" y="14"/>
                  </a:moveTo>
                  <a:cubicBezTo>
                    <a:pt x="11" y="16"/>
                    <a:pt x="6" y="16"/>
                    <a:pt x="4" y="15"/>
                  </a:cubicBezTo>
                  <a:cubicBezTo>
                    <a:pt x="1" y="14"/>
                    <a:pt x="0" y="5"/>
                    <a:pt x="2" y="3"/>
                  </a:cubicBezTo>
                  <a:cubicBezTo>
                    <a:pt x="3" y="1"/>
                    <a:pt x="9" y="0"/>
                    <a:pt x="10" y="1"/>
                  </a:cubicBezTo>
                  <a:cubicBezTo>
                    <a:pt x="13" y="3"/>
                    <a:pt x="15" y="12"/>
                    <a:pt x="12" y="14"/>
                  </a:cubicBezTo>
                  <a:close/>
                </a:path>
              </a:pathLst>
            </a:custGeom>
            <a:solidFill>
              <a:srgbClr val="2E66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31" name="Freeform 269">
              <a:extLst>
                <a:ext uri="{FF2B5EF4-FFF2-40B4-BE49-F238E27FC236}">
                  <a16:creationId xmlns:a16="http://schemas.microsoft.com/office/drawing/2014/main" id="{5F7B3742-36F5-C90F-DDB3-7ACFA97F7119}"/>
                </a:ext>
              </a:extLst>
            </p:cNvPr>
            <p:cNvSpPr>
              <a:spLocks/>
            </p:cNvSpPr>
            <p:nvPr/>
          </p:nvSpPr>
          <p:spPr bwMode="auto">
            <a:xfrm>
              <a:off x="8093602" y="5551124"/>
              <a:ext cx="15844" cy="18485"/>
            </a:xfrm>
            <a:custGeom>
              <a:avLst/>
              <a:gdLst>
                <a:gd name="T0" fmla="*/ 13 w 15"/>
                <a:gd name="T1" fmla="*/ 14 h 17"/>
                <a:gd name="T2" fmla="*/ 4 w 15"/>
                <a:gd name="T3" fmla="*/ 16 h 17"/>
                <a:gd name="T4" fmla="*/ 2 w 15"/>
                <a:gd name="T5" fmla="*/ 3 h 17"/>
                <a:gd name="T6" fmla="*/ 11 w 15"/>
                <a:gd name="T7" fmla="*/ 2 h 17"/>
                <a:gd name="T8" fmla="*/ 13 w 15"/>
                <a:gd name="T9" fmla="*/ 14 h 17"/>
              </a:gdLst>
              <a:ahLst/>
              <a:cxnLst>
                <a:cxn ang="0">
                  <a:pos x="T0" y="T1"/>
                </a:cxn>
                <a:cxn ang="0">
                  <a:pos x="T2" y="T3"/>
                </a:cxn>
                <a:cxn ang="0">
                  <a:pos x="T4" y="T5"/>
                </a:cxn>
                <a:cxn ang="0">
                  <a:pos x="T6" y="T7"/>
                </a:cxn>
                <a:cxn ang="0">
                  <a:pos x="T8" y="T9"/>
                </a:cxn>
              </a:cxnLst>
              <a:rect l="0" t="0" r="r" b="b"/>
              <a:pathLst>
                <a:path w="15" h="17">
                  <a:moveTo>
                    <a:pt x="13" y="14"/>
                  </a:moveTo>
                  <a:cubicBezTo>
                    <a:pt x="11" y="16"/>
                    <a:pt x="6" y="17"/>
                    <a:pt x="4" y="16"/>
                  </a:cubicBezTo>
                  <a:cubicBezTo>
                    <a:pt x="1" y="14"/>
                    <a:pt x="0" y="5"/>
                    <a:pt x="2" y="3"/>
                  </a:cubicBezTo>
                  <a:cubicBezTo>
                    <a:pt x="3" y="1"/>
                    <a:pt x="9" y="0"/>
                    <a:pt x="11" y="2"/>
                  </a:cubicBezTo>
                  <a:cubicBezTo>
                    <a:pt x="13" y="3"/>
                    <a:pt x="15" y="12"/>
                    <a:pt x="13" y="14"/>
                  </a:cubicBezTo>
                  <a:close/>
                </a:path>
              </a:pathLst>
            </a:custGeom>
            <a:solidFill>
              <a:srgbClr val="2E66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32" name="Freeform 270">
              <a:extLst>
                <a:ext uri="{FF2B5EF4-FFF2-40B4-BE49-F238E27FC236}">
                  <a16:creationId xmlns:a16="http://schemas.microsoft.com/office/drawing/2014/main" id="{79D67ABB-D360-A7FA-0F2F-84BB7371CBF7}"/>
                </a:ext>
              </a:extLst>
            </p:cNvPr>
            <p:cNvSpPr>
              <a:spLocks/>
            </p:cNvSpPr>
            <p:nvPr/>
          </p:nvSpPr>
          <p:spPr bwMode="auto">
            <a:xfrm>
              <a:off x="7694857" y="5614500"/>
              <a:ext cx="17164" cy="18485"/>
            </a:xfrm>
            <a:custGeom>
              <a:avLst/>
              <a:gdLst>
                <a:gd name="T0" fmla="*/ 12 w 15"/>
                <a:gd name="T1" fmla="*/ 13 h 16"/>
                <a:gd name="T2" fmla="*/ 4 w 15"/>
                <a:gd name="T3" fmla="*/ 15 h 16"/>
                <a:gd name="T4" fmla="*/ 2 w 15"/>
                <a:gd name="T5" fmla="*/ 2 h 16"/>
                <a:gd name="T6" fmla="*/ 10 w 15"/>
                <a:gd name="T7" fmla="*/ 1 h 16"/>
                <a:gd name="T8" fmla="*/ 12 w 15"/>
                <a:gd name="T9" fmla="*/ 13 h 16"/>
              </a:gdLst>
              <a:ahLst/>
              <a:cxnLst>
                <a:cxn ang="0">
                  <a:pos x="T0" y="T1"/>
                </a:cxn>
                <a:cxn ang="0">
                  <a:pos x="T2" y="T3"/>
                </a:cxn>
                <a:cxn ang="0">
                  <a:pos x="T4" y="T5"/>
                </a:cxn>
                <a:cxn ang="0">
                  <a:pos x="T6" y="T7"/>
                </a:cxn>
                <a:cxn ang="0">
                  <a:pos x="T8" y="T9"/>
                </a:cxn>
              </a:cxnLst>
              <a:rect l="0" t="0" r="r" b="b"/>
              <a:pathLst>
                <a:path w="15" h="16">
                  <a:moveTo>
                    <a:pt x="12" y="13"/>
                  </a:moveTo>
                  <a:cubicBezTo>
                    <a:pt x="11" y="15"/>
                    <a:pt x="6" y="16"/>
                    <a:pt x="4" y="15"/>
                  </a:cubicBezTo>
                  <a:cubicBezTo>
                    <a:pt x="1" y="13"/>
                    <a:pt x="0" y="5"/>
                    <a:pt x="2" y="2"/>
                  </a:cubicBezTo>
                  <a:cubicBezTo>
                    <a:pt x="3" y="0"/>
                    <a:pt x="9" y="0"/>
                    <a:pt x="10" y="1"/>
                  </a:cubicBezTo>
                  <a:cubicBezTo>
                    <a:pt x="13" y="3"/>
                    <a:pt x="15" y="11"/>
                    <a:pt x="12" y="13"/>
                  </a:cubicBezTo>
                  <a:close/>
                </a:path>
              </a:pathLst>
            </a:custGeom>
            <a:solidFill>
              <a:srgbClr val="2E66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33" name="Freeform 271">
              <a:extLst>
                <a:ext uri="{FF2B5EF4-FFF2-40B4-BE49-F238E27FC236}">
                  <a16:creationId xmlns:a16="http://schemas.microsoft.com/office/drawing/2014/main" id="{F1D4207B-F468-B5B0-C7A3-C93D698FDBEB}"/>
                </a:ext>
              </a:extLst>
            </p:cNvPr>
            <p:cNvSpPr>
              <a:spLocks/>
            </p:cNvSpPr>
            <p:nvPr/>
          </p:nvSpPr>
          <p:spPr bwMode="auto">
            <a:xfrm>
              <a:off x="7756914" y="5605258"/>
              <a:ext cx="15844" cy="17165"/>
            </a:xfrm>
            <a:custGeom>
              <a:avLst/>
              <a:gdLst>
                <a:gd name="T0" fmla="*/ 13 w 15"/>
                <a:gd name="T1" fmla="*/ 14 h 16"/>
                <a:gd name="T2" fmla="*/ 4 w 15"/>
                <a:gd name="T3" fmla="*/ 15 h 16"/>
                <a:gd name="T4" fmla="*/ 2 w 15"/>
                <a:gd name="T5" fmla="*/ 2 h 16"/>
                <a:gd name="T6" fmla="*/ 11 w 15"/>
                <a:gd name="T7" fmla="*/ 1 h 16"/>
                <a:gd name="T8" fmla="*/ 13 w 15"/>
                <a:gd name="T9" fmla="*/ 14 h 16"/>
              </a:gdLst>
              <a:ahLst/>
              <a:cxnLst>
                <a:cxn ang="0">
                  <a:pos x="T0" y="T1"/>
                </a:cxn>
                <a:cxn ang="0">
                  <a:pos x="T2" y="T3"/>
                </a:cxn>
                <a:cxn ang="0">
                  <a:pos x="T4" y="T5"/>
                </a:cxn>
                <a:cxn ang="0">
                  <a:pos x="T6" y="T7"/>
                </a:cxn>
                <a:cxn ang="0">
                  <a:pos x="T8" y="T9"/>
                </a:cxn>
              </a:cxnLst>
              <a:rect l="0" t="0" r="r" b="b"/>
              <a:pathLst>
                <a:path w="15" h="16">
                  <a:moveTo>
                    <a:pt x="13" y="14"/>
                  </a:moveTo>
                  <a:cubicBezTo>
                    <a:pt x="11" y="15"/>
                    <a:pt x="6" y="16"/>
                    <a:pt x="4" y="15"/>
                  </a:cubicBezTo>
                  <a:cubicBezTo>
                    <a:pt x="1" y="13"/>
                    <a:pt x="0" y="5"/>
                    <a:pt x="2" y="2"/>
                  </a:cubicBezTo>
                  <a:cubicBezTo>
                    <a:pt x="3" y="1"/>
                    <a:pt x="9" y="0"/>
                    <a:pt x="11" y="1"/>
                  </a:cubicBezTo>
                  <a:cubicBezTo>
                    <a:pt x="13" y="3"/>
                    <a:pt x="15" y="11"/>
                    <a:pt x="13" y="14"/>
                  </a:cubicBezTo>
                  <a:close/>
                </a:path>
              </a:pathLst>
            </a:custGeom>
            <a:solidFill>
              <a:srgbClr val="2E66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34" name="Freeform 272">
              <a:extLst>
                <a:ext uri="{FF2B5EF4-FFF2-40B4-BE49-F238E27FC236}">
                  <a16:creationId xmlns:a16="http://schemas.microsoft.com/office/drawing/2014/main" id="{024E30CE-261E-E9C4-0496-F95EF493059A}"/>
                </a:ext>
              </a:extLst>
            </p:cNvPr>
            <p:cNvSpPr>
              <a:spLocks/>
            </p:cNvSpPr>
            <p:nvPr/>
          </p:nvSpPr>
          <p:spPr bwMode="auto">
            <a:xfrm>
              <a:off x="7818970" y="5594695"/>
              <a:ext cx="14524" cy="18485"/>
            </a:xfrm>
            <a:custGeom>
              <a:avLst/>
              <a:gdLst>
                <a:gd name="T0" fmla="*/ 12 w 14"/>
                <a:gd name="T1" fmla="*/ 14 h 16"/>
                <a:gd name="T2" fmla="*/ 3 w 14"/>
                <a:gd name="T3" fmla="*/ 15 h 16"/>
                <a:gd name="T4" fmla="*/ 1 w 14"/>
                <a:gd name="T5" fmla="*/ 2 h 16"/>
                <a:gd name="T6" fmla="*/ 10 w 14"/>
                <a:gd name="T7" fmla="*/ 1 h 16"/>
                <a:gd name="T8" fmla="*/ 12 w 14"/>
                <a:gd name="T9" fmla="*/ 14 h 16"/>
              </a:gdLst>
              <a:ahLst/>
              <a:cxnLst>
                <a:cxn ang="0">
                  <a:pos x="T0" y="T1"/>
                </a:cxn>
                <a:cxn ang="0">
                  <a:pos x="T2" y="T3"/>
                </a:cxn>
                <a:cxn ang="0">
                  <a:pos x="T4" y="T5"/>
                </a:cxn>
                <a:cxn ang="0">
                  <a:pos x="T6" y="T7"/>
                </a:cxn>
                <a:cxn ang="0">
                  <a:pos x="T8" y="T9"/>
                </a:cxn>
              </a:cxnLst>
              <a:rect l="0" t="0" r="r" b="b"/>
              <a:pathLst>
                <a:path w="14" h="16">
                  <a:moveTo>
                    <a:pt x="12" y="14"/>
                  </a:moveTo>
                  <a:cubicBezTo>
                    <a:pt x="10" y="15"/>
                    <a:pt x="5" y="16"/>
                    <a:pt x="3" y="15"/>
                  </a:cubicBezTo>
                  <a:cubicBezTo>
                    <a:pt x="1" y="14"/>
                    <a:pt x="0" y="5"/>
                    <a:pt x="1" y="2"/>
                  </a:cubicBezTo>
                  <a:cubicBezTo>
                    <a:pt x="3" y="1"/>
                    <a:pt x="8" y="0"/>
                    <a:pt x="10" y="1"/>
                  </a:cubicBezTo>
                  <a:cubicBezTo>
                    <a:pt x="12" y="3"/>
                    <a:pt x="14" y="11"/>
                    <a:pt x="12" y="14"/>
                  </a:cubicBezTo>
                  <a:close/>
                </a:path>
              </a:pathLst>
            </a:custGeom>
            <a:solidFill>
              <a:srgbClr val="2E66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35" name="Freeform 273">
              <a:extLst>
                <a:ext uri="{FF2B5EF4-FFF2-40B4-BE49-F238E27FC236}">
                  <a16:creationId xmlns:a16="http://schemas.microsoft.com/office/drawing/2014/main" id="{3AA38F93-0053-7913-335E-55037DD88AAA}"/>
                </a:ext>
              </a:extLst>
            </p:cNvPr>
            <p:cNvSpPr>
              <a:spLocks/>
            </p:cNvSpPr>
            <p:nvPr/>
          </p:nvSpPr>
          <p:spPr bwMode="auto">
            <a:xfrm>
              <a:off x="7879706" y="5585453"/>
              <a:ext cx="15844" cy="17165"/>
            </a:xfrm>
            <a:custGeom>
              <a:avLst/>
              <a:gdLst>
                <a:gd name="T0" fmla="*/ 12 w 14"/>
                <a:gd name="T1" fmla="*/ 14 h 16"/>
                <a:gd name="T2" fmla="*/ 4 w 14"/>
                <a:gd name="T3" fmla="*/ 15 h 16"/>
                <a:gd name="T4" fmla="*/ 2 w 14"/>
                <a:gd name="T5" fmla="*/ 3 h 16"/>
                <a:gd name="T6" fmla="*/ 10 w 14"/>
                <a:gd name="T7" fmla="*/ 1 h 16"/>
                <a:gd name="T8" fmla="*/ 12 w 14"/>
                <a:gd name="T9" fmla="*/ 14 h 16"/>
              </a:gdLst>
              <a:ahLst/>
              <a:cxnLst>
                <a:cxn ang="0">
                  <a:pos x="T0" y="T1"/>
                </a:cxn>
                <a:cxn ang="0">
                  <a:pos x="T2" y="T3"/>
                </a:cxn>
                <a:cxn ang="0">
                  <a:pos x="T4" y="T5"/>
                </a:cxn>
                <a:cxn ang="0">
                  <a:pos x="T6" y="T7"/>
                </a:cxn>
                <a:cxn ang="0">
                  <a:pos x="T8" y="T9"/>
                </a:cxn>
              </a:cxnLst>
              <a:rect l="0" t="0" r="r" b="b"/>
              <a:pathLst>
                <a:path w="14" h="16">
                  <a:moveTo>
                    <a:pt x="12" y="14"/>
                  </a:moveTo>
                  <a:cubicBezTo>
                    <a:pt x="11" y="16"/>
                    <a:pt x="5" y="16"/>
                    <a:pt x="4" y="15"/>
                  </a:cubicBezTo>
                  <a:cubicBezTo>
                    <a:pt x="1" y="14"/>
                    <a:pt x="0" y="5"/>
                    <a:pt x="2" y="3"/>
                  </a:cubicBezTo>
                  <a:cubicBezTo>
                    <a:pt x="3" y="1"/>
                    <a:pt x="8" y="0"/>
                    <a:pt x="10" y="1"/>
                  </a:cubicBezTo>
                  <a:cubicBezTo>
                    <a:pt x="13" y="3"/>
                    <a:pt x="14" y="12"/>
                    <a:pt x="12" y="14"/>
                  </a:cubicBezTo>
                  <a:close/>
                </a:path>
              </a:pathLst>
            </a:custGeom>
            <a:solidFill>
              <a:srgbClr val="2E66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36" name="Freeform 274">
              <a:extLst>
                <a:ext uri="{FF2B5EF4-FFF2-40B4-BE49-F238E27FC236}">
                  <a16:creationId xmlns:a16="http://schemas.microsoft.com/office/drawing/2014/main" id="{5FFE11C6-43A7-A18F-4178-EED33E9B20E0}"/>
                </a:ext>
              </a:extLst>
            </p:cNvPr>
            <p:cNvSpPr>
              <a:spLocks/>
            </p:cNvSpPr>
            <p:nvPr/>
          </p:nvSpPr>
          <p:spPr bwMode="auto">
            <a:xfrm>
              <a:off x="7940442" y="5574890"/>
              <a:ext cx="15844" cy="19805"/>
            </a:xfrm>
            <a:custGeom>
              <a:avLst/>
              <a:gdLst>
                <a:gd name="T0" fmla="*/ 12 w 14"/>
                <a:gd name="T1" fmla="*/ 14 h 17"/>
                <a:gd name="T2" fmla="*/ 4 w 14"/>
                <a:gd name="T3" fmla="*/ 16 h 17"/>
                <a:gd name="T4" fmla="*/ 2 w 14"/>
                <a:gd name="T5" fmla="*/ 3 h 17"/>
                <a:gd name="T6" fmla="*/ 10 w 14"/>
                <a:gd name="T7" fmla="*/ 2 h 17"/>
                <a:gd name="T8" fmla="*/ 12 w 14"/>
                <a:gd name="T9" fmla="*/ 14 h 17"/>
              </a:gdLst>
              <a:ahLst/>
              <a:cxnLst>
                <a:cxn ang="0">
                  <a:pos x="T0" y="T1"/>
                </a:cxn>
                <a:cxn ang="0">
                  <a:pos x="T2" y="T3"/>
                </a:cxn>
                <a:cxn ang="0">
                  <a:pos x="T4" y="T5"/>
                </a:cxn>
                <a:cxn ang="0">
                  <a:pos x="T6" y="T7"/>
                </a:cxn>
                <a:cxn ang="0">
                  <a:pos x="T8" y="T9"/>
                </a:cxn>
              </a:cxnLst>
              <a:rect l="0" t="0" r="r" b="b"/>
              <a:pathLst>
                <a:path w="14" h="17">
                  <a:moveTo>
                    <a:pt x="12" y="14"/>
                  </a:moveTo>
                  <a:cubicBezTo>
                    <a:pt x="11" y="16"/>
                    <a:pt x="6" y="17"/>
                    <a:pt x="4" y="16"/>
                  </a:cubicBezTo>
                  <a:cubicBezTo>
                    <a:pt x="1" y="14"/>
                    <a:pt x="0" y="5"/>
                    <a:pt x="2" y="3"/>
                  </a:cubicBezTo>
                  <a:cubicBezTo>
                    <a:pt x="3" y="1"/>
                    <a:pt x="8" y="0"/>
                    <a:pt x="10" y="2"/>
                  </a:cubicBezTo>
                  <a:cubicBezTo>
                    <a:pt x="13" y="3"/>
                    <a:pt x="14" y="12"/>
                    <a:pt x="12" y="14"/>
                  </a:cubicBezTo>
                  <a:close/>
                </a:path>
              </a:pathLst>
            </a:custGeom>
            <a:solidFill>
              <a:srgbClr val="2E66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37" name="Freeform 275">
              <a:extLst>
                <a:ext uri="{FF2B5EF4-FFF2-40B4-BE49-F238E27FC236}">
                  <a16:creationId xmlns:a16="http://schemas.microsoft.com/office/drawing/2014/main" id="{F0365EA7-4D6F-4E2B-09B1-1C3DEBE5E151}"/>
                </a:ext>
              </a:extLst>
            </p:cNvPr>
            <p:cNvSpPr>
              <a:spLocks/>
            </p:cNvSpPr>
            <p:nvPr/>
          </p:nvSpPr>
          <p:spPr bwMode="auto">
            <a:xfrm>
              <a:off x="8002498" y="5566968"/>
              <a:ext cx="14524" cy="17165"/>
            </a:xfrm>
            <a:custGeom>
              <a:avLst/>
              <a:gdLst>
                <a:gd name="T0" fmla="*/ 12 w 14"/>
                <a:gd name="T1" fmla="*/ 13 h 16"/>
                <a:gd name="T2" fmla="*/ 4 w 14"/>
                <a:gd name="T3" fmla="*/ 15 h 16"/>
                <a:gd name="T4" fmla="*/ 2 w 14"/>
                <a:gd name="T5" fmla="*/ 2 h 16"/>
                <a:gd name="T6" fmla="*/ 10 w 14"/>
                <a:gd name="T7" fmla="*/ 1 h 16"/>
                <a:gd name="T8" fmla="*/ 12 w 14"/>
                <a:gd name="T9" fmla="*/ 13 h 16"/>
              </a:gdLst>
              <a:ahLst/>
              <a:cxnLst>
                <a:cxn ang="0">
                  <a:pos x="T0" y="T1"/>
                </a:cxn>
                <a:cxn ang="0">
                  <a:pos x="T2" y="T3"/>
                </a:cxn>
                <a:cxn ang="0">
                  <a:pos x="T4" y="T5"/>
                </a:cxn>
                <a:cxn ang="0">
                  <a:pos x="T6" y="T7"/>
                </a:cxn>
                <a:cxn ang="0">
                  <a:pos x="T8" y="T9"/>
                </a:cxn>
              </a:cxnLst>
              <a:rect l="0" t="0" r="r" b="b"/>
              <a:pathLst>
                <a:path w="14" h="16">
                  <a:moveTo>
                    <a:pt x="12" y="13"/>
                  </a:moveTo>
                  <a:cubicBezTo>
                    <a:pt x="11" y="15"/>
                    <a:pt x="6" y="16"/>
                    <a:pt x="4" y="15"/>
                  </a:cubicBezTo>
                  <a:cubicBezTo>
                    <a:pt x="1" y="13"/>
                    <a:pt x="0" y="5"/>
                    <a:pt x="2" y="2"/>
                  </a:cubicBezTo>
                  <a:cubicBezTo>
                    <a:pt x="3" y="0"/>
                    <a:pt x="9" y="0"/>
                    <a:pt x="10" y="1"/>
                  </a:cubicBezTo>
                  <a:cubicBezTo>
                    <a:pt x="13" y="3"/>
                    <a:pt x="14" y="11"/>
                    <a:pt x="12" y="13"/>
                  </a:cubicBezTo>
                  <a:close/>
                </a:path>
              </a:pathLst>
            </a:custGeom>
            <a:solidFill>
              <a:srgbClr val="2E66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38" name="Freeform 276">
              <a:extLst>
                <a:ext uri="{FF2B5EF4-FFF2-40B4-BE49-F238E27FC236}">
                  <a16:creationId xmlns:a16="http://schemas.microsoft.com/office/drawing/2014/main" id="{E76CE970-A716-4852-C589-91C17E07A0EA}"/>
                </a:ext>
              </a:extLst>
            </p:cNvPr>
            <p:cNvSpPr>
              <a:spLocks/>
            </p:cNvSpPr>
            <p:nvPr/>
          </p:nvSpPr>
          <p:spPr bwMode="auto">
            <a:xfrm>
              <a:off x="8063234" y="5556405"/>
              <a:ext cx="15844" cy="17165"/>
            </a:xfrm>
            <a:custGeom>
              <a:avLst/>
              <a:gdLst>
                <a:gd name="T0" fmla="*/ 12 w 15"/>
                <a:gd name="T1" fmla="*/ 14 h 16"/>
                <a:gd name="T2" fmla="*/ 4 w 15"/>
                <a:gd name="T3" fmla="*/ 15 h 16"/>
                <a:gd name="T4" fmla="*/ 2 w 15"/>
                <a:gd name="T5" fmla="*/ 2 h 16"/>
                <a:gd name="T6" fmla="*/ 10 w 15"/>
                <a:gd name="T7" fmla="*/ 1 h 16"/>
                <a:gd name="T8" fmla="*/ 12 w 15"/>
                <a:gd name="T9" fmla="*/ 14 h 16"/>
              </a:gdLst>
              <a:ahLst/>
              <a:cxnLst>
                <a:cxn ang="0">
                  <a:pos x="T0" y="T1"/>
                </a:cxn>
                <a:cxn ang="0">
                  <a:pos x="T2" y="T3"/>
                </a:cxn>
                <a:cxn ang="0">
                  <a:pos x="T4" y="T5"/>
                </a:cxn>
                <a:cxn ang="0">
                  <a:pos x="T6" y="T7"/>
                </a:cxn>
                <a:cxn ang="0">
                  <a:pos x="T8" y="T9"/>
                </a:cxn>
              </a:cxnLst>
              <a:rect l="0" t="0" r="r" b="b"/>
              <a:pathLst>
                <a:path w="15" h="16">
                  <a:moveTo>
                    <a:pt x="12" y="14"/>
                  </a:moveTo>
                  <a:cubicBezTo>
                    <a:pt x="11" y="15"/>
                    <a:pt x="6" y="16"/>
                    <a:pt x="4" y="15"/>
                  </a:cubicBezTo>
                  <a:cubicBezTo>
                    <a:pt x="1" y="13"/>
                    <a:pt x="0" y="5"/>
                    <a:pt x="2" y="2"/>
                  </a:cubicBezTo>
                  <a:cubicBezTo>
                    <a:pt x="3" y="1"/>
                    <a:pt x="9" y="0"/>
                    <a:pt x="10" y="1"/>
                  </a:cubicBezTo>
                  <a:cubicBezTo>
                    <a:pt x="13" y="3"/>
                    <a:pt x="15" y="11"/>
                    <a:pt x="12" y="14"/>
                  </a:cubicBezTo>
                  <a:close/>
                </a:path>
              </a:pathLst>
            </a:custGeom>
            <a:solidFill>
              <a:srgbClr val="2E66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39" name="Freeform 277">
              <a:extLst>
                <a:ext uri="{FF2B5EF4-FFF2-40B4-BE49-F238E27FC236}">
                  <a16:creationId xmlns:a16="http://schemas.microsoft.com/office/drawing/2014/main" id="{8EB6B251-52AB-1C94-2967-661410ECF2FA}"/>
                </a:ext>
              </a:extLst>
            </p:cNvPr>
            <p:cNvSpPr>
              <a:spLocks/>
            </p:cNvSpPr>
            <p:nvPr/>
          </p:nvSpPr>
          <p:spPr bwMode="auto">
            <a:xfrm>
              <a:off x="8123970" y="5547163"/>
              <a:ext cx="17164" cy="17165"/>
            </a:xfrm>
            <a:custGeom>
              <a:avLst/>
              <a:gdLst>
                <a:gd name="T0" fmla="*/ 13 w 15"/>
                <a:gd name="T1" fmla="*/ 14 h 16"/>
                <a:gd name="T2" fmla="*/ 4 w 15"/>
                <a:gd name="T3" fmla="*/ 15 h 16"/>
                <a:gd name="T4" fmla="*/ 2 w 15"/>
                <a:gd name="T5" fmla="*/ 2 h 16"/>
                <a:gd name="T6" fmla="*/ 11 w 15"/>
                <a:gd name="T7" fmla="*/ 1 h 16"/>
                <a:gd name="T8" fmla="*/ 13 w 15"/>
                <a:gd name="T9" fmla="*/ 14 h 16"/>
              </a:gdLst>
              <a:ahLst/>
              <a:cxnLst>
                <a:cxn ang="0">
                  <a:pos x="T0" y="T1"/>
                </a:cxn>
                <a:cxn ang="0">
                  <a:pos x="T2" y="T3"/>
                </a:cxn>
                <a:cxn ang="0">
                  <a:pos x="T4" y="T5"/>
                </a:cxn>
                <a:cxn ang="0">
                  <a:pos x="T6" y="T7"/>
                </a:cxn>
                <a:cxn ang="0">
                  <a:pos x="T8" y="T9"/>
                </a:cxn>
              </a:cxnLst>
              <a:rect l="0" t="0" r="r" b="b"/>
              <a:pathLst>
                <a:path w="15" h="16">
                  <a:moveTo>
                    <a:pt x="13" y="14"/>
                  </a:moveTo>
                  <a:cubicBezTo>
                    <a:pt x="11" y="15"/>
                    <a:pt x="6" y="16"/>
                    <a:pt x="4" y="15"/>
                  </a:cubicBezTo>
                  <a:cubicBezTo>
                    <a:pt x="1" y="14"/>
                    <a:pt x="0" y="5"/>
                    <a:pt x="2" y="2"/>
                  </a:cubicBezTo>
                  <a:cubicBezTo>
                    <a:pt x="3" y="1"/>
                    <a:pt x="9" y="0"/>
                    <a:pt x="11" y="1"/>
                  </a:cubicBezTo>
                  <a:cubicBezTo>
                    <a:pt x="13" y="3"/>
                    <a:pt x="15" y="11"/>
                    <a:pt x="13" y="14"/>
                  </a:cubicBezTo>
                  <a:close/>
                </a:path>
              </a:pathLst>
            </a:custGeom>
            <a:solidFill>
              <a:srgbClr val="2E66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40" name="Freeform 278">
              <a:extLst>
                <a:ext uri="{FF2B5EF4-FFF2-40B4-BE49-F238E27FC236}">
                  <a16:creationId xmlns:a16="http://schemas.microsoft.com/office/drawing/2014/main" id="{6AD47B36-3612-A72C-B9D2-22F50A13F1E7}"/>
                </a:ext>
              </a:extLst>
            </p:cNvPr>
            <p:cNvSpPr>
              <a:spLocks/>
            </p:cNvSpPr>
            <p:nvPr/>
          </p:nvSpPr>
          <p:spPr bwMode="auto">
            <a:xfrm>
              <a:off x="7756914" y="5605258"/>
              <a:ext cx="13203" cy="15844"/>
            </a:xfrm>
            <a:custGeom>
              <a:avLst/>
              <a:gdLst>
                <a:gd name="T0" fmla="*/ 3 w 12"/>
                <a:gd name="T1" fmla="*/ 3 h 14"/>
                <a:gd name="T2" fmla="*/ 11 w 12"/>
                <a:gd name="T3" fmla="*/ 2 h 14"/>
                <a:gd name="T4" fmla="*/ 12 w 12"/>
                <a:gd name="T5" fmla="*/ 2 h 14"/>
                <a:gd name="T6" fmla="*/ 11 w 12"/>
                <a:gd name="T7" fmla="*/ 1 h 14"/>
                <a:gd name="T8" fmla="*/ 2 w 12"/>
                <a:gd name="T9" fmla="*/ 2 h 14"/>
                <a:gd name="T10" fmla="*/ 4 w 12"/>
                <a:gd name="T11" fmla="*/ 14 h 14"/>
                <a:gd name="T12" fmla="*/ 3 w 12"/>
                <a:gd name="T13" fmla="*/ 3 h 14"/>
              </a:gdLst>
              <a:ahLst/>
              <a:cxnLst>
                <a:cxn ang="0">
                  <a:pos x="T0" y="T1"/>
                </a:cxn>
                <a:cxn ang="0">
                  <a:pos x="T2" y="T3"/>
                </a:cxn>
                <a:cxn ang="0">
                  <a:pos x="T4" y="T5"/>
                </a:cxn>
                <a:cxn ang="0">
                  <a:pos x="T6" y="T7"/>
                </a:cxn>
                <a:cxn ang="0">
                  <a:pos x="T8" y="T9"/>
                </a:cxn>
                <a:cxn ang="0">
                  <a:pos x="T10" y="T11"/>
                </a:cxn>
                <a:cxn ang="0">
                  <a:pos x="T12" y="T13"/>
                </a:cxn>
              </a:cxnLst>
              <a:rect l="0" t="0" r="r" b="b"/>
              <a:pathLst>
                <a:path w="12" h="14">
                  <a:moveTo>
                    <a:pt x="3" y="3"/>
                  </a:moveTo>
                  <a:cubicBezTo>
                    <a:pt x="4" y="2"/>
                    <a:pt x="10" y="1"/>
                    <a:pt x="11" y="2"/>
                  </a:cubicBezTo>
                  <a:cubicBezTo>
                    <a:pt x="12" y="2"/>
                    <a:pt x="12" y="2"/>
                    <a:pt x="12" y="2"/>
                  </a:cubicBezTo>
                  <a:cubicBezTo>
                    <a:pt x="11" y="2"/>
                    <a:pt x="11" y="1"/>
                    <a:pt x="11" y="1"/>
                  </a:cubicBezTo>
                  <a:cubicBezTo>
                    <a:pt x="9" y="0"/>
                    <a:pt x="3" y="1"/>
                    <a:pt x="2" y="2"/>
                  </a:cubicBezTo>
                  <a:cubicBezTo>
                    <a:pt x="0" y="5"/>
                    <a:pt x="1" y="12"/>
                    <a:pt x="4" y="14"/>
                  </a:cubicBezTo>
                  <a:cubicBezTo>
                    <a:pt x="2" y="11"/>
                    <a:pt x="1" y="5"/>
                    <a:pt x="3" y="3"/>
                  </a:cubicBezTo>
                  <a:close/>
                </a:path>
              </a:pathLst>
            </a:custGeom>
            <a:solidFill>
              <a:srgbClr val="A4C7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41" name="Freeform 279">
              <a:extLst>
                <a:ext uri="{FF2B5EF4-FFF2-40B4-BE49-F238E27FC236}">
                  <a16:creationId xmlns:a16="http://schemas.microsoft.com/office/drawing/2014/main" id="{73F702E0-FBE0-E062-8FD8-E76928B0EAA9}"/>
                </a:ext>
              </a:extLst>
            </p:cNvPr>
            <p:cNvSpPr>
              <a:spLocks/>
            </p:cNvSpPr>
            <p:nvPr/>
          </p:nvSpPr>
          <p:spPr bwMode="auto">
            <a:xfrm>
              <a:off x="7849338" y="5590734"/>
              <a:ext cx="11883" cy="15844"/>
            </a:xfrm>
            <a:custGeom>
              <a:avLst/>
              <a:gdLst>
                <a:gd name="T0" fmla="*/ 2 w 11"/>
                <a:gd name="T1" fmla="*/ 3 h 14"/>
                <a:gd name="T2" fmla="*/ 11 w 11"/>
                <a:gd name="T3" fmla="*/ 2 h 14"/>
                <a:gd name="T4" fmla="*/ 11 w 11"/>
                <a:gd name="T5" fmla="*/ 2 h 14"/>
                <a:gd name="T6" fmla="*/ 10 w 11"/>
                <a:gd name="T7" fmla="*/ 1 h 14"/>
                <a:gd name="T8" fmla="*/ 1 w 11"/>
                <a:gd name="T9" fmla="*/ 2 h 14"/>
                <a:gd name="T10" fmla="*/ 3 w 11"/>
                <a:gd name="T11" fmla="*/ 14 h 14"/>
                <a:gd name="T12" fmla="*/ 2 w 11"/>
                <a:gd name="T13" fmla="*/ 3 h 14"/>
              </a:gdLst>
              <a:ahLst/>
              <a:cxnLst>
                <a:cxn ang="0">
                  <a:pos x="T0" y="T1"/>
                </a:cxn>
                <a:cxn ang="0">
                  <a:pos x="T2" y="T3"/>
                </a:cxn>
                <a:cxn ang="0">
                  <a:pos x="T4" y="T5"/>
                </a:cxn>
                <a:cxn ang="0">
                  <a:pos x="T6" y="T7"/>
                </a:cxn>
                <a:cxn ang="0">
                  <a:pos x="T8" y="T9"/>
                </a:cxn>
                <a:cxn ang="0">
                  <a:pos x="T10" y="T11"/>
                </a:cxn>
                <a:cxn ang="0">
                  <a:pos x="T12" y="T13"/>
                </a:cxn>
              </a:cxnLst>
              <a:rect l="0" t="0" r="r" b="b"/>
              <a:pathLst>
                <a:path w="11" h="14">
                  <a:moveTo>
                    <a:pt x="2" y="3"/>
                  </a:moveTo>
                  <a:cubicBezTo>
                    <a:pt x="3" y="1"/>
                    <a:pt x="9" y="0"/>
                    <a:pt x="11" y="2"/>
                  </a:cubicBezTo>
                  <a:cubicBezTo>
                    <a:pt x="11" y="2"/>
                    <a:pt x="11" y="2"/>
                    <a:pt x="11" y="2"/>
                  </a:cubicBezTo>
                  <a:cubicBezTo>
                    <a:pt x="11" y="2"/>
                    <a:pt x="10" y="1"/>
                    <a:pt x="10" y="1"/>
                  </a:cubicBezTo>
                  <a:cubicBezTo>
                    <a:pt x="8" y="0"/>
                    <a:pt x="3" y="0"/>
                    <a:pt x="1" y="2"/>
                  </a:cubicBezTo>
                  <a:cubicBezTo>
                    <a:pt x="0" y="4"/>
                    <a:pt x="1" y="12"/>
                    <a:pt x="3" y="14"/>
                  </a:cubicBezTo>
                  <a:cubicBezTo>
                    <a:pt x="1" y="11"/>
                    <a:pt x="1" y="5"/>
                    <a:pt x="2" y="3"/>
                  </a:cubicBezTo>
                  <a:close/>
                </a:path>
              </a:pathLst>
            </a:custGeom>
            <a:solidFill>
              <a:srgbClr val="A4C7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42" name="Freeform 280">
              <a:extLst>
                <a:ext uri="{FF2B5EF4-FFF2-40B4-BE49-F238E27FC236}">
                  <a16:creationId xmlns:a16="http://schemas.microsoft.com/office/drawing/2014/main" id="{493A38A9-6506-4EDD-CBB8-C64568CA9090}"/>
                </a:ext>
              </a:extLst>
            </p:cNvPr>
            <p:cNvSpPr>
              <a:spLocks/>
            </p:cNvSpPr>
            <p:nvPr/>
          </p:nvSpPr>
          <p:spPr bwMode="auto">
            <a:xfrm>
              <a:off x="7788602" y="5599976"/>
              <a:ext cx="11883" cy="15844"/>
            </a:xfrm>
            <a:custGeom>
              <a:avLst/>
              <a:gdLst>
                <a:gd name="T0" fmla="*/ 2 w 11"/>
                <a:gd name="T1" fmla="*/ 4 h 15"/>
                <a:gd name="T2" fmla="*/ 10 w 11"/>
                <a:gd name="T3" fmla="*/ 3 h 15"/>
                <a:gd name="T4" fmla="*/ 11 w 11"/>
                <a:gd name="T5" fmla="*/ 3 h 15"/>
                <a:gd name="T6" fmla="*/ 10 w 11"/>
                <a:gd name="T7" fmla="*/ 2 h 15"/>
                <a:gd name="T8" fmla="*/ 1 w 11"/>
                <a:gd name="T9" fmla="*/ 3 h 15"/>
                <a:gd name="T10" fmla="*/ 3 w 11"/>
                <a:gd name="T11" fmla="*/ 15 h 15"/>
                <a:gd name="T12" fmla="*/ 2 w 11"/>
                <a:gd name="T13" fmla="*/ 4 h 15"/>
              </a:gdLst>
              <a:ahLst/>
              <a:cxnLst>
                <a:cxn ang="0">
                  <a:pos x="T0" y="T1"/>
                </a:cxn>
                <a:cxn ang="0">
                  <a:pos x="T2" y="T3"/>
                </a:cxn>
                <a:cxn ang="0">
                  <a:pos x="T4" y="T5"/>
                </a:cxn>
                <a:cxn ang="0">
                  <a:pos x="T6" y="T7"/>
                </a:cxn>
                <a:cxn ang="0">
                  <a:pos x="T8" y="T9"/>
                </a:cxn>
                <a:cxn ang="0">
                  <a:pos x="T10" y="T11"/>
                </a:cxn>
                <a:cxn ang="0">
                  <a:pos x="T12" y="T13"/>
                </a:cxn>
              </a:cxnLst>
              <a:rect l="0" t="0" r="r" b="b"/>
              <a:pathLst>
                <a:path w="11" h="15">
                  <a:moveTo>
                    <a:pt x="2" y="4"/>
                  </a:moveTo>
                  <a:cubicBezTo>
                    <a:pt x="3" y="2"/>
                    <a:pt x="9" y="1"/>
                    <a:pt x="10" y="3"/>
                  </a:cubicBezTo>
                  <a:cubicBezTo>
                    <a:pt x="11" y="3"/>
                    <a:pt x="11" y="3"/>
                    <a:pt x="11" y="3"/>
                  </a:cubicBezTo>
                  <a:cubicBezTo>
                    <a:pt x="11" y="2"/>
                    <a:pt x="10" y="2"/>
                    <a:pt x="10" y="2"/>
                  </a:cubicBezTo>
                  <a:cubicBezTo>
                    <a:pt x="8" y="0"/>
                    <a:pt x="3" y="1"/>
                    <a:pt x="1" y="3"/>
                  </a:cubicBezTo>
                  <a:cubicBezTo>
                    <a:pt x="0" y="5"/>
                    <a:pt x="0" y="13"/>
                    <a:pt x="3" y="15"/>
                  </a:cubicBezTo>
                  <a:cubicBezTo>
                    <a:pt x="1" y="12"/>
                    <a:pt x="0" y="6"/>
                    <a:pt x="2" y="4"/>
                  </a:cubicBezTo>
                  <a:close/>
                </a:path>
              </a:pathLst>
            </a:custGeom>
            <a:solidFill>
              <a:srgbClr val="A4C7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43" name="Freeform 281">
              <a:extLst>
                <a:ext uri="{FF2B5EF4-FFF2-40B4-BE49-F238E27FC236}">
                  <a16:creationId xmlns:a16="http://schemas.microsoft.com/office/drawing/2014/main" id="{89DCB45B-C4CD-B299-3579-41E498297A0C}"/>
                </a:ext>
              </a:extLst>
            </p:cNvPr>
            <p:cNvSpPr>
              <a:spLocks/>
            </p:cNvSpPr>
            <p:nvPr/>
          </p:nvSpPr>
          <p:spPr bwMode="auto">
            <a:xfrm>
              <a:off x="7818970" y="5594695"/>
              <a:ext cx="11883" cy="17165"/>
            </a:xfrm>
            <a:custGeom>
              <a:avLst/>
              <a:gdLst>
                <a:gd name="T0" fmla="*/ 2 w 11"/>
                <a:gd name="T1" fmla="*/ 3 h 15"/>
                <a:gd name="T2" fmla="*/ 11 w 11"/>
                <a:gd name="T3" fmla="*/ 2 h 15"/>
                <a:gd name="T4" fmla="*/ 11 w 11"/>
                <a:gd name="T5" fmla="*/ 3 h 15"/>
                <a:gd name="T6" fmla="*/ 10 w 11"/>
                <a:gd name="T7" fmla="*/ 1 h 15"/>
                <a:gd name="T8" fmla="*/ 1 w 11"/>
                <a:gd name="T9" fmla="*/ 2 h 15"/>
                <a:gd name="T10" fmla="*/ 3 w 11"/>
                <a:gd name="T11" fmla="*/ 15 h 15"/>
                <a:gd name="T12" fmla="*/ 2 w 11"/>
                <a:gd name="T13" fmla="*/ 3 h 15"/>
              </a:gdLst>
              <a:ahLst/>
              <a:cxnLst>
                <a:cxn ang="0">
                  <a:pos x="T0" y="T1"/>
                </a:cxn>
                <a:cxn ang="0">
                  <a:pos x="T2" y="T3"/>
                </a:cxn>
                <a:cxn ang="0">
                  <a:pos x="T4" y="T5"/>
                </a:cxn>
                <a:cxn ang="0">
                  <a:pos x="T6" y="T7"/>
                </a:cxn>
                <a:cxn ang="0">
                  <a:pos x="T8" y="T9"/>
                </a:cxn>
                <a:cxn ang="0">
                  <a:pos x="T10" y="T11"/>
                </a:cxn>
                <a:cxn ang="0">
                  <a:pos x="T12" y="T13"/>
                </a:cxn>
              </a:cxnLst>
              <a:rect l="0" t="0" r="r" b="b"/>
              <a:pathLst>
                <a:path w="11" h="15">
                  <a:moveTo>
                    <a:pt x="2" y="3"/>
                  </a:moveTo>
                  <a:cubicBezTo>
                    <a:pt x="3" y="2"/>
                    <a:pt x="9" y="1"/>
                    <a:pt x="11" y="2"/>
                  </a:cubicBezTo>
                  <a:cubicBezTo>
                    <a:pt x="11" y="2"/>
                    <a:pt x="11" y="2"/>
                    <a:pt x="11" y="3"/>
                  </a:cubicBezTo>
                  <a:cubicBezTo>
                    <a:pt x="11" y="2"/>
                    <a:pt x="10" y="1"/>
                    <a:pt x="10" y="1"/>
                  </a:cubicBezTo>
                  <a:cubicBezTo>
                    <a:pt x="8" y="0"/>
                    <a:pt x="3" y="1"/>
                    <a:pt x="1" y="2"/>
                  </a:cubicBezTo>
                  <a:cubicBezTo>
                    <a:pt x="0" y="5"/>
                    <a:pt x="0" y="12"/>
                    <a:pt x="3" y="15"/>
                  </a:cubicBezTo>
                  <a:cubicBezTo>
                    <a:pt x="1" y="12"/>
                    <a:pt x="1" y="6"/>
                    <a:pt x="2" y="3"/>
                  </a:cubicBezTo>
                  <a:close/>
                </a:path>
              </a:pathLst>
            </a:custGeom>
            <a:solidFill>
              <a:srgbClr val="A4C7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44" name="Freeform 282">
              <a:extLst>
                <a:ext uri="{FF2B5EF4-FFF2-40B4-BE49-F238E27FC236}">
                  <a16:creationId xmlns:a16="http://schemas.microsoft.com/office/drawing/2014/main" id="{BE791952-DF31-A8A0-3B03-B89A2BA48991}"/>
                </a:ext>
              </a:extLst>
            </p:cNvPr>
            <p:cNvSpPr>
              <a:spLocks/>
            </p:cNvSpPr>
            <p:nvPr/>
          </p:nvSpPr>
          <p:spPr bwMode="auto">
            <a:xfrm>
              <a:off x="7726546" y="5609219"/>
              <a:ext cx="13203" cy="17165"/>
            </a:xfrm>
            <a:custGeom>
              <a:avLst/>
              <a:gdLst>
                <a:gd name="T0" fmla="*/ 3 w 12"/>
                <a:gd name="T1" fmla="*/ 4 h 15"/>
                <a:gd name="T2" fmla="*/ 11 w 12"/>
                <a:gd name="T3" fmla="*/ 2 h 15"/>
                <a:gd name="T4" fmla="*/ 12 w 12"/>
                <a:gd name="T5" fmla="*/ 3 h 15"/>
                <a:gd name="T6" fmla="*/ 11 w 12"/>
                <a:gd name="T7" fmla="*/ 1 h 15"/>
                <a:gd name="T8" fmla="*/ 2 w 12"/>
                <a:gd name="T9" fmla="*/ 3 h 15"/>
                <a:gd name="T10" fmla="*/ 4 w 12"/>
                <a:gd name="T11" fmla="*/ 15 h 15"/>
                <a:gd name="T12" fmla="*/ 3 w 12"/>
                <a:gd name="T13" fmla="*/ 4 h 15"/>
              </a:gdLst>
              <a:ahLst/>
              <a:cxnLst>
                <a:cxn ang="0">
                  <a:pos x="T0" y="T1"/>
                </a:cxn>
                <a:cxn ang="0">
                  <a:pos x="T2" y="T3"/>
                </a:cxn>
                <a:cxn ang="0">
                  <a:pos x="T4" y="T5"/>
                </a:cxn>
                <a:cxn ang="0">
                  <a:pos x="T6" y="T7"/>
                </a:cxn>
                <a:cxn ang="0">
                  <a:pos x="T8" y="T9"/>
                </a:cxn>
                <a:cxn ang="0">
                  <a:pos x="T10" y="T11"/>
                </a:cxn>
                <a:cxn ang="0">
                  <a:pos x="T12" y="T13"/>
                </a:cxn>
              </a:cxnLst>
              <a:rect l="0" t="0" r="r" b="b"/>
              <a:pathLst>
                <a:path w="12" h="15">
                  <a:moveTo>
                    <a:pt x="3" y="4"/>
                  </a:moveTo>
                  <a:cubicBezTo>
                    <a:pt x="4" y="2"/>
                    <a:pt x="10" y="1"/>
                    <a:pt x="11" y="2"/>
                  </a:cubicBezTo>
                  <a:cubicBezTo>
                    <a:pt x="11" y="2"/>
                    <a:pt x="12" y="3"/>
                    <a:pt x="12" y="3"/>
                  </a:cubicBezTo>
                  <a:cubicBezTo>
                    <a:pt x="11" y="2"/>
                    <a:pt x="11" y="2"/>
                    <a:pt x="11" y="1"/>
                  </a:cubicBezTo>
                  <a:cubicBezTo>
                    <a:pt x="9" y="0"/>
                    <a:pt x="3" y="1"/>
                    <a:pt x="2" y="3"/>
                  </a:cubicBezTo>
                  <a:cubicBezTo>
                    <a:pt x="0" y="5"/>
                    <a:pt x="1" y="13"/>
                    <a:pt x="4" y="15"/>
                  </a:cubicBezTo>
                  <a:cubicBezTo>
                    <a:pt x="2" y="12"/>
                    <a:pt x="1" y="6"/>
                    <a:pt x="3" y="4"/>
                  </a:cubicBezTo>
                  <a:close/>
                </a:path>
              </a:pathLst>
            </a:custGeom>
            <a:solidFill>
              <a:srgbClr val="A4C7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45" name="Freeform 283">
              <a:extLst>
                <a:ext uri="{FF2B5EF4-FFF2-40B4-BE49-F238E27FC236}">
                  <a16:creationId xmlns:a16="http://schemas.microsoft.com/office/drawing/2014/main" id="{00BFB20C-FC68-A633-6565-5EC50EC32807}"/>
                </a:ext>
              </a:extLst>
            </p:cNvPr>
            <p:cNvSpPr>
              <a:spLocks/>
            </p:cNvSpPr>
            <p:nvPr/>
          </p:nvSpPr>
          <p:spPr bwMode="auto">
            <a:xfrm>
              <a:off x="7664489" y="5619782"/>
              <a:ext cx="13203" cy="15844"/>
            </a:xfrm>
            <a:custGeom>
              <a:avLst/>
              <a:gdLst>
                <a:gd name="T0" fmla="*/ 3 w 12"/>
                <a:gd name="T1" fmla="*/ 3 h 15"/>
                <a:gd name="T2" fmla="*/ 11 w 12"/>
                <a:gd name="T3" fmla="*/ 2 h 15"/>
                <a:gd name="T4" fmla="*/ 12 w 12"/>
                <a:gd name="T5" fmla="*/ 3 h 15"/>
                <a:gd name="T6" fmla="*/ 10 w 12"/>
                <a:gd name="T7" fmla="*/ 1 h 15"/>
                <a:gd name="T8" fmla="*/ 2 w 12"/>
                <a:gd name="T9" fmla="*/ 2 h 15"/>
                <a:gd name="T10" fmla="*/ 3 w 12"/>
                <a:gd name="T11" fmla="*/ 15 h 15"/>
                <a:gd name="T12" fmla="*/ 3 w 12"/>
                <a:gd name="T13" fmla="*/ 3 h 15"/>
              </a:gdLst>
              <a:ahLst/>
              <a:cxnLst>
                <a:cxn ang="0">
                  <a:pos x="T0" y="T1"/>
                </a:cxn>
                <a:cxn ang="0">
                  <a:pos x="T2" y="T3"/>
                </a:cxn>
                <a:cxn ang="0">
                  <a:pos x="T4" y="T5"/>
                </a:cxn>
                <a:cxn ang="0">
                  <a:pos x="T6" y="T7"/>
                </a:cxn>
                <a:cxn ang="0">
                  <a:pos x="T8" y="T9"/>
                </a:cxn>
                <a:cxn ang="0">
                  <a:pos x="T10" y="T11"/>
                </a:cxn>
                <a:cxn ang="0">
                  <a:pos x="T12" y="T13"/>
                </a:cxn>
              </a:cxnLst>
              <a:rect l="0" t="0" r="r" b="b"/>
              <a:pathLst>
                <a:path w="12" h="15">
                  <a:moveTo>
                    <a:pt x="3" y="3"/>
                  </a:moveTo>
                  <a:cubicBezTo>
                    <a:pt x="4" y="2"/>
                    <a:pt x="9" y="1"/>
                    <a:pt x="11" y="2"/>
                  </a:cubicBezTo>
                  <a:cubicBezTo>
                    <a:pt x="11" y="2"/>
                    <a:pt x="11" y="2"/>
                    <a:pt x="12" y="3"/>
                  </a:cubicBezTo>
                  <a:cubicBezTo>
                    <a:pt x="11" y="2"/>
                    <a:pt x="11" y="1"/>
                    <a:pt x="10" y="1"/>
                  </a:cubicBezTo>
                  <a:cubicBezTo>
                    <a:pt x="9" y="0"/>
                    <a:pt x="3" y="1"/>
                    <a:pt x="2" y="2"/>
                  </a:cubicBezTo>
                  <a:cubicBezTo>
                    <a:pt x="0" y="5"/>
                    <a:pt x="1" y="12"/>
                    <a:pt x="3" y="15"/>
                  </a:cubicBezTo>
                  <a:cubicBezTo>
                    <a:pt x="2" y="12"/>
                    <a:pt x="1" y="6"/>
                    <a:pt x="3" y="3"/>
                  </a:cubicBezTo>
                  <a:close/>
                </a:path>
              </a:pathLst>
            </a:custGeom>
            <a:solidFill>
              <a:srgbClr val="A4C7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46" name="Freeform 284">
              <a:extLst>
                <a:ext uri="{FF2B5EF4-FFF2-40B4-BE49-F238E27FC236}">
                  <a16:creationId xmlns:a16="http://schemas.microsoft.com/office/drawing/2014/main" id="{C8A4B04F-66DF-EDDF-BC56-80D72DEFAB4B}"/>
                </a:ext>
              </a:extLst>
            </p:cNvPr>
            <p:cNvSpPr>
              <a:spLocks/>
            </p:cNvSpPr>
            <p:nvPr/>
          </p:nvSpPr>
          <p:spPr bwMode="auto">
            <a:xfrm>
              <a:off x="7879706" y="5585453"/>
              <a:ext cx="11883" cy="15844"/>
            </a:xfrm>
            <a:custGeom>
              <a:avLst/>
              <a:gdLst>
                <a:gd name="T0" fmla="*/ 2 w 11"/>
                <a:gd name="T1" fmla="*/ 4 h 15"/>
                <a:gd name="T2" fmla="*/ 11 w 11"/>
                <a:gd name="T3" fmla="*/ 2 h 15"/>
                <a:gd name="T4" fmla="*/ 11 w 11"/>
                <a:gd name="T5" fmla="*/ 3 h 15"/>
                <a:gd name="T6" fmla="*/ 10 w 11"/>
                <a:gd name="T7" fmla="*/ 1 h 15"/>
                <a:gd name="T8" fmla="*/ 2 w 11"/>
                <a:gd name="T9" fmla="*/ 3 h 15"/>
                <a:gd name="T10" fmla="*/ 3 w 11"/>
                <a:gd name="T11" fmla="*/ 15 h 15"/>
                <a:gd name="T12" fmla="*/ 2 w 11"/>
                <a:gd name="T13" fmla="*/ 4 h 15"/>
              </a:gdLst>
              <a:ahLst/>
              <a:cxnLst>
                <a:cxn ang="0">
                  <a:pos x="T0" y="T1"/>
                </a:cxn>
                <a:cxn ang="0">
                  <a:pos x="T2" y="T3"/>
                </a:cxn>
                <a:cxn ang="0">
                  <a:pos x="T4" y="T5"/>
                </a:cxn>
                <a:cxn ang="0">
                  <a:pos x="T6" y="T7"/>
                </a:cxn>
                <a:cxn ang="0">
                  <a:pos x="T8" y="T9"/>
                </a:cxn>
                <a:cxn ang="0">
                  <a:pos x="T10" y="T11"/>
                </a:cxn>
                <a:cxn ang="0">
                  <a:pos x="T12" y="T13"/>
                </a:cxn>
              </a:cxnLst>
              <a:rect l="0" t="0" r="r" b="b"/>
              <a:pathLst>
                <a:path w="11" h="15">
                  <a:moveTo>
                    <a:pt x="2" y="4"/>
                  </a:moveTo>
                  <a:cubicBezTo>
                    <a:pt x="4" y="2"/>
                    <a:pt x="9" y="1"/>
                    <a:pt x="11" y="2"/>
                  </a:cubicBezTo>
                  <a:cubicBezTo>
                    <a:pt x="11" y="2"/>
                    <a:pt x="11" y="3"/>
                    <a:pt x="11" y="3"/>
                  </a:cubicBezTo>
                  <a:cubicBezTo>
                    <a:pt x="11" y="2"/>
                    <a:pt x="10" y="2"/>
                    <a:pt x="10" y="1"/>
                  </a:cubicBezTo>
                  <a:cubicBezTo>
                    <a:pt x="8" y="0"/>
                    <a:pt x="3" y="1"/>
                    <a:pt x="2" y="3"/>
                  </a:cubicBezTo>
                  <a:cubicBezTo>
                    <a:pt x="0" y="5"/>
                    <a:pt x="1" y="13"/>
                    <a:pt x="3" y="15"/>
                  </a:cubicBezTo>
                  <a:cubicBezTo>
                    <a:pt x="1" y="12"/>
                    <a:pt x="1" y="6"/>
                    <a:pt x="2" y="4"/>
                  </a:cubicBezTo>
                  <a:close/>
                </a:path>
              </a:pathLst>
            </a:custGeom>
            <a:solidFill>
              <a:srgbClr val="A4C7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47" name="Freeform 285">
              <a:extLst>
                <a:ext uri="{FF2B5EF4-FFF2-40B4-BE49-F238E27FC236}">
                  <a16:creationId xmlns:a16="http://schemas.microsoft.com/office/drawing/2014/main" id="{646DF3FB-21E7-84F5-7809-BA5D5EC25E9D}"/>
                </a:ext>
              </a:extLst>
            </p:cNvPr>
            <p:cNvSpPr>
              <a:spLocks/>
            </p:cNvSpPr>
            <p:nvPr/>
          </p:nvSpPr>
          <p:spPr bwMode="auto">
            <a:xfrm>
              <a:off x="7694857" y="5614500"/>
              <a:ext cx="13203" cy="15844"/>
            </a:xfrm>
            <a:custGeom>
              <a:avLst/>
              <a:gdLst>
                <a:gd name="T0" fmla="*/ 3 w 12"/>
                <a:gd name="T1" fmla="*/ 3 h 14"/>
                <a:gd name="T2" fmla="*/ 11 w 12"/>
                <a:gd name="T3" fmla="*/ 2 h 14"/>
                <a:gd name="T4" fmla="*/ 12 w 12"/>
                <a:gd name="T5" fmla="*/ 2 h 14"/>
                <a:gd name="T6" fmla="*/ 10 w 12"/>
                <a:gd name="T7" fmla="*/ 1 h 14"/>
                <a:gd name="T8" fmla="*/ 2 w 12"/>
                <a:gd name="T9" fmla="*/ 2 h 14"/>
                <a:gd name="T10" fmla="*/ 4 w 12"/>
                <a:gd name="T11" fmla="*/ 14 h 14"/>
                <a:gd name="T12" fmla="*/ 3 w 12"/>
                <a:gd name="T13" fmla="*/ 3 h 14"/>
              </a:gdLst>
              <a:ahLst/>
              <a:cxnLst>
                <a:cxn ang="0">
                  <a:pos x="T0" y="T1"/>
                </a:cxn>
                <a:cxn ang="0">
                  <a:pos x="T2" y="T3"/>
                </a:cxn>
                <a:cxn ang="0">
                  <a:pos x="T4" y="T5"/>
                </a:cxn>
                <a:cxn ang="0">
                  <a:pos x="T6" y="T7"/>
                </a:cxn>
                <a:cxn ang="0">
                  <a:pos x="T8" y="T9"/>
                </a:cxn>
                <a:cxn ang="0">
                  <a:pos x="T10" y="T11"/>
                </a:cxn>
                <a:cxn ang="0">
                  <a:pos x="T12" y="T13"/>
                </a:cxn>
              </a:cxnLst>
              <a:rect l="0" t="0" r="r" b="b"/>
              <a:pathLst>
                <a:path w="12" h="14">
                  <a:moveTo>
                    <a:pt x="3" y="3"/>
                  </a:moveTo>
                  <a:cubicBezTo>
                    <a:pt x="4" y="1"/>
                    <a:pt x="10" y="0"/>
                    <a:pt x="11" y="2"/>
                  </a:cubicBezTo>
                  <a:cubicBezTo>
                    <a:pt x="11" y="2"/>
                    <a:pt x="11" y="2"/>
                    <a:pt x="12" y="2"/>
                  </a:cubicBezTo>
                  <a:cubicBezTo>
                    <a:pt x="11" y="2"/>
                    <a:pt x="11" y="1"/>
                    <a:pt x="10" y="1"/>
                  </a:cubicBezTo>
                  <a:cubicBezTo>
                    <a:pt x="9" y="0"/>
                    <a:pt x="3" y="0"/>
                    <a:pt x="2" y="2"/>
                  </a:cubicBezTo>
                  <a:cubicBezTo>
                    <a:pt x="0" y="4"/>
                    <a:pt x="1" y="12"/>
                    <a:pt x="4" y="14"/>
                  </a:cubicBezTo>
                  <a:cubicBezTo>
                    <a:pt x="2" y="11"/>
                    <a:pt x="1" y="5"/>
                    <a:pt x="3" y="3"/>
                  </a:cubicBezTo>
                  <a:close/>
                </a:path>
              </a:pathLst>
            </a:custGeom>
            <a:solidFill>
              <a:srgbClr val="A4C7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48" name="Freeform 286">
              <a:extLst>
                <a:ext uri="{FF2B5EF4-FFF2-40B4-BE49-F238E27FC236}">
                  <a16:creationId xmlns:a16="http://schemas.microsoft.com/office/drawing/2014/main" id="{4DBA8474-80FD-5EB2-8505-AF3B8BDE4F01}"/>
                </a:ext>
              </a:extLst>
            </p:cNvPr>
            <p:cNvSpPr>
              <a:spLocks/>
            </p:cNvSpPr>
            <p:nvPr/>
          </p:nvSpPr>
          <p:spPr bwMode="auto">
            <a:xfrm>
              <a:off x="8063234" y="5556405"/>
              <a:ext cx="13203" cy="15844"/>
            </a:xfrm>
            <a:custGeom>
              <a:avLst/>
              <a:gdLst>
                <a:gd name="T0" fmla="*/ 3 w 12"/>
                <a:gd name="T1" fmla="*/ 3 h 14"/>
                <a:gd name="T2" fmla="*/ 11 w 12"/>
                <a:gd name="T3" fmla="*/ 2 h 14"/>
                <a:gd name="T4" fmla="*/ 12 w 12"/>
                <a:gd name="T5" fmla="*/ 2 h 14"/>
                <a:gd name="T6" fmla="*/ 10 w 12"/>
                <a:gd name="T7" fmla="*/ 1 h 14"/>
                <a:gd name="T8" fmla="*/ 2 w 12"/>
                <a:gd name="T9" fmla="*/ 2 h 14"/>
                <a:gd name="T10" fmla="*/ 4 w 12"/>
                <a:gd name="T11" fmla="*/ 14 h 14"/>
                <a:gd name="T12" fmla="*/ 3 w 12"/>
                <a:gd name="T13" fmla="*/ 3 h 14"/>
              </a:gdLst>
              <a:ahLst/>
              <a:cxnLst>
                <a:cxn ang="0">
                  <a:pos x="T0" y="T1"/>
                </a:cxn>
                <a:cxn ang="0">
                  <a:pos x="T2" y="T3"/>
                </a:cxn>
                <a:cxn ang="0">
                  <a:pos x="T4" y="T5"/>
                </a:cxn>
                <a:cxn ang="0">
                  <a:pos x="T6" y="T7"/>
                </a:cxn>
                <a:cxn ang="0">
                  <a:pos x="T8" y="T9"/>
                </a:cxn>
                <a:cxn ang="0">
                  <a:pos x="T10" y="T11"/>
                </a:cxn>
                <a:cxn ang="0">
                  <a:pos x="T12" y="T13"/>
                </a:cxn>
              </a:cxnLst>
              <a:rect l="0" t="0" r="r" b="b"/>
              <a:pathLst>
                <a:path w="12" h="14">
                  <a:moveTo>
                    <a:pt x="3" y="3"/>
                  </a:moveTo>
                  <a:cubicBezTo>
                    <a:pt x="4" y="2"/>
                    <a:pt x="9" y="1"/>
                    <a:pt x="11" y="2"/>
                  </a:cubicBezTo>
                  <a:cubicBezTo>
                    <a:pt x="11" y="2"/>
                    <a:pt x="11" y="2"/>
                    <a:pt x="12" y="2"/>
                  </a:cubicBezTo>
                  <a:cubicBezTo>
                    <a:pt x="11" y="2"/>
                    <a:pt x="11" y="1"/>
                    <a:pt x="10" y="1"/>
                  </a:cubicBezTo>
                  <a:cubicBezTo>
                    <a:pt x="9" y="0"/>
                    <a:pt x="3" y="1"/>
                    <a:pt x="2" y="2"/>
                  </a:cubicBezTo>
                  <a:cubicBezTo>
                    <a:pt x="0" y="5"/>
                    <a:pt x="1" y="12"/>
                    <a:pt x="4" y="14"/>
                  </a:cubicBezTo>
                  <a:cubicBezTo>
                    <a:pt x="2" y="11"/>
                    <a:pt x="1" y="5"/>
                    <a:pt x="3" y="3"/>
                  </a:cubicBezTo>
                  <a:close/>
                </a:path>
              </a:pathLst>
            </a:custGeom>
            <a:solidFill>
              <a:srgbClr val="A4C7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49" name="Freeform 287">
              <a:extLst>
                <a:ext uri="{FF2B5EF4-FFF2-40B4-BE49-F238E27FC236}">
                  <a16:creationId xmlns:a16="http://schemas.microsoft.com/office/drawing/2014/main" id="{D10A54ED-2E48-7085-446B-A5F06A099C5B}"/>
                </a:ext>
              </a:extLst>
            </p:cNvPr>
            <p:cNvSpPr>
              <a:spLocks/>
            </p:cNvSpPr>
            <p:nvPr/>
          </p:nvSpPr>
          <p:spPr bwMode="auto">
            <a:xfrm>
              <a:off x="8093602" y="5551124"/>
              <a:ext cx="13203" cy="15844"/>
            </a:xfrm>
            <a:custGeom>
              <a:avLst/>
              <a:gdLst>
                <a:gd name="T0" fmla="*/ 3 w 12"/>
                <a:gd name="T1" fmla="*/ 4 h 15"/>
                <a:gd name="T2" fmla="*/ 11 w 12"/>
                <a:gd name="T3" fmla="*/ 3 h 15"/>
                <a:gd name="T4" fmla="*/ 12 w 12"/>
                <a:gd name="T5" fmla="*/ 3 h 15"/>
                <a:gd name="T6" fmla="*/ 11 w 12"/>
                <a:gd name="T7" fmla="*/ 2 h 15"/>
                <a:gd name="T8" fmla="*/ 2 w 12"/>
                <a:gd name="T9" fmla="*/ 3 h 15"/>
                <a:gd name="T10" fmla="*/ 4 w 12"/>
                <a:gd name="T11" fmla="*/ 15 h 15"/>
                <a:gd name="T12" fmla="*/ 3 w 12"/>
                <a:gd name="T13" fmla="*/ 4 h 15"/>
              </a:gdLst>
              <a:ahLst/>
              <a:cxnLst>
                <a:cxn ang="0">
                  <a:pos x="T0" y="T1"/>
                </a:cxn>
                <a:cxn ang="0">
                  <a:pos x="T2" y="T3"/>
                </a:cxn>
                <a:cxn ang="0">
                  <a:pos x="T4" y="T5"/>
                </a:cxn>
                <a:cxn ang="0">
                  <a:pos x="T6" y="T7"/>
                </a:cxn>
                <a:cxn ang="0">
                  <a:pos x="T8" y="T9"/>
                </a:cxn>
                <a:cxn ang="0">
                  <a:pos x="T10" y="T11"/>
                </a:cxn>
                <a:cxn ang="0">
                  <a:pos x="T12" y="T13"/>
                </a:cxn>
              </a:cxnLst>
              <a:rect l="0" t="0" r="r" b="b"/>
              <a:pathLst>
                <a:path w="12" h="15">
                  <a:moveTo>
                    <a:pt x="3" y="4"/>
                  </a:moveTo>
                  <a:cubicBezTo>
                    <a:pt x="4" y="2"/>
                    <a:pt x="10" y="1"/>
                    <a:pt x="11" y="3"/>
                  </a:cubicBezTo>
                  <a:cubicBezTo>
                    <a:pt x="11" y="3"/>
                    <a:pt x="12" y="3"/>
                    <a:pt x="12" y="3"/>
                  </a:cubicBezTo>
                  <a:cubicBezTo>
                    <a:pt x="11" y="2"/>
                    <a:pt x="11" y="2"/>
                    <a:pt x="11" y="2"/>
                  </a:cubicBezTo>
                  <a:cubicBezTo>
                    <a:pt x="9" y="0"/>
                    <a:pt x="3" y="1"/>
                    <a:pt x="2" y="3"/>
                  </a:cubicBezTo>
                  <a:cubicBezTo>
                    <a:pt x="0" y="5"/>
                    <a:pt x="1" y="13"/>
                    <a:pt x="4" y="15"/>
                  </a:cubicBezTo>
                  <a:cubicBezTo>
                    <a:pt x="2" y="12"/>
                    <a:pt x="1" y="6"/>
                    <a:pt x="3" y="4"/>
                  </a:cubicBezTo>
                  <a:close/>
                </a:path>
              </a:pathLst>
            </a:custGeom>
            <a:solidFill>
              <a:srgbClr val="A4C7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50" name="Freeform 288">
              <a:extLst>
                <a:ext uri="{FF2B5EF4-FFF2-40B4-BE49-F238E27FC236}">
                  <a16:creationId xmlns:a16="http://schemas.microsoft.com/office/drawing/2014/main" id="{A9B5E2E2-E054-50C6-DC70-ED5278F63032}"/>
                </a:ext>
              </a:extLst>
            </p:cNvPr>
            <p:cNvSpPr>
              <a:spLocks/>
            </p:cNvSpPr>
            <p:nvPr/>
          </p:nvSpPr>
          <p:spPr bwMode="auto">
            <a:xfrm>
              <a:off x="8123970" y="5547163"/>
              <a:ext cx="13203" cy="15844"/>
            </a:xfrm>
            <a:custGeom>
              <a:avLst/>
              <a:gdLst>
                <a:gd name="T0" fmla="*/ 3 w 12"/>
                <a:gd name="T1" fmla="*/ 3 h 15"/>
                <a:gd name="T2" fmla="*/ 11 w 12"/>
                <a:gd name="T3" fmla="*/ 2 h 15"/>
                <a:gd name="T4" fmla="*/ 12 w 12"/>
                <a:gd name="T5" fmla="*/ 3 h 15"/>
                <a:gd name="T6" fmla="*/ 11 w 12"/>
                <a:gd name="T7" fmla="*/ 1 h 15"/>
                <a:gd name="T8" fmla="*/ 2 w 12"/>
                <a:gd name="T9" fmla="*/ 2 h 15"/>
                <a:gd name="T10" fmla="*/ 4 w 12"/>
                <a:gd name="T11" fmla="*/ 15 h 15"/>
                <a:gd name="T12" fmla="*/ 3 w 12"/>
                <a:gd name="T13" fmla="*/ 3 h 15"/>
              </a:gdLst>
              <a:ahLst/>
              <a:cxnLst>
                <a:cxn ang="0">
                  <a:pos x="T0" y="T1"/>
                </a:cxn>
                <a:cxn ang="0">
                  <a:pos x="T2" y="T3"/>
                </a:cxn>
                <a:cxn ang="0">
                  <a:pos x="T4" y="T5"/>
                </a:cxn>
                <a:cxn ang="0">
                  <a:pos x="T6" y="T7"/>
                </a:cxn>
                <a:cxn ang="0">
                  <a:pos x="T8" y="T9"/>
                </a:cxn>
                <a:cxn ang="0">
                  <a:pos x="T10" y="T11"/>
                </a:cxn>
                <a:cxn ang="0">
                  <a:pos x="T12" y="T13"/>
                </a:cxn>
              </a:cxnLst>
              <a:rect l="0" t="0" r="r" b="b"/>
              <a:pathLst>
                <a:path w="12" h="15">
                  <a:moveTo>
                    <a:pt x="3" y="3"/>
                  </a:moveTo>
                  <a:cubicBezTo>
                    <a:pt x="4" y="2"/>
                    <a:pt x="10" y="1"/>
                    <a:pt x="11" y="2"/>
                  </a:cubicBezTo>
                  <a:cubicBezTo>
                    <a:pt x="12" y="2"/>
                    <a:pt x="12" y="2"/>
                    <a:pt x="12" y="3"/>
                  </a:cubicBezTo>
                  <a:cubicBezTo>
                    <a:pt x="11" y="2"/>
                    <a:pt x="11" y="1"/>
                    <a:pt x="11" y="1"/>
                  </a:cubicBezTo>
                  <a:cubicBezTo>
                    <a:pt x="9" y="0"/>
                    <a:pt x="3" y="1"/>
                    <a:pt x="2" y="2"/>
                  </a:cubicBezTo>
                  <a:cubicBezTo>
                    <a:pt x="0" y="5"/>
                    <a:pt x="1" y="12"/>
                    <a:pt x="4" y="15"/>
                  </a:cubicBezTo>
                  <a:cubicBezTo>
                    <a:pt x="2" y="12"/>
                    <a:pt x="1" y="6"/>
                    <a:pt x="3" y="3"/>
                  </a:cubicBezTo>
                  <a:close/>
                </a:path>
              </a:pathLst>
            </a:custGeom>
            <a:solidFill>
              <a:srgbClr val="A4C7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51" name="Freeform 289">
              <a:extLst>
                <a:ext uri="{FF2B5EF4-FFF2-40B4-BE49-F238E27FC236}">
                  <a16:creationId xmlns:a16="http://schemas.microsoft.com/office/drawing/2014/main" id="{8BBD3132-DA25-9DFB-6C5F-2A88E5FECC5F}"/>
                </a:ext>
              </a:extLst>
            </p:cNvPr>
            <p:cNvSpPr>
              <a:spLocks/>
            </p:cNvSpPr>
            <p:nvPr/>
          </p:nvSpPr>
          <p:spPr bwMode="auto">
            <a:xfrm>
              <a:off x="8032866" y="5560366"/>
              <a:ext cx="13203" cy="17165"/>
            </a:xfrm>
            <a:custGeom>
              <a:avLst/>
              <a:gdLst>
                <a:gd name="T0" fmla="*/ 3 w 12"/>
                <a:gd name="T1" fmla="*/ 4 h 15"/>
                <a:gd name="T2" fmla="*/ 11 w 12"/>
                <a:gd name="T3" fmla="*/ 2 h 15"/>
                <a:gd name="T4" fmla="*/ 12 w 12"/>
                <a:gd name="T5" fmla="*/ 3 h 15"/>
                <a:gd name="T6" fmla="*/ 10 w 12"/>
                <a:gd name="T7" fmla="*/ 1 h 15"/>
                <a:gd name="T8" fmla="*/ 2 w 12"/>
                <a:gd name="T9" fmla="*/ 3 h 15"/>
                <a:gd name="T10" fmla="*/ 3 w 12"/>
                <a:gd name="T11" fmla="*/ 15 h 15"/>
                <a:gd name="T12" fmla="*/ 3 w 12"/>
                <a:gd name="T13" fmla="*/ 4 h 15"/>
              </a:gdLst>
              <a:ahLst/>
              <a:cxnLst>
                <a:cxn ang="0">
                  <a:pos x="T0" y="T1"/>
                </a:cxn>
                <a:cxn ang="0">
                  <a:pos x="T2" y="T3"/>
                </a:cxn>
                <a:cxn ang="0">
                  <a:pos x="T4" y="T5"/>
                </a:cxn>
                <a:cxn ang="0">
                  <a:pos x="T6" y="T7"/>
                </a:cxn>
                <a:cxn ang="0">
                  <a:pos x="T8" y="T9"/>
                </a:cxn>
                <a:cxn ang="0">
                  <a:pos x="T10" y="T11"/>
                </a:cxn>
                <a:cxn ang="0">
                  <a:pos x="T12" y="T13"/>
                </a:cxn>
              </a:cxnLst>
              <a:rect l="0" t="0" r="r" b="b"/>
              <a:pathLst>
                <a:path w="12" h="15">
                  <a:moveTo>
                    <a:pt x="3" y="4"/>
                  </a:moveTo>
                  <a:cubicBezTo>
                    <a:pt x="4" y="2"/>
                    <a:pt x="9" y="1"/>
                    <a:pt x="11" y="2"/>
                  </a:cubicBezTo>
                  <a:cubicBezTo>
                    <a:pt x="11" y="2"/>
                    <a:pt x="11" y="3"/>
                    <a:pt x="12" y="3"/>
                  </a:cubicBezTo>
                  <a:cubicBezTo>
                    <a:pt x="11" y="2"/>
                    <a:pt x="11" y="2"/>
                    <a:pt x="10" y="1"/>
                  </a:cubicBezTo>
                  <a:cubicBezTo>
                    <a:pt x="9" y="0"/>
                    <a:pt x="3" y="1"/>
                    <a:pt x="2" y="3"/>
                  </a:cubicBezTo>
                  <a:cubicBezTo>
                    <a:pt x="0" y="5"/>
                    <a:pt x="1" y="13"/>
                    <a:pt x="3" y="15"/>
                  </a:cubicBezTo>
                  <a:cubicBezTo>
                    <a:pt x="2" y="12"/>
                    <a:pt x="1" y="6"/>
                    <a:pt x="3" y="4"/>
                  </a:cubicBezTo>
                  <a:close/>
                </a:path>
              </a:pathLst>
            </a:custGeom>
            <a:solidFill>
              <a:srgbClr val="A4C7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52" name="Freeform 290">
              <a:extLst>
                <a:ext uri="{FF2B5EF4-FFF2-40B4-BE49-F238E27FC236}">
                  <a16:creationId xmlns:a16="http://schemas.microsoft.com/office/drawing/2014/main" id="{0A00567E-8E58-BAE4-D788-CE8CE4EDC661}"/>
                </a:ext>
              </a:extLst>
            </p:cNvPr>
            <p:cNvSpPr>
              <a:spLocks/>
            </p:cNvSpPr>
            <p:nvPr/>
          </p:nvSpPr>
          <p:spPr bwMode="auto">
            <a:xfrm>
              <a:off x="7940442" y="5574890"/>
              <a:ext cx="11883" cy="17165"/>
            </a:xfrm>
            <a:custGeom>
              <a:avLst/>
              <a:gdLst>
                <a:gd name="T0" fmla="*/ 2 w 11"/>
                <a:gd name="T1" fmla="*/ 4 h 15"/>
                <a:gd name="T2" fmla="*/ 11 w 11"/>
                <a:gd name="T3" fmla="*/ 3 h 15"/>
                <a:gd name="T4" fmla="*/ 11 w 11"/>
                <a:gd name="T5" fmla="*/ 3 h 15"/>
                <a:gd name="T6" fmla="*/ 10 w 11"/>
                <a:gd name="T7" fmla="*/ 2 h 15"/>
                <a:gd name="T8" fmla="*/ 2 w 11"/>
                <a:gd name="T9" fmla="*/ 3 h 15"/>
                <a:gd name="T10" fmla="*/ 3 w 11"/>
                <a:gd name="T11" fmla="*/ 15 h 15"/>
                <a:gd name="T12" fmla="*/ 2 w 11"/>
                <a:gd name="T13" fmla="*/ 4 h 15"/>
              </a:gdLst>
              <a:ahLst/>
              <a:cxnLst>
                <a:cxn ang="0">
                  <a:pos x="T0" y="T1"/>
                </a:cxn>
                <a:cxn ang="0">
                  <a:pos x="T2" y="T3"/>
                </a:cxn>
                <a:cxn ang="0">
                  <a:pos x="T4" y="T5"/>
                </a:cxn>
                <a:cxn ang="0">
                  <a:pos x="T6" y="T7"/>
                </a:cxn>
                <a:cxn ang="0">
                  <a:pos x="T8" y="T9"/>
                </a:cxn>
                <a:cxn ang="0">
                  <a:pos x="T10" y="T11"/>
                </a:cxn>
                <a:cxn ang="0">
                  <a:pos x="T12" y="T13"/>
                </a:cxn>
              </a:cxnLst>
              <a:rect l="0" t="0" r="r" b="b"/>
              <a:pathLst>
                <a:path w="11" h="15">
                  <a:moveTo>
                    <a:pt x="2" y="4"/>
                  </a:moveTo>
                  <a:cubicBezTo>
                    <a:pt x="4" y="2"/>
                    <a:pt x="9" y="1"/>
                    <a:pt x="11" y="3"/>
                  </a:cubicBezTo>
                  <a:cubicBezTo>
                    <a:pt x="11" y="3"/>
                    <a:pt x="11" y="3"/>
                    <a:pt x="11" y="3"/>
                  </a:cubicBezTo>
                  <a:cubicBezTo>
                    <a:pt x="11" y="2"/>
                    <a:pt x="11" y="2"/>
                    <a:pt x="10" y="2"/>
                  </a:cubicBezTo>
                  <a:cubicBezTo>
                    <a:pt x="8" y="0"/>
                    <a:pt x="3" y="1"/>
                    <a:pt x="2" y="3"/>
                  </a:cubicBezTo>
                  <a:cubicBezTo>
                    <a:pt x="0" y="5"/>
                    <a:pt x="1" y="13"/>
                    <a:pt x="3" y="15"/>
                  </a:cubicBezTo>
                  <a:cubicBezTo>
                    <a:pt x="1" y="12"/>
                    <a:pt x="1" y="6"/>
                    <a:pt x="2" y="4"/>
                  </a:cubicBezTo>
                  <a:close/>
                </a:path>
              </a:pathLst>
            </a:custGeom>
            <a:solidFill>
              <a:srgbClr val="A4C7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53" name="Freeform 291">
              <a:extLst>
                <a:ext uri="{FF2B5EF4-FFF2-40B4-BE49-F238E27FC236}">
                  <a16:creationId xmlns:a16="http://schemas.microsoft.com/office/drawing/2014/main" id="{DE473407-CA78-5996-A85B-49F7866C2F18}"/>
                </a:ext>
              </a:extLst>
            </p:cNvPr>
            <p:cNvSpPr>
              <a:spLocks/>
            </p:cNvSpPr>
            <p:nvPr/>
          </p:nvSpPr>
          <p:spPr bwMode="auto">
            <a:xfrm>
              <a:off x="8002498" y="5566968"/>
              <a:ext cx="11883" cy="14524"/>
            </a:xfrm>
            <a:custGeom>
              <a:avLst/>
              <a:gdLst>
                <a:gd name="T0" fmla="*/ 3 w 11"/>
                <a:gd name="T1" fmla="*/ 3 h 14"/>
                <a:gd name="T2" fmla="*/ 11 w 11"/>
                <a:gd name="T3" fmla="*/ 2 h 14"/>
                <a:gd name="T4" fmla="*/ 11 w 11"/>
                <a:gd name="T5" fmla="*/ 2 h 14"/>
                <a:gd name="T6" fmla="*/ 10 w 11"/>
                <a:gd name="T7" fmla="*/ 1 h 14"/>
                <a:gd name="T8" fmla="*/ 2 w 11"/>
                <a:gd name="T9" fmla="*/ 2 h 14"/>
                <a:gd name="T10" fmla="*/ 3 w 11"/>
                <a:gd name="T11" fmla="*/ 14 h 14"/>
                <a:gd name="T12" fmla="*/ 3 w 11"/>
                <a:gd name="T13" fmla="*/ 3 h 14"/>
              </a:gdLst>
              <a:ahLst/>
              <a:cxnLst>
                <a:cxn ang="0">
                  <a:pos x="T0" y="T1"/>
                </a:cxn>
                <a:cxn ang="0">
                  <a:pos x="T2" y="T3"/>
                </a:cxn>
                <a:cxn ang="0">
                  <a:pos x="T4" y="T5"/>
                </a:cxn>
                <a:cxn ang="0">
                  <a:pos x="T6" y="T7"/>
                </a:cxn>
                <a:cxn ang="0">
                  <a:pos x="T8" y="T9"/>
                </a:cxn>
                <a:cxn ang="0">
                  <a:pos x="T10" y="T11"/>
                </a:cxn>
                <a:cxn ang="0">
                  <a:pos x="T12" y="T13"/>
                </a:cxn>
              </a:cxnLst>
              <a:rect l="0" t="0" r="r" b="b"/>
              <a:pathLst>
                <a:path w="11" h="14">
                  <a:moveTo>
                    <a:pt x="3" y="3"/>
                  </a:moveTo>
                  <a:cubicBezTo>
                    <a:pt x="4" y="1"/>
                    <a:pt x="9" y="0"/>
                    <a:pt x="11" y="2"/>
                  </a:cubicBezTo>
                  <a:cubicBezTo>
                    <a:pt x="11" y="2"/>
                    <a:pt x="11" y="2"/>
                    <a:pt x="11" y="2"/>
                  </a:cubicBezTo>
                  <a:cubicBezTo>
                    <a:pt x="11" y="2"/>
                    <a:pt x="11" y="1"/>
                    <a:pt x="10" y="1"/>
                  </a:cubicBezTo>
                  <a:cubicBezTo>
                    <a:pt x="9" y="0"/>
                    <a:pt x="3" y="0"/>
                    <a:pt x="2" y="2"/>
                  </a:cubicBezTo>
                  <a:cubicBezTo>
                    <a:pt x="0" y="4"/>
                    <a:pt x="1" y="12"/>
                    <a:pt x="3" y="14"/>
                  </a:cubicBezTo>
                  <a:cubicBezTo>
                    <a:pt x="2" y="11"/>
                    <a:pt x="1" y="5"/>
                    <a:pt x="3" y="3"/>
                  </a:cubicBezTo>
                  <a:close/>
                </a:path>
              </a:pathLst>
            </a:custGeom>
            <a:solidFill>
              <a:srgbClr val="A4C7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54" name="Freeform 292">
              <a:extLst>
                <a:ext uri="{FF2B5EF4-FFF2-40B4-BE49-F238E27FC236}">
                  <a16:creationId xmlns:a16="http://schemas.microsoft.com/office/drawing/2014/main" id="{480F8FB6-191F-763C-8AA0-DBE212C5F318}"/>
                </a:ext>
              </a:extLst>
            </p:cNvPr>
            <p:cNvSpPr>
              <a:spLocks/>
            </p:cNvSpPr>
            <p:nvPr/>
          </p:nvSpPr>
          <p:spPr bwMode="auto">
            <a:xfrm>
              <a:off x="7910074" y="5580171"/>
              <a:ext cx="11883" cy="15844"/>
            </a:xfrm>
            <a:custGeom>
              <a:avLst/>
              <a:gdLst>
                <a:gd name="T0" fmla="*/ 2 w 11"/>
                <a:gd name="T1" fmla="*/ 3 h 14"/>
                <a:gd name="T2" fmla="*/ 11 w 11"/>
                <a:gd name="T3" fmla="*/ 2 h 14"/>
                <a:gd name="T4" fmla="*/ 11 w 11"/>
                <a:gd name="T5" fmla="*/ 2 h 14"/>
                <a:gd name="T6" fmla="*/ 10 w 11"/>
                <a:gd name="T7" fmla="*/ 1 h 14"/>
                <a:gd name="T8" fmla="*/ 2 w 11"/>
                <a:gd name="T9" fmla="*/ 2 h 14"/>
                <a:gd name="T10" fmla="*/ 3 w 11"/>
                <a:gd name="T11" fmla="*/ 14 h 14"/>
                <a:gd name="T12" fmla="*/ 2 w 11"/>
                <a:gd name="T13" fmla="*/ 3 h 14"/>
              </a:gdLst>
              <a:ahLst/>
              <a:cxnLst>
                <a:cxn ang="0">
                  <a:pos x="T0" y="T1"/>
                </a:cxn>
                <a:cxn ang="0">
                  <a:pos x="T2" y="T3"/>
                </a:cxn>
                <a:cxn ang="0">
                  <a:pos x="T4" y="T5"/>
                </a:cxn>
                <a:cxn ang="0">
                  <a:pos x="T6" y="T7"/>
                </a:cxn>
                <a:cxn ang="0">
                  <a:pos x="T8" y="T9"/>
                </a:cxn>
                <a:cxn ang="0">
                  <a:pos x="T10" y="T11"/>
                </a:cxn>
                <a:cxn ang="0">
                  <a:pos x="T12" y="T13"/>
                </a:cxn>
              </a:cxnLst>
              <a:rect l="0" t="0" r="r" b="b"/>
              <a:pathLst>
                <a:path w="11" h="14">
                  <a:moveTo>
                    <a:pt x="2" y="3"/>
                  </a:moveTo>
                  <a:cubicBezTo>
                    <a:pt x="4" y="2"/>
                    <a:pt x="9" y="1"/>
                    <a:pt x="11" y="2"/>
                  </a:cubicBezTo>
                  <a:cubicBezTo>
                    <a:pt x="11" y="2"/>
                    <a:pt x="11" y="2"/>
                    <a:pt x="11" y="2"/>
                  </a:cubicBezTo>
                  <a:cubicBezTo>
                    <a:pt x="11" y="2"/>
                    <a:pt x="10" y="1"/>
                    <a:pt x="10" y="1"/>
                  </a:cubicBezTo>
                  <a:cubicBezTo>
                    <a:pt x="8" y="0"/>
                    <a:pt x="3" y="1"/>
                    <a:pt x="2" y="2"/>
                  </a:cubicBezTo>
                  <a:cubicBezTo>
                    <a:pt x="0" y="5"/>
                    <a:pt x="1" y="12"/>
                    <a:pt x="3" y="14"/>
                  </a:cubicBezTo>
                  <a:cubicBezTo>
                    <a:pt x="1" y="11"/>
                    <a:pt x="1" y="5"/>
                    <a:pt x="2" y="3"/>
                  </a:cubicBezTo>
                  <a:close/>
                </a:path>
              </a:pathLst>
            </a:custGeom>
            <a:solidFill>
              <a:srgbClr val="A4C7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55" name="Freeform 293">
              <a:extLst>
                <a:ext uri="{FF2B5EF4-FFF2-40B4-BE49-F238E27FC236}">
                  <a16:creationId xmlns:a16="http://schemas.microsoft.com/office/drawing/2014/main" id="{3495B78E-DCE7-0BFB-A556-E194B819E3B4}"/>
                </a:ext>
              </a:extLst>
            </p:cNvPr>
            <p:cNvSpPr>
              <a:spLocks/>
            </p:cNvSpPr>
            <p:nvPr/>
          </p:nvSpPr>
          <p:spPr bwMode="auto">
            <a:xfrm>
              <a:off x="7970810" y="5570929"/>
              <a:ext cx="13203" cy="15844"/>
            </a:xfrm>
            <a:custGeom>
              <a:avLst/>
              <a:gdLst>
                <a:gd name="T0" fmla="*/ 3 w 11"/>
                <a:gd name="T1" fmla="*/ 3 h 15"/>
                <a:gd name="T2" fmla="*/ 11 w 11"/>
                <a:gd name="T3" fmla="*/ 2 h 15"/>
                <a:gd name="T4" fmla="*/ 11 w 11"/>
                <a:gd name="T5" fmla="*/ 3 h 15"/>
                <a:gd name="T6" fmla="*/ 10 w 11"/>
                <a:gd name="T7" fmla="*/ 1 h 15"/>
                <a:gd name="T8" fmla="*/ 2 w 11"/>
                <a:gd name="T9" fmla="*/ 2 h 15"/>
                <a:gd name="T10" fmla="*/ 3 w 11"/>
                <a:gd name="T11" fmla="*/ 15 h 15"/>
                <a:gd name="T12" fmla="*/ 3 w 11"/>
                <a:gd name="T13" fmla="*/ 3 h 15"/>
              </a:gdLst>
              <a:ahLst/>
              <a:cxnLst>
                <a:cxn ang="0">
                  <a:pos x="T0" y="T1"/>
                </a:cxn>
                <a:cxn ang="0">
                  <a:pos x="T2" y="T3"/>
                </a:cxn>
                <a:cxn ang="0">
                  <a:pos x="T4" y="T5"/>
                </a:cxn>
                <a:cxn ang="0">
                  <a:pos x="T6" y="T7"/>
                </a:cxn>
                <a:cxn ang="0">
                  <a:pos x="T8" y="T9"/>
                </a:cxn>
                <a:cxn ang="0">
                  <a:pos x="T10" y="T11"/>
                </a:cxn>
                <a:cxn ang="0">
                  <a:pos x="T12" y="T13"/>
                </a:cxn>
              </a:cxnLst>
              <a:rect l="0" t="0" r="r" b="b"/>
              <a:pathLst>
                <a:path w="11" h="15">
                  <a:moveTo>
                    <a:pt x="3" y="3"/>
                  </a:moveTo>
                  <a:cubicBezTo>
                    <a:pt x="4" y="2"/>
                    <a:pt x="9" y="1"/>
                    <a:pt x="11" y="2"/>
                  </a:cubicBezTo>
                  <a:cubicBezTo>
                    <a:pt x="11" y="2"/>
                    <a:pt x="11" y="2"/>
                    <a:pt x="11" y="3"/>
                  </a:cubicBezTo>
                  <a:cubicBezTo>
                    <a:pt x="11" y="2"/>
                    <a:pt x="11" y="1"/>
                    <a:pt x="10" y="1"/>
                  </a:cubicBezTo>
                  <a:cubicBezTo>
                    <a:pt x="9" y="0"/>
                    <a:pt x="3" y="1"/>
                    <a:pt x="2" y="2"/>
                  </a:cubicBezTo>
                  <a:cubicBezTo>
                    <a:pt x="0" y="5"/>
                    <a:pt x="1" y="12"/>
                    <a:pt x="3" y="15"/>
                  </a:cubicBezTo>
                  <a:cubicBezTo>
                    <a:pt x="1" y="12"/>
                    <a:pt x="1" y="6"/>
                    <a:pt x="3" y="3"/>
                  </a:cubicBezTo>
                  <a:close/>
                </a:path>
              </a:pathLst>
            </a:custGeom>
            <a:solidFill>
              <a:srgbClr val="A4C7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56" name="Freeform 294">
              <a:extLst>
                <a:ext uri="{FF2B5EF4-FFF2-40B4-BE49-F238E27FC236}">
                  <a16:creationId xmlns:a16="http://schemas.microsoft.com/office/drawing/2014/main" id="{8627E2A7-674B-EFD8-378F-11AA05B00513}"/>
                </a:ext>
              </a:extLst>
            </p:cNvPr>
            <p:cNvSpPr>
              <a:spLocks/>
            </p:cNvSpPr>
            <p:nvPr/>
          </p:nvSpPr>
          <p:spPr bwMode="auto">
            <a:xfrm>
              <a:off x="7698818" y="5634306"/>
              <a:ext cx="376299" cy="51494"/>
            </a:xfrm>
            <a:custGeom>
              <a:avLst/>
              <a:gdLst>
                <a:gd name="T0" fmla="*/ 317 w 345"/>
                <a:gd name="T1" fmla="*/ 27 h 46"/>
                <a:gd name="T2" fmla="*/ 176 w 345"/>
                <a:gd name="T3" fmla="*/ 46 h 46"/>
                <a:gd name="T4" fmla="*/ 0 w 345"/>
                <a:gd name="T5" fmla="*/ 5 h 46"/>
                <a:gd name="T6" fmla="*/ 37 w 345"/>
                <a:gd name="T7" fmla="*/ 0 h 46"/>
                <a:gd name="T8" fmla="*/ 282 w 345"/>
                <a:gd name="T9" fmla="*/ 0 h 46"/>
                <a:gd name="T10" fmla="*/ 312 w 345"/>
                <a:gd name="T11" fmla="*/ 0 h 46"/>
                <a:gd name="T12" fmla="*/ 342 w 345"/>
                <a:gd name="T13" fmla="*/ 13 h 46"/>
                <a:gd name="T14" fmla="*/ 317 w 345"/>
                <a:gd name="T15" fmla="*/ 27 h 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5" h="46">
                  <a:moveTo>
                    <a:pt x="317" y="27"/>
                  </a:moveTo>
                  <a:cubicBezTo>
                    <a:pt x="266" y="40"/>
                    <a:pt x="176" y="46"/>
                    <a:pt x="176" y="46"/>
                  </a:cubicBezTo>
                  <a:cubicBezTo>
                    <a:pt x="0" y="5"/>
                    <a:pt x="0" y="5"/>
                    <a:pt x="0" y="5"/>
                  </a:cubicBezTo>
                  <a:cubicBezTo>
                    <a:pt x="37" y="0"/>
                    <a:pt x="37" y="0"/>
                    <a:pt x="37" y="0"/>
                  </a:cubicBezTo>
                  <a:cubicBezTo>
                    <a:pt x="37" y="0"/>
                    <a:pt x="208" y="0"/>
                    <a:pt x="282" y="0"/>
                  </a:cubicBezTo>
                  <a:cubicBezTo>
                    <a:pt x="288" y="0"/>
                    <a:pt x="307" y="0"/>
                    <a:pt x="312" y="0"/>
                  </a:cubicBezTo>
                  <a:cubicBezTo>
                    <a:pt x="321" y="0"/>
                    <a:pt x="345" y="5"/>
                    <a:pt x="342" y="13"/>
                  </a:cubicBezTo>
                  <a:cubicBezTo>
                    <a:pt x="340" y="18"/>
                    <a:pt x="326" y="25"/>
                    <a:pt x="317" y="27"/>
                  </a:cubicBezTo>
                  <a:close/>
                </a:path>
              </a:pathLst>
            </a:custGeom>
            <a:solidFill>
              <a:srgbClr val="B0B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57" name="Freeform 295">
              <a:extLst>
                <a:ext uri="{FF2B5EF4-FFF2-40B4-BE49-F238E27FC236}">
                  <a16:creationId xmlns:a16="http://schemas.microsoft.com/office/drawing/2014/main" id="{00C19502-4D72-B259-7628-DC4FDF8FD096}"/>
                </a:ext>
              </a:extLst>
            </p:cNvPr>
            <p:cNvSpPr>
              <a:spLocks/>
            </p:cNvSpPr>
            <p:nvPr/>
          </p:nvSpPr>
          <p:spPr bwMode="auto">
            <a:xfrm>
              <a:off x="7688256" y="5610539"/>
              <a:ext cx="51493" cy="30368"/>
            </a:xfrm>
            <a:custGeom>
              <a:avLst/>
              <a:gdLst>
                <a:gd name="T0" fmla="*/ 39 w 39"/>
                <a:gd name="T1" fmla="*/ 18 h 23"/>
                <a:gd name="T2" fmla="*/ 8 w 39"/>
                <a:gd name="T3" fmla="*/ 23 h 23"/>
                <a:gd name="T4" fmla="*/ 0 w 39"/>
                <a:gd name="T5" fmla="*/ 1 h 23"/>
                <a:gd name="T6" fmla="*/ 6 w 39"/>
                <a:gd name="T7" fmla="*/ 0 h 23"/>
                <a:gd name="T8" fmla="*/ 39 w 39"/>
                <a:gd name="T9" fmla="*/ 18 h 23"/>
              </a:gdLst>
              <a:ahLst/>
              <a:cxnLst>
                <a:cxn ang="0">
                  <a:pos x="T0" y="T1"/>
                </a:cxn>
                <a:cxn ang="0">
                  <a:pos x="T2" y="T3"/>
                </a:cxn>
                <a:cxn ang="0">
                  <a:pos x="T4" y="T5"/>
                </a:cxn>
                <a:cxn ang="0">
                  <a:pos x="T6" y="T7"/>
                </a:cxn>
                <a:cxn ang="0">
                  <a:pos x="T8" y="T9"/>
                </a:cxn>
              </a:cxnLst>
              <a:rect l="0" t="0" r="r" b="b"/>
              <a:pathLst>
                <a:path w="39" h="23">
                  <a:moveTo>
                    <a:pt x="39" y="18"/>
                  </a:moveTo>
                  <a:lnTo>
                    <a:pt x="8" y="23"/>
                  </a:lnTo>
                  <a:lnTo>
                    <a:pt x="0" y="1"/>
                  </a:lnTo>
                  <a:lnTo>
                    <a:pt x="6" y="0"/>
                  </a:lnTo>
                  <a:lnTo>
                    <a:pt x="39" y="18"/>
                  </a:lnTo>
                  <a:close/>
                </a:path>
              </a:pathLst>
            </a:custGeom>
            <a:solidFill>
              <a:srgbClr val="82E1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58" name="Freeform 296">
              <a:extLst>
                <a:ext uri="{FF2B5EF4-FFF2-40B4-BE49-F238E27FC236}">
                  <a16:creationId xmlns:a16="http://schemas.microsoft.com/office/drawing/2014/main" id="{71512D82-3EA9-CDC1-513C-93266ABA8A6A}"/>
                </a:ext>
              </a:extLst>
            </p:cNvPr>
            <p:cNvSpPr>
              <a:spLocks/>
            </p:cNvSpPr>
            <p:nvPr/>
          </p:nvSpPr>
          <p:spPr bwMode="auto">
            <a:xfrm>
              <a:off x="7451914" y="5629024"/>
              <a:ext cx="134675" cy="29048"/>
            </a:xfrm>
            <a:custGeom>
              <a:avLst/>
              <a:gdLst>
                <a:gd name="T0" fmla="*/ 102 w 123"/>
                <a:gd name="T1" fmla="*/ 14 h 26"/>
                <a:gd name="T2" fmla="*/ 39 w 123"/>
                <a:gd name="T3" fmla="*/ 26 h 26"/>
                <a:gd name="T4" fmla="*/ 0 w 123"/>
                <a:gd name="T5" fmla="*/ 8 h 26"/>
                <a:gd name="T6" fmla="*/ 10 w 123"/>
                <a:gd name="T7" fmla="*/ 0 h 26"/>
                <a:gd name="T8" fmla="*/ 110 w 123"/>
                <a:gd name="T9" fmla="*/ 2 h 26"/>
                <a:gd name="T10" fmla="*/ 102 w 123"/>
                <a:gd name="T11" fmla="*/ 14 h 26"/>
              </a:gdLst>
              <a:ahLst/>
              <a:cxnLst>
                <a:cxn ang="0">
                  <a:pos x="T0" y="T1"/>
                </a:cxn>
                <a:cxn ang="0">
                  <a:pos x="T2" y="T3"/>
                </a:cxn>
                <a:cxn ang="0">
                  <a:pos x="T4" y="T5"/>
                </a:cxn>
                <a:cxn ang="0">
                  <a:pos x="T6" y="T7"/>
                </a:cxn>
                <a:cxn ang="0">
                  <a:pos x="T8" y="T9"/>
                </a:cxn>
                <a:cxn ang="0">
                  <a:pos x="T10" y="T11"/>
                </a:cxn>
              </a:cxnLst>
              <a:rect l="0" t="0" r="r" b="b"/>
              <a:pathLst>
                <a:path w="123" h="26">
                  <a:moveTo>
                    <a:pt x="102" y="14"/>
                  </a:moveTo>
                  <a:cubicBezTo>
                    <a:pt x="89" y="17"/>
                    <a:pt x="39" y="26"/>
                    <a:pt x="39" y="26"/>
                  </a:cubicBezTo>
                  <a:cubicBezTo>
                    <a:pt x="0" y="8"/>
                    <a:pt x="0" y="8"/>
                    <a:pt x="0" y="8"/>
                  </a:cubicBezTo>
                  <a:cubicBezTo>
                    <a:pt x="10" y="0"/>
                    <a:pt x="10" y="0"/>
                    <a:pt x="10" y="0"/>
                  </a:cubicBezTo>
                  <a:cubicBezTo>
                    <a:pt x="10" y="0"/>
                    <a:pt x="93" y="1"/>
                    <a:pt x="110" y="2"/>
                  </a:cubicBezTo>
                  <a:cubicBezTo>
                    <a:pt x="123" y="3"/>
                    <a:pt x="117" y="10"/>
                    <a:pt x="102" y="14"/>
                  </a:cubicBezTo>
                  <a:close/>
                </a:path>
              </a:pathLst>
            </a:custGeom>
            <a:solidFill>
              <a:srgbClr val="C8D2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59" name="Freeform 297">
              <a:extLst>
                <a:ext uri="{FF2B5EF4-FFF2-40B4-BE49-F238E27FC236}">
                  <a16:creationId xmlns:a16="http://schemas.microsoft.com/office/drawing/2014/main" id="{738810BF-6287-B02B-FA38-5FF1C775E4D3}"/>
                </a:ext>
              </a:extLst>
            </p:cNvPr>
            <p:cNvSpPr>
              <a:spLocks/>
            </p:cNvSpPr>
            <p:nvPr/>
          </p:nvSpPr>
          <p:spPr bwMode="auto">
            <a:xfrm>
              <a:off x="8217714" y="5512833"/>
              <a:ext cx="17164" cy="17165"/>
            </a:xfrm>
            <a:custGeom>
              <a:avLst/>
              <a:gdLst>
                <a:gd name="T0" fmla="*/ 4 w 16"/>
                <a:gd name="T1" fmla="*/ 0 h 16"/>
                <a:gd name="T2" fmla="*/ 1 w 16"/>
                <a:gd name="T3" fmla="*/ 1 h 16"/>
                <a:gd name="T4" fmla="*/ 4 w 16"/>
                <a:gd name="T5" fmla="*/ 15 h 16"/>
                <a:gd name="T6" fmla="*/ 16 w 16"/>
                <a:gd name="T7" fmla="*/ 10 h 16"/>
                <a:gd name="T8" fmla="*/ 4 w 16"/>
                <a:gd name="T9" fmla="*/ 0 h 16"/>
              </a:gdLst>
              <a:ahLst/>
              <a:cxnLst>
                <a:cxn ang="0">
                  <a:pos x="T0" y="T1"/>
                </a:cxn>
                <a:cxn ang="0">
                  <a:pos x="T2" y="T3"/>
                </a:cxn>
                <a:cxn ang="0">
                  <a:pos x="T4" y="T5"/>
                </a:cxn>
                <a:cxn ang="0">
                  <a:pos x="T6" y="T7"/>
                </a:cxn>
                <a:cxn ang="0">
                  <a:pos x="T8" y="T9"/>
                </a:cxn>
              </a:cxnLst>
              <a:rect l="0" t="0" r="r" b="b"/>
              <a:pathLst>
                <a:path w="16" h="16">
                  <a:moveTo>
                    <a:pt x="4" y="0"/>
                  </a:moveTo>
                  <a:cubicBezTo>
                    <a:pt x="3" y="0"/>
                    <a:pt x="1" y="0"/>
                    <a:pt x="1" y="1"/>
                  </a:cubicBezTo>
                  <a:cubicBezTo>
                    <a:pt x="0" y="2"/>
                    <a:pt x="3" y="14"/>
                    <a:pt x="4" y="15"/>
                  </a:cubicBezTo>
                  <a:cubicBezTo>
                    <a:pt x="4" y="16"/>
                    <a:pt x="16" y="11"/>
                    <a:pt x="16" y="10"/>
                  </a:cubicBezTo>
                  <a:cubicBezTo>
                    <a:pt x="16" y="8"/>
                    <a:pt x="6" y="0"/>
                    <a:pt x="4" y="0"/>
                  </a:cubicBezTo>
                  <a:close/>
                </a:path>
              </a:pathLst>
            </a:custGeom>
            <a:solidFill>
              <a:srgbClr val="2E66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60" name="Freeform 298">
              <a:extLst>
                <a:ext uri="{FF2B5EF4-FFF2-40B4-BE49-F238E27FC236}">
                  <a16:creationId xmlns:a16="http://schemas.microsoft.com/office/drawing/2014/main" id="{DB8D2EF3-6205-2C93-3018-78383AC622A7}"/>
                </a:ext>
              </a:extLst>
            </p:cNvPr>
            <p:cNvSpPr>
              <a:spLocks/>
            </p:cNvSpPr>
            <p:nvPr/>
          </p:nvSpPr>
          <p:spPr bwMode="auto">
            <a:xfrm>
              <a:off x="8208472" y="5514154"/>
              <a:ext cx="10563" cy="18485"/>
            </a:xfrm>
            <a:custGeom>
              <a:avLst/>
              <a:gdLst>
                <a:gd name="T0" fmla="*/ 6 w 10"/>
                <a:gd name="T1" fmla="*/ 1 h 17"/>
                <a:gd name="T2" fmla="*/ 0 w 10"/>
                <a:gd name="T3" fmla="*/ 2 h 17"/>
                <a:gd name="T4" fmla="*/ 1 w 10"/>
                <a:gd name="T5" fmla="*/ 16 h 17"/>
                <a:gd name="T6" fmla="*/ 10 w 10"/>
                <a:gd name="T7" fmla="*/ 15 h 17"/>
                <a:gd name="T8" fmla="*/ 6 w 10"/>
                <a:gd name="T9" fmla="*/ 1 h 17"/>
              </a:gdLst>
              <a:ahLst/>
              <a:cxnLst>
                <a:cxn ang="0">
                  <a:pos x="T0" y="T1"/>
                </a:cxn>
                <a:cxn ang="0">
                  <a:pos x="T2" y="T3"/>
                </a:cxn>
                <a:cxn ang="0">
                  <a:pos x="T4" y="T5"/>
                </a:cxn>
                <a:cxn ang="0">
                  <a:pos x="T6" y="T7"/>
                </a:cxn>
                <a:cxn ang="0">
                  <a:pos x="T8" y="T9"/>
                </a:cxn>
              </a:cxnLst>
              <a:rect l="0" t="0" r="r" b="b"/>
              <a:pathLst>
                <a:path w="10" h="17">
                  <a:moveTo>
                    <a:pt x="6" y="1"/>
                  </a:moveTo>
                  <a:cubicBezTo>
                    <a:pt x="6" y="0"/>
                    <a:pt x="0" y="1"/>
                    <a:pt x="0" y="2"/>
                  </a:cubicBezTo>
                  <a:cubicBezTo>
                    <a:pt x="0" y="4"/>
                    <a:pt x="1" y="16"/>
                    <a:pt x="1" y="16"/>
                  </a:cubicBezTo>
                  <a:cubicBezTo>
                    <a:pt x="2" y="17"/>
                    <a:pt x="10" y="15"/>
                    <a:pt x="10" y="15"/>
                  </a:cubicBezTo>
                  <a:cubicBezTo>
                    <a:pt x="10" y="13"/>
                    <a:pt x="7" y="3"/>
                    <a:pt x="6" y="1"/>
                  </a:cubicBezTo>
                  <a:close/>
                </a:path>
              </a:pathLst>
            </a:custGeom>
            <a:solidFill>
              <a:srgbClr val="2E66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61" name="Freeform 299">
              <a:extLst>
                <a:ext uri="{FF2B5EF4-FFF2-40B4-BE49-F238E27FC236}">
                  <a16:creationId xmlns:a16="http://schemas.microsoft.com/office/drawing/2014/main" id="{FF7FE9BA-CEC7-85F4-485C-8A4756D7D39F}"/>
                </a:ext>
              </a:extLst>
            </p:cNvPr>
            <p:cNvSpPr>
              <a:spLocks/>
            </p:cNvSpPr>
            <p:nvPr/>
          </p:nvSpPr>
          <p:spPr bwMode="auto">
            <a:xfrm>
              <a:off x="8197909" y="5515474"/>
              <a:ext cx="9242" cy="18485"/>
            </a:xfrm>
            <a:custGeom>
              <a:avLst/>
              <a:gdLst>
                <a:gd name="T0" fmla="*/ 6 w 8"/>
                <a:gd name="T1" fmla="*/ 0 h 17"/>
                <a:gd name="T2" fmla="*/ 3 w 8"/>
                <a:gd name="T3" fmla="*/ 1 h 17"/>
                <a:gd name="T4" fmla="*/ 1 w 8"/>
                <a:gd name="T5" fmla="*/ 16 h 17"/>
                <a:gd name="T6" fmla="*/ 8 w 8"/>
                <a:gd name="T7" fmla="*/ 15 h 17"/>
                <a:gd name="T8" fmla="*/ 6 w 8"/>
                <a:gd name="T9" fmla="*/ 0 h 17"/>
              </a:gdLst>
              <a:ahLst/>
              <a:cxnLst>
                <a:cxn ang="0">
                  <a:pos x="T0" y="T1"/>
                </a:cxn>
                <a:cxn ang="0">
                  <a:pos x="T2" y="T3"/>
                </a:cxn>
                <a:cxn ang="0">
                  <a:pos x="T4" y="T5"/>
                </a:cxn>
                <a:cxn ang="0">
                  <a:pos x="T6" y="T7"/>
                </a:cxn>
                <a:cxn ang="0">
                  <a:pos x="T8" y="T9"/>
                </a:cxn>
              </a:cxnLst>
              <a:rect l="0" t="0" r="r" b="b"/>
              <a:pathLst>
                <a:path w="8" h="17">
                  <a:moveTo>
                    <a:pt x="6" y="0"/>
                  </a:moveTo>
                  <a:cubicBezTo>
                    <a:pt x="6" y="0"/>
                    <a:pt x="3" y="0"/>
                    <a:pt x="3" y="1"/>
                  </a:cubicBezTo>
                  <a:cubicBezTo>
                    <a:pt x="1" y="3"/>
                    <a:pt x="0" y="15"/>
                    <a:pt x="1" y="16"/>
                  </a:cubicBezTo>
                  <a:cubicBezTo>
                    <a:pt x="2" y="17"/>
                    <a:pt x="8" y="16"/>
                    <a:pt x="8" y="15"/>
                  </a:cubicBezTo>
                  <a:cubicBezTo>
                    <a:pt x="7" y="14"/>
                    <a:pt x="6" y="2"/>
                    <a:pt x="6" y="0"/>
                  </a:cubicBezTo>
                  <a:close/>
                </a:path>
              </a:pathLst>
            </a:custGeom>
            <a:solidFill>
              <a:srgbClr val="2E66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62" name="Freeform 300">
              <a:extLst>
                <a:ext uri="{FF2B5EF4-FFF2-40B4-BE49-F238E27FC236}">
                  <a16:creationId xmlns:a16="http://schemas.microsoft.com/office/drawing/2014/main" id="{C00888FC-DD6C-FFCA-BDF9-BDE46ADC97F4}"/>
                </a:ext>
              </a:extLst>
            </p:cNvPr>
            <p:cNvSpPr>
              <a:spLocks/>
            </p:cNvSpPr>
            <p:nvPr/>
          </p:nvSpPr>
          <p:spPr bwMode="auto">
            <a:xfrm>
              <a:off x="8197909" y="5515474"/>
              <a:ext cx="6602" cy="18485"/>
            </a:xfrm>
            <a:custGeom>
              <a:avLst/>
              <a:gdLst>
                <a:gd name="T0" fmla="*/ 3 w 6"/>
                <a:gd name="T1" fmla="*/ 2 h 16"/>
                <a:gd name="T2" fmla="*/ 6 w 6"/>
                <a:gd name="T3" fmla="*/ 1 h 16"/>
                <a:gd name="T4" fmla="*/ 6 w 6"/>
                <a:gd name="T5" fmla="*/ 0 h 16"/>
                <a:gd name="T6" fmla="*/ 3 w 6"/>
                <a:gd name="T7" fmla="*/ 1 h 16"/>
                <a:gd name="T8" fmla="*/ 1 w 6"/>
                <a:gd name="T9" fmla="*/ 16 h 16"/>
                <a:gd name="T10" fmla="*/ 1 w 6"/>
                <a:gd name="T11" fmla="*/ 16 h 16"/>
                <a:gd name="T12" fmla="*/ 3 w 6"/>
                <a:gd name="T13" fmla="*/ 2 h 16"/>
              </a:gdLst>
              <a:ahLst/>
              <a:cxnLst>
                <a:cxn ang="0">
                  <a:pos x="T0" y="T1"/>
                </a:cxn>
                <a:cxn ang="0">
                  <a:pos x="T2" y="T3"/>
                </a:cxn>
                <a:cxn ang="0">
                  <a:pos x="T4" y="T5"/>
                </a:cxn>
                <a:cxn ang="0">
                  <a:pos x="T6" y="T7"/>
                </a:cxn>
                <a:cxn ang="0">
                  <a:pos x="T8" y="T9"/>
                </a:cxn>
                <a:cxn ang="0">
                  <a:pos x="T10" y="T11"/>
                </a:cxn>
                <a:cxn ang="0">
                  <a:pos x="T12" y="T13"/>
                </a:cxn>
              </a:cxnLst>
              <a:rect l="0" t="0" r="r" b="b"/>
              <a:pathLst>
                <a:path w="6" h="16">
                  <a:moveTo>
                    <a:pt x="3" y="2"/>
                  </a:moveTo>
                  <a:cubicBezTo>
                    <a:pt x="4" y="1"/>
                    <a:pt x="5" y="1"/>
                    <a:pt x="6" y="1"/>
                  </a:cubicBezTo>
                  <a:cubicBezTo>
                    <a:pt x="6" y="1"/>
                    <a:pt x="6" y="0"/>
                    <a:pt x="6" y="0"/>
                  </a:cubicBezTo>
                  <a:cubicBezTo>
                    <a:pt x="6" y="0"/>
                    <a:pt x="3" y="0"/>
                    <a:pt x="3" y="1"/>
                  </a:cubicBezTo>
                  <a:cubicBezTo>
                    <a:pt x="1" y="3"/>
                    <a:pt x="0" y="15"/>
                    <a:pt x="1" y="16"/>
                  </a:cubicBezTo>
                  <a:cubicBezTo>
                    <a:pt x="1" y="16"/>
                    <a:pt x="1" y="16"/>
                    <a:pt x="1" y="16"/>
                  </a:cubicBezTo>
                  <a:cubicBezTo>
                    <a:pt x="1" y="13"/>
                    <a:pt x="2" y="4"/>
                    <a:pt x="3" y="2"/>
                  </a:cubicBezTo>
                  <a:close/>
                </a:path>
              </a:pathLst>
            </a:custGeom>
            <a:solidFill>
              <a:srgbClr val="A4C7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63" name="Freeform 301">
              <a:extLst>
                <a:ext uri="{FF2B5EF4-FFF2-40B4-BE49-F238E27FC236}">
                  <a16:creationId xmlns:a16="http://schemas.microsoft.com/office/drawing/2014/main" id="{7869C7F7-F253-BA20-BF42-C6E1A551861E}"/>
                </a:ext>
              </a:extLst>
            </p:cNvPr>
            <p:cNvSpPr>
              <a:spLocks/>
            </p:cNvSpPr>
            <p:nvPr/>
          </p:nvSpPr>
          <p:spPr bwMode="auto">
            <a:xfrm>
              <a:off x="8208472" y="5514154"/>
              <a:ext cx="7922" cy="18485"/>
            </a:xfrm>
            <a:custGeom>
              <a:avLst/>
              <a:gdLst>
                <a:gd name="T0" fmla="*/ 0 w 7"/>
                <a:gd name="T1" fmla="*/ 2 h 17"/>
                <a:gd name="T2" fmla="*/ 7 w 7"/>
                <a:gd name="T3" fmla="*/ 1 h 17"/>
                <a:gd name="T4" fmla="*/ 6 w 7"/>
                <a:gd name="T5" fmla="*/ 1 h 17"/>
                <a:gd name="T6" fmla="*/ 0 w 7"/>
                <a:gd name="T7" fmla="*/ 2 h 17"/>
                <a:gd name="T8" fmla="*/ 1 w 7"/>
                <a:gd name="T9" fmla="*/ 16 h 17"/>
                <a:gd name="T10" fmla="*/ 2 w 7"/>
                <a:gd name="T11" fmla="*/ 17 h 17"/>
                <a:gd name="T12" fmla="*/ 0 w 7"/>
                <a:gd name="T13" fmla="*/ 2 h 17"/>
              </a:gdLst>
              <a:ahLst/>
              <a:cxnLst>
                <a:cxn ang="0">
                  <a:pos x="T0" y="T1"/>
                </a:cxn>
                <a:cxn ang="0">
                  <a:pos x="T2" y="T3"/>
                </a:cxn>
                <a:cxn ang="0">
                  <a:pos x="T4" y="T5"/>
                </a:cxn>
                <a:cxn ang="0">
                  <a:pos x="T6" y="T7"/>
                </a:cxn>
                <a:cxn ang="0">
                  <a:pos x="T8" y="T9"/>
                </a:cxn>
                <a:cxn ang="0">
                  <a:pos x="T10" y="T11"/>
                </a:cxn>
                <a:cxn ang="0">
                  <a:pos x="T12" y="T13"/>
                </a:cxn>
              </a:cxnLst>
              <a:rect l="0" t="0" r="r" b="b"/>
              <a:pathLst>
                <a:path w="7" h="17">
                  <a:moveTo>
                    <a:pt x="0" y="2"/>
                  </a:moveTo>
                  <a:cubicBezTo>
                    <a:pt x="0" y="2"/>
                    <a:pt x="6" y="1"/>
                    <a:pt x="7" y="1"/>
                  </a:cubicBezTo>
                  <a:cubicBezTo>
                    <a:pt x="7" y="1"/>
                    <a:pt x="6" y="1"/>
                    <a:pt x="6" y="1"/>
                  </a:cubicBezTo>
                  <a:cubicBezTo>
                    <a:pt x="6" y="0"/>
                    <a:pt x="0" y="1"/>
                    <a:pt x="0" y="2"/>
                  </a:cubicBezTo>
                  <a:cubicBezTo>
                    <a:pt x="0" y="4"/>
                    <a:pt x="1" y="16"/>
                    <a:pt x="1" y="16"/>
                  </a:cubicBezTo>
                  <a:cubicBezTo>
                    <a:pt x="2" y="17"/>
                    <a:pt x="2" y="17"/>
                    <a:pt x="2" y="17"/>
                  </a:cubicBezTo>
                  <a:cubicBezTo>
                    <a:pt x="1" y="14"/>
                    <a:pt x="0" y="4"/>
                    <a:pt x="0" y="2"/>
                  </a:cubicBezTo>
                  <a:close/>
                </a:path>
              </a:pathLst>
            </a:custGeom>
            <a:solidFill>
              <a:srgbClr val="A4C7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64" name="Freeform 302">
              <a:extLst>
                <a:ext uri="{FF2B5EF4-FFF2-40B4-BE49-F238E27FC236}">
                  <a16:creationId xmlns:a16="http://schemas.microsoft.com/office/drawing/2014/main" id="{57EE7DF1-DAD7-B316-3880-CA0524170870}"/>
                </a:ext>
              </a:extLst>
            </p:cNvPr>
            <p:cNvSpPr>
              <a:spLocks/>
            </p:cNvSpPr>
            <p:nvPr/>
          </p:nvSpPr>
          <p:spPr bwMode="auto">
            <a:xfrm>
              <a:off x="8217714" y="5512833"/>
              <a:ext cx="17164" cy="15844"/>
            </a:xfrm>
            <a:custGeom>
              <a:avLst/>
              <a:gdLst>
                <a:gd name="T0" fmla="*/ 1 w 16"/>
                <a:gd name="T1" fmla="*/ 2 h 15"/>
                <a:gd name="T2" fmla="*/ 4 w 16"/>
                <a:gd name="T3" fmla="*/ 1 h 15"/>
                <a:gd name="T4" fmla="*/ 16 w 16"/>
                <a:gd name="T5" fmla="*/ 9 h 15"/>
                <a:gd name="T6" fmla="*/ 4 w 16"/>
                <a:gd name="T7" fmla="*/ 0 h 15"/>
                <a:gd name="T8" fmla="*/ 1 w 16"/>
                <a:gd name="T9" fmla="*/ 1 h 15"/>
                <a:gd name="T10" fmla="*/ 4 w 16"/>
                <a:gd name="T11" fmla="*/ 15 h 15"/>
                <a:gd name="T12" fmla="*/ 4 w 16"/>
                <a:gd name="T13" fmla="*/ 15 h 15"/>
                <a:gd name="T14" fmla="*/ 1 w 16"/>
                <a:gd name="T15" fmla="*/ 2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 h="15">
                  <a:moveTo>
                    <a:pt x="1" y="2"/>
                  </a:moveTo>
                  <a:cubicBezTo>
                    <a:pt x="1" y="1"/>
                    <a:pt x="3" y="1"/>
                    <a:pt x="4" y="1"/>
                  </a:cubicBezTo>
                  <a:cubicBezTo>
                    <a:pt x="6" y="1"/>
                    <a:pt x="14" y="7"/>
                    <a:pt x="16" y="9"/>
                  </a:cubicBezTo>
                  <a:cubicBezTo>
                    <a:pt x="15" y="7"/>
                    <a:pt x="6" y="0"/>
                    <a:pt x="4" y="0"/>
                  </a:cubicBezTo>
                  <a:cubicBezTo>
                    <a:pt x="3" y="0"/>
                    <a:pt x="1" y="0"/>
                    <a:pt x="1" y="1"/>
                  </a:cubicBezTo>
                  <a:cubicBezTo>
                    <a:pt x="0" y="2"/>
                    <a:pt x="3" y="14"/>
                    <a:pt x="4" y="15"/>
                  </a:cubicBezTo>
                  <a:cubicBezTo>
                    <a:pt x="4" y="15"/>
                    <a:pt x="4" y="15"/>
                    <a:pt x="4" y="15"/>
                  </a:cubicBezTo>
                  <a:cubicBezTo>
                    <a:pt x="3" y="12"/>
                    <a:pt x="1" y="3"/>
                    <a:pt x="1" y="2"/>
                  </a:cubicBezTo>
                  <a:close/>
                </a:path>
              </a:pathLst>
            </a:custGeom>
            <a:solidFill>
              <a:srgbClr val="A4C7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65" name="Freeform 303">
              <a:extLst>
                <a:ext uri="{FF2B5EF4-FFF2-40B4-BE49-F238E27FC236}">
                  <a16:creationId xmlns:a16="http://schemas.microsoft.com/office/drawing/2014/main" id="{1EBD770E-E083-52EA-B395-922FBA0E3A02}"/>
                </a:ext>
              </a:extLst>
            </p:cNvPr>
            <p:cNvSpPr>
              <a:spLocks/>
            </p:cNvSpPr>
            <p:nvPr/>
          </p:nvSpPr>
          <p:spPr bwMode="auto">
            <a:xfrm>
              <a:off x="8219035" y="5512833"/>
              <a:ext cx="15844" cy="10563"/>
            </a:xfrm>
            <a:custGeom>
              <a:avLst/>
              <a:gdLst>
                <a:gd name="T0" fmla="*/ 2 w 15"/>
                <a:gd name="T1" fmla="*/ 1 h 10"/>
                <a:gd name="T2" fmla="*/ 15 w 15"/>
                <a:gd name="T3" fmla="*/ 10 h 10"/>
                <a:gd name="T4" fmla="*/ 15 w 15"/>
                <a:gd name="T5" fmla="*/ 10 h 10"/>
                <a:gd name="T6" fmla="*/ 3 w 15"/>
                <a:gd name="T7" fmla="*/ 0 h 10"/>
                <a:gd name="T8" fmla="*/ 0 w 15"/>
                <a:gd name="T9" fmla="*/ 1 h 10"/>
                <a:gd name="T10" fmla="*/ 0 w 15"/>
                <a:gd name="T11" fmla="*/ 2 h 10"/>
                <a:gd name="T12" fmla="*/ 2 w 15"/>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15" h="10">
                  <a:moveTo>
                    <a:pt x="2" y="1"/>
                  </a:moveTo>
                  <a:cubicBezTo>
                    <a:pt x="5" y="1"/>
                    <a:pt x="14" y="8"/>
                    <a:pt x="15" y="10"/>
                  </a:cubicBezTo>
                  <a:cubicBezTo>
                    <a:pt x="15" y="10"/>
                    <a:pt x="15" y="10"/>
                    <a:pt x="15" y="10"/>
                  </a:cubicBezTo>
                  <a:cubicBezTo>
                    <a:pt x="15" y="8"/>
                    <a:pt x="5" y="0"/>
                    <a:pt x="3" y="0"/>
                  </a:cubicBezTo>
                  <a:cubicBezTo>
                    <a:pt x="2" y="0"/>
                    <a:pt x="0" y="0"/>
                    <a:pt x="0" y="1"/>
                  </a:cubicBezTo>
                  <a:cubicBezTo>
                    <a:pt x="0" y="1"/>
                    <a:pt x="0" y="1"/>
                    <a:pt x="0" y="2"/>
                  </a:cubicBezTo>
                  <a:cubicBezTo>
                    <a:pt x="0" y="1"/>
                    <a:pt x="2" y="1"/>
                    <a:pt x="2" y="1"/>
                  </a:cubicBezTo>
                  <a:close/>
                </a:path>
              </a:pathLst>
            </a:custGeom>
            <a:solidFill>
              <a:srgbClr val="1C3D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66" name="Freeform 304">
              <a:extLst>
                <a:ext uri="{FF2B5EF4-FFF2-40B4-BE49-F238E27FC236}">
                  <a16:creationId xmlns:a16="http://schemas.microsoft.com/office/drawing/2014/main" id="{6388A018-C91A-9ADD-3DB9-F7C3F87577C1}"/>
                </a:ext>
              </a:extLst>
            </p:cNvPr>
            <p:cNvSpPr>
              <a:spLocks/>
            </p:cNvSpPr>
            <p:nvPr/>
          </p:nvSpPr>
          <p:spPr bwMode="auto">
            <a:xfrm>
              <a:off x="8208472" y="5514154"/>
              <a:ext cx="10563" cy="15844"/>
            </a:xfrm>
            <a:custGeom>
              <a:avLst/>
              <a:gdLst>
                <a:gd name="T0" fmla="*/ 0 w 10"/>
                <a:gd name="T1" fmla="*/ 2 h 15"/>
                <a:gd name="T2" fmla="*/ 0 w 10"/>
                <a:gd name="T3" fmla="*/ 2 h 15"/>
                <a:gd name="T4" fmla="*/ 6 w 10"/>
                <a:gd name="T5" fmla="*/ 1 h 15"/>
                <a:gd name="T6" fmla="*/ 9 w 10"/>
                <a:gd name="T7" fmla="*/ 15 h 15"/>
                <a:gd name="T8" fmla="*/ 10 w 10"/>
                <a:gd name="T9" fmla="*/ 15 h 15"/>
                <a:gd name="T10" fmla="*/ 6 w 10"/>
                <a:gd name="T11" fmla="*/ 1 h 15"/>
                <a:gd name="T12" fmla="*/ 0 w 10"/>
                <a:gd name="T13" fmla="*/ 2 h 15"/>
              </a:gdLst>
              <a:ahLst/>
              <a:cxnLst>
                <a:cxn ang="0">
                  <a:pos x="T0" y="T1"/>
                </a:cxn>
                <a:cxn ang="0">
                  <a:pos x="T2" y="T3"/>
                </a:cxn>
                <a:cxn ang="0">
                  <a:pos x="T4" y="T5"/>
                </a:cxn>
                <a:cxn ang="0">
                  <a:pos x="T6" y="T7"/>
                </a:cxn>
                <a:cxn ang="0">
                  <a:pos x="T8" y="T9"/>
                </a:cxn>
                <a:cxn ang="0">
                  <a:pos x="T10" y="T11"/>
                </a:cxn>
                <a:cxn ang="0">
                  <a:pos x="T12" y="T13"/>
                </a:cxn>
              </a:cxnLst>
              <a:rect l="0" t="0" r="r" b="b"/>
              <a:pathLst>
                <a:path w="10" h="15">
                  <a:moveTo>
                    <a:pt x="0" y="2"/>
                  </a:moveTo>
                  <a:cubicBezTo>
                    <a:pt x="0" y="2"/>
                    <a:pt x="0" y="2"/>
                    <a:pt x="0" y="2"/>
                  </a:cubicBezTo>
                  <a:cubicBezTo>
                    <a:pt x="1" y="1"/>
                    <a:pt x="6" y="1"/>
                    <a:pt x="6" y="1"/>
                  </a:cubicBezTo>
                  <a:cubicBezTo>
                    <a:pt x="7" y="3"/>
                    <a:pt x="9" y="13"/>
                    <a:pt x="9" y="15"/>
                  </a:cubicBezTo>
                  <a:cubicBezTo>
                    <a:pt x="10" y="15"/>
                    <a:pt x="10" y="15"/>
                    <a:pt x="10" y="15"/>
                  </a:cubicBezTo>
                  <a:cubicBezTo>
                    <a:pt x="10" y="13"/>
                    <a:pt x="7" y="3"/>
                    <a:pt x="6" y="1"/>
                  </a:cubicBezTo>
                  <a:cubicBezTo>
                    <a:pt x="6" y="0"/>
                    <a:pt x="0" y="1"/>
                    <a:pt x="0" y="2"/>
                  </a:cubicBezTo>
                  <a:close/>
                </a:path>
              </a:pathLst>
            </a:custGeom>
            <a:solidFill>
              <a:srgbClr val="1C3D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67" name="Freeform 305">
              <a:extLst>
                <a:ext uri="{FF2B5EF4-FFF2-40B4-BE49-F238E27FC236}">
                  <a16:creationId xmlns:a16="http://schemas.microsoft.com/office/drawing/2014/main" id="{8FDCCFF2-5017-A1FA-26C3-27B25FC39484}"/>
                </a:ext>
              </a:extLst>
            </p:cNvPr>
            <p:cNvSpPr>
              <a:spLocks/>
            </p:cNvSpPr>
            <p:nvPr/>
          </p:nvSpPr>
          <p:spPr bwMode="auto">
            <a:xfrm>
              <a:off x="8200550" y="5515474"/>
              <a:ext cx="6602" cy="17165"/>
            </a:xfrm>
            <a:custGeom>
              <a:avLst/>
              <a:gdLst>
                <a:gd name="T0" fmla="*/ 1 w 6"/>
                <a:gd name="T1" fmla="*/ 1 h 15"/>
                <a:gd name="T2" fmla="*/ 0 w 6"/>
                <a:gd name="T3" fmla="*/ 2 h 15"/>
                <a:gd name="T4" fmla="*/ 0 w 6"/>
                <a:gd name="T5" fmla="*/ 2 h 15"/>
                <a:gd name="T6" fmla="*/ 3 w 6"/>
                <a:gd name="T7" fmla="*/ 1 h 15"/>
                <a:gd name="T8" fmla="*/ 5 w 6"/>
                <a:gd name="T9" fmla="*/ 15 h 15"/>
                <a:gd name="T10" fmla="*/ 6 w 6"/>
                <a:gd name="T11" fmla="*/ 15 h 15"/>
                <a:gd name="T12" fmla="*/ 4 w 6"/>
                <a:gd name="T13" fmla="*/ 0 h 15"/>
                <a:gd name="T14" fmla="*/ 1 w 6"/>
                <a:gd name="T15" fmla="*/ 1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15">
                  <a:moveTo>
                    <a:pt x="1" y="1"/>
                  </a:moveTo>
                  <a:cubicBezTo>
                    <a:pt x="1" y="1"/>
                    <a:pt x="0" y="2"/>
                    <a:pt x="0" y="2"/>
                  </a:cubicBezTo>
                  <a:cubicBezTo>
                    <a:pt x="0" y="2"/>
                    <a:pt x="0" y="2"/>
                    <a:pt x="0" y="2"/>
                  </a:cubicBezTo>
                  <a:cubicBezTo>
                    <a:pt x="1" y="1"/>
                    <a:pt x="3" y="0"/>
                    <a:pt x="3" y="1"/>
                  </a:cubicBezTo>
                  <a:cubicBezTo>
                    <a:pt x="4" y="3"/>
                    <a:pt x="5" y="13"/>
                    <a:pt x="5" y="15"/>
                  </a:cubicBezTo>
                  <a:cubicBezTo>
                    <a:pt x="6" y="15"/>
                    <a:pt x="6" y="15"/>
                    <a:pt x="6" y="15"/>
                  </a:cubicBezTo>
                  <a:cubicBezTo>
                    <a:pt x="5" y="14"/>
                    <a:pt x="4" y="2"/>
                    <a:pt x="4" y="0"/>
                  </a:cubicBezTo>
                  <a:cubicBezTo>
                    <a:pt x="4" y="0"/>
                    <a:pt x="1" y="0"/>
                    <a:pt x="1" y="1"/>
                  </a:cubicBezTo>
                  <a:close/>
                </a:path>
              </a:pathLst>
            </a:custGeom>
            <a:solidFill>
              <a:srgbClr val="1C3D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68" name="Freeform 315">
              <a:extLst>
                <a:ext uri="{FF2B5EF4-FFF2-40B4-BE49-F238E27FC236}">
                  <a16:creationId xmlns:a16="http://schemas.microsoft.com/office/drawing/2014/main" id="{1C20719D-8551-49ED-C5E0-00FD295AB83C}"/>
                </a:ext>
              </a:extLst>
            </p:cNvPr>
            <p:cNvSpPr>
              <a:spLocks noEditPoints="1"/>
            </p:cNvSpPr>
            <p:nvPr/>
          </p:nvSpPr>
          <p:spPr bwMode="auto">
            <a:xfrm>
              <a:off x="7610355" y="5640907"/>
              <a:ext cx="22446" cy="33009"/>
            </a:xfrm>
            <a:custGeom>
              <a:avLst/>
              <a:gdLst>
                <a:gd name="T0" fmla="*/ 11 w 21"/>
                <a:gd name="T1" fmla="*/ 0 h 30"/>
                <a:gd name="T2" fmla="*/ 5 w 21"/>
                <a:gd name="T3" fmla="*/ 1 h 30"/>
                <a:gd name="T4" fmla="*/ 0 w 21"/>
                <a:gd name="T5" fmla="*/ 8 h 30"/>
                <a:gd name="T6" fmla="*/ 3 w 21"/>
                <a:gd name="T7" fmla="*/ 25 h 30"/>
                <a:gd name="T8" fmla="*/ 9 w 21"/>
                <a:gd name="T9" fmla="*/ 29 h 30"/>
                <a:gd name="T10" fmla="*/ 15 w 21"/>
                <a:gd name="T11" fmla="*/ 29 h 30"/>
                <a:gd name="T12" fmla="*/ 20 w 21"/>
                <a:gd name="T13" fmla="*/ 22 h 30"/>
                <a:gd name="T14" fmla="*/ 17 w 21"/>
                <a:gd name="T15" fmla="*/ 5 h 30"/>
                <a:gd name="T16" fmla="*/ 11 w 21"/>
                <a:gd name="T17" fmla="*/ 0 h 30"/>
                <a:gd name="T18" fmla="*/ 19 w 21"/>
                <a:gd name="T19" fmla="*/ 21 h 30"/>
                <a:gd name="T20" fmla="*/ 15 w 21"/>
                <a:gd name="T21" fmla="*/ 27 h 30"/>
                <a:gd name="T22" fmla="*/ 9 w 21"/>
                <a:gd name="T23" fmla="*/ 28 h 30"/>
                <a:gd name="T24" fmla="*/ 4 w 21"/>
                <a:gd name="T25" fmla="*/ 24 h 30"/>
                <a:gd name="T26" fmla="*/ 1 w 21"/>
                <a:gd name="T27" fmla="*/ 9 h 30"/>
                <a:gd name="T28" fmla="*/ 5 w 21"/>
                <a:gd name="T29" fmla="*/ 3 h 30"/>
                <a:gd name="T30" fmla="*/ 11 w 21"/>
                <a:gd name="T31" fmla="*/ 2 h 30"/>
                <a:gd name="T32" fmla="*/ 17 w 21"/>
                <a:gd name="T33" fmla="*/ 6 h 30"/>
                <a:gd name="T34" fmla="*/ 19 w 21"/>
                <a:gd name="T35" fmla="*/ 2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 h="30">
                  <a:moveTo>
                    <a:pt x="11" y="0"/>
                  </a:moveTo>
                  <a:cubicBezTo>
                    <a:pt x="5" y="1"/>
                    <a:pt x="5" y="1"/>
                    <a:pt x="5" y="1"/>
                  </a:cubicBezTo>
                  <a:cubicBezTo>
                    <a:pt x="2" y="2"/>
                    <a:pt x="0" y="5"/>
                    <a:pt x="0" y="8"/>
                  </a:cubicBezTo>
                  <a:cubicBezTo>
                    <a:pt x="3" y="25"/>
                    <a:pt x="3" y="25"/>
                    <a:pt x="3" y="25"/>
                  </a:cubicBezTo>
                  <a:cubicBezTo>
                    <a:pt x="3" y="28"/>
                    <a:pt x="6" y="30"/>
                    <a:pt x="9" y="29"/>
                  </a:cubicBezTo>
                  <a:cubicBezTo>
                    <a:pt x="15" y="29"/>
                    <a:pt x="15" y="29"/>
                    <a:pt x="15" y="29"/>
                  </a:cubicBezTo>
                  <a:cubicBezTo>
                    <a:pt x="18" y="28"/>
                    <a:pt x="21" y="25"/>
                    <a:pt x="20" y="22"/>
                  </a:cubicBezTo>
                  <a:cubicBezTo>
                    <a:pt x="17" y="5"/>
                    <a:pt x="17" y="5"/>
                    <a:pt x="17" y="5"/>
                  </a:cubicBezTo>
                  <a:cubicBezTo>
                    <a:pt x="17" y="2"/>
                    <a:pt x="14" y="0"/>
                    <a:pt x="11" y="0"/>
                  </a:cubicBezTo>
                  <a:close/>
                  <a:moveTo>
                    <a:pt x="19" y="21"/>
                  </a:moveTo>
                  <a:cubicBezTo>
                    <a:pt x="20" y="24"/>
                    <a:pt x="18" y="27"/>
                    <a:pt x="15" y="27"/>
                  </a:cubicBezTo>
                  <a:cubicBezTo>
                    <a:pt x="9" y="28"/>
                    <a:pt x="9" y="28"/>
                    <a:pt x="9" y="28"/>
                  </a:cubicBezTo>
                  <a:cubicBezTo>
                    <a:pt x="7" y="29"/>
                    <a:pt x="4" y="27"/>
                    <a:pt x="4" y="24"/>
                  </a:cubicBezTo>
                  <a:cubicBezTo>
                    <a:pt x="1" y="9"/>
                    <a:pt x="1" y="9"/>
                    <a:pt x="1" y="9"/>
                  </a:cubicBezTo>
                  <a:cubicBezTo>
                    <a:pt x="1" y="6"/>
                    <a:pt x="3" y="3"/>
                    <a:pt x="5" y="3"/>
                  </a:cubicBezTo>
                  <a:cubicBezTo>
                    <a:pt x="11" y="2"/>
                    <a:pt x="11" y="2"/>
                    <a:pt x="11" y="2"/>
                  </a:cubicBezTo>
                  <a:cubicBezTo>
                    <a:pt x="14" y="1"/>
                    <a:pt x="16" y="3"/>
                    <a:pt x="17" y="6"/>
                  </a:cubicBezTo>
                  <a:lnTo>
                    <a:pt x="19" y="21"/>
                  </a:lnTo>
                  <a:close/>
                </a:path>
              </a:pathLst>
            </a:custGeom>
            <a:solidFill>
              <a:srgbClr val="D1DCE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69" name="Freeform 316">
              <a:extLst>
                <a:ext uri="{FF2B5EF4-FFF2-40B4-BE49-F238E27FC236}">
                  <a16:creationId xmlns:a16="http://schemas.microsoft.com/office/drawing/2014/main" id="{E73E0B32-DB17-B9F0-74D6-A4BBF2A00659}"/>
                </a:ext>
              </a:extLst>
            </p:cNvPr>
            <p:cNvSpPr>
              <a:spLocks noEditPoints="1"/>
            </p:cNvSpPr>
            <p:nvPr/>
          </p:nvSpPr>
          <p:spPr bwMode="auto">
            <a:xfrm>
              <a:off x="8159619" y="5553764"/>
              <a:ext cx="22446" cy="33009"/>
            </a:xfrm>
            <a:custGeom>
              <a:avLst/>
              <a:gdLst>
                <a:gd name="T0" fmla="*/ 11 w 21"/>
                <a:gd name="T1" fmla="*/ 1 h 30"/>
                <a:gd name="T2" fmla="*/ 5 w 21"/>
                <a:gd name="T3" fmla="*/ 2 h 30"/>
                <a:gd name="T4" fmla="*/ 1 w 21"/>
                <a:gd name="T5" fmla="*/ 8 h 30"/>
                <a:gd name="T6" fmla="*/ 3 w 21"/>
                <a:gd name="T7" fmla="*/ 25 h 30"/>
                <a:gd name="T8" fmla="*/ 10 w 21"/>
                <a:gd name="T9" fmla="*/ 30 h 30"/>
                <a:gd name="T10" fmla="*/ 16 w 21"/>
                <a:gd name="T11" fmla="*/ 29 h 30"/>
                <a:gd name="T12" fmla="*/ 21 w 21"/>
                <a:gd name="T13" fmla="*/ 22 h 30"/>
                <a:gd name="T14" fmla="*/ 18 w 21"/>
                <a:gd name="T15" fmla="*/ 5 h 30"/>
                <a:gd name="T16" fmla="*/ 11 w 21"/>
                <a:gd name="T17" fmla="*/ 1 h 30"/>
                <a:gd name="T18" fmla="*/ 20 w 21"/>
                <a:gd name="T19" fmla="*/ 22 h 30"/>
                <a:gd name="T20" fmla="*/ 15 w 21"/>
                <a:gd name="T21" fmla="*/ 27 h 30"/>
                <a:gd name="T22" fmla="*/ 10 w 21"/>
                <a:gd name="T23" fmla="*/ 28 h 30"/>
                <a:gd name="T24" fmla="*/ 4 w 21"/>
                <a:gd name="T25" fmla="*/ 24 h 30"/>
                <a:gd name="T26" fmla="*/ 2 w 21"/>
                <a:gd name="T27" fmla="*/ 9 h 30"/>
                <a:gd name="T28" fmla="*/ 6 w 21"/>
                <a:gd name="T29" fmla="*/ 3 h 30"/>
                <a:gd name="T30" fmla="*/ 11 w 21"/>
                <a:gd name="T31" fmla="*/ 2 h 30"/>
                <a:gd name="T32" fmla="*/ 17 w 21"/>
                <a:gd name="T33" fmla="*/ 6 h 30"/>
                <a:gd name="T34" fmla="*/ 20 w 21"/>
                <a:gd name="T35" fmla="*/ 22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 h="30">
                  <a:moveTo>
                    <a:pt x="11" y="1"/>
                  </a:moveTo>
                  <a:cubicBezTo>
                    <a:pt x="5" y="2"/>
                    <a:pt x="5" y="2"/>
                    <a:pt x="5" y="2"/>
                  </a:cubicBezTo>
                  <a:cubicBezTo>
                    <a:pt x="2" y="2"/>
                    <a:pt x="0" y="5"/>
                    <a:pt x="1" y="8"/>
                  </a:cubicBezTo>
                  <a:cubicBezTo>
                    <a:pt x="3" y="25"/>
                    <a:pt x="3" y="25"/>
                    <a:pt x="3" y="25"/>
                  </a:cubicBezTo>
                  <a:cubicBezTo>
                    <a:pt x="4" y="28"/>
                    <a:pt x="7" y="30"/>
                    <a:pt x="10" y="30"/>
                  </a:cubicBezTo>
                  <a:cubicBezTo>
                    <a:pt x="16" y="29"/>
                    <a:pt x="16" y="29"/>
                    <a:pt x="16" y="29"/>
                  </a:cubicBezTo>
                  <a:cubicBezTo>
                    <a:pt x="19" y="28"/>
                    <a:pt x="21" y="25"/>
                    <a:pt x="21" y="22"/>
                  </a:cubicBezTo>
                  <a:cubicBezTo>
                    <a:pt x="18" y="5"/>
                    <a:pt x="18" y="5"/>
                    <a:pt x="18" y="5"/>
                  </a:cubicBezTo>
                  <a:cubicBezTo>
                    <a:pt x="17" y="2"/>
                    <a:pt x="14" y="0"/>
                    <a:pt x="11" y="1"/>
                  </a:cubicBezTo>
                  <a:close/>
                  <a:moveTo>
                    <a:pt x="20" y="22"/>
                  </a:moveTo>
                  <a:cubicBezTo>
                    <a:pt x="20" y="24"/>
                    <a:pt x="18" y="27"/>
                    <a:pt x="15" y="27"/>
                  </a:cubicBezTo>
                  <a:cubicBezTo>
                    <a:pt x="10" y="28"/>
                    <a:pt x="10" y="28"/>
                    <a:pt x="10" y="28"/>
                  </a:cubicBezTo>
                  <a:cubicBezTo>
                    <a:pt x="7" y="29"/>
                    <a:pt x="4" y="27"/>
                    <a:pt x="4" y="24"/>
                  </a:cubicBezTo>
                  <a:cubicBezTo>
                    <a:pt x="2" y="9"/>
                    <a:pt x="2" y="9"/>
                    <a:pt x="2" y="9"/>
                  </a:cubicBezTo>
                  <a:cubicBezTo>
                    <a:pt x="1" y="6"/>
                    <a:pt x="3" y="3"/>
                    <a:pt x="6" y="3"/>
                  </a:cubicBezTo>
                  <a:cubicBezTo>
                    <a:pt x="11" y="2"/>
                    <a:pt x="11" y="2"/>
                    <a:pt x="11" y="2"/>
                  </a:cubicBezTo>
                  <a:cubicBezTo>
                    <a:pt x="14" y="2"/>
                    <a:pt x="17" y="3"/>
                    <a:pt x="17" y="6"/>
                  </a:cubicBezTo>
                  <a:lnTo>
                    <a:pt x="20" y="22"/>
                  </a:lnTo>
                  <a:close/>
                </a:path>
              </a:pathLst>
            </a:custGeom>
            <a:solidFill>
              <a:srgbClr val="D1DCE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70" name="Freeform 317">
              <a:extLst>
                <a:ext uri="{FF2B5EF4-FFF2-40B4-BE49-F238E27FC236}">
                  <a16:creationId xmlns:a16="http://schemas.microsoft.com/office/drawing/2014/main" id="{7DE3DBE2-B063-C488-9360-805E805404A0}"/>
                </a:ext>
              </a:extLst>
            </p:cNvPr>
            <p:cNvSpPr>
              <a:spLocks/>
            </p:cNvSpPr>
            <p:nvPr/>
          </p:nvSpPr>
          <p:spPr bwMode="auto">
            <a:xfrm>
              <a:off x="8271848" y="5536600"/>
              <a:ext cx="13203" cy="39610"/>
            </a:xfrm>
            <a:custGeom>
              <a:avLst/>
              <a:gdLst>
                <a:gd name="T0" fmla="*/ 2 w 12"/>
                <a:gd name="T1" fmla="*/ 19 h 36"/>
                <a:gd name="T2" fmla="*/ 7 w 12"/>
                <a:gd name="T3" fmla="*/ 1 h 36"/>
                <a:gd name="T4" fmla="*/ 6 w 12"/>
                <a:gd name="T5" fmla="*/ 0 h 36"/>
                <a:gd name="T6" fmla="*/ 1 w 12"/>
                <a:gd name="T7" fmla="*/ 20 h 36"/>
                <a:gd name="T8" fmla="*/ 11 w 12"/>
                <a:gd name="T9" fmla="*/ 36 h 36"/>
                <a:gd name="T10" fmla="*/ 12 w 12"/>
                <a:gd name="T11" fmla="*/ 35 h 36"/>
                <a:gd name="T12" fmla="*/ 2 w 12"/>
                <a:gd name="T13" fmla="*/ 19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2" y="19"/>
                  </a:moveTo>
                  <a:cubicBezTo>
                    <a:pt x="1" y="12"/>
                    <a:pt x="3" y="5"/>
                    <a:pt x="7" y="1"/>
                  </a:cubicBezTo>
                  <a:cubicBezTo>
                    <a:pt x="6" y="0"/>
                    <a:pt x="6" y="0"/>
                    <a:pt x="6" y="0"/>
                  </a:cubicBezTo>
                  <a:cubicBezTo>
                    <a:pt x="2" y="5"/>
                    <a:pt x="0" y="12"/>
                    <a:pt x="1" y="20"/>
                  </a:cubicBezTo>
                  <a:cubicBezTo>
                    <a:pt x="2" y="27"/>
                    <a:pt x="6" y="33"/>
                    <a:pt x="11" y="36"/>
                  </a:cubicBezTo>
                  <a:cubicBezTo>
                    <a:pt x="11" y="36"/>
                    <a:pt x="11" y="36"/>
                    <a:pt x="12" y="35"/>
                  </a:cubicBezTo>
                  <a:cubicBezTo>
                    <a:pt x="7" y="32"/>
                    <a:pt x="3" y="26"/>
                    <a:pt x="2" y="19"/>
                  </a:cubicBezTo>
                  <a:close/>
                </a:path>
              </a:pathLst>
            </a:custGeom>
            <a:solidFill>
              <a:srgbClr val="D1DCE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71" name="Freeform 318">
              <a:extLst>
                <a:ext uri="{FF2B5EF4-FFF2-40B4-BE49-F238E27FC236}">
                  <a16:creationId xmlns:a16="http://schemas.microsoft.com/office/drawing/2014/main" id="{AEC6328E-9DA3-AC71-D696-5954C29299A6}"/>
                </a:ext>
              </a:extLst>
            </p:cNvPr>
            <p:cNvSpPr>
              <a:spLocks/>
            </p:cNvSpPr>
            <p:nvPr/>
          </p:nvSpPr>
          <p:spPr bwMode="auto">
            <a:xfrm>
              <a:off x="7973450" y="5663353"/>
              <a:ext cx="19805" cy="29048"/>
            </a:xfrm>
            <a:custGeom>
              <a:avLst/>
              <a:gdLst>
                <a:gd name="T0" fmla="*/ 0 w 15"/>
                <a:gd name="T1" fmla="*/ 6 h 22"/>
                <a:gd name="T2" fmla="*/ 1 w 15"/>
                <a:gd name="T3" fmla="*/ 9 h 22"/>
                <a:gd name="T4" fmla="*/ 2 w 15"/>
                <a:gd name="T5" fmla="*/ 13 h 22"/>
                <a:gd name="T6" fmla="*/ 3 w 15"/>
                <a:gd name="T7" fmla="*/ 20 h 22"/>
                <a:gd name="T8" fmla="*/ 15 w 15"/>
                <a:gd name="T9" fmla="*/ 22 h 22"/>
                <a:gd name="T10" fmla="*/ 13 w 15"/>
                <a:gd name="T11" fmla="*/ 11 h 22"/>
                <a:gd name="T12" fmla="*/ 13 w 15"/>
                <a:gd name="T13" fmla="*/ 6 h 22"/>
                <a:gd name="T14" fmla="*/ 12 w 15"/>
                <a:gd name="T15" fmla="*/ 0 h 22"/>
                <a:gd name="T16" fmla="*/ 0 w 15"/>
                <a:gd name="T17" fmla="*/ 6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22">
                  <a:moveTo>
                    <a:pt x="0" y="6"/>
                  </a:moveTo>
                  <a:lnTo>
                    <a:pt x="1" y="9"/>
                  </a:lnTo>
                  <a:lnTo>
                    <a:pt x="2" y="13"/>
                  </a:lnTo>
                  <a:lnTo>
                    <a:pt x="3" y="20"/>
                  </a:lnTo>
                  <a:lnTo>
                    <a:pt x="15" y="22"/>
                  </a:lnTo>
                  <a:lnTo>
                    <a:pt x="13" y="11"/>
                  </a:lnTo>
                  <a:lnTo>
                    <a:pt x="13" y="6"/>
                  </a:lnTo>
                  <a:lnTo>
                    <a:pt x="12" y="0"/>
                  </a:lnTo>
                  <a:lnTo>
                    <a:pt x="0" y="6"/>
                  </a:lnTo>
                  <a:close/>
                </a:path>
              </a:pathLst>
            </a:custGeom>
            <a:solidFill>
              <a:srgbClr val="4A4A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72" name="Freeform 319">
              <a:extLst>
                <a:ext uri="{FF2B5EF4-FFF2-40B4-BE49-F238E27FC236}">
                  <a16:creationId xmlns:a16="http://schemas.microsoft.com/office/drawing/2014/main" id="{BD02978D-D72B-8524-D630-6283EC635B34}"/>
                </a:ext>
              </a:extLst>
            </p:cNvPr>
            <p:cNvSpPr>
              <a:spLocks/>
            </p:cNvSpPr>
            <p:nvPr/>
          </p:nvSpPr>
          <p:spPr bwMode="auto">
            <a:xfrm>
              <a:off x="7974771" y="5676557"/>
              <a:ext cx="18485" cy="13203"/>
            </a:xfrm>
            <a:custGeom>
              <a:avLst/>
              <a:gdLst>
                <a:gd name="T0" fmla="*/ 0 w 14"/>
                <a:gd name="T1" fmla="*/ 2 h 10"/>
                <a:gd name="T2" fmla="*/ 2 w 14"/>
                <a:gd name="T3" fmla="*/ 9 h 10"/>
                <a:gd name="T4" fmla="*/ 14 w 14"/>
                <a:gd name="T5" fmla="*/ 10 h 10"/>
                <a:gd name="T6" fmla="*/ 12 w 14"/>
                <a:gd name="T7" fmla="*/ 0 h 10"/>
                <a:gd name="T8" fmla="*/ 0 w 14"/>
                <a:gd name="T9" fmla="*/ 2 h 10"/>
              </a:gdLst>
              <a:ahLst/>
              <a:cxnLst>
                <a:cxn ang="0">
                  <a:pos x="T0" y="T1"/>
                </a:cxn>
                <a:cxn ang="0">
                  <a:pos x="T2" y="T3"/>
                </a:cxn>
                <a:cxn ang="0">
                  <a:pos x="T4" y="T5"/>
                </a:cxn>
                <a:cxn ang="0">
                  <a:pos x="T6" y="T7"/>
                </a:cxn>
                <a:cxn ang="0">
                  <a:pos x="T8" y="T9"/>
                </a:cxn>
              </a:cxnLst>
              <a:rect l="0" t="0" r="r" b="b"/>
              <a:pathLst>
                <a:path w="14" h="10">
                  <a:moveTo>
                    <a:pt x="0" y="2"/>
                  </a:moveTo>
                  <a:lnTo>
                    <a:pt x="2" y="9"/>
                  </a:lnTo>
                  <a:lnTo>
                    <a:pt x="14" y="10"/>
                  </a:lnTo>
                  <a:lnTo>
                    <a:pt x="12" y="0"/>
                  </a:lnTo>
                  <a:lnTo>
                    <a:pt x="0" y="2"/>
                  </a:lnTo>
                  <a:close/>
                </a:path>
              </a:pathLst>
            </a:custGeom>
            <a:solidFill>
              <a:srgbClr val="3838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73" name="Freeform 320">
              <a:extLst>
                <a:ext uri="{FF2B5EF4-FFF2-40B4-BE49-F238E27FC236}">
                  <a16:creationId xmlns:a16="http://schemas.microsoft.com/office/drawing/2014/main" id="{C55AE1A2-7FAA-E5BE-B574-3EFD313BFE72}"/>
                </a:ext>
              </a:extLst>
            </p:cNvPr>
            <p:cNvSpPr>
              <a:spLocks/>
            </p:cNvSpPr>
            <p:nvPr/>
          </p:nvSpPr>
          <p:spPr bwMode="auto">
            <a:xfrm>
              <a:off x="7973450" y="5664674"/>
              <a:ext cx="17164" cy="10563"/>
            </a:xfrm>
            <a:custGeom>
              <a:avLst/>
              <a:gdLst>
                <a:gd name="T0" fmla="*/ 1 w 13"/>
                <a:gd name="T1" fmla="*/ 8 h 8"/>
                <a:gd name="T2" fmla="*/ 0 w 13"/>
                <a:gd name="T3" fmla="*/ 6 h 8"/>
                <a:gd name="T4" fmla="*/ 13 w 13"/>
                <a:gd name="T5" fmla="*/ 0 h 8"/>
                <a:gd name="T6" fmla="*/ 13 w 13"/>
                <a:gd name="T7" fmla="*/ 2 h 8"/>
                <a:gd name="T8" fmla="*/ 1 w 13"/>
                <a:gd name="T9" fmla="*/ 8 h 8"/>
              </a:gdLst>
              <a:ahLst/>
              <a:cxnLst>
                <a:cxn ang="0">
                  <a:pos x="T0" y="T1"/>
                </a:cxn>
                <a:cxn ang="0">
                  <a:pos x="T2" y="T3"/>
                </a:cxn>
                <a:cxn ang="0">
                  <a:pos x="T4" y="T5"/>
                </a:cxn>
                <a:cxn ang="0">
                  <a:pos x="T6" y="T7"/>
                </a:cxn>
                <a:cxn ang="0">
                  <a:pos x="T8" y="T9"/>
                </a:cxn>
              </a:cxnLst>
              <a:rect l="0" t="0" r="r" b="b"/>
              <a:pathLst>
                <a:path w="13" h="8">
                  <a:moveTo>
                    <a:pt x="1" y="8"/>
                  </a:moveTo>
                  <a:lnTo>
                    <a:pt x="0" y="6"/>
                  </a:lnTo>
                  <a:lnTo>
                    <a:pt x="13" y="0"/>
                  </a:lnTo>
                  <a:lnTo>
                    <a:pt x="13" y="2"/>
                  </a:lnTo>
                  <a:lnTo>
                    <a:pt x="1" y="8"/>
                  </a:lnTo>
                  <a:close/>
                </a:path>
              </a:pathLst>
            </a:custGeom>
            <a:solidFill>
              <a:srgbClr val="3838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74" name="Freeform 321">
              <a:extLst>
                <a:ext uri="{FF2B5EF4-FFF2-40B4-BE49-F238E27FC236}">
                  <a16:creationId xmlns:a16="http://schemas.microsoft.com/office/drawing/2014/main" id="{2442DFCD-4042-2DBE-1FAE-C7796939B856}"/>
                </a:ext>
              </a:extLst>
            </p:cNvPr>
            <p:cNvSpPr>
              <a:spLocks/>
            </p:cNvSpPr>
            <p:nvPr/>
          </p:nvSpPr>
          <p:spPr bwMode="auto">
            <a:xfrm>
              <a:off x="7985333" y="5646189"/>
              <a:ext cx="66017" cy="54134"/>
            </a:xfrm>
            <a:custGeom>
              <a:avLst/>
              <a:gdLst>
                <a:gd name="T0" fmla="*/ 48 w 60"/>
                <a:gd name="T1" fmla="*/ 1 h 49"/>
                <a:gd name="T2" fmla="*/ 26 w 60"/>
                <a:gd name="T3" fmla="*/ 3 h 49"/>
                <a:gd name="T4" fmla="*/ 0 w 60"/>
                <a:gd name="T5" fmla="*/ 16 h 49"/>
                <a:gd name="T6" fmla="*/ 1 w 60"/>
                <a:gd name="T7" fmla="*/ 23 h 49"/>
                <a:gd name="T8" fmla="*/ 1 w 60"/>
                <a:gd name="T9" fmla="*/ 24 h 49"/>
                <a:gd name="T10" fmla="*/ 2 w 60"/>
                <a:gd name="T11" fmla="*/ 29 h 49"/>
                <a:gd name="T12" fmla="*/ 4 w 60"/>
                <a:gd name="T13" fmla="*/ 43 h 49"/>
                <a:gd name="T14" fmla="*/ 33 w 60"/>
                <a:gd name="T15" fmla="*/ 47 h 49"/>
                <a:gd name="T16" fmla="*/ 54 w 60"/>
                <a:gd name="T17" fmla="*/ 43 h 49"/>
                <a:gd name="T18" fmla="*/ 59 w 60"/>
                <a:gd name="T19" fmla="*/ 33 h 49"/>
                <a:gd name="T20" fmla="*/ 57 w 60"/>
                <a:gd name="T21" fmla="*/ 21 h 49"/>
                <a:gd name="T22" fmla="*/ 56 w 60"/>
                <a:gd name="T23" fmla="*/ 15 h 49"/>
                <a:gd name="T24" fmla="*/ 55 w 60"/>
                <a:gd name="T25" fmla="*/ 8 h 49"/>
                <a:gd name="T26" fmla="*/ 48 w 60"/>
                <a:gd name="T27" fmla="*/ 1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49">
                  <a:moveTo>
                    <a:pt x="48" y="1"/>
                  </a:moveTo>
                  <a:cubicBezTo>
                    <a:pt x="41" y="0"/>
                    <a:pt x="31" y="2"/>
                    <a:pt x="26" y="3"/>
                  </a:cubicBezTo>
                  <a:cubicBezTo>
                    <a:pt x="15" y="5"/>
                    <a:pt x="0" y="14"/>
                    <a:pt x="0" y="16"/>
                  </a:cubicBezTo>
                  <a:cubicBezTo>
                    <a:pt x="0" y="18"/>
                    <a:pt x="1" y="21"/>
                    <a:pt x="1" y="23"/>
                  </a:cubicBezTo>
                  <a:cubicBezTo>
                    <a:pt x="1" y="24"/>
                    <a:pt x="1" y="24"/>
                    <a:pt x="1" y="24"/>
                  </a:cubicBezTo>
                  <a:cubicBezTo>
                    <a:pt x="1" y="26"/>
                    <a:pt x="2" y="28"/>
                    <a:pt x="2" y="29"/>
                  </a:cubicBezTo>
                  <a:cubicBezTo>
                    <a:pt x="3" y="33"/>
                    <a:pt x="3" y="38"/>
                    <a:pt x="4" y="43"/>
                  </a:cubicBezTo>
                  <a:cubicBezTo>
                    <a:pt x="4" y="45"/>
                    <a:pt x="22" y="49"/>
                    <a:pt x="33" y="47"/>
                  </a:cubicBezTo>
                  <a:cubicBezTo>
                    <a:pt x="38" y="47"/>
                    <a:pt x="48" y="46"/>
                    <a:pt x="54" y="43"/>
                  </a:cubicBezTo>
                  <a:cubicBezTo>
                    <a:pt x="59" y="40"/>
                    <a:pt x="60" y="37"/>
                    <a:pt x="59" y="33"/>
                  </a:cubicBezTo>
                  <a:cubicBezTo>
                    <a:pt x="58" y="29"/>
                    <a:pt x="58" y="24"/>
                    <a:pt x="57" y="21"/>
                  </a:cubicBezTo>
                  <a:cubicBezTo>
                    <a:pt x="57" y="19"/>
                    <a:pt x="56" y="17"/>
                    <a:pt x="56" y="15"/>
                  </a:cubicBezTo>
                  <a:cubicBezTo>
                    <a:pt x="56" y="12"/>
                    <a:pt x="55" y="10"/>
                    <a:pt x="55" y="8"/>
                  </a:cubicBezTo>
                  <a:cubicBezTo>
                    <a:pt x="54" y="4"/>
                    <a:pt x="53" y="2"/>
                    <a:pt x="48" y="1"/>
                  </a:cubicBezTo>
                  <a:close/>
                </a:path>
              </a:pathLst>
            </a:custGeom>
            <a:solidFill>
              <a:srgbClr val="82E1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75" name="Freeform 322">
              <a:extLst>
                <a:ext uri="{FF2B5EF4-FFF2-40B4-BE49-F238E27FC236}">
                  <a16:creationId xmlns:a16="http://schemas.microsoft.com/office/drawing/2014/main" id="{D2E9EF12-6154-FB8D-CD31-F80DB5B48AB3}"/>
                </a:ext>
              </a:extLst>
            </p:cNvPr>
            <p:cNvSpPr>
              <a:spLocks/>
            </p:cNvSpPr>
            <p:nvPr/>
          </p:nvSpPr>
          <p:spPr bwMode="auto">
            <a:xfrm>
              <a:off x="7989294" y="5679197"/>
              <a:ext cx="60736" cy="19805"/>
            </a:xfrm>
            <a:custGeom>
              <a:avLst/>
              <a:gdLst>
                <a:gd name="T0" fmla="*/ 0 w 56"/>
                <a:gd name="T1" fmla="*/ 8 h 18"/>
                <a:gd name="T2" fmla="*/ 1 w 56"/>
                <a:gd name="T3" fmla="*/ 12 h 18"/>
                <a:gd name="T4" fmla="*/ 30 w 56"/>
                <a:gd name="T5" fmla="*/ 16 h 18"/>
                <a:gd name="T6" fmla="*/ 51 w 56"/>
                <a:gd name="T7" fmla="*/ 12 h 18"/>
                <a:gd name="T8" fmla="*/ 56 w 56"/>
                <a:gd name="T9" fmla="*/ 2 h 18"/>
                <a:gd name="T10" fmla="*/ 55 w 56"/>
                <a:gd name="T11" fmla="*/ 0 h 18"/>
                <a:gd name="T12" fmla="*/ 0 w 56"/>
                <a:gd name="T13" fmla="*/ 8 h 18"/>
              </a:gdLst>
              <a:ahLst/>
              <a:cxnLst>
                <a:cxn ang="0">
                  <a:pos x="T0" y="T1"/>
                </a:cxn>
                <a:cxn ang="0">
                  <a:pos x="T2" y="T3"/>
                </a:cxn>
                <a:cxn ang="0">
                  <a:pos x="T4" y="T5"/>
                </a:cxn>
                <a:cxn ang="0">
                  <a:pos x="T6" y="T7"/>
                </a:cxn>
                <a:cxn ang="0">
                  <a:pos x="T8" y="T9"/>
                </a:cxn>
                <a:cxn ang="0">
                  <a:pos x="T10" y="T11"/>
                </a:cxn>
                <a:cxn ang="0">
                  <a:pos x="T12" y="T13"/>
                </a:cxn>
              </a:cxnLst>
              <a:rect l="0" t="0" r="r" b="b"/>
              <a:pathLst>
                <a:path w="56" h="18">
                  <a:moveTo>
                    <a:pt x="0" y="8"/>
                  </a:moveTo>
                  <a:cubicBezTo>
                    <a:pt x="1" y="9"/>
                    <a:pt x="1" y="11"/>
                    <a:pt x="1" y="12"/>
                  </a:cubicBezTo>
                  <a:cubicBezTo>
                    <a:pt x="1" y="14"/>
                    <a:pt x="19" y="18"/>
                    <a:pt x="30" y="16"/>
                  </a:cubicBezTo>
                  <a:cubicBezTo>
                    <a:pt x="35" y="16"/>
                    <a:pt x="45" y="15"/>
                    <a:pt x="51" y="12"/>
                  </a:cubicBezTo>
                  <a:cubicBezTo>
                    <a:pt x="56" y="9"/>
                    <a:pt x="56" y="6"/>
                    <a:pt x="56" y="2"/>
                  </a:cubicBezTo>
                  <a:cubicBezTo>
                    <a:pt x="56" y="1"/>
                    <a:pt x="56" y="0"/>
                    <a:pt x="55" y="0"/>
                  </a:cubicBezTo>
                  <a:lnTo>
                    <a:pt x="0" y="8"/>
                  </a:lnTo>
                  <a:close/>
                </a:path>
              </a:pathLst>
            </a:custGeom>
            <a:solidFill>
              <a:srgbClr val="3ECC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76" name="Freeform 323">
              <a:extLst>
                <a:ext uri="{FF2B5EF4-FFF2-40B4-BE49-F238E27FC236}">
                  <a16:creationId xmlns:a16="http://schemas.microsoft.com/office/drawing/2014/main" id="{928A9762-78B7-B841-516F-75D2031C1913}"/>
                </a:ext>
              </a:extLst>
            </p:cNvPr>
            <p:cNvSpPr>
              <a:spLocks/>
            </p:cNvSpPr>
            <p:nvPr/>
          </p:nvSpPr>
          <p:spPr bwMode="auto">
            <a:xfrm>
              <a:off x="7987974" y="5667314"/>
              <a:ext cx="60736" cy="19805"/>
            </a:xfrm>
            <a:custGeom>
              <a:avLst/>
              <a:gdLst>
                <a:gd name="T0" fmla="*/ 0 w 56"/>
                <a:gd name="T1" fmla="*/ 9 h 17"/>
                <a:gd name="T2" fmla="*/ 1 w 56"/>
                <a:gd name="T3" fmla="*/ 17 h 17"/>
                <a:gd name="T4" fmla="*/ 1 w 56"/>
                <a:gd name="T5" fmla="*/ 17 h 17"/>
                <a:gd name="T6" fmla="*/ 56 w 56"/>
                <a:gd name="T7" fmla="*/ 8 h 17"/>
                <a:gd name="T8" fmla="*/ 56 w 56"/>
                <a:gd name="T9" fmla="*/ 6 h 17"/>
                <a:gd name="T10" fmla="*/ 55 w 56"/>
                <a:gd name="T11" fmla="*/ 0 h 17"/>
                <a:gd name="T12" fmla="*/ 0 w 56"/>
                <a:gd name="T13" fmla="*/ 9 h 17"/>
              </a:gdLst>
              <a:ahLst/>
              <a:cxnLst>
                <a:cxn ang="0">
                  <a:pos x="T0" y="T1"/>
                </a:cxn>
                <a:cxn ang="0">
                  <a:pos x="T2" y="T3"/>
                </a:cxn>
                <a:cxn ang="0">
                  <a:pos x="T4" y="T5"/>
                </a:cxn>
                <a:cxn ang="0">
                  <a:pos x="T6" y="T7"/>
                </a:cxn>
                <a:cxn ang="0">
                  <a:pos x="T8" y="T9"/>
                </a:cxn>
                <a:cxn ang="0">
                  <a:pos x="T10" y="T11"/>
                </a:cxn>
                <a:cxn ang="0">
                  <a:pos x="T12" y="T13"/>
                </a:cxn>
              </a:cxnLst>
              <a:rect l="0" t="0" r="r" b="b"/>
              <a:pathLst>
                <a:path w="56" h="17">
                  <a:moveTo>
                    <a:pt x="0" y="9"/>
                  </a:moveTo>
                  <a:cubicBezTo>
                    <a:pt x="0" y="12"/>
                    <a:pt x="1" y="14"/>
                    <a:pt x="1" y="17"/>
                  </a:cubicBezTo>
                  <a:cubicBezTo>
                    <a:pt x="1" y="17"/>
                    <a:pt x="1" y="17"/>
                    <a:pt x="1" y="17"/>
                  </a:cubicBezTo>
                  <a:cubicBezTo>
                    <a:pt x="56" y="8"/>
                    <a:pt x="56" y="8"/>
                    <a:pt x="56" y="8"/>
                  </a:cubicBezTo>
                  <a:cubicBezTo>
                    <a:pt x="56" y="7"/>
                    <a:pt x="56" y="7"/>
                    <a:pt x="56" y="6"/>
                  </a:cubicBezTo>
                  <a:cubicBezTo>
                    <a:pt x="56" y="4"/>
                    <a:pt x="55" y="2"/>
                    <a:pt x="55" y="0"/>
                  </a:cubicBezTo>
                  <a:lnTo>
                    <a:pt x="0" y="9"/>
                  </a:lnTo>
                  <a:close/>
                </a:path>
              </a:pathLst>
            </a:custGeom>
            <a:solidFill>
              <a:srgbClr val="3ECC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77" name="Freeform 325">
              <a:extLst>
                <a:ext uri="{FF2B5EF4-FFF2-40B4-BE49-F238E27FC236}">
                  <a16:creationId xmlns:a16="http://schemas.microsoft.com/office/drawing/2014/main" id="{56016E16-D425-0D03-6B2C-90AE81DD3DA0}"/>
                </a:ext>
              </a:extLst>
            </p:cNvPr>
            <p:cNvSpPr>
              <a:spLocks/>
            </p:cNvSpPr>
            <p:nvPr/>
          </p:nvSpPr>
          <p:spPr bwMode="auto">
            <a:xfrm>
              <a:off x="8031545" y="5647509"/>
              <a:ext cx="18485" cy="47533"/>
            </a:xfrm>
            <a:custGeom>
              <a:avLst/>
              <a:gdLst>
                <a:gd name="T0" fmla="*/ 5 w 17"/>
                <a:gd name="T1" fmla="*/ 1 h 43"/>
                <a:gd name="T2" fmla="*/ 4 w 17"/>
                <a:gd name="T3" fmla="*/ 1 h 43"/>
                <a:gd name="T4" fmla="*/ 11 w 17"/>
                <a:gd name="T5" fmla="*/ 8 h 43"/>
                <a:gd name="T6" fmla="*/ 12 w 17"/>
                <a:gd name="T7" fmla="*/ 15 h 43"/>
                <a:gd name="T8" fmla="*/ 13 w 17"/>
                <a:gd name="T9" fmla="*/ 20 h 43"/>
                <a:gd name="T10" fmla="*/ 15 w 17"/>
                <a:gd name="T11" fmla="*/ 32 h 43"/>
                <a:gd name="T12" fmla="*/ 10 w 17"/>
                <a:gd name="T13" fmla="*/ 41 h 43"/>
                <a:gd name="T14" fmla="*/ 11 w 17"/>
                <a:gd name="T15" fmla="*/ 41 h 43"/>
                <a:gd name="T16" fmla="*/ 16 w 17"/>
                <a:gd name="T17" fmla="*/ 32 h 43"/>
                <a:gd name="T18" fmla="*/ 14 w 17"/>
                <a:gd name="T19" fmla="*/ 20 h 43"/>
                <a:gd name="T20" fmla="*/ 13 w 17"/>
                <a:gd name="T21" fmla="*/ 15 h 43"/>
                <a:gd name="T22" fmla="*/ 12 w 17"/>
                <a:gd name="T23" fmla="*/ 8 h 43"/>
                <a:gd name="T24" fmla="*/ 5 w 17"/>
                <a:gd name="T25" fmla="*/ 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 h="43">
                  <a:moveTo>
                    <a:pt x="5" y="1"/>
                  </a:moveTo>
                  <a:cubicBezTo>
                    <a:pt x="1" y="0"/>
                    <a:pt x="0" y="0"/>
                    <a:pt x="4" y="1"/>
                  </a:cubicBezTo>
                  <a:cubicBezTo>
                    <a:pt x="9" y="2"/>
                    <a:pt x="10" y="4"/>
                    <a:pt x="11" y="8"/>
                  </a:cubicBezTo>
                  <a:cubicBezTo>
                    <a:pt x="11" y="9"/>
                    <a:pt x="12" y="12"/>
                    <a:pt x="12" y="15"/>
                  </a:cubicBezTo>
                  <a:cubicBezTo>
                    <a:pt x="12" y="16"/>
                    <a:pt x="13" y="18"/>
                    <a:pt x="13" y="20"/>
                  </a:cubicBezTo>
                  <a:cubicBezTo>
                    <a:pt x="13" y="24"/>
                    <a:pt x="14" y="28"/>
                    <a:pt x="15" y="32"/>
                  </a:cubicBezTo>
                  <a:cubicBezTo>
                    <a:pt x="15" y="36"/>
                    <a:pt x="15" y="39"/>
                    <a:pt x="10" y="41"/>
                  </a:cubicBezTo>
                  <a:cubicBezTo>
                    <a:pt x="7" y="43"/>
                    <a:pt x="8" y="43"/>
                    <a:pt x="11" y="41"/>
                  </a:cubicBezTo>
                  <a:cubicBezTo>
                    <a:pt x="16" y="38"/>
                    <a:pt x="17" y="36"/>
                    <a:pt x="16" y="32"/>
                  </a:cubicBezTo>
                  <a:cubicBezTo>
                    <a:pt x="15" y="28"/>
                    <a:pt x="15" y="23"/>
                    <a:pt x="14" y="20"/>
                  </a:cubicBezTo>
                  <a:cubicBezTo>
                    <a:pt x="14" y="18"/>
                    <a:pt x="13" y="16"/>
                    <a:pt x="13" y="15"/>
                  </a:cubicBezTo>
                  <a:cubicBezTo>
                    <a:pt x="13" y="12"/>
                    <a:pt x="12" y="9"/>
                    <a:pt x="12" y="8"/>
                  </a:cubicBezTo>
                  <a:cubicBezTo>
                    <a:pt x="11" y="4"/>
                    <a:pt x="10" y="2"/>
                    <a:pt x="5"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78" name="Freeform 327">
              <a:extLst>
                <a:ext uri="{FF2B5EF4-FFF2-40B4-BE49-F238E27FC236}">
                  <a16:creationId xmlns:a16="http://schemas.microsoft.com/office/drawing/2014/main" id="{9A4718A6-AFAB-A058-16E3-A790631751CC}"/>
                </a:ext>
              </a:extLst>
            </p:cNvPr>
            <p:cNvSpPr>
              <a:spLocks/>
            </p:cNvSpPr>
            <p:nvPr/>
          </p:nvSpPr>
          <p:spPr bwMode="auto">
            <a:xfrm>
              <a:off x="7890268" y="5664674"/>
              <a:ext cx="19805" cy="29048"/>
            </a:xfrm>
            <a:custGeom>
              <a:avLst/>
              <a:gdLst>
                <a:gd name="T0" fmla="*/ 0 w 15"/>
                <a:gd name="T1" fmla="*/ 6 h 22"/>
                <a:gd name="T2" fmla="*/ 0 w 15"/>
                <a:gd name="T3" fmla="*/ 8 h 22"/>
                <a:gd name="T4" fmla="*/ 1 w 15"/>
                <a:gd name="T5" fmla="*/ 13 h 22"/>
                <a:gd name="T6" fmla="*/ 2 w 15"/>
                <a:gd name="T7" fmla="*/ 20 h 22"/>
                <a:gd name="T8" fmla="*/ 15 w 15"/>
                <a:gd name="T9" fmla="*/ 22 h 22"/>
                <a:gd name="T10" fmla="*/ 14 w 15"/>
                <a:gd name="T11" fmla="*/ 11 h 22"/>
                <a:gd name="T12" fmla="*/ 13 w 15"/>
                <a:gd name="T13" fmla="*/ 6 h 22"/>
                <a:gd name="T14" fmla="*/ 12 w 15"/>
                <a:gd name="T15" fmla="*/ 0 h 22"/>
                <a:gd name="T16" fmla="*/ 0 w 15"/>
                <a:gd name="T17" fmla="*/ 6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22">
                  <a:moveTo>
                    <a:pt x="0" y="6"/>
                  </a:moveTo>
                  <a:lnTo>
                    <a:pt x="0" y="8"/>
                  </a:lnTo>
                  <a:lnTo>
                    <a:pt x="1" y="13"/>
                  </a:lnTo>
                  <a:lnTo>
                    <a:pt x="2" y="20"/>
                  </a:lnTo>
                  <a:lnTo>
                    <a:pt x="15" y="22"/>
                  </a:lnTo>
                  <a:lnTo>
                    <a:pt x="14" y="11"/>
                  </a:lnTo>
                  <a:lnTo>
                    <a:pt x="13" y="6"/>
                  </a:lnTo>
                  <a:lnTo>
                    <a:pt x="12" y="0"/>
                  </a:lnTo>
                  <a:lnTo>
                    <a:pt x="0" y="6"/>
                  </a:lnTo>
                  <a:close/>
                </a:path>
              </a:pathLst>
            </a:custGeom>
            <a:solidFill>
              <a:srgbClr val="4A4A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79" name="Freeform 328">
              <a:extLst>
                <a:ext uri="{FF2B5EF4-FFF2-40B4-BE49-F238E27FC236}">
                  <a16:creationId xmlns:a16="http://schemas.microsoft.com/office/drawing/2014/main" id="{D4BC4B10-F51D-AEA9-96A8-669411BC2047}"/>
                </a:ext>
              </a:extLst>
            </p:cNvPr>
            <p:cNvSpPr>
              <a:spLocks/>
            </p:cNvSpPr>
            <p:nvPr/>
          </p:nvSpPr>
          <p:spPr bwMode="auto">
            <a:xfrm>
              <a:off x="7891589" y="5677877"/>
              <a:ext cx="18485" cy="13203"/>
            </a:xfrm>
            <a:custGeom>
              <a:avLst/>
              <a:gdLst>
                <a:gd name="T0" fmla="*/ 0 w 14"/>
                <a:gd name="T1" fmla="*/ 2 h 10"/>
                <a:gd name="T2" fmla="*/ 1 w 14"/>
                <a:gd name="T3" fmla="*/ 8 h 10"/>
                <a:gd name="T4" fmla="*/ 14 w 14"/>
                <a:gd name="T5" fmla="*/ 10 h 10"/>
                <a:gd name="T6" fmla="*/ 13 w 14"/>
                <a:gd name="T7" fmla="*/ 0 h 10"/>
                <a:gd name="T8" fmla="*/ 0 w 14"/>
                <a:gd name="T9" fmla="*/ 2 h 10"/>
              </a:gdLst>
              <a:ahLst/>
              <a:cxnLst>
                <a:cxn ang="0">
                  <a:pos x="T0" y="T1"/>
                </a:cxn>
                <a:cxn ang="0">
                  <a:pos x="T2" y="T3"/>
                </a:cxn>
                <a:cxn ang="0">
                  <a:pos x="T4" y="T5"/>
                </a:cxn>
                <a:cxn ang="0">
                  <a:pos x="T6" y="T7"/>
                </a:cxn>
                <a:cxn ang="0">
                  <a:pos x="T8" y="T9"/>
                </a:cxn>
              </a:cxnLst>
              <a:rect l="0" t="0" r="r" b="b"/>
              <a:pathLst>
                <a:path w="14" h="10">
                  <a:moveTo>
                    <a:pt x="0" y="2"/>
                  </a:moveTo>
                  <a:lnTo>
                    <a:pt x="1" y="8"/>
                  </a:lnTo>
                  <a:lnTo>
                    <a:pt x="14" y="10"/>
                  </a:lnTo>
                  <a:lnTo>
                    <a:pt x="13" y="0"/>
                  </a:lnTo>
                  <a:lnTo>
                    <a:pt x="0" y="2"/>
                  </a:lnTo>
                  <a:close/>
                </a:path>
              </a:pathLst>
            </a:custGeom>
            <a:solidFill>
              <a:srgbClr val="3838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80" name="Freeform 329">
              <a:extLst>
                <a:ext uri="{FF2B5EF4-FFF2-40B4-BE49-F238E27FC236}">
                  <a16:creationId xmlns:a16="http://schemas.microsoft.com/office/drawing/2014/main" id="{0414C45D-3AF0-8419-A8BF-6396CF4B2BAF}"/>
                </a:ext>
              </a:extLst>
            </p:cNvPr>
            <p:cNvSpPr>
              <a:spLocks/>
            </p:cNvSpPr>
            <p:nvPr/>
          </p:nvSpPr>
          <p:spPr bwMode="auto">
            <a:xfrm>
              <a:off x="7890268" y="5665994"/>
              <a:ext cx="15844" cy="9242"/>
            </a:xfrm>
            <a:custGeom>
              <a:avLst/>
              <a:gdLst>
                <a:gd name="T0" fmla="*/ 0 w 12"/>
                <a:gd name="T1" fmla="*/ 7 h 7"/>
                <a:gd name="T2" fmla="*/ 0 w 12"/>
                <a:gd name="T3" fmla="*/ 6 h 7"/>
                <a:gd name="T4" fmla="*/ 12 w 12"/>
                <a:gd name="T5" fmla="*/ 0 h 7"/>
                <a:gd name="T6" fmla="*/ 12 w 12"/>
                <a:gd name="T7" fmla="*/ 2 h 7"/>
                <a:gd name="T8" fmla="*/ 0 w 12"/>
                <a:gd name="T9" fmla="*/ 7 h 7"/>
              </a:gdLst>
              <a:ahLst/>
              <a:cxnLst>
                <a:cxn ang="0">
                  <a:pos x="T0" y="T1"/>
                </a:cxn>
                <a:cxn ang="0">
                  <a:pos x="T2" y="T3"/>
                </a:cxn>
                <a:cxn ang="0">
                  <a:pos x="T4" y="T5"/>
                </a:cxn>
                <a:cxn ang="0">
                  <a:pos x="T6" y="T7"/>
                </a:cxn>
                <a:cxn ang="0">
                  <a:pos x="T8" y="T9"/>
                </a:cxn>
              </a:cxnLst>
              <a:rect l="0" t="0" r="r" b="b"/>
              <a:pathLst>
                <a:path w="12" h="7">
                  <a:moveTo>
                    <a:pt x="0" y="7"/>
                  </a:moveTo>
                  <a:lnTo>
                    <a:pt x="0" y="6"/>
                  </a:lnTo>
                  <a:lnTo>
                    <a:pt x="12" y="0"/>
                  </a:lnTo>
                  <a:lnTo>
                    <a:pt x="12" y="2"/>
                  </a:lnTo>
                  <a:lnTo>
                    <a:pt x="0" y="7"/>
                  </a:lnTo>
                  <a:close/>
                </a:path>
              </a:pathLst>
            </a:custGeom>
            <a:solidFill>
              <a:srgbClr val="3838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81" name="Freeform 330">
              <a:extLst>
                <a:ext uri="{FF2B5EF4-FFF2-40B4-BE49-F238E27FC236}">
                  <a16:creationId xmlns:a16="http://schemas.microsoft.com/office/drawing/2014/main" id="{FA79D0C1-E70D-F9B9-E80F-A5BA2BAA5F3A}"/>
                </a:ext>
              </a:extLst>
            </p:cNvPr>
            <p:cNvSpPr>
              <a:spLocks/>
            </p:cNvSpPr>
            <p:nvPr/>
          </p:nvSpPr>
          <p:spPr bwMode="auto">
            <a:xfrm>
              <a:off x="7902152" y="5647509"/>
              <a:ext cx="64697" cy="54134"/>
            </a:xfrm>
            <a:custGeom>
              <a:avLst/>
              <a:gdLst>
                <a:gd name="T0" fmla="*/ 48 w 60"/>
                <a:gd name="T1" fmla="*/ 1 h 49"/>
                <a:gd name="T2" fmla="*/ 27 w 60"/>
                <a:gd name="T3" fmla="*/ 3 h 49"/>
                <a:gd name="T4" fmla="*/ 0 w 60"/>
                <a:gd name="T5" fmla="*/ 16 h 49"/>
                <a:gd name="T6" fmla="*/ 1 w 60"/>
                <a:gd name="T7" fmla="*/ 23 h 49"/>
                <a:gd name="T8" fmla="*/ 1 w 60"/>
                <a:gd name="T9" fmla="*/ 24 h 49"/>
                <a:gd name="T10" fmla="*/ 2 w 60"/>
                <a:gd name="T11" fmla="*/ 29 h 49"/>
                <a:gd name="T12" fmla="*/ 4 w 60"/>
                <a:gd name="T13" fmla="*/ 43 h 49"/>
                <a:gd name="T14" fmla="*/ 34 w 60"/>
                <a:gd name="T15" fmla="*/ 47 h 49"/>
                <a:gd name="T16" fmla="*/ 54 w 60"/>
                <a:gd name="T17" fmla="*/ 43 h 49"/>
                <a:gd name="T18" fmla="*/ 59 w 60"/>
                <a:gd name="T19" fmla="*/ 33 h 49"/>
                <a:gd name="T20" fmla="*/ 57 w 60"/>
                <a:gd name="T21" fmla="*/ 21 h 49"/>
                <a:gd name="T22" fmla="*/ 56 w 60"/>
                <a:gd name="T23" fmla="*/ 15 h 49"/>
                <a:gd name="T24" fmla="*/ 55 w 60"/>
                <a:gd name="T25" fmla="*/ 8 h 49"/>
                <a:gd name="T26" fmla="*/ 48 w 60"/>
                <a:gd name="T27" fmla="*/ 1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49">
                  <a:moveTo>
                    <a:pt x="48" y="1"/>
                  </a:moveTo>
                  <a:cubicBezTo>
                    <a:pt x="41" y="0"/>
                    <a:pt x="31" y="2"/>
                    <a:pt x="27" y="3"/>
                  </a:cubicBezTo>
                  <a:cubicBezTo>
                    <a:pt x="15" y="4"/>
                    <a:pt x="0" y="14"/>
                    <a:pt x="0" y="16"/>
                  </a:cubicBezTo>
                  <a:cubicBezTo>
                    <a:pt x="1" y="18"/>
                    <a:pt x="1" y="21"/>
                    <a:pt x="1" y="23"/>
                  </a:cubicBezTo>
                  <a:cubicBezTo>
                    <a:pt x="1" y="24"/>
                    <a:pt x="1" y="24"/>
                    <a:pt x="1" y="24"/>
                  </a:cubicBezTo>
                  <a:cubicBezTo>
                    <a:pt x="2" y="26"/>
                    <a:pt x="2" y="28"/>
                    <a:pt x="2" y="29"/>
                  </a:cubicBezTo>
                  <a:cubicBezTo>
                    <a:pt x="3" y="33"/>
                    <a:pt x="4" y="38"/>
                    <a:pt x="4" y="43"/>
                  </a:cubicBezTo>
                  <a:cubicBezTo>
                    <a:pt x="5" y="45"/>
                    <a:pt x="22" y="49"/>
                    <a:pt x="34" y="47"/>
                  </a:cubicBezTo>
                  <a:cubicBezTo>
                    <a:pt x="38" y="47"/>
                    <a:pt x="49" y="46"/>
                    <a:pt x="54" y="43"/>
                  </a:cubicBezTo>
                  <a:cubicBezTo>
                    <a:pt x="59" y="40"/>
                    <a:pt x="60" y="37"/>
                    <a:pt x="59" y="33"/>
                  </a:cubicBezTo>
                  <a:cubicBezTo>
                    <a:pt x="59" y="29"/>
                    <a:pt x="58" y="24"/>
                    <a:pt x="57" y="21"/>
                  </a:cubicBezTo>
                  <a:cubicBezTo>
                    <a:pt x="57" y="19"/>
                    <a:pt x="57" y="17"/>
                    <a:pt x="56" y="15"/>
                  </a:cubicBezTo>
                  <a:cubicBezTo>
                    <a:pt x="56" y="12"/>
                    <a:pt x="56" y="10"/>
                    <a:pt x="55" y="8"/>
                  </a:cubicBezTo>
                  <a:cubicBezTo>
                    <a:pt x="55" y="4"/>
                    <a:pt x="54" y="2"/>
                    <a:pt x="48" y="1"/>
                  </a:cubicBezTo>
                  <a:close/>
                </a:path>
              </a:pathLst>
            </a:custGeom>
            <a:solidFill>
              <a:srgbClr val="82E1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82" name="Freeform 331">
              <a:extLst>
                <a:ext uri="{FF2B5EF4-FFF2-40B4-BE49-F238E27FC236}">
                  <a16:creationId xmlns:a16="http://schemas.microsoft.com/office/drawing/2014/main" id="{A55A0998-6F1D-B8DB-222F-0C073CEFAC34}"/>
                </a:ext>
              </a:extLst>
            </p:cNvPr>
            <p:cNvSpPr>
              <a:spLocks/>
            </p:cNvSpPr>
            <p:nvPr/>
          </p:nvSpPr>
          <p:spPr bwMode="auto">
            <a:xfrm>
              <a:off x="7906113" y="5680518"/>
              <a:ext cx="60736" cy="19805"/>
            </a:xfrm>
            <a:custGeom>
              <a:avLst/>
              <a:gdLst>
                <a:gd name="T0" fmla="*/ 0 w 56"/>
                <a:gd name="T1" fmla="*/ 8 h 18"/>
                <a:gd name="T2" fmla="*/ 0 w 56"/>
                <a:gd name="T3" fmla="*/ 12 h 18"/>
                <a:gd name="T4" fmla="*/ 29 w 56"/>
                <a:gd name="T5" fmla="*/ 16 h 18"/>
                <a:gd name="T6" fmla="*/ 50 w 56"/>
                <a:gd name="T7" fmla="*/ 12 h 18"/>
                <a:gd name="T8" fmla="*/ 55 w 56"/>
                <a:gd name="T9" fmla="*/ 2 h 18"/>
                <a:gd name="T10" fmla="*/ 55 w 56"/>
                <a:gd name="T11" fmla="*/ 0 h 18"/>
                <a:gd name="T12" fmla="*/ 0 w 56"/>
                <a:gd name="T13" fmla="*/ 8 h 18"/>
              </a:gdLst>
              <a:ahLst/>
              <a:cxnLst>
                <a:cxn ang="0">
                  <a:pos x="T0" y="T1"/>
                </a:cxn>
                <a:cxn ang="0">
                  <a:pos x="T2" y="T3"/>
                </a:cxn>
                <a:cxn ang="0">
                  <a:pos x="T4" y="T5"/>
                </a:cxn>
                <a:cxn ang="0">
                  <a:pos x="T6" y="T7"/>
                </a:cxn>
                <a:cxn ang="0">
                  <a:pos x="T8" y="T9"/>
                </a:cxn>
                <a:cxn ang="0">
                  <a:pos x="T10" y="T11"/>
                </a:cxn>
                <a:cxn ang="0">
                  <a:pos x="T12" y="T13"/>
                </a:cxn>
              </a:cxnLst>
              <a:rect l="0" t="0" r="r" b="b"/>
              <a:pathLst>
                <a:path w="56" h="18">
                  <a:moveTo>
                    <a:pt x="0" y="8"/>
                  </a:moveTo>
                  <a:cubicBezTo>
                    <a:pt x="0" y="9"/>
                    <a:pt x="0" y="11"/>
                    <a:pt x="0" y="12"/>
                  </a:cubicBezTo>
                  <a:cubicBezTo>
                    <a:pt x="1" y="14"/>
                    <a:pt x="18" y="18"/>
                    <a:pt x="29" y="16"/>
                  </a:cubicBezTo>
                  <a:cubicBezTo>
                    <a:pt x="34" y="16"/>
                    <a:pt x="44" y="15"/>
                    <a:pt x="50" y="12"/>
                  </a:cubicBezTo>
                  <a:cubicBezTo>
                    <a:pt x="55" y="9"/>
                    <a:pt x="56" y="6"/>
                    <a:pt x="55" y="2"/>
                  </a:cubicBezTo>
                  <a:cubicBezTo>
                    <a:pt x="55" y="1"/>
                    <a:pt x="55" y="0"/>
                    <a:pt x="55" y="0"/>
                  </a:cubicBezTo>
                  <a:lnTo>
                    <a:pt x="0" y="8"/>
                  </a:lnTo>
                  <a:close/>
                </a:path>
              </a:pathLst>
            </a:custGeom>
            <a:solidFill>
              <a:srgbClr val="3ECC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83" name="Freeform 332">
              <a:extLst>
                <a:ext uri="{FF2B5EF4-FFF2-40B4-BE49-F238E27FC236}">
                  <a16:creationId xmlns:a16="http://schemas.microsoft.com/office/drawing/2014/main" id="{07B09397-042D-444C-050B-EDE759B7C673}"/>
                </a:ext>
              </a:extLst>
            </p:cNvPr>
            <p:cNvSpPr>
              <a:spLocks/>
            </p:cNvSpPr>
            <p:nvPr/>
          </p:nvSpPr>
          <p:spPr bwMode="auto">
            <a:xfrm>
              <a:off x="7903472" y="5668635"/>
              <a:ext cx="62056" cy="19805"/>
            </a:xfrm>
            <a:custGeom>
              <a:avLst/>
              <a:gdLst>
                <a:gd name="T0" fmla="*/ 0 w 56"/>
                <a:gd name="T1" fmla="*/ 9 h 17"/>
                <a:gd name="T2" fmla="*/ 1 w 56"/>
                <a:gd name="T3" fmla="*/ 17 h 17"/>
                <a:gd name="T4" fmla="*/ 1 w 56"/>
                <a:gd name="T5" fmla="*/ 17 h 17"/>
                <a:gd name="T6" fmla="*/ 56 w 56"/>
                <a:gd name="T7" fmla="*/ 8 h 17"/>
                <a:gd name="T8" fmla="*/ 56 w 56"/>
                <a:gd name="T9" fmla="*/ 6 h 17"/>
                <a:gd name="T10" fmla="*/ 55 w 56"/>
                <a:gd name="T11" fmla="*/ 0 h 17"/>
                <a:gd name="T12" fmla="*/ 0 w 56"/>
                <a:gd name="T13" fmla="*/ 9 h 17"/>
              </a:gdLst>
              <a:ahLst/>
              <a:cxnLst>
                <a:cxn ang="0">
                  <a:pos x="T0" y="T1"/>
                </a:cxn>
                <a:cxn ang="0">
                  <a:pos x="T2" y="T3"/>
                </a:cxn>
                <a:cxn ang="0">
                  <a:pos x="T4" y="T5"/>
                </a:cxn>
                <a:cxn ang="0">
                  <a:pos x="T6" y="T7"/>
                </a:cxn>
                <a:cxn ang="0">
                  <a:pos x="T8" y="T9"/>
                </a:cxn>
                <a:cxn ang="0">
                  <a:pos x="T10" y="T11"/>
                </a:cxn>
                <a:cxn ang="0">
                  <a:pos x="T12" y="T13"/>
                </a:cxn>
              </a:cxnLst>
              <a:rect l="0" t="0" r="r" b="b"/>
              <a:pathLst>
                <a:path w="56" h="17">
                  <a:moveTo>
                    <a:pt x="0" y="9"/>
                  </a:moveTo>
                  <a:cubicBezTo>
                    <a:pt x="1" y="12"/>
                    <a:pt x="1" y="14"/>
                    <a:pt x="1" y="17"/>
                  </a:cubicBezTo>
                  <a:cubicBezTo>
                    <a:pt x="1" y="17"/>
                    <a:pt x="1" y="17"/>
                    <a:pt x="1" y="17"/>
                  </a:cubicBezTo>
                  <a:cubicBezTo>
                    <a:pt x="56" y="8"/>
                    <a:pt x="56" y="8"/>
                    <a:pt x="56" y="8"/>
                  </a:cubicBezTo>
                  <a:cubicBezTo>
                    <a:pt x="56" y="7"/>
                    <a:pt x="56" y="7"/>
                    <a:pt x="56" y="6"/>
                  </a:cubicBezTo>
                  <a:cubicBezTo>
                    <a:pt x="56" y="4"/>
                    <a:pt x="56" y="2"/>
                    <a:pt x="55" y="0"/>
                  </a:cubicBezTo>
                  <a:lnTo>
                    <a:pt x="0" y="9"/>
                  </a:lnTo>
                  <a:close/>
                </a:path>
              </a:pathLst>
            </a:custGeom>
            <a:solidFill>
              <a:srgbClr val="3ECC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84" name="Freeform 334">
              <a:extLst>
                <a:ext uri="{FF2B5EF4-FFF2-40B4-BE49-F238E27FC236}">
                  <a16:creationId xmlns:a16="http://schemas.microsoft.com/office/drawing/2014/main" id="{E8F028DA-C418-1C5B-D935-157A5B259ECB}"/>
                </a:ext>
              </a:extLst>
            </p:cNvPr>
            <p:cNvSpPr>
              <a:spLocks/>
            </p:cNvSpPr>
            <p:nvPr/>
          </p:nvSpPr>
          <p:spPr bwMode="auto">
            <a:xfrm>
              <a:off x="7947043" y="5647509"/>
              <a:ext cx="18485" cy="47533"/>
            </a:xfrm>
            <a:custGeom>
              <a:avLst/>
              <a:gdLst>
                <a:gd name="T0" fmla="*/ 5 w 17"/>
                <a:gd name="T1" fmla="*/ 0 h 43"/>
                <a:gd name="T2" fmla="*/ 4 w 17"/>
                <a:gd name="T3" fmla="*/ 1 h 43"/>
                <a:gd name="T4" fmla="*/ 11 w 17"/>
                <a:gd name="T5" fmla="*/ 8 h 43"/>
                <a:gd name="T6" fmla="*/ 12 w 17"/>
                <a:gd name="T7" fmla="*/ 15 h 43"/>
                <a:gd name="T8" fmla="*/ 13 w 17"/>
                <a:gd name="T9" fmla="*/ 20 h 43"/>
                <a:gd name="T10" fmla="*/ 15 w 17"/>
                <a:gd name="T11" fmla="*/ 32 h 43"/>
                <a:gd name="T12" fmla="*/ 10 w 17"/>
                <a:gd name="T13" fmla="*/ 41 h 43"/>
                <a:gd name="T14" fmla="*/ 12 w 17"/>
                <a:gd name="T15" fmla="*/ 41 h 43"/>
                <a:gd name="T16" fmla="*/ 16 w 17"/>
                <a:gd name="T17" fmla="*/ 32 h 43"/>
                <a:gd name="T18" fmla="*/ 14 w 17"/>
                <a:gd name="T19" fmla="*/ 20 h 43"/>
                <a:gd name="T20" fmla="*/ 13 w 17"/>
                <a:gd name="T21" fmla="*/ 15 h 43"/>
                <a:gd name="T22" fmla="*/ 12 w 17"/>
                <a:gd name="T23" fmla="*/ 8 h 43"/>
                <a:gd name="T24" fmla="*/ 5 w 17"/>
                <a:gd name="T25"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 h="43">
                  <a:moveTo>
                    <a:pt x="5" y="0"/>
                  </a:moveTo>
                  <a:cubicBezTo>
                    <a:pt x="1" y="0"/>
                    <a:pt x="0" y="0"/>
                    <a:pt x="4" y="1"/>
                  </a:cubicBezTo>
                  <a:cubicBezTo>
                    <a:pt x="10" y="2"/>
                    <a:pt x="11" y="4"/>
                    <a:pt x="11" y="8"/>
                  </a:cubicBezTo>
                  <a:cubicBezTo>
                    <a:pt x="11" y="9"/>
                    <a:pt x="12" y="12"/>
                    <a:pt x="12" y="15"/>
                  </a:cubicBezTo>
                  <a:cubicBezTo>
                    <a:pt x="13" y="16"/>
                    <a:pt x="13" y="18"/>
                    <a:pt x="13" y="20"/>
                  </a:cubicBezTo>
                  <a:cubicBezTo>
                    <a:pt x="14" y="24"/>
                    <a:pt x="14" y="28"/>
                    <a:pt x="15" y="32"/>
                  </a:cubicBezTo>
                  <a:cubicBezTo>
                    <a:pt x="16" y="36"/>
                    <a:pt x="15" y="39"/>
                    <a:pt x="10" y="41"/>
                  </a:cubicBezTo>
                  <a:cubicBezTo>
                    <a:pt x="7" y="43"/>
                    <a:pt x="8" y="43"/>
                    <a:pt x="12" y="41"/>
                  </a:cubicBezTo>
                  <a:cubicBezTo>
                    <a:pt x="16" y="38"/>
                    <a:pt x="17" y="36"/>
                    <a:pt x="16" y="32"/>
                  </a:cubicBezTo>
                  <a:cubicBezTo>
                    <a:pt x="16" y="28"/>
                    <a:pt x="15" y="23"/>
                    <a:pt x="14" y="20"/>
                  </a:cubicBezTo>
                  <a:cubicBezTo>
                    <a:pt x="14" y="18"/>
                    <a:pt x="14" y="16"/>
                    <a:pt x="13" y="15"/>
                  </a:cubicBezTo>
                  <a:cubicBezTo>
                    <a:pt x="13" y="11"/>
                    <a:pt x="13" y="9"/>
                    <a:pt x="12" y="8"/>
                  </a:cubicBezTo>
                  <a:cubicBezTo>
                    <a:pt x="12" y="4"/>
                    <a:pt x="11" y="2"/>
                    <a:pt x="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85" name="Rectangle 7">
              <a:extLst>
                <a:ext uri="{FF2B5EF4-FFF2-40B4-BE49-F238E27FC236}">
                  <a16:creationId xmlns:a16="http://schemas.microsoft.com/office/drawing/2014/main" id="{26113BEB-C5E5-1ABC-19A1-62E549ECF74A}"/>
                </a:ext>
              </a:extLst>
            </p:cNvPr>
            <p:cNvSpPr>
              <a:spLocks noChangeArrowheads="1"/>
            </p:cNvSpPr>
            <p:nvPr/>
          </p:nvSpPr>
          <p:spPr bwMode="auto">
            <a:xfrm>
              <a:off x="6427605" y="6373813"/>
              <a:ext cx="1325296" cy="45719"/>
            </a:xfrm>
            <a:prstGeom prst="rect">
              <a:avLst/>
            </a:prstGeom>
            <a:solidFill>
              <a:srgbClr val="3E414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86" name="Rectangle 8">
              <a:extLst>
                <a:ext uri="{FF2B5EF4-FFF2-40B4-BE49-F238E27FC236}">
                  <a16:creationId xmlns:a16="http://schemas.microsoft.com/office/drawing/2014/main" id="{87B0871F-290C-1D41-A198-E344A3BF7FCB}"/>
                </a:ext>
              </a:extLst>
            </p:cNvPr>
            <p:cNvSpPr>
              <a:spLocks noChangeArrowheads="1"/>
            </p:cNvSpPr>
            <p:nvPr/>
          </p:nvSpPr>
          <p:spPr bwMode="auto">
            <a:xfrm>
              <a:off x="6442207" y="6278192"/>
              <a:ext cx="396473" cy="95621"/>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87" name="Rectangle 9">
              <a:extLst>
                <a:ext uri="{FF2B5EF4-FFF2-40B4-BE49-F238E27FC236}">
                  <a16:creationId xmlns:a16="http://schemas.microsoft.com/office/drawing/2014/main" id="{C05D2E3C-E559-C151-2EFE-E8EB473738E1}"/>
                </a:ext>
              </a:extLst>
            </p:cNvPr>
            <p:cNvSpPr>
              <a:spLocks noChangeArrowheads="1"/>
            </p:cNvSpPr>
            <p:nvPr/>
          </p:nvSpPr>
          <p:spPr bwMode="auto">
            <a:xfrm>
              <a:off x="6456080" y="6296326"/>
              <a:ext cx="382600" cy="9892"/>
            </a:xfrm>
            <a:prstGeom prst="rect">
              <a:avLst/>
            </a:prstGeom>
            <a:solidFill>
              <a:srgbClr val="2E66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88" name="Rectangle 10">
              <a:extLst>
                <a:ext uri="{FF2B5EF4-FFF2-40B4-BE49-F238E27FC236}">
                  <a16:creationId xmlns:a16="http://schemas.microsoft.com/office/drawing/2014/main" id="{35775B7A-29E7-5319-7B34-27055A67D4B8}"/>
                </a:ext>
              </a:extLst>
            </p:cNvPr>
            <p:cNvSpPr>
              <a:spLocks noChangeArrowheads="1"/>
            </p:cNvSpPr>
            <p:nvPr/>
          </p:nvSpPr>
          <p:spPr bwMode="auto">
            <a:xfrm>
              <a:off x="6456080" y="6313637"/>
              <a:ext cx="382600" cy="10716"/>
            </a:xfrm>
            <a:prstGeom prst="rect">
              <a:avLst/>
            </a:prstGeom>
            <a:solidFill>
              <a:srgbClr val="2E66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89" name="Rectangle 11">
              <a:extLst>
                <a:ext uri="{FF2B5EF4-FFF2-40B4-BE49-F238E27FC236}">
                  <a16:creationId xmlns:a16="http://schemas.microsoft.com/office/drawing/2014/main" id="{A7ABD491-C047-768B-9C71-D9A78B658F4F}"/>
                </a:ext>
              </a:extLst>
            </p:cNvPr>
            <p:cNvSpPr>
              <a:spLocks noChangeArrowheads="1"/>
            </p:cNvSpPr>
            <p:nvPr/>
          </p:nvSpPr>
          <p:spPr bwMode="auto">
            <a:xfrm>
              <a:off x="6456080" y="6331772"/>
              <a:ext cx="382600" cy="9892"/>
            </a:xfrm>
            <a:prstGeom prst="rect">
              <a:avLst/>
            </a:prstGeom>
            <a:solidFill>
              <a:srgbClr val="2E66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90" name="Rectangle 12">
              <a:extLst>
                <a:ext uri="{FF2B5EF4-FFF2-40B4-BE49-F238E27FC236}">
                  <a16:creationId xmlns:a16="http://schemas.microsoft.com/office/drawing/2014/main" id="{936CE739-7D63-2F30-FA7B-DB80A593C809}"/>
                </a:ext>
              </a:extLst>
            </p:cNvPr>
            <p:cNvSpPr>
              <a:spLocks noChangeArrowheads="1"/>
            </p:cNvSpPr>
            <p:nvPr/>
          </p:nvSpPr>
          <p:spPr bwMode="auto">
            <a:xfrm>
              <a:off x="6456080" y="6349907"/>
              <a:ext cx="382600" cy="9892"/>
            </a:xfrm>
            <a:prstGeom prst="rect">
              <a:avLst/>
            </a:prstGeom>
            <a:solidFill>
              <a:srgbClr val="2E66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91" name="Freeform 13">
              <a:extLst>
                <a:ext uri="{FF2B5EF4-FFF2-40B4-BE49-F238E27FC236}">
                  <a16:creationId xmlns:a16="http://schemas.microsoft.com/office/drawing/2014/main" id="{EE408EB7-C65C-1F1F-4F5C-790E057C6918}"/>
                </a:ext>
              </a:extLst>
            </p:cNvPr>
            <p:cNvSpPr>
              <a:spLocks/>
            </p:cNvSpPr>
            <p:nvPr/>
          </p:nvSpPr>
          <p:spPr bwMode="auto">
            <a:xfrm>
              <a:off x="6456080" y="6296326"/>
              <a:ext cx="382600" cy="9892"/>
            </a:xfrm>
            <a:custGeom>
              <a:avLst/>
              <a:gdLst>
                <a:gd name="T0" fmla="*/ 524 w 524"/>
                <a:gd name="T1" fmla="*/ 3 h 12"/>
                <a:gd name="T2" fmla="*/ 0 w 524"/>
                <a:gd name="T3" fmla="*/ 3 h 12"/>
                <a:gd name="T4" fmla="*/ 0 w 524"/>
                <a:gd name="T5" fmla="*/ 0 h 12"/>
                <a:gd name="T6" fmla="*/ 524 w 524"/>
                <a:gd name="T7" fmla="*/ 0 h 12"/>
                <a:gd name="T8" fmla="*/ 524 w 524"/>
                <a:gd name="T9" fmla="*/ 12 h 12"/>
                <a:gd name="T10" fmla="*/ 524 w 524"/>
                <a:gd name="T11" fmla="*/ 12 h 12"/>
                <a:gd name="T12" fmla="*/ 524 w 524"/>
                <a:gd name="T13" fmla="*/ 3 h 12"/>
              </a:gdLst>
              <a:ahLst/>
              <a:cxnLst>
                <a:cxn ang="0">
                  <a:pos x="T0" y="T1"/>
                </a:cxn>
                <a:cxn ang="0">
                  <a:pos x="T2" y="T3"/>
                </a:cxn>
                <a:cxn ang="0">
                  <a:pos x="T4" y="T5"/>
                </a:cxn>
                <a:cxn ang="0">
                  <a:pos x="T6" y="T7"/>
                </a:cxn>
                <a:cxn ang="0">
                  <a:pos x="T8" y="T9"/>
                </a:cxn>
                <a:cxn ang="0">
                  <a:pos x="T10" y="T11"/>
                </a:cxn>
                <a:cxn ang="0">
                  <a:pos x="T12" y="T13"/>
                </a:cxn>
              </a:cxnLst>
              <a:rect l="0" t="0" r="r" b="b"/>
              <a:pathLst>
                <a:path w="524" h="12">
                  <a:moveTo>
                    <a:pt x="524" y="3"/>
                  </a:moveTo>
                  <a:lnTo>
                    <a:pt x="0" y="3"/>
                  </a:lnTo>
                  <a:lnTo>
                    <a:pt x="0" y="0"/>
                  </a:lnTo>
                  <a:lnTo>
                    <a:pt x="524" y="0"/>
                  </a:lnTo>
                  <a:lnTo>
                    <a:pt x="524" y="12"/>
                  </a:lnTo>
                  <a:lnTo>
                    <a:pt x="524" y="12"/>
                  </a:lnTo>
                  <a:lnTo>
                    <a:pt x="524" y="3"/>
                  </a:lnTo>
                  <a:close/>
                </a:path>
              </a:pathLst>
            </a:custGeom>
            <a:solidFill>
              <a:srgbClr val="224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92" name="Freeform 14">
              <a:extLst>
                <a:ext uri="{FF2B5EF4-FFF2-40B4-BE49-F238E27FC236}">
                  <a16:creationId xmlns:a16="http://schemas.microsoft.com/office/drawing/2014/main" id="{93A23BA4-E089-E2BC-0B44-A2BB5C58D2DA}"/>
                </a:ext>
              </a:extLst>
            </p:cNvPr>
            <p:cNvSpPr>
              <a:spLocks/>
            </p:cNvSpPr>
            <p:nvPr/>
          </p:nvSpPr>
          <p:spPr bwMode="auto">
            <a:xfrm>
              <a:off x="6456080" y="6313637"/>
              <a:ext cx="382600" cy="10716"/>
            </a:xfrm>
            <a:custGeom>
              <a:avLst/>
              <a:gdLst>
                <a:gd name="T0" fmla="*/ 524 w 524"/>
                <a:gd name="T1" fmla="*/ 3 h 13"/>
                <a:gd name="T2" fmla="*/ 0 w 524"/>
                <a:gd name="T3" fmla="*/ 3 h 13"/>
                <a:gd name="T4" fmla="*/ 0 w 524"/>
                <a:gd name="T5" fmla="*/ 0 h 13"/>
                <a:gd name="T6" fmla="*/ 524 w 524"/>
                <a:gd name="T7" fmla="*/ 0 h 13"/>
                <a:gd name="T8" fmla="*/ 524 w 524"/>
                <a:gd name="T9" fmla="*/ 13 h 13"/>
                <a:gd name="T10" fmla="*/ 524 w 524"/>
                <a:gd name="T11" fmla="*/ 13 h 13"/>
                <a:gd name="T12" fmla="*/ 524 w 524"/>
                <a:gd name="T13" fmla="*/ 3 h 13"/>
              </a:gdLst>
              <a:ahLst/>
              <a:cxnLst>
                <a:cxn ang="0">
                  <a:pos x="T0" y="T1"/>
                </a:cxn>
                <a:cxn ang="0">
                  <a:pos x="T2" y="T3"/>
                </a:cxn>
                <a:cxn ang="0">
                  <a:pos x="T4" y="T5"/>
                </a:cxn>
                <a:cxn ang="0">
                  <a:pos x="T6" y="T7"/>
                </a:cxn>
                <a:cxn ang="0">
                  <a:pos x="T8" y="T9"/>
                </a:cxn>
                <a:cxn ang="0">
                  <a:pos x="T10" y="T11"/>
                </a:cxn>
                <a:cxn ang="0">
                  <a:pos x="T12" y="T13"/>
                </a:cxn>
              </a:cxnLst>
              <a:rect l="0" t="0" r="r" b="b"/>
              <a:pathLst>
                <a:path w="524" h="13">
                  <a:moveTo>
                    <a:pt x="524" y="3"/>
                  </a:moveTo>
                  <a:lnTo>
                    <a:pt x="0" y="3"/>
                  </a:lnTo>
                  <a:lnTo>
                    <a:pt x="0" y="0"/>
                  </a:lnTo>
                  <a:lnTo>
                    <a:pt x="524" y="0"/>
                  </a:lnTo>
                  <a:lnTo>
                    <a:pt x="524" y="13"/>
                  </a:lnTo>
                  <a:lnTo>
                    <a:pt x="524" y="13"/>
                  </a:lnTo>
                  <a:lnTo>
                    <a:pt x="524" y="3"/>
                  </a:lnTo>
                  <a:close/>
                </a:path>
              </a:pathLst>
            </a:custGeom>
            <a:solidFill>
              <a:srgbClr val="224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93" name="Freeform 15">
              <a:extLst>
                <a:ext uri="{FF2B5EF4-FFF2-40B4-BE49-F238E27FC236}">
                  <a16:creationId xmlns:a16="http://schemas.microsoft.com/office/drawing/2014/main" id="{0D3CE7A8-4432-CF49-B064-85B53F8C03F5}"/>
                </a:ext>
              </a:extLst>
            </p:cNvPr>
            <p:cNvSpPr>
              <a:spLocks/>
            </p:cNvSpPr>
            <p:nvPr/>
          </p:nvSpPr>
          <p:spPr bwMode="auto">
            <a:xfrm>
              <a:off x="6456080" y="6331772"/>
              <a:ext cx="382600" cy="9892"/>
            </a:xfrm>
            <a:custGeom>
              <a:avLst/>
              <a:gdLst>
                <a:gd name="T0" fmla="*/ 524 w 524"/>
                <a:gd name="T1" fmla="*/ 3 h 12"/>
                <a:gd name="T2" fmla="*/ 0 w 524"/>
                <a:gd name="T3" fmla="*/ 3 h 12"/>
                <a:gd name="T4" fmla="*/ 0 w 524"/>
                <a:gd name="T5" fmla="*/ 0 h 12"/>
                <a:gd name="T6" fmla="*/ 524 w 524"/>
                <a:gd name="T7" fmla="*/ 0 h 12"/>
                <a:gd name="T8" fmla="*/ 524 w 524"/>
                <a:gd name="T9" fmla="*/ 12 h 12"/>
                <a:gd name="T10" fmla="*/ 524 w 524"/>
                <a:gd name="T11" fmla="*/ 12 h 12"/>
                <a:gd name="T12" fmla="*/ 524 w 524"/>
                <a:gd name="T13" fmla="*/ 3 h 12"/>
              </a:gdLst>
              <a:ahLst/>
              <a:cxnLst>
                <a:cxn ang="0">
                  <a:pos x="T0" y="T1"/>
                </a:cxn>
                <a:cxn ang="0">
                  <a:pos x="T2" y="T3"/>
                </a:cxn>
                <a:cxn ang="0">
                  <a:pos x="T4" y="T5"/>
                </a:cxn>
                <a:cxn ang="0">
                  <a:pos x="T6" y="T7"/>
                </a:cxn>
                <a:cxn ang="0">
                  <a:pos x="T8" y="T9"/>
                </a:cxn>
                <a:cxn ang="0">
                  <a:pos x="T10" y="T11"/>
                </a:cxn>
                <a:cxn ang="0">
                  <a:pos x="T12" y="T13"/>
                </a:cxn>
              </a:cxnLst>
              <a:rect l="0" t="0" r="r" b="b"/>
              <a:pathLst>
                <a:path w="524" h="12">
                  <a:moveTo>
                    <a:pt x="524" y="3"/>
                  </a:moveTo>
                  <a:lnTo>
                    <a:pt x="0" y="3"/>
                  </a:lnTo>
                  <a:lnTo>
                    <a:pt x="0" y="0"/>
                  </a:lnTo>
                  <a:lnTo>
                    <a:pt x="524" y="0"/>
                  </a:lnTo>
                  <a:lnTo>
                    <a:pt x="524" y="12"/>
                  </a:lnTo>
                  <a:lnTo>
                    <a:pt x="524" y="12"/>
                  </a:lnTo>
                  <a:lnTo>
                    <a:pt x="524" y="3"/>
                  </a:lnTo>
                  <a:close/>
                </a:path>
              </a:pathLst>
            </a:custGeom>
            <a:solidFill>
              <a:srgbClr val="224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94" name="Freeform 16">
              <a:extLst>
                <a:ext uri="{FF2B5EF4-FFF2-40B4-BE49-F238E27FC236}">
                  <a16:creationId xmlns:a16="http://schemas.microsoft.com/office/drawing/2014/main" id="{FB4BC915-D73B-AE70-7EC6-07FAAAF68D06}"/>
                </a:ext>
              </a:extLst>
            </p:cNvPr>
            <p:cNvSpPr>
              <a:spLocks/>
            </p:cNvSpPr>
            <p:nvPr/>
          </p:nvSpPr>
          <p:spPr bwMode="auto">
            <a:xfrm>
              <a:off x="6456080" y="6349907"/>
              <a:ext cx="382600" cy="9892"/>
            </a:xfrm>
            <a:custGeom>
              <a:avLst/>
              <a:gdLst>
                <a:gd name="T0" fmla="*/ 524 w 524"/>
                <a:gd name="T1" fmla="*/ 4 h 12"/>
                <a:gd name="T2" fmla="*/ 0 w 524"/>
                <a:gd name="T3" fmla="*/ 4 h 12"/>
                <a:gd name="T4" fmla="*/ 0 w 524"/>
                <a:gd name="T5" fmla="*/ 0 h 12"/>
                <a:gd name="T6" fmla="*/ 524 w 524"/>
                <a:gd name="T7" fmla="*/ 0 h 12"/>
                <a:gd name="T8" fmla="*/ 524 w 524"/>
                <a:gd name="T9" fmla="*/ 12 h 12"/>
                <a:gd name="T10" fmla="*/ 524 w 524"/>
                <a:gd name="T11" fmla="*/ 12 h 12"/>
                <a:gd name="T12" fmla="*/ 524 w 524"/>
                <a:gd name="T13" fmla="*/ 4 h 12"/>
              </a:gdLst>
              <a:ahLst/>
              <a:cxnLst>
                <a:cxn ang="0">
                  <a:pos x="T0" y="T1"/>
                </a:cxn>
                <a:cxn ang="0">
                  <a:pos x="T2" y="T3"/>
                </a:cxn>
                <a:cxn ang="0">
                  <a:pos x="T4" y="T5"/>
                </a:cxn>
                <a:cxn ang="0">
                  <a:pos x="T6" y="T7"/>
                </a:cxn>
                <a:cxn ang="0">
                  <a:pos x="T8" y="T9"/>
                </a:cxn>
                <a:cxn ang="0">
                  <a:pos x="T10" y="T11"/>
                </a:cxn>
                <a:cxn ang="0">
                  <a:pos x="T12" y="T13"/>
                </a:cxn>
              </a:cxnLst>
              <a:rect l="0" t="0" r="r" b="b"/>
              <a:pathLst>
                <a:path w="524" h="12">
                  <a:moveTo>
                    <a:pt x="524" y="4"/>
                  </a:moveTo>
                  <a:lnTo>
                    <a:pt x="0" y="4"/>
                  </a:lnTo>
                  <a:lnTo>
                    <a:pt x="0" y="0"/>
                  </a:lnTo>
                  <a:lnTo>
                    <a:pt x="524" y="0"/>
                  </a:lnTo>
                  <a:lnTo>
                    <a:pt x="524" y="12"/>
                  </a:lnTo>
                  <a:lnTo>
                    <a:pt x="524" y="12"/>
                  </a:lnTo>
                  <a:lnTo>
                    <a:pt x="524" y="4"/>
                  </a:lnTo>
                  <a:close/>
                </a:path>
              </a:pathLst>
            </a:custGeom>
            <a:solidFill>
              <a:srgbClr val="224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95" name="Rectangle 19">
              <a:extLst>
                <a:ext uri="{FF2B5EF4-FFF2-40B4-BE49-F238E27FC236}">
                  <a16:creationId xmlns:a16="http://schemas.microsoft.com/office/drawing/2014/main" id="{78211C07-7F9C-EA1A-1615-F333F73DAB92}"/>
                </a:ext>
              </a:extLst>
            </p:cNvPr>
            <p:cNvSpPr>
              <a:spLocks noChangeArrowheads="1"/>
            </p:cNvSpPr>
            <p:nvPr/>
          </p:nvSpPr>
          <p:spPr bwMode="auto">
            <a:xfrm>
              <a:off x="6826267" y="6157841"/>
              <a:ext cx="528631" cy="215971"/>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96" name="Freeform 20">
              <a:extLst>
                <a:ext uri="{FF2B5EF4-FFF2-40B4-BE49-F238E27FC236}">
                  <a16:creationId xmlns:a16="http://schemas.microsoft.com/office/drawing/2014/main" id="{27BBC1EA-137D-EE45-6B3E-C0AE9B8FCAED}"/>
                </a:ext>
              </a:extLst>
            </p:cNvPr>
            <p:cNvSpPr>
              <a:spLocks/>
            </p:cNvSpPr>
            <p:nvPr/>
          </p:nvSpPr>
          <p:spPr bwMode="auto">
            <a:xfrm>
              <a:off x="6805093" y="6143828"/>
              <a:ext cx="570979" cy="16486"/>
            </a:xfrm>
            <a:custGeom>
              <a:avLst/>
              <a:gdLst>
                <a:gd name="T0" fmla="*/ 5 w 782"/>
                <a:gd name="T1" fmla="*/ 20 h 20"/>
                <a:gd name="T2" fmla="*/ 775 w 782"/>
                <a:gd name="T3" fmla="*/ 20 h 20"/>
                <a:gd name="T4" fmla="*/ 782 w 782"/>
                <a:gd name="T5" fmla="*/ 0 h 20"/>
                <a:gd name="T6" fmla="*/ 0 w 782"/>
                <a:gd name="T7" fmla="*/ 0 h 20"/>
                <a:gd name="T8" fmla="*/ 5 w 782"/>
                <a:gd name="T9" fmla="*/ 20 h 20"/>
              </a:gdLst>
              <a:ahLst/>
              <a:cxnLst>
                <a:cxn ang="0">
                  <a:pos x="T0" y="T1"/>
                </a:cxn>
                <a:cxn ang="0">
                  <a:pos x="T2" y="T3"/>
                </a:cxn>
                <a:cxn ang="0">
                  <a:pos x="T4" y="T5"/>
                </a:cxn>
                <a:cxn ang="0">
                  <a:pos x="T6" y="T7"/>
                </a:cxn>
                <a:cxn ang="0">
                  <a:pos x="T8" y="T9"/>
                </a:cxn>
              </a:cxnLst>
              <a:rect l="0" t="0" r="r" b="b"/>
              <a:pathLst>
                <a:path w="782" h="20">
                  <a:moveTo>
                    <a:pt x="5" y="20"/>
                  </a:moveTo>
                  <a:lnTo>
                    <a:pt x="775" y="20"/>
                  </a:lnTo>
                  <a:lnTo>
                    <a:pt x="782" y="0"/>
                  </a:lnTo>
                  <a:lnTo>
                    <a:pt x="0" y="0"/>
                  </a:lnTo>
                  <a:lnTo>
                    <a:pt x="5" y="2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97" name="Rectangle 21">
              <a:extLst>
                <a:ext uri="{FF2B5EF4-FFF2-40B4-BE49-F238E27FC236}">
                  <a16:creationId xmlns:a16="http://schemas.microsoft.com/office/drawing/2014/main" id="{4794768B-BC07-60BD-47FB-47816847434E}"/>
                </a:ext>
              </a:extLst>
            </p:cNvPr>
            <p:cNvSpPr>
              <a:spLocks noChangeArrowheads="1"/>
            </p:cNvSpPr>
            <p:nvPr/>
          </p:nvSpPr>
          <p:spPr bwMode="auto">
            <a:xfrm>
              <a:off x="7040202" y="6307867"/>
              <a:ext cx="487012" cy="6594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98" name="Rectangle 22">
              <a:extLst>
                <a:ext uri="{FF2B5EF4-FFF2-40B4-BE49-F238E27FC236}">
                  <a16:creationId xmlns:a16="http://schemas.microsoft.com/office/drawing/2014/main" id="{3D3DCD6E-0F16-5884-5ABD-F36E2A38F0C4}"/>
                </a:ext>
              </a:extLst>
            </p:cNvPr>
            <p:cNvSpPr>
              <a:spLocks noChangeArrowheads="1"/>
            </p:cNvSpPr>
            <p:nvPr/>
          </p:nvSpPr>
          <p:spPr bwMode="auto">
            <a:xfrm>
              <a:off x="6751062" y="6330124"/>
              <a:ext cx="178887" cy="43689"/>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99" name="Rectangle 24">
              <a:extLst>
                <a:ext uri="{FF2B5EF4-FFF2-40B4-BE49-F238E27FC236}">
                  <a16:creationId xmlns:a16="http://schemas.microsoft.com/office/drawing/2014/main" id="{447B3849-A218-B4A3-D9CC-F3FA8440FBFE}"/>
                </a:ext>
              </a:extLst>
            </p:cNvPr>
            <p:cNvSpPr>
              <a:spLocks noChangeArrowheads="1"/>
            </p:cNvSpPr>
            <p:nvPr/>
          </p:nvSpPr>
          <p:spPr bwMode="auto">
            <a:xfrm>
              <a:off x="7319851" y="6222963"/>
              <a:ext cx="13873" cy="75013"/>
            </a:xfrm>
            <a:prstGeom prst="rect">
              <a:avLst/>
            </a:prstGeom>
            <a:solidFill>
              <a:srgbClr val="2E66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00" name="Rectangle 25">
              <a:extLst>
                <a:ext uri="{FF2B5EF4-FFF2-40B4-BE49-F238E27FC236}">
                  <a16:creationId xmlns:a16="http://schemas.microsoft.com/office/drawing/2014/main" id="{085EE51B-FE1C-51A9-CFCD-9EA1C8E033AD}"/>
                </a:ext>
              </a:extLst>
            </p:cNvPr>
            <p:cNvSpPr>
              <a:spLocks noChangeArrowheads="1"/>
            </p:cNvSpPr>
            <p:nvPr/>
          </p:nvSpPr>
          <p:spPr bwMode="auto">
            <a:xfrm>
              <a:off x="7296486" y="6222963"/>
              <a:ext cx="13873" cy="75013"/>
            </a:xfrm>
            <a:prstGeom prst="rect">
              <a:avLst/>
            </a:prstGeom>
            <a:solidFill>
              <a:srgbClr val="2E66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01" name="Rectangle 26">
              <a:extLst>
                <a:ext uri="{FF2B5EF4-FFF2-40B4-BE49-F238E27FC236}">
                  <a16:creationId xmlns:a16="http://schemas.microsoft.com/office/drawing/2014/main" id="{013319C3-4070-1F71-1078-663F93D85463}"/>
                </a:ext>
              </a:extLst>
            </p:cNvPr>
            <p:cNvSpPr>
              <a:spLocks noChangeArrowheads="1"/>
            </p:cNvSpPr>
            <p:nvPr/>
          </p:nvSpPr>
          <p:spPr bwMode="auto">
            <a:xfrm>
              <a:off x="7270931" y="6222963"/>
              <a:ext cx="15333" cy="75013"/>
            </a:xfrm>
            <a:prstGeom prst="rect">
              <a:avLst/>
            </a:prstGeom>
            <a:solidFill>
              <a:srgbClr val="2E66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02" name="Rectangle 27">
              <a:extLst>
                <a:ext uri="{FF2B5EF4-FFF2-40B4-BE49-F238E27FC236}">
                  <a16:creationId xmlns:a16="http://schemas.microsoft.com/office/drawing/2014/main" id="{16EB6DBD-7DD0-06EB-27B9-9D82309A3657}"/>
                </a:ext>
              </a:extLst>
            </p:cNvPr>
            <p:cNvSpPr>
              <a:spLocks noChangeArrowheads="1"/>
            </p:cNvSpPr>
            <p:nvPr/>
          </p:nvSpPr>
          <p:spPr bwMode="auto">
            <a:xfrm>
              <a:off x="7247565" y="6222963"/>
              <a:ext cx="15333" cy="75013"/>
            </a:xfrm>
            <a:prstGeom prst="rect">
              <a:avLst/>
            </a:prstGeom>
            <a:solidFill>
              <a:srgbClr val="2E66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03" name="Rectangle 28">
              <a:extLst>
                <a:ext uri="{FF2B5EF4-FFF2-40B4-BE49-F238E27FC236}">
                  <a16:creationId xmlns:a16="http://schemas.microsoft.com/office/drawing/2014/main" id="{89FAF3BE-884E-722D-4969-93F1BE2CCA1B}"/>
                </a:ext>
              </a:extLst>
            </p:cNvPr>
            <p:cNvSpPr>
              <a:spLocks noChangeArrowheads="1"/>
            </p:cNvSpPr>
            <p:nvPr/>
          </p:nvSpPr>
          <p:spPr bwMode="auto">
            <a:xfrm>
              <a:off x="7223471" y="6222963"/>
              <a:ext cx="15333" cy="75013"/>
            </a:xfrm>
            <a:prstGeom prst="rect">
              <a:avLst/>
            </a:prstGeom>
            <a:solidFill>
              <a:srgbClr val="2E66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04" name="Rectangle 29">
              <a:extLst>
                <a:ext uri="{FF2B5EF4-FFF2-40B4-BE49-F238E27FC236}">
                  <a16:creationId xmlns:a16="http://schemas.microsoft.com/office/drawing/2014/main" id="{2D572FAA-A569-3032-9751-1322ADA8A12A}"/>
                </a:ext>
              </a:extLst>
            </p:cNvPr>
            <p:cNvSpPr>
              <a:spLocks noChangeArrowheads="1"/>
            </p:cNvSpPr>
            <p:nvPr/>
          </p:nvSpPr>
          <p:spPr bwMode="auto">
            <a:xfrm>
              <a:off x="7200106" y="6222963"/>
              <a:ext cx="14603" cy="75013"/>
            </a:xfrm>
            <a:prstGeom prst="rect">
              <a:avLst/>
            </a:prstGeom>
            <a:solidFill>
              <a:srgbClr val="2E66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05" name="Rectangle 30">
              <a:extLst>
                <a:ext uri="{FF2B5EF4-FFF2-40B4-BE49-F238E27FC236}">
                  <a16:creationId xmlns:a16="http://schemas.microsoft.com/office/drawing/2014/main" id="{9B381226-3D88-7BE6-7643-CB780086E5A5}"/>
                </a:ext>
              </a:extLst>
            </p:cNvPr>
            <p:cNvSpPr>
              <a:spLocks noChangeArrowheads="1"/>
            </p:cNvSpPr>
            <p:nvPr/>
          </p:nvSpPr>
          <p:spPr bwMode="auto">
            <a:xfrm>
              <a:off x="7176011" y="6222963"/>
              <a:ext cx="15333" cy="75013"/>
            </a:xfrm>
            <a:prstGeom prst="rect">
              <a:avLst/>
            </a:prstGeom>
            <a:solidFill>
              <a:srgbClr val="2E66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06" name="Rectangle 31">
              <a:extLst>
                <a:ext uri="{FF2B5EF4-FFF2-40B4-BE49-F238E27FC236}">
                  <a16:creationId xmlns:a16="http://schemas.microsoft.com/office/drawing/2014/main" id="{EE8BC183-DBEF-6A25-CB5E-AD443A77274C}"/>
                </a:ext>
              </a:extLst>
            </p:cNvPr>
            <p:cNvSpPr>
              <a:spLocks noChangeArrowheads="1"/>
            </p:cNvSpPr>
            <p:nvPr/>
          </p:nvSpPr>
          <p:spPr bwMode="auto">
            <a:xfrm>
              <a:off x="7152646" y="6222963"/>
              <a:ext cx="14603" cy="75013"/>
            </a:xfrm>
            <a:prstGeom prst="rect">
              <a:avLst/>
            </a:prstGeom>
            <a:solidFill>
              <a:srgbClr val="2E66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07" name="Rectangle 32">
              <a:extLst>
                <a:ext uri="{FF2B5EF4-FFF2-40B4-BE49-F238E27FC236}">
                  <a16:creationId xmlns:a16="http://schemas.microsoft.com/office/drawing/2014/main" id="{1A0C2645-3FB3-F22E-A299-652F01F0F7C6}"/>
                </a:ext>
              </a:extLst>
            </p:cNvPr>
            <p:cNvSpPr>
              <a:spLocks noChangeArrowheads="1"/>
            </p:cNvSpPr>
            <p:nvPr/>
          </p:nvSpPr>
          <p:spPr bwMode="auto">
            <a:xfrm>
              <a:off x="7128551" y="6222963"/>
              <a:ext cx="15333" cy="75013"/>
            </a:xfrm>
            <a:prstGeom prst="rect">
              <a:avLst/>
            </a:prstGeom>
            <a:solidFill>
              <a:srgbClr val="2E66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08" name="Rectangle 33">
              <a:extLst>
                <a:ext uri="{FF2B5EF4-FFF2-40B4-BE49-F238E27FC236}">
                  <a16:creationId xmlns:a16="http://schemas.microsoft.com/office/drawing/2014/main" id="{A8E47EA1-3077-9027-81F4-68A941F6C3E8}"/>
                </a:ext>
              </a:extLst>
            </p:cNvPr>
            <p:cNvSpPr>
              <a:spLocks noChangeArrowheads="1"/>
            </p:cNvSpPr>
            <p:nvPr/>
          </p:nvSpPr>
          <p:spPr bwMode="auto">
            <a:xfrm>
              <a:off x="7105186" y="6222963"/>
              <a:ext cx="14603" cy="75013"/>
            </a:xfrm>
            <a:prstGeom prst="rect">
              <a:avLst/>
            </a:prstGeom>
            <a:solidFill>
              <a:srgbClr val="2E66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09" name="Rectangle 34">
              <a:extLst>
                <a:ext uri="{FF2B5EF4-FFF2-40B4-BE49-F238E27FC236}">
                  <a16:creationId xmlns:a16="http://schemas.microsoft.com/office/drawing/2014/main" id="{B12BCC8F-9A2F-6692-1790-ED8057108FED}"/>
                </a:ext>
              </a:extLst>
            </p:cNvPr>
            <p:cNvSpPr>
              <a:spLocks noChangeArrowheads="1"/>
            </p:cNvSpPr>
            <p:nvPr/>
          </p:nvSpPr>
          <p:spPr bwMode="auto">
            <a:xfrm>
              <a:off x="7081091" y="6222963"/>
              <a:ext cx="15333" cy="75013"/>
            </a:xfrm>
            <a:prstGeom prst="rect">
              <a:avLst/>
            </a:prstGeom>
            <a:solidFill>
              <a:srgbClr val="2E66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10" name="Rectangle 35">
              <a:extLst>
                <a:ext uri="{FF2B5EF4-FFF2-40B4-BE49-F238E27FC236}">
                  <a16:creationId xmlns:a16="http://schemas.microsoft.com/office/drawing/2014/main" id="{ACF54CF8-1897-1D33-A787-F0E48193B8C9}"/>
                </a:ext>
              </a:extLst>
            </p:cNvPr>
            <p:cNvSpPr>
              <a:spLocks noChangeArrowheads="1"/>
            </p:cNvSpPr>
            <p:nvPr/>
          </p:nvSpPr>
          <p:spPr bwMode="auto">
            <a:xfrm>
              <a:off x="7057726" y="6222963"/>
              <a:ext cx="14603" cy="75013"/>
            </a:xfrm>
            <a:prstGeom prst="rect">
              <a:avLst/>
            </a:prstGeom>
            <a:solidFill>
              <a:srgbClr val="2E66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11" name="Rectangle 36">
              <a:extLst>
                <a:ext uri="{FF2B5EF4-FFF2-40B4-BE49-F238E27FC236}">
                  <a16:creationId xmlns:a16="http://schemas.microsoft.com/office/drawing/2014/main" id="{E8515A41-EF0F-48D8-ED7B-EE2158E380C9}"/>
                </a:ext>
              </a:extLst>
            </p:cNvPr>
            <p:cNvSpPr>
              <a:spLocks noChangeArrowheads="1"/>
            </p:cNvSpPr>
            <p:nvPr/>
          </p:nvSpPr>
          <p:spPr bwMode="auto">
            <a:xfrm>
              <a:off x="6915346" y="6222963"/>
              <a:ext cx="14603" cy="75013"/>
            </a:xfrm>
            <a:prstGeom prst="rect">
              <a:avLst/>
            </a:prstGeom>
            <a:solidFill>
              <a:srgbClr val="2E66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12" name="Rectangle 37">
              <a:extLst>
                <a:ext uri="{FF2B5EF4-FFF2-40B4-BE49-F238E27FC236}">
                  <a16:creationId xmlns:a16="http://schemas.microsoft.com/office/drawing/2014/main" id="{231EC4C0-1173-A3CD-DCCF-8D021A31E66B}"/>
                </a:ext>
              </a:extLst>
            </p:cNvPr>
            <p:cNvSpPr>
              <a:spLocks noChangeArrowheads="1"/>
            </p:cNvSpPr>
            <p:nvPr/>
          </p:nvSpPr>
          <p:spPr bwMode="auto">
            <a:xfrm>
              <a:off x="6891251" y="6222963"/>
              <a:ext cx="15333" cy="75013"/>
            </a:xfrm>
            <a:prstGeom prst="rect">
              <a:avLst/>
            </a:prstGeom>
            <a:solidFill>
              <a:srgbClr val="2E66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13" name="Rectangle 38">
              <a:extLst>
                <a:ext uri="{FF2B5EF4-FFF2-40B4-BE49-F238E27FC236}">
                  <a16:creationId xmlns:a16="http://schemas.microsoft.com/office/drawing/2014/main" id="{C1CEACEE-68CA-A86A-1A64-866EFDFCA872}"/>
                </a:ext>
              </a:extLst>
            </p:cNvPr>
            <p:cNvSpPr>
              <a:spLocks noChangeArrowheads="1"/>
            </p:cNvSpPr>
            <p:nvPr/>
          </p:nvSpPr>
          <p:spPr bwMode="auto">
            <a:xfrm>
              <a:off x="6867156" y="6222963"/>
              <a:ext cx="13873" cy="75013"/>
            </a:xfrm>
            <a:prstGeom prst="rect">
              <a:avLst/>
            </a:prstGeom>
            <a:solidFill>
              <a:srgbClr val="2E66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14" name="Rectangle 39">
              <a:extLst>
                <a:ext uri="{FF2B5EF4-FFF2-40B4-BE49-F238E27FC236}">
                  <a16:creationId xmlns:a16="http://schemas.microsoft.com/office/drawing/2014/main" id="{2CD5CB89-C93C-AC5B-1A91-045768ACE039}"/>
                </a:ext>
              </a:extLst>
            </p:cNvPr>
            <p:cNvSpPr>
              <a:spLocks noChangeArrowheads="1"/>
            </p:cNvSpPr>
            <p:nvPr/>
          </p:nvSpPr>
          <p:spPr bwMode="auto">
            <a:xfrm>
              <a:off x="6843791" y="6222963"/>
              <a:ext cx="13873" cy="75013"/>
            </a:xfrm>
            <a:prstGeom prst="rect">
              <a:avLst/>
            </a:prstGeom>
            <a:solidFill>
              <a:srgbClr val="2E66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15" name="Rectangle 40">
              <a:extLst>
                <a:ext uri="{FF2B5EF4-FFF2-40B4-BE49-F238E27FC236}">
                  <a16:creationId xmlns:a16="http://schemas.microsoft.com/office/drawing/2014/main" id="{A788DC56-0685-5F8D-CEF7-E3EC26937CED}"/>
                </a:ext>
              </a:extLst>
            </p:cNvPr>
            <p:cNvSpPr>
              <a:spLocks noChangeArrowheads="1"/>
            </p:cNvSpPr>
            <p:nvPr/>
          </p:nvSpPr>
          <p:spPr bwMode="auto">
            <a:xfrm>
              <a:off x="6843791" y="6302921"/>
              <a:ext cx="93460" cy="21432"/>
            </a:xfrm>
            <a:prstGeom prst="rect">
              <a:avLst/>
            </a:prstGeom>
            <a:solidFill>
              <a:srgbClr val="2E66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16" name="Freeform 41">
              <a:extLst>
                <a:ext uri="{FF2B5EF4-FFF2-40B4-BE49-F238E27FC236}">
                  <a16:creationId xmlns:a16="http://schemas.microsoft.com/office/drawing/2014/main" id="{D0A5EA0C-4F8A-AAF6-A654-9F8EF9A91761}"/>
                </a:ext>
              </a:extLst>
            </p:cNvPr>
            <p:cNvSpPr>
              <a:spLocks/>
            </p:cNvSpPr>
            <p:nvPr/>
          </p:nvSpPr>
          <p:spPr bwMode="auto">
            <a:xfrm>
              <a:off x="7247565" y="6222963"/>
              <a:ext cx="15333" cy="75013"/>
            </a:xfrm>
            <a:custGeom>
              <a:avLst/>
              <a:gdLst>
                <a:gd name="T0" fmla="*/ 19 w 21"/>
                <a:gd name="T1" fmla="*/ 3 h 91"/>
                <a:gd name="T2" fmla="*/ 0 w 21"/>
                <a:gd name="T3" fmla="*/ 3 h 91"/>
                <a:gd name="T4" fmla="*/ 0 w 21"/>
                <a:gd name="T5" fmla="*/ 0 h 91"/>
                <a:gd name="T6" fmla="*/ 21 w 21"/>
                <a:gd name="T7" fmla="*/ 0 h 91"/>
                <a:gd name="T8" fmla="*/ 21 w 21"/>
                <a:gd name="T9" fmla="*/ 91 h 91"/>
                <a:gd name="T10" fmla="*/ 19 w 21"/>
                <a:gd name="T11" fmla="*/ 91 h 91"/>
                <a:gd name="T12" fmla="*/ 19 w 21"/>
                <a:gd name="T13" fmla="*/ 3 h 91"/>
              </a:gdLst>
              <a:ahLst/>
              <a:cxnLst>
                <a:cxn ang="0">
                  <a:pos x="T0" y="T1"/>
                </a:cxn>
                <a:cxn ang="0">
                  <a:pos x="T2" y="T3"/>
                </a:cxn>
                <a:cxn ang="0">
                  <a:pos x="T4" y="T5"/>
                </a:cxn>
                <a:cxn ang="0">
                  <a:pos x="T6" y="T7"/>
                </a:cxn>
                <a:cxn ang="0">
                  <a:pos x="T8" y="T9"/>
                </a:cxn>
                <a:cxn ang="0">
                  <a:pos x="T10" y="T11"/>
                </a:cxn>
                <a:cxn ang="0">
                  <a:pos x="T12" y="T13"/>
                </a:cxn>
              </a:cxnLst>
              <a:rect l="0" t="0" r="r" b="b"/>
              <a:pathLst>
                <a:path w="21" h="91">
                  <a:moveTo>
                    <a:pt x="19" y="3"/>
                  </a:moveTo>
                  <a:lnTo>
                    <a:pt x="0" y="3"/>
                  </a:lnTo>
                  <a:lnTo>
                    <a:pt x="0" y="0"/>
                  </a:lnTo>
                  <a:lnTo>
                    <a:pt x="21" y="0"/>
                  </a:lnTo>
                  <a:lnTo>
                    <a:pt x="21" y="91"/>
                  </a:lnTo>
                  <a:lnTo>
                    <a:pt x="19" y="91"/>
                  </a:lnTo>
                  <a:lnTo>
                    <a:pt x="19" y="3"/>
                  </a:lnTo>
                  <a:close/>
                </a:path>
              </a:pathLst>
            </a:custGeom>
            <a:solidFill>
              <a:srgbClr val="224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17" name="Freeform 42">
              <a:extLst>
                <a:ext uri="{FF2B5EF4-FFF2-40B4-BE49-F238E27FC236}">
                  <a16:creationId xmlns:a16="http://schemas.microsoft.com/office/drawing/2014/main" id="{1D984339-DF22-F56C-0684-BD2C95531A55}"/>
                </a:ext>
              </a:extLst>
            </p:cNvPr>
            <p:cNvSpPr>
              <a:spLocks/>
            </p:cNvSpPr>
            <p:nvPr/>
          </p:nvSpPr>
          <p:spPr bwMode="auto">
            <a:xfrm>
              <a:off x="7296486" y="6222963"/>
              <a:ext cx="13873" cy="75013"/>
            </a:xfrm>
            <a:custGeom>
              <a:avLst/>
              <a:gdLst>
                <a:gd name="T0" fmla="*/ 17 w 19"/>
                <a:gd name="T1" fmla="*/ 3 h 91"/>
                <a:gd name="T2" fmla="*/ 0 w 19"/>
                <a:gd name="T3" fmla="*/ 3 h 91"/>
                <a:gd name="T4" fmla="*/ 0 w 19"/>
                <a:gd name="T5" fmla="*/ 0 h 91"/>
                <a:gd name="T6" fmla="*/ 19 w 19"/>
                <a:gd name="T7" fmla="*/ 0 h 91"/>
                <a:gd name="T8" fmla="*/ 19 w 19"/>
                <a:gd name="T9" fmla="*/ 91 h 91"/>
                <a:gd name="T10" fmla="*/ 17 w 19"/>
                <a:gd name="T11" fmla="*/ 91 h 91"/>
                <a:gd name="T12" fmla="*/ 17 w 19"/>
                <a:gd name="T13" fmla="*/ 3 h 91"/>
              </a:gdLst>
              <a:ahLst/>
              <a:cxnLst>
                <a:cxn ang="0">
                  <a:pos x="T0" y="T1"/>
                </a:cxn>
                <a:cxn ang="0">
                  <a:pos x="T2" y="T3"/>
                </a:cxn>
                <a:cxn ang="0">
                  <a:pos x="T4" y="T5"/>
                </a:cxn>
                <a:cxn ang="0">
                  <a:pos x="T6" y="T7"/>
                </a:cxn>
                <a:cxn ang="0">
                  <a:pos x="T8" y="T9"/>
                </a:cxn>
                <a:cxn ang="0">
                  <a:pos x="T10" y="T11"/>
                </a:cxn>
                <a:cxn ang="0">
                  <a:pos x="T12" y="T13"/>
                </a:cxn>
              </a:cxnLst>
              <a:rect l="0" t="0" r="r" b="b"/>
              <a:pathLst>
                <a:path w="19" h="91">
                  <a:moveTo>
                    <a:pt x="17" y="3"/>
                  </a:moveTo>
                  <a:lnTo>
                    <a:pt x="0" y="3"/>
                  </a:lnTo>
                  <a:lnTo>
                    <a:pt x="0" y="0"/>
                  </a:lnTo>
                  <a:lnTo>
                    <a:pt x="19" y="0"/>
                  </a:lnTo>
                  <a:lnTo>
                    <a:pt x="19" y="91"/>
                  </a:lnTo>
                  <a:lnTo>
                    <a:pt x="17" y="91"/>
                  </a:lnTo>
                  <a:lnTo>
                    <a:pt x="17" y="3"/>
                  </a:lnTo>
                  <a:close/>
                </a:path>
              </a:pathLst>
            </a:custGeom>
            <a:solidFill>
              <a:srgbClr val="224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18" name="Freeform 43">
              <a:extLst>
                <a:ext uri="{FF2B5EF4-FFF2-40B4-BE49-F238E27FC236}">
                  <a16:creationId xmlns:a16="http://schemas.microsoft.com/office/drawing/2014/main" id="{629C42C0-320A-D28F-9ED2-417C95858864}"/>
                </a:ext>
              </a:extLst>
            </p:cNvPr>
            <p:cNvSpPr>
              <a:spLocks/>
            </p:cNvSpPr>
            <p:nvPr/>
          </p:nvSpPr>
          <p:spPr bwMode="auto">
            <a:xfrm>
              <a:off x="7319851" y="6222963"/>
              <a:ext cx="13873" cy="75013"/>
            </a:xfrm>
            <a:custGeom>
              <a:avLst/>
              <a:gdLst>
                <a:gd name="T0" fmla="*/ 17 w 19"/>
                <a:gd name="T1" fmla="*/ 3 h 91"/>
                <a:gd name="T2" fmla="*/ 0 w 19"/>
                <a:gd name="T3" fmla="*/ 3 h 91"/>
                <a:gd name="T4" fmla="*/ 0 w 19"/>
                <a:gd name="T5" fmla="*/ 0 h 91"/>
                <a:gd name="T6" fmla="*/ 19 w 19"/>
                <a:gd name="T7" fmla="*/ 0 h 91"/>
                <a:gd name="T8" fmla="*/ 19 w 19"/>
                <a:gd name="T9" fmla="*/ 91 h 91"/>
                <a:gd name="T10" fmla="*/ 17 w 19"/>
                <a:gd name="T11" fmla="*/ 91 h 91"/>
                <a:gd name="T12" fmla="*/ 17 w 19"/>
                <a:gd name="T13" fmla="*/ 3 h 91"/>
              </a:gdLst>
              <a:ahLst/>
              <a:cxnLst>
                <a:cxn ang="0">
                  <a:pos x="T0" y="T1"/>
                </a:cxn>
                <a:cxn ang="0">
                  <a:pos x="T2" y="T3"/>
                </a:cxn>
                <a:cxn ang="0">
                  <a:pos x="T4" y="T5"/>
                </a:cxn>
                <a:cxn ang="0">
                  <a:pos x="T6" y="T7"/>
                </a:cxn>
                <a:cxn ang="0">
                  <a:pos x="T8" y="T9"/>
                </a:cxn>
                <a:cxn ang="0">
                  <a:pos x="T10" y="T11"/>
                </a:cxn>
                <a:cxn ang="0">
                  <a:pos x="T12" y="T13"/>
                </a:cxn>
              </a:cxnLst>
              <a:rect l="0" t="0" r="r" b="b"/>
              <a:pathLst>
                <a:path w="19" h="91">
                  <a:moveTo>
                    <a:pt x="17" y="3"/>
                  </a:moveTo>
                  <a:lnTo>
                    <a:pt x="0" y="3"/>
                  </a:lnTo>
                  <a:lnTo>
                    <a:pt x="0" y="0"/>
                  </a:lnTo>
                  <a:lnTo>
                    <a:pt x="19" y="0"/>
                  </a:lnTo>
                  <a:lnTo>
                    <a:pt x="19" y="91"/>
                  </a:lnTo>
                  <a:lnTo>
                    <a:pt x="17" y="91"/>
                  </a:lnTo>
                  <a:lnTo>
                    <a:pt x="17" y="3"/>
                  </a:lnTo>
                  <a:close/>
                </a:path>
              </a:pathLst>
            </a:custGeom>
            <a:solidFill>
              <a:srgbClr val="224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19" name="Freeform 44">
              <a:extLst>
                <a:ext uri="{FF2B5EF4-FFF2-40B4-BE49-F238E27FC236}">
                  <a16:creationId xmlns:a16="http://schemas.microsoft.com/office/drawing/2014/main" id="{FF1ACF77-1CE9-EBE5-D063-25D4B1475CB0}"/>
                </a:ext>
              </a:extLst>
            </p:cNvPr>
            <p:cNvSpPr>
              <a:spLocks/>
            </p:cNvSpPr>
            <p:nvPr/>
          </p:nvSpPr>
          <p:spPr bwMode="auto">
            <a:xfrm>
              <a:off x="7270931" y="6222963"/>
              <a:ext cx="15333" cy="75013"/>
            </a:xfrm>
            <a:custGeom>
              <a:avLst/>
              <a:gdLst>
                <a:gd name="T0" fmla="*/ 19 w 21"/>
                <a:gd name="T1" fmla="*/ 3 h 91"/>
                <a:gd name="T2" fmla="*/ 0 w 21"/>
                <a:gd name="T3" fmla="*/ 3 h 91"/>
                <a:gd name="T4" fmla="*/ 0 w 21"/>
                <a:gd name="T5" fmla="*/ 0 h 91"/>
                <a:gd name="T6" fmla="*/ 21 w 21"/>
                <a:gd name="T7" fmla="*/ 0 h 91"/>
                <a:gd name="T8" fmla="*/ 21 w 21"/>
                <a:gd name="T9" fmla="*/ 91 h 91"/>
                <a:gd name="T10" fmla="*/ 19 w 21"/>
                <a:gd name="T11" fmla="*/ 91 h 91"/>
                <a:gd name="T12" fmla="*/ 19 w 21"/>
                <a:gd name="T13" fmla="*/ 3 h 91"/>
              </a:gdLst>
              <a:ahLst/>
              <a:cxnLst>
                <a:cxn ang="0">
                  <a:pos x="T0" y="T1"/>
                </a:cxn>
                <a:cxn ang="0">
                  <a:pos x="T2" y="T3"/>
                </a:cxn>
                <a:cxn ang="0">
                  <a:pos x="T4" y="T5"/>
                </a:cxn>
                <a:cxn ang="0">
                  <a:pos x="T6" y="T7"/>
                </a:cxn>
                <a:cxn ang="0">
                  <a:pos x="T8" y="T9"/>
                </a:cxn>
                <a:cxn ang="0">
                  <a:pos x="T10" y="T11"/>
                </a:cxn>
                <a:cxn ang="0">
                  <a:pos x="T12" y="T13"/>
                </a:cxn>
              </a:cxnLst>
              <a:rect l="0" t="0" r="r" b="b"/>
              <a:pathLst>
                <a:path w="21" h="91">
                  <a:moveTo>
                    <a:pt x="19" y="3"/>
                  </a:moveTo>
                  <a:lnTo>
                    <a:pt x="0" y="3"/>
                  </a:lnTo>
                  <a:lnTo>
                    <a:pt x="0" y="0"/>
                  </a:lnTo>
                  <a:lnTo>
                    <a:pt x="21" y="0"/>
                  </a:lnTo>
                  <a:lnTo>
                    <a:pt x="21" y="91"/>
                  </a:lnTo>
                  <a:lnTo>
                    <a:pt x="19" y="91"/>
                  </a:lnTo>
                  <a:lnTo>
                    <a:pt x="19" y="3"/>
                  </a:lnTo>
                  <a:close/>
                </a:path>
              </a:pathLst>
            </a:custGeom>
            <a:solidFill>
              <a:srgbClr val="224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20" name="Freeform 45">
              <a:extLst>
                <a:ext uri="{FF2B5EF4-FFF2-40B4-BE49-F238E27FC236}">
                  <a16:creationId xmlns:a16="http://schemas.microsoft.com/office/drawing/2014/main" id="{934C532A-99C6-F3D7-EC35-0A0FD95860CC}"/>
                </a:ext>
              </a:extLst>
            </p:cNvPr>
            <p:cNvSpPr>
              <a:spLocks/>
            </p:cNvSpPr>
            <p:nvPr/>
          </p:nvSpPr>
          <p:spPr bwMode="auto">
            <a:xfrm>
              <a:off x="6891251" y="6222963"/>
              <a:ext cx="15333" cy="75013"/>
            </a:xfrm>
            <a:custGeom>
              <a:avLst/>
              <a:gdLst>
                <a:gd name="T0" fmla="*/ 17 w 21"/>
                <a:gd name="T1" fmla="*/ 3 h 91"/>
                <a:gd name="T2" fmla="*/ 0 w 21"/>
                <a:gd name="T3" fmla="*/ 3 h 91"/>
                <a:gd name="T4" fmla="*/ 0 w 21"/>
                <a:gd name="T5" fmla="*/ 0 h 91"/>
                <a:gd name="T6" fmla="*/ 21 w 21"/>
                <a:gd name="T7" fmla="*/ 0 h 91"/>
                <a:gd name="T8" fmla="*/ 21 w 21"/>
                <a:gd name="T9" fmla="*/ 91 h 91"/>
                <a:gd name="T10" fmla="*/ 17 w 21"/>
                <a:gd name="T11" fmla="*/ 91 h 91"/>
                <a:gd name="T12" fmla="*/ 17 w 21"/>
                <a:gd name="T13" fmla="*/ 3 h 91"/>
              </a:gdLst>
              <a:ahLst/>
              <a:cxnLst>
                <a:cxn ang="0">
                  <a:pos x="T0" y="T1"/>
                </a:cxn>
                <a:cxn ang="0">
                  <a:pos x="T2" y="T3"/>
                </a:cxn>
                <a:cxn ang="0">
                  <a:pos x="T4" y="T5"/>
                </a:cxn>
                <a:cxn ang="0">
                  <a:pos x="T6" y="T7"/>
                </a:cxn>
                <a:cxn ang="0">
                  <a:pos x="T8" y="T9"/>
                </a:cxn>
                <a:cxn ang="0">
                  <a:pos x="T10" y="T11"/>
                </a:cxn>
                <a:cxn ang="0">
                  <a:pos x="T12" y="T13"/>
                </a:cxn>
              </a:cxnLst>
              <a:rect l="0" t="0" r="r" b="b"/>
              <a:pathLst>
                <a:path w="21" h="91">
                  <a:moveTo>
                    <a:pt x="17" y="3"/>
                  </a:moveTo>
                  <a:lnTo>
                    <a:pt x="0" y="3"/>
                  </a:lnTo>
                  <a:lnTo>
                    <a:pt x="0" y="0"/>
                  </a:lnTo>
                  <a:lnTo>
                    <a:pt x="21" y="0"/>
                  </a:lnTo>
                  <a:lnTo>
                    <a:pt x="21" y="91"/>
                  </a:lnTo>
                  <a:lnTo>
                    <a:pt x="17" y="91"/>
                  </a:lnTo>
                  <a:lnTo>
                    <a:pt x="17" y="3"/>
                  </a:lnTo>
                  <a:close/>
                </a:path>
              </a:pathLst>
            </a:custGeom>
            <a:solidFill>
              <a:srgbClr val="224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21" name="Freeform 46">
              <a:extLst>
                <a:ext uri="{FF2B5EF4-FFF2-40B4-BE49-F238E27FC236}">
                  <a16:creationId xmlns:a16="http://schemas.microsoft.com/office/drawing/2014/main" id="{B7FCDE6D-C7DC-9E4C-FE3E-39B6C4A86314}"/>
                </a:ext>
              </a:extLst>
            </p:cNvPr>
            <p:cNvSpPr>
              <a:spLocks/>
            </p:cNvSpPr>
            <p:nvPr/>
          </p:nvSpPr>
          <p:spPr bwMode="auto">
            <a:xfrm>
              <a:off x="6915346" y="6222963"/>
              <a:ext cx="14603" cy="75013"/>
            </a:xfrm>
            <a:custGeom>
              <a:avLst/>
              <a:gdLst>
                <a:gd name="T0" fmla="*/ 17 w 20"/>
                <a:gd name="T1" fmla="*/ 3 h 91"/>
                <a:gd name="T2" fmla="*/ 0 w 20"/>
                <a:gd name="T3" fmla="*/ 3 h 91"/>
                <a:gd name="T4" fmla="*/ 0 w 20"/>
                <a:gd name="T5" fmla="*/ 0 h 91"/>
                <a:gd name="T6" fmla="*/ 20 w 20"/>
                <a:gd name="T7" fmla="*/ 0 h 91"/>
                <a:gd name="T8" fmla="*/ 20 w 20"/>
                <a:gd name="T9" fmla="*/ 91 h 91"/>
                <a:gd name="T10" fmla="*/ 17 w 20"/>
                <a:gd name="T11" fmla="*/ 91 h 91"/>
                <a:gd name="T12" fmla="*/ 17 w 20"/>
                <a:gd name="T13" fmla="*/ 3 h 91"/>
              </a:gdLst>
              <a:ahLst/>
              <a:cxnLst>
                <a:cxn ang="0">
                  <a:pos x="T0" y="T1"/>
                </a:cxn>
                <a:cxn ang="0">
                  <a:pos x="T2" y="T3"/>
                </a:cxn>
                <a:cxn ang="0">
                  <a:pos x="T4" y="T5"/>
                </a:cxn>
                <a:cxn ang="0">
                  <a:pos x="T6" y="T7"/>
                </a:cxn>
                <a:cxn ang="0">
                  <a:pos x="T8" y="T9"/>
                </a:cxn>
                <a:cxn ang="0">
                  <a:pos x="T10" y="T11"/>
                </a:cxn>
                <a:cxn ang="0">
                  <a:pos x="T12" y="T13"/>
                </a:cxn>
              </a:cxnLst>
              <a:rect l="0" t="0" r="r" b="b"/>
              <a:pathLst>
                <a:path w="20" h="91">
                  <a:moveTo>
                    <a:pt x="17" y="3"/>
                  </a:moveTo>
                  <a:lnTo>
                    <a:pt x="0" y="3"/>
                  </a:lnTo>
                  <a:lnTo>
                    <a:pt x="0" y="0"/>
                  </a:lnTo>
                  <a:lnTo>
                    <a:pt x="20" y="0"/>
                  </a:lnTo>
                  <a:lnTo>
                    <a:pt x="20" y="91"/>
                  </a:lnTo>
                  <a:lnTo>
                    <a:pt x="17" y="91"/>
                  </a:lnTo>
                  <a:lnTo>
                    <a:pt x="17" y="3"/>
                  </a:lnTo>
                  <a:close/>
                </a:path>
              </a:pathLst>
            </a:custGeom>
            <a:solidFill>
              <a:srgbClr val="224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22" name="Freeform 47">
              <a:extLst>
                <a:ext uri="{FF2B5EF4-FFF2-40B4-BE49-F238E27FC236}">
                  <a16:creationId xmlns:a16="http://schemas.microsoft.com/office/drawing/2014/main" id="{DC96BCEB-3AE6-5A2E-DFDC-5739B83EC717}"/>
                </a:ext>
              </a:extLst>
            </p:cNvPr>
            <p:cNvSpPr>
              <a:spLocks/>
            </p:cNvSpPr>
            <p:nvPr/>
          </p:nvSpPr>
          <p:spPr bwMode="auto">
            <a:xfrm>
              <a:off x="6843791" y="6222963"/>
              <a:ext cx="13873" cy="75013"/>
            </a:xfrm>
            <a:custGeom>
              <a:avLst/>
              <a:gdLst>
                <a:gd name="T0" fmla="*/ 17 w 19"/>
                <a:gd name="T1" fmla="*/ 3 h 91"/>
                <a:gd name="T2" fmla="*/ 0 w 19"/>
                <a:gd name="T3" fmla="*/ 3 h 91"/>
                <a:gd name="T4" fmla="*/ 0 w 19"/>
                <a:gd name="T5" fmla="*/ 0 h 91"/>
                <a:gd name="T6" fmla="*/ 19 w 19"/>
                <a:gd name="T7" fmla="*/ 0 h 91"/>
                <a:gd name="T8" fmla="*/ 19 w 19"/>
                <a:gd name="T9" fmla="*/ 91 h 91"/>
                <a:gd name="T10" fmla="*/ 17 w 19"/>
                <a:gd name="T11" fmla="*/ 91 h 91"/>
                <a:gd name="T12" fmla="*/ 17 w 19"/>
                <a:gd name="T13" fmla="*/ 3 h 91"/>
              </a:gdLst>
              <a:ahLst/>
              <a:cxnLst>
                <a:cxn ang="0">
                  <a:pos x="T0" y="T1"/>
                </a:cxn>
                <a:cxn ang="0">
                  <a:pos x="T2" y="T3"/>
                </a:cxn>
                <a:cxn ang="0">
                  <a:pos x="T4" y="T5"/>
                </a:cxn>
                <a:cxn ang="0">
                  <a:pos x="T6" y="T7"/>
                </a:cxn>
                <a:cxn ang="0">
                  <a:pos x="T8" y="T9"/>
                </a:cxn>
                <a:cxn ang="0">
                  <a:pos x="T10" y="T11"/>
                </a:cxn>
                <a:cxn ang="0">
                  <a:pos x="T12" y="T13"/>
                </a:cxn>
              </a:cxnLst>
              <a:rect l="0" t="0" r="r" b="b"/>
              <a:pathLst>
                <a:path w="19" h="91">
                  <a:moveTo>
                    <a:pt x="17" y="3"/>
                  </a:moveTo>
                  <a:lnTo>
                    <a:pt x="0" y="3"/>
                  </a:lnTo>
                  <a:lnTo>
                    <a:pt x="0" y="0"/>
                  </a:lnTo>
                  <a:lnTo>
                    <a:pt x="19" y="0"/>
                  </a:lnTo>
                  <a:lnTo>
                    <a:pt x="19" y="91"/>
                  </a:lnTo>
                  <a:lnTo>
                    <a:pt x="17" y="91"/>
                  </a:lnTo>
                  <a:lnTo>
                    <a:pt x="17" y="3"/>
                  </a:lnTo>
                  <a:close/>
                </a:path>
              </a:pathLst>
            </a:custGeom>
            <a:solidFill>
              <a:srgbClr val="224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23" name="Freeform 48">
              <a:extLst>
                <a:ext uri="{FF2B5EF4-FFF2-40B4-BE49-F238E27FC236}">
                  <a16:creationId xmlns:a16="http://schemas.microsoft.com/office/drawing/2014/main" id="{8A8F16BC-4D90-945A-C9F1-8D7948ECF65E}"/>
                </a:ext>
              </a:extLst>
            </p:cNvPr>
            <p:cNvSpPr>
              <a:spLocks/>
            </p:cNvSpPr>
            <p:nvPr/>
          </p:nvSpPr>
          <p:spPr bwMode="auto">
            <a:xfrm>
              <a:off x="6867156" y="6222963"/>
              <a:ext cx="13873" cy="75013"/>
            </a:xfrm>
            <a:custGeom>
              <a:avLst/>
              <a:gdLst>
                <a:gd name="T0" fmla="*/ 18 w 19"/>
                <a:gd name="T1" fmla="*/ 3 h 91"/>
                <a:gd name="T2" fmla="*/ 0 w 19"/>
                <a:gd name="T3" fmla="*/ 3 h 91"/>
                <a:gd name="T4" fmla="*/ 0 w 19"/>
                <a:gd name="T5" fmla="*/ 0 h 91"/>
                <a:gd name="T6" fmla="*/ 19 w 19"/>
                <a:gd name="T7" fmla="*/ 0 h 91"/>
                <a:gd name="T8" fmla="*/ 19 w 19"/>
                <a:gd name="T9" fmla="*/ 91 h 91"/>
                <a:gd name="T10" fmla="*/ 18 w 19"/>
                <a:gd name="T11" fmla="*/ 91 h 91"/>
                <a:gd name="T12" fmla="*/ 18 w 19"/>
                <a:gd name="T13" fmla="*/ 3 h 91"/>
              </a:gdLst>
              <a:ahLst/>
              <a:cxnLst>
                <a:cxn ang="0">
                  <a:pos x="T0" y="T1"/>
                </a:cxn>
                <a:cxn ang="0">
                  <a:pos x="T2" y="T3"/>
                </a:cxn>
                <a:cxn ang="0">
                  <a:pos x="T4" y="T5"/>
                </a:cxn>
                <a:cxn ang="0">
                  <a:pos x="T6" y="T7"/>
                </a:cxn>
                <a:cxn ang="0">
                  <a:pos x="T8" y="T9"/>
                </a:cxn>
                <a:cxn ang="0">
                  <a:pos x="T10" y="T11"/>
                </a:cxn>
                <a:cxn ang="0">
                  <a:pos x="T12" y="T13"/>
                </a:cxn>
              </a:cxnLst>
              <a:rect l="0" t="0" r="r" b="b"/>
              <a:pathLst>
                <a:path w="19" h="91">
                  <a:moveTo>
                    <a:pt x="18" y="3"/>
                  </a:moveTo>
                  <a:lnTo>
                    <a:pt x="0" y="3"/>
                  </a:lnTo>
                  <a:lnTo>
                    <a:pt x="0" y="0"/>
                  </a:lnTo>
                  <a:lnTo>
                    <a:pt x="19" y="0"/>
                  </a:lnTo>
                  <a:lnTo>
                    <a:pt x="19" y="91"/>
                  </a:lnTo>
                  <a:lnTo>
                    <a:pt x="18" y="91"/>
                  </a:lnTo>
                  <a:lnTo>
                    <a:pt x="18" y="3"/>
                  </a:lnTo>
                  <a:close/>
                </a:path>
              </a:pathLst>
            </a:custGeom>
            <a:solidFill>
              <a:srgbClr val="224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24" name="Freeform 49">
              <a:extLst>
                <a:ext uri="{FF2B5EF4-FFF2-40B4-BE49-F238E27FC236}">
                  <a16:creationId xmlns:a16="http://schemas.microsoft.com/office/drawing/2014/main" id="{FED1731F-7971-9EDD-CC0B-E81204EA86E8}"/>
                </a:ext>
              </a:extLst>
            </p:cNvPr>
            <p:cNvSpPr>
              <a:spLocks/>
            </p:cNvSpPr>
            <p:nvPr/>
          </p:nvSpPr>
          <p:spPr bwMode="auto">
            <a:xfrm>
              <a:off x="7152646" y="6222963"/>
              <a:ext cx="14603" cy="75013"/>
            </a:xfrm>
            <a:custGeom>
              <a:avLst/>
              <a:gdLst>
                <a:gd name="T0" fmla="*/ 17 w 20"/>
                <a:gd name="T1" fmla="*/ 3 h 91"/>
                <a:gd name="T2" fmla="*/ 0 w 20"/>
                <a:gd name="T3" fmla="*/ 3 h 91"/>
                <a:gd name="T4" fmla="*/ 0 w 20"/>
                <a:gd name="T5" fmla="*/ 0 h 91"/>
                <a:gd name="T6" fmla="*/ 20 w 20"/>
                <a:gd name="T7" fmla="*/ 0 h 91"/>
                <a:gd name="T8" fmla="*/ 20 w 20"/>
                <a:gd name="T9" fmla="*/ 91 h 91"/>
                <a:gd name="T10" fmla="*/ 17 w 20"/>
                <a:gd name="T11" fmla="*/ 91 h 91"/>
                <a:gd name="T12" fmla="*/ 17 w 20"/>
                <a:gd name="T13" fmla="*/ 3 h 91"/>
              </a:gdLst>
              <a:ahLst/>
              <a:cxnLst>
                <a:cxn ang="0">
                  <a:pos x="T0" y="T1"/>
                </a:cxn>
                <a:cxn ang="0">
                  <a:pos x="T2" y="T3"/>
                </a:cxn>
                <a:cxn ang="0">
                  <a:pos x="T4" y="T5"/>
                </a:cxn>
                <a:cxn ang="0">
                  <a:pos x="T6" y="T7"/>
                </a:cxn>
                <a:cxn ang="0">
                  <a:pos x="T8" y="T9"/>
                </a:cxn>
                <a:cxn ang="0">
                  <a:pos x="T10" y="T11"/>
                </a:cxn>
                <a:cxn ang="0">
                  <a:pos x="T12" y="T13"/>
                </a:cxn>
              </a:cxnLst>
              <a:rect l="0" t="0" r="r" b="b"/>
              <a:pathLst>
                <a:path w="20" h="91">
                  <a:moveTo>
                    <a:pt x="17" y="3"/>
                  </a:moveTo>
                  <a:lnTo>
                    <a:pt x="0" y="3"/>
                  </a:lnTo>
                  <a:lnTo>
                    <a:pt x="0" y="0"/>
                  </a:lnTo>
                  <a:lnTo>
                    <a:pt x="20" y="0"/>
                  </a:lnTo>
                  <a:lnTo>
                    <a:pt x="20" y="91"/>
                  </a:lnTo>
                  <a:lnTo>
                    <a:pt x="17" y="91"/>
                  </a:lnTo>
                  <a:lnTo>
                    <a:pt x="17" y="3"/>
                  </a:lnTo>
                  <a:close/>
                </a:path>
              </a:pathLst>
            </a:custGeom>
            <a:solidFill>
              <a:srgbClr val="224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25" name="Freeform 50">
              <a:extLst>
                <a:ext uri="{FF2B5EF4-FFF2-40B4-BE49-F238E27FC236}">
                  <a16:creationId xmlns:a16="http://schemas.microsoft.com/office/drawing/2014/main" id="{992A3A04-1198-7C20-95C4-8029592E3EC8}"/>
                </a:ext>
              </a:extLst>
            </p:cNvPr>
            <p:cNvSpPr>
              <a:spLocks/>
            </p:cNvSpPr>
            <p:nvPr/>
          </p:nvSpPr>
          <p:spPr bwMode="auto">
            <a:xfrm>
              <a:off x="7223471" y="6222963"/>
              <a:ext cx="15333" cy="75013"/>
            </a:xfrm>
            <a:custGeom>
              <a:avLst/>
              <a:gdLst>
                <a:gd name="T0" fmla="*/ 18 w 21"/>
                <a:gd name="T1" fmla="*/ 3 h 91"/>
                <a:gd name="T2" fmla="*/ 0 w 21"/>
                <a:gd name="T3" fmla="*/ 3 h 91"/>
                <a:gd name="T4" fmla="*/ 0 w 21"/>
                <a:gd name="T5" fmla="*/ 0 h 91"/>
                <a:gd name="T6" fmla="*/ 21 w 21"/>
                <a:gd name="T7" fmla="*/ 0 h 91"/>
                <a:gd name="T8" fmla="*/ 21 w 21"/>
                <a:gd name="T9" fmla="*/ 91 h 91"/>
                <a:gd name="T10" fmla="*/ 18 w 21"/>
                <a:gd name="T11" fmla="*/ 91 h 91"/>
                <a:gd name="T12" fmla="*/ 18 w 21"/>
                <a:gd name="T13" fmla="*/ 3 h 91"/>
              </a:gdLst>
              <a:ahLst/>
              <a:cxnLst>
                <a:cxn ang="0">
                  <a:pos x="T0" y="T1"/>
                </a:cxn>
                <a:cxn ang="0">
                  <a:pos x="T2" y="T3"/>
                </a:cxn>
                <a:cxn ang="0">
                  <a:pos x="T4" y="T5"/>
                </a:cxn>
                <a:cxn ang="0">
                  <a:pos x="T6" y="T7"/>
                </a:cxn>
                <a:cxn ang="0">
                  <a:pos x="T8" y="T9"/>
                </a:cxn>
                <a:cxn ang="0">
                  <a:pos x="T10" y="T11"/>
                </a:cxn>
                <a:cxn ang="0">
                  <a:pos x="T12" y="T13"/>
                </a:cxn>
              </a:cxnLst>
              <a:rect l="0" t="0" r="r" b="b"/>
              <a:pathLst>
                <a:path w="21" h="91">
                  <a:moveTo>
                    <a:pt x="18" y="3"/>
                  </a:moveTo>
                  <a:lnTo>
                    <a:pt x="0" y="3"/>
                  </a:lnTo>
                  <a:lnTo>
                    <a:pt x="0" y="0"/>
                  </a:lnTo>
                  <a:lnTo>
                    <a:pt x="21" y="0"/>
                  </a:lnTo>
                  <a:lnTo>
                    <a:pt x="21" y="91"/>
                  </a:lnTo>
                  <a:lnTo>
                    <a:pt x="18" y="91"/>
                  </a:lnTo>
                  <a:lnTo>
                    <a:pt x="18" y="3"/>
                  </a:lnTo>
                  <a:close/>
                </a:path>
              </a:pathLst>
            </a:custGeom>
            <a:solidFill>
              <a:srgbClr val="224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26" name="Freeform 51">
              <a:extLst>
                <a:ext uri="{FF2B5EF4-FFF2-40B4-BE49-F238E27FC236}">
                  <a16:creationId xmlns:a16="http://schemas.microsoft.com/office/drawing/2014/main" id="{7ECF6A24-7D80-F9B8-DDEB-3BB5DCF0F44C}"/>
                </a:ext>
              </a:extLst>
            </p:cNvPr>
            <p:cNvSpPr>
              <a:spLocks/>
            </p:cNvSpPr>
            <p:nvPr/>
          </p:nvSpPr>
          <p:spPr bwMode="auto">
            <a:xfrm>
              <a:off x="7081091" y="6222963"/>
              <a:ext cx="15333" cy="75013"/>
            </a:xfrm>
            <a:custGeom>
              <a:avLst/>
              <a:gdLst>
                <a:gd name="T0" fmla="*/ 17 w 21"/>
                <a:gd name="T1" fmla="*/ 3 h 91"/>
                <a:gd name="T2" fmla="*/ 0 w 21"/>
                <a:gd name="T3" fmla="*/ 3 h 91"/>
                <a:gd name="T4" fmla="*/ 0 w 21"/>
                <a:gd name="T5" fmla="*/ 0 h 91"/>
                <a:gd name="T6" fmla="*/ 21 w 21"/>
                <a:gd name="T7" fmla="*/ 0 h 91"/>
                <a:gd name="T8" fmla="*/ 21 w 21"/>
                <a:gd name="T9" fmla="*/ 91 h 91"/>
                <a:gd name="T10" fmla="*/ 17 w 21"/>
                <a:gd name="T11" fmla="*/ 91 h 91"/>
                <a:gd name="T12" fmla="*/ 17 w 21"/>
                <a:gd name="T13" fmla="*/ 3 h 91"/>
              </a:gdLst>
              <a:ahLst/>
              <a:cxnLst>
                <a:cxn ang="0">
                  <a:pos x="T0" y="T1"/>
                </a:cxn>
                <a:cxn ang="0">
                  <a:pos x="T2" y="T3"/>
                </a:cxn>
                <a:cxn ang="0">
                  <a:pos x="T4" y="T5"/>
                </a:cxn>
                <a:cxn ang="0">
                  <a:pos x="T6" y="T7"/>
                </a:cxn>
                <a:cxn ang="0">
                  <a:pos x="T8" y="T9"/>
                </a:cxn>
                <a:cxn ang="0">
                  <a:pos x="T10" y="T11"/>
                </a:cxn>
                <a:cxn ang="0">
                  <a:pos x="T12" y="T13"/>
                </a:cxn>
              </a:cxnLst>
              <a:rect l="0" t="0" r="r" b="b"/>
              <a:pathLst>
                <a:path w="21" h="91">
                  <a:moveTo>
                    <a:pt x="17" y="3"/>
                  </a:moveTo>
                  <a:lnTo>
                    <a:pt x="0" y="3"/>
                  </a:lnTo>
                  <a:lnTo>
                    <a:pt x="0" y="0"/>
                  </a:lnTo>
                  <a:lnTo>
                    <a:pt x="21" y="0"/>
                  </a:lnTo>
                  <a:lnTo>
                    <a:pt x="21" y="91"/>
                  </a:lnTo>
                  <a:lnTo>
                    <a:pt x="17" y="91"/>
                  </a:lnTo>
                  <a:lnTo>
                    <a:pt x="17" y="3"/>
                  </a:lnTo>
                  <a:close/>
                </a:path>
              </a:pathLst>
            </a:custGeom>
            <a:solidFill>
              <a:srgbClr val="224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27" name="Freeform 52">
              <a:extLst>
                <a:ext uri="{FF2B5EF4-FFF2-40B4-BE49-F238E27FC236}">
                  <a16:creationId xmlns:a16="http://schemas.microsoft.com/office/drawing/2014/main" id="{A3E5E702-160F-BB69-3F18-677031BD202E}"/>
                </a:ext>
              </a:extLst>
            </p:cNvPr>
            <p:cNvSpPr>
              <a:spLocks/>
            </p:cNvSpPr>
            <p:nvPr/>
          </p:nvSpPr>
          <p:spPr bwMode="auto">
            <a:xfrm>
              <a:off x="7105186" y="6222963"/>
              <a:ext cx="14603" cy="75013"/>
            </a:xfrm>
            <a:custGeom>
              <a:avLst/>
              <a:gdLst>
                <a:gd name="T0" fmla="*/ 17 w 20"/>
                <a:gd name="T1" fmla="*/ 3 h 91"/>
                <a:gd name="T2" fmla="*/ 0 w 20"/>
                <a:gd name="T3" fmla="*/ 3 h 91"/>
                <a:gd name="T4" fmla="*/ 0 w 20"/>
                <a:gd name="T5" fmla="*/ 0 h 91"/>
                <a:gd name="T6" fmla="*/ 20 w 20"/>
                <a:gd name="T7" fmla="*/ 0 h 91"/>
                <a:gd name="T8" fmla="*/ 20 w 20"/>
                <a:gd name="T9" fmla="*/ 91 h 91"/>
                <a:gd name="T10" fmla="*/ 17 w 20"/>
                <a:gd name="T11" fmla="*/ 91 h 91"/>
                <a:gd name="T12" fmla="*/ 17 w 20"/>
                <a:gd name="T13" fmla="*/ 3 h 91"/>
              </a:gdLst>
              <a:ahLst/>
              <a:cxnLst>
                <a:cxn ang="0">
                  <a:pos x="T0" y="T1"/>
                </a:cxn>
                <a:cxn ang="0">
                  <a:pos x="T2" y="T3"/>
                </a:cxn>
                <a:cxn ang="0">
                  <a:pos x="T4" y="T5"/>
                </a:cxn>
                <a:cxn ang="0">
                  <a:pos x="T6" y="T7"/>
                </a:cxn>
                <a:cxn ang="0">
                  <a:pos x="T8" y="T9"/>
                </a:cxn>
                <a:cxn ang="0">
                  <a:pos x="T10" y="T11"/>
                </a:cxn>
                <a:cxn ang="0">
                  <a:pos x="T12" y="T13"/>
                </a:cxn>
              </a:cxnLst>
              <a:rect l="0" t="0" r="r" b="b"/>
              <a:pathLst>
                <a:path w="20" h="91">
                  <a:moveTo>
                    <a:pt x="17" y="3"/>
                  </a:moveTo>
                  <a:lnTo>
                    <a:pt x="0" y="3"/>
                  </a:lnTo>
                  <a:lnTo>
                    <a:pt x="0" y="0"/>
                  </a:lnTo>
                  <a:lnTo>
                    <a:pt x="20" y="0"/>
                  </a:lnTo>
                  <a:lnTo>
                    <a:pt x="20" y="91"/>
                  </a:lnTo>
                  <a:lnTo>
                    <a:pt x="17" y="91"/>
                  </a:lnTo>
                  <a:lnTo>
                    <a:pt x="17" y="3"/>
                  </a:lnTo>
                  <a:close/>
                </a:path>
              </a:pathLst>
            </a:custGeom>
            <a:solidFill>
              <a:srgbClr val="224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28" name="Freeform 53">
              <a:extLst>
                <a:ext uri="{FF2B5EF4-FFF2-40B4-BE49-F238E27FC236}">
                  <a16:creationId xmlns:a16="http://schemas.microsoft.com/office/drawing/2014/main" id="{2012742F-2973-5BEA-154C-17B942794814}"/>
                </a:ext>
              </a:extLst>
            </p:cNvPr>
            <p:cNvSpPr>
              <a:spLocks/>
            </p:cNvSpPr>
            <p:nvPr/>
          </p:nvSpPr>
          <p:spPr bwMode="auto">
            <a:xfrm>
              <a:off x="6843791" y="6302921"/>
              <a:ext cx="93460" cy="21432"/>
            </a:xfrm>
            <a:custGeom>
              <a:avLst/>
              <a:gdLst>
                <a:gd name="T0" fmla="*/ 125 w 128"/>
                <a:gd name="T1" fmla="*/ 4 h 26"/>
                <a:gd name="T2" fmla="*/ 0 w 128"/>
                <a:gd name="T3" fmla="*/ 4 h 26"/>
                <a:gd name="T4" fmla="*/ 0 w 128"/>
                <a:gd name="T5" fmla="*/ 0 h 26"/>
                <a:gd name="T6" fmla="*/ 128 w 128"/>
                <a:gd name="T7" fmla="*/ 0 h 26"/>
                <a:gd name="T8" fmla="*/ 128 w 128"/>
                <a:gd name="T9" fmla="*/ 26 h 26"/>
                <a:gd name="T10" fmla="*/ 125 w 128"/>
                <a:gd name="T11" fmla="*/ 26 h 26"/>
                <a:gd name="T12" fmla="*/ 125 w 128"/>
                <a:gd name="T13" fmla="*/ 4 h 26"/>
              </a:gdLst>
              <a:ahLst/>
              <a:cxnLst>
                <a:cxn ang="0">
                  <a:pos x="T0" y="T1"/>
                </a:cxn>
                <a:cxn ang="0">
                  <a:pos x="T2" y="T3"/>
                </a:cxn>
                <a:cxn ang="0">
                  <a:pos x="T4" y="T5"/>
                </a:cxn>
                <a:cxn ang="0">
                  <a:pos x="T6" y="T7"/>
                </a:cxn>
                <a:cxn ang="0">
                  <a:pos x="T8" y="T9"/>
                </a:cxn>
                <a:cxn ang="0">
                  <a:pos x="T10" y="T11"/>
                </a:cxn>
                <a:cxn ang="0">
                  <a:pos x="T12" y="T13"/>
                </a:cxn>
              </a:cxnLst>
              <a:rect l="0" t="0" r="r" b="b"/>
              <a:pathLst>
                <a:path w="128" h="26">
                  <a:moveTo>
                    <a:pt x="125" y="4"/>
                  </a:moveTo>
                  <a:lnTo>
                    <a:pt x="0" y="4"/>
                  </a:lnTo>
                  <a:lnTo>
                    <a:pt x="0" y="0"/>
                  </a:lnTo>
                  <a:lnTo>
                    <a:pt x="128" y="0"/>
                  </a:lnTo>
                  <a:lnTo>
                    <a:pt x="128" y="26"/>
                  </a:lnTo>
                  <a:lnTo>
                    <a:pt x="125" y="26"/>
                  </a:lnTo>
                  <a:lnTo>
                    <a:pt x="125" y="4"/>
                  </a:lnTo>
                  <a:close/>
                </a:path>
              </a:pathLst>
            </a:custGeom>
            <a:solidFill>
              <a:srgbClr val="224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29" name="Freeform 54">
              <a:extLst>
                <a:ext uri="{FF2B5EF4-FFF2-40B4-BE49-F238E27FC236}">
                  <a16:creationId xmlns:a16="http://schemas.microsoft.com/office/drawing/2014/main" id="{18C88CEB-2F05-C548-DC1B-F775DE3CAD51}"/>
                </a:ext>
              </a:extLst>
            </p:cNvPr>
            <p:cNvSpPr>
              <a:spLocks/>
            </p:cNvSpPr>
            <p:nvPr/>
          </p:nvSpPr>
          <p:spPr bwMode="auto">
            <a:xfrm>
              <a:off x="7057726" y="6222963"/>
              <a:ext cx="14603" cy="75013"/>
            </a:xfrm>
            <a:custGeom>
              <a:avLst/>
              <a:gdLst>
                <a:gd name="T0" fmla="*/ 17 w 20"/>
                <a:gd name="T1" fmla="*/ 3 h 91"/>
                <a:gd name="T2" fmla="*/ 0 w 20"/>
                <a:gd name="T3" fmla="*/ 3 h 91"/>
                <a:gd name="T4" fmla="*/ 0 w 20"/>
                <a:gd name="T5" fmla="*/ 0 h 91"/>
                <a:gd name="T6" fmla="*/ 20 w 20"/>
                <a:gd name="T7" fmla="*/ 0 h 91"/>
                <a:gd name="T8" fmla="*/ 20 w 20"/>
                <a:gd name="T9" fmla="*/ 91 h 91"/>
                <a:gd name="T10" fmla="*/ 17 w 20"/>
                <a:gd name="T11" fmla="*/ 91 h 91"/>
                <a:gd name="T12" fmla="*/ 17 w 20"/>
                <a:gd name="T13" fmla="*/ 3 h 91"/>
              </a:gdLst>
              <a:ahLst/>
              <a:cxnLst>
                <a:cxn ang="0">
                  <a:pos x="T0" y="T1"/>
                </a:cxn>
                <a:cxn ang="0">
                  <a:pos x="T2" y="T3"/>
                </a:cxn>
                <a:cxn ang="0">
                  <a:pos x="T4" y="T5"/>
                </a:cxn>
                <a:cxn ang="0">
                  <a:pos x="T6" y="T7"/>
                </a:cxn>
                <a:cxn ang="0">
                  <a:pos x="T8" y="T9"/>
                </a:cxn>
                <a:cxn ang="0">
                  <a:pos x="T10" y="T11"/>
                </a:cxn>
                <a:cxn ang="0">
                  <a:pos x="T12" y="T13"/>
                </a:cxn>
              </a:cxnLst>
              <a:rect l="0" t="0" r="r" b="b"/>
              <a:pathLst>
                <a:path w="20" h="91">
                  <a:moveTo>
                    <a:pt x="17" y="3"/>
                  </a:moveTo>
                  <a:lnTo>
                    <a:pt x="0" y="3"/>
                  </a:lnTo>
                  <a:lnTo>
                    <a:pt x="0" y="0"/>
                  </a:lnTo>
                  <a:lnTo>
                    <a:pt x="20" y="0"/>
                  </a:lnTo>
                  <a:lnTo>
                    <a:pt x="20" y="91"/>
                  </a:lnTo>
                  <a:lnTo>
                    <a:pt x="17" y="91"/>
                  </a:lnTo>
                  <a:lnTo>
                    <a:pt x="17" y="3"/>
                  </a:lnTo>
                  <a:close/>
                </a:path>
              </a:pathLst>
            </a:custGeom>
            <a:solidFill>
              <a:srgbClr val="224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30" name="Freeform 55">
              <a:extLst>
                <a:ext uri="{FF2B5EF4-FFF2-40B4-BE49-F238E27FC236}">
                  <a16:creationId xmlns:a16="http://schemas.microsoft.com/office/drawing/2014/main" id="{F7D8B979-B659-6A76-F999-35F37888B3BC}"/>
                </a:ext>
              </a:extLst>
            </p:cNvPr>
            <p:cNvSpPr>
              <a:spLocks/>
            </p:cNvSpPr>
            <p:nvPr/>
          </p:nvSpPr>
          <p:spPr bwMode="auto">
            <a:xfrm>
              <a:off x="7200106" y="6222963"/>
              <a:ext cx="14603" cy="75013"/>
            </a:xfrm>
            <a:custGeom>
              <a:avLst/>
              <a:gdLst>
                <a:gd name="T0" fmla="*/ 17 w 20"/>
                <a:gd name="T1" fmla="*/ 3 h 91"/>
                <a:gd name="T2" fmla="*/ 0 w 20"/>
                <a:gd name="T3" fmla="*/ 3 h 91"/>
                <a:gd name="T4" fmla="*/ 0 w 20"/>
                <a:gd name="T5" fmla="*/ 0 h 91"/>
                <a:gd name="T6" fmla="*/ 20 w 20"/>
                <a:gd name="T7" fmla="*/ 0 h 91"/>
                <a:gd name="T8" fmla="*/ 20 w 20"/>
                <a:gd name="T9" fmla="*/ 91 h 91"/>
                <a:gd name="T10" fmla="*/ 17 w 20"/>
                <a:gd name="T11" fmla="*/ 91 h 91"/>
                <a:gd name="T12" fmla="*/ 17 w 20"/>
                <a:gd name="T13" fmla="*/ 3 h 91"/>
              </a:gdLst>
              <a:ahLst/>
              <a:cxnLst>
                <a:cxn ang="0">
                  <a:pos x="T0" y="T1"/>
                </a:cxn>
                <a:cxn ang="0">
                  <a:pos x="T2" y="T3"/>
                </a:cxn>
                <a:cxn ang="0">
                  <a:pos x="T4" y="T5"/>
                </a:cxn>
                <a:cxn ang="0">
                  <a:pos x="T6" y="T7"/>
                </a:cxn>
                <a:cxn ang="0">
                  <a:pos x="T8" y="T9"/>
                </a:cxn>
                <a:cxn ang="0">
                  <a:pos x="T10" y="T11"/>
                </a:cxn>
                <a:cxn ang="0">
                  <a:pos x="T12" y="T13"/>
                </a:cxn>
              </a:cxnLst>
              <a:rect l="0" t="0" r="r" b="b"/>
              <a:pathLst>
                <a:path w="20" h="91">
                  <a:moveTo>
                    <a:pt x="17" y="3"/>
                  </a:moveTo>
                  <a:lnTo>
                    <a:pt x="0" y="3"/>
                  </a:lnTo>
                  <a:lnTo>
                    <a:pt x="0" y="0"/>
                  </a:lnTo>
                  <a:lnTo>
                    <a:pt x="20" y="0"/>
                  </a:lnTo>
                  <a:lnTo>
                    <a:pt x="20" y="91"/>
                  </a:lnTo>
                  <a:lnTo>
                    <a:pt x="17" y="91"/>
                  </a:lnTo>
                  <a:lnTo>
                    <a:pt x="17" y="3"/>
                  </a:lnTo>
                  <a:close/>
                </a:path>
              </a:pathLst>
            </a:custGeom>
            <a:solidFill>
              <a:srgbClr val="224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31" name="Freeform 56">
              <a:extLst>
                <a:ext uri="{FF2B5EF4-FFF2-40B4-BE49-F238E27FC236}">
                  <a16:creationId xmlns:a16="http://schemas.microsoft.com/office/drawing/2014/main" id="{27D20174-554C-1ED3-13F6-39522BA38756}"/>
                </a:ext>
              </a:extLst>
            </p:cNvPr>
            <p:cNvSpPr>
              <a:spLocks/>
            </p:cNvSpPr>
            <p:nvPr/>
          </p:nvSpPr>
          <p:spPr bwMode="auto">
            <a:xfrm>
              <a:off x="7128551" y="6222963"/>
              <a:ext cx="15333" cy="75013"/>
            </a:xfrm>
            <a:custGeom>
              <a:avLst/>
              <a:gdLst>
                <a:gd name="T0" fmla="*/ 17 w 21"/>
                <a:gd name="T1" fmla="*/ 3 h 91"/>
                <a:gd name="T2" fmla="*/ 0 w 21"/>
                <a:gd name="T3" fmla="*/ 3 h 91"/>
                <a:gd name="T4" fmla="*/ 0 w 21"/>
                <a:gd name="T5" fmla="*/ 0 h 91"/>
                <a:gd name="T6" fmla="*/ 21 w 21"/>
                <a:gd name="T7" fmla="*/ 0 h 91"/>
                <a:gd name="T8" fmla="*/ 21 w 21"/>
                <a:gd name="T9" fmla="*/ 91 h 91"/>
                <a:gd name="T10" fmla="*/ 17 w 21"/>
                <a:gd name="T11" fmla="*/ 91 h 91"/>
                <a:gd name="T12" fmla="*/ 17 w 21"/>
                <a:gd name="T13" fmla="*/ 3 h 91"/>
              </a:gdLst>
              <a:ahLst/>
              <a:cxnLst>
                <a:cxn ang="0">
                  <a:pos x="T0" y="T1"/>
                </a:cxn>
                <a:cxn ang="0">
                  <a:pos x="T2" y="T3"/>
                </a:cxn>
                <a:cxn ang="0">
                  <a:pos x="T4" y="T5"/>
                </a:cxn>
                <a:cxn ang="0">
                  <a:pos x="T6" y="T7"/>
                </a:cxn>
                <a:cxn ang="0">
                  <a:pos x="T8" y="T9"/>
                </a:cxn>
                <a:cxn ang="0">
                  <a:pos x="T10" y="T11"/>
                </a:cxn>
                <a:cxn ang="0">
                  <a:pos x="T12" y="T13"/>
                </a:cxn>
              </a:cxnLst>
              <a:rect l="0" t="0" r="r" b="b"/>
              <a:pathLst>
                <a:path w="21" h="91">
                  <a:moveTo>
                    <a:pt x="17" y="3"/>
                  </a:moveTo>
                  <a:lnTo>
                    <a:pt x="0" y="3"/>
                  </a:lnTo>
                  <a:lnTo>
                    <a:pt x="0" y="0"/>
                  </a:lnTo>
                  <a:lnTo>
                    <a:pt x="21" y="0"/>
                  </a:lnTo>
                  <a:lnTo>
                    <a:pt x="21" y="91"/>
                  </a:lnTo>
                  <a:lnTo>
                    <a:pt x="17" y="91"/>
                  </a:lnTo>
                  <a:lnTo>
                    <a:pt x="17" y="3"/>
                  </a:lnTo>
                  <a:close/>
                </a:path>
              </a:pathLst>
            </a:custGeom>
            <a:solidFill>
              <a:srgbClr val="224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32" name="Freeform 57">
              <a:extLst>
                <a:ext uri="{FF2B5EF4-FFF2-40B4-BE49-F238E27FC236}">
                  <a16:creationId xmlns:a16="http://schemas.microsoft.com/office/drawing/2014/main" id="{684A5A5E-240F-716C-FEAA-E7923D466D24}"/>
                </a:ext>
              </a:extLst>
            </p:cNvPr>
            <p:cNvSpPr>
              <a:spLocks/>
            </p:cNvSpPr>
            <p:nvPr/>
          </p:nvSpPr>
          <p:spPr bwMode="auto">
            <a:xfrm>
              <a:off x="7176011" y="6222963"/>
              <a:ext cx="15333" cy="75013"/>
            </a:xfrm>
            <a:custGeom>
              <a:avLst/>
              <a:gdLst>
                <a:gd name="T0" fmla="*/ 17 w 21"/>
                <a:gd name="T1" fmla="*/ 3 h 91"/>
                <a:gd name="T2" fmla="*/ 0 w 21"/>
                <a:gd name="T3" fmla="*/ 3 h 91"/>
                <a:gd name="T4" fmla="*/ 0 w 21"/>
                <a:gd name="T5" fmla="*/ 0 h 91"/>
                <a:gd name="T6" fmla="*/ 21 w 21"/>
                <a:gd name="T7" fmla="*/ 0 h 91"/>
                <a:gd name="T8" fmla="*/ 21 w 21"/>
                <a:gd name="T9" fmla="*/ 91 h 91"/>
                <a:gd name="T10" fmla="*/ 17 w 21"/>
                <a:gd name="T11" fmla="*/ 91 h 91"/>
                <a:gd name="T12" fmla="*/ 17 w 21"/>
                <a:gd name="T13" fmla="*/ 3 h 91"/>
              </a:gdLst>
              <a:ahLst/>
              <a:cxnLst>
                <a:cxn ang="0">
                  <a:pos x="T0" y="T1"/>
                </a:cxn>
                <a:cxn ang="0">
                  <a:pos x="T2" y="T3"/>
                </a:cxn>
                <a:cxn ang="0">
                  <a:pos x="T4" y="T5"/>
                </a:cxn>
                <a:cxn ang="0">
                  <a:pos x="T6" y="T7"/>
                </a:cxn>
                <a:cxn ang="0">
                  <a:pos x="T8" y="T9"/>
                </a:cxn>
                <a:cxn ang="0">
                  <a:pos x="T10" y="T11"/>
                </a:cxn>
                <a:cxn ang="0">
                  <a:pos x="T12" y="T13"/>
                </a:cxn>
              </a:cxnLst>
              <a:rect l="0" t="0" r="r" b="b"/>
              <a:pathLst>
                <a:path w="21" h="91">
                  <a:moveTo>
                    <a:pt x="17" y="3"/>
                  </a:moveTo>
                  <a:lnTo>
                    <a:pt x="0" y="3"/>
                  </a:lnTo>
                  <a:lnTo>
                    <a:pt x="0" y="0"/>
                  </a:lnTo>
                  <a:lnTo>
                    <a:pt x="21" y="0"/>
                  </a:lnTo>
                  <a:lnTo>
                    <a:pt x="21" y="91"/>
                  </a:lnTo>
                  <a:lnTo>
                    <a:pt x="17" y="91"/>
                  </a:lnTo>
                  <a:lnTo>
                    <a:pt x="17" y="3"/>
                  </a:lnTo>
                  <a:close/>
                </a:path>
              </a:pathLst>
            </a:custGeom>
            <a:solidFill>
              <a:srgbClr val="224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33" name="Rectangle 58">
              <a:extLst>
                <a:ext uri="{FF2B5EF4-FFF2-40B4-BE49-F238E27FC236}">
                  <a16:creationId xmlns:a16="http://schemas.microsoft.com/office/drawing/2014/main" id="{5D882407-0A9C-8680-38A6-57E2E0DD0DE0}"/>
                </a:ext>
              </a:extLst>
            </p:cNvPr>
            <p:cNvSpPr>
              <a:spLocks noChangeArrowheads="1"/>
            </p:cNvSpPr>
            <p:nvPr/>
          </p:nvSpPr>
          <p:spPr bwMode="auto">
            <a:xfrm>
              <a:off x="6881029" y="6258408"/>
              <a:ext cx="59873" cy="11540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34" name="Freeform 59">
              <a:extLst>
                <a:ext uri="{FF2B5EF4-FFF2-40B4-BE49-F238E27FC236}">
                  <a16:creationId xmlns:a16="http://schemas.microsoft.com/office/drawing/2014/main" id="{B94582CF-E1B2-8925-732A-3EDA21AAA243}"/>
                </a:ext>
              </a:extLst>
            </p:cNvPr>
            <p:cNvSpPr>
              <a:spLocks/>
            </p:cNvSpPr>
            <p:nvPr/>
          </p:nvSpPr>
          <p:spPr bwMode="auto">
            <a:xfrm>
              <a:off x="6919727" y="6258408"/>
              <a:ext cx="13873" cy="115404"/>
            </a:xfrm>
            <a:custGeom>
              <a:avLst/>
              <a:gdLst>
                <a:gd name="T0" fmla="*/ 0 w 19"/>
                <a:gd name="T1" fmla="*/ 140 h 140"/>
                <a:gd name="T2" fmla="*/ 19 w 19"/>
                <a:gd name="T3" fmla="*/ 140 h 140"/>
                <a:gd name="T4" fmla="*/ 19 w 19"/>
                <a:gd name="T5" fmla="*/ 0 h 140"/>
                <a:gd name="T6" fmla="*/ 0 w 19"/>
                <a:gd name="T7" fmla="*/ 32 h 140"/>
                <a:gd name="T8" fmla="*/ 0 w 19"/>
                <a:gd name="T9" fmla="*/ 140 h 140"/>
              </a:gdLst>
              <a:ahLst/>
              <a:cxnLst>
                <a:cxn ang="0">
                  <a:pos x="T0" y="T1"/>
                </a:cxn>
                <a:cxn ang="0">
                  <a:pos x="T2" y="T3"/>
                </a:cxn>
                <a:cxn ang="0">
                  <a:pos x="T4" y="T5"/>
                </a:cxn>
                <a:cxn ang="0">
                  <a:pos x="T6" y="T7"/>
                </a:cxn>
                <a:cxn ang="0">
                  <a:pos x="T8" y="T9"/>
                </a:cxn>
              </a:cxnLst>
              <a:rect l="0" t="0" r="r" b="b"/>
              <a:pathLst>
                <a:path w="19" h="140">
                  <a:moveTo>
                    <a:pt x="0" y="140"/>
                  </a:moveTo>
                  <a:lnTo>
                    <a:pt x="19" y="140"/>
                  </a:lnTo>
                  <a:lnTo>
                    <a:pt x="19" y="0"/>
                  </a:lnTo>
                  <a:lnTo>
                    <a:pt x="0" y="32"/>
                  </a:lnTo>
                  <a:lnTo>
                    <a:pt x="0" y="14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35" name="Rectangle 60">
              <a:extLst>
                <a:ext uri="{FF2B5EF4-FFF2-40B4-BE49-F238E27FC236}">
                  <a16:creationId xmlns:a16="http://schemas.microsoft.com/office/drawing/2014/main" id="{5245B8D0-55EB-3F9F-BD93-67DC7962F0FC}"/>
                </a:ext>
              </a:extLst>
            </p:cNvPr>
            <p:cNvSpPr>
              <a:spLocks noChangeArrowheads="1"/>
            </p:cNvSpPr>
            <p:nvPr/>
          </p:nvSpPr>
          <p:spPr bwMode="auto">
            <a:xfrm>
              <a:off x="6499889" y="6229557"/>
              <a:ext cx="89809" cy="144255"/>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36" name="Rectangle 61">
              <a:extLst>
                <a:ext uri="{FF2B5EF4-FFF2-40B4-BE49-F238E27FC236}">
                  <a16:creationId xmlns:a16="http://schemas.microsoft.com/office/drawing/2014/main" id="{474A38BD-59A0-FCC3-24D3-DBE79FC0533D}"/>
                </a:ext>
              </a:extLst>
            </p:cNvPr>
            <p:cNvSpPr>
              <a:spLocks noChangeArrowheads="1"/>
            </p:cNvSpPr>
            <p:nvPr/>
          </p:nvSpPr>
          <p:spPr bwMode="auto">
            <a:xfrm>
              <a:off x="6499889" y="6229557"/>
              <a:ext cx="89809" cy="7419"/>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37" name="Rectangle 62">
              <a:extLst>
                <a:ext uri="{FF2B5EF4-FFF2-40B4-BE49-F238E27FC236}">
                  <a16:creationId xmlns:a16="http://schemas.microsoft.com/office/drawing/2014/main" id="{3655B45B-9796-4F42-DED1-E90C5FBB6944}"/>
                </a:ext>
              </a:extLst>
            </p:cNvPr>
            <p:cNvSpPr>
              <a:spLocks noChangeArrowheads="1"/>
            </p:cNvSpPr>
            <p:nvPr/>
          </p:nvSpPr>
          <p:spPr bwMode="auto">
            <a:xfrm>
              <a:off x="6494778" y="6221314"/>
              <a:ext cx="101491" cy="1154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38" name="Rectangle 63">
              <a:extLst>
                <a:ext uri="{FF2B5EF4-FFF2-40B4-BE49-F238E27FC236}">
                  <a16:creationId xmlns:a16="http://schemas.microsoft.com/office/drawing/2014/main" id="{3A68199D-E0E5-B8C5-4CC3-5477A71D9667}"/>
                </a:ext>
              </a:extLst>
            </p:cNvPr>
            <p:cNvSpPr>
              <a:spLocks noChangeArrowheads="1"/>
            </p:cNvSpPr>
            <p:nvPr/>
          </p:nvSpPr>
          <p:spPr bwMode="auto">
            <a:xfrm>
              <a:off x="6506460" y="6242746"/>
              <a:ext cx="78856" cy="26378"/>
            </a:xfrm>
            <a:prstGeom prst="rect">
              <a:avLst/>
            </a:prstGeom>
            <a:solidFill>
              <a:srgbClr val="2E66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39" name="Rectangle 64">
              <a:extLst>
                <a:ext uri="{FF2B5EF4-FFF2-40B4-BE49-F238E27FC236}">
                  <a16:creationId xmlns:a16="http://schemas.microsoft.com/office/drawing/2014/main" id="{B17E6E1F-3B15-8EE7-2294-E5019BA96098}"/>
                </a:ext>
              </a:extLst>
            </p:cNvPr>
            <p:cNvSpPr>
              <a:spLocks noChangeArrowheads="1"/>
            </p:cNvSpPr>
            <p:nvPr/>
          </p:nvSpPr>
          <p:spPr bwMode="auto">
            <a:xfrm>
              <a:off x="6506460" y="6242746"/>
              <a:ext cx="78856" cy="4121"/>
            </a:xfrm>
            <a:prstGeom prst="rect">
              <a:avLst/>
            </a:prstGeom>
            <a:solidFill>
              <a:srgbClr val="224A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40" name="Rectangle 65">
              <a:extLst>
                <a:ext uri="{FF2B5EF4-FFF2-40B4-BE49-F238E27FC236}">
                  <a16:creationId xmlns:a16="http://schemas.microsoft.com/office/drawing/2014/main" id="{73864D1E-C100-E2A4-B71C-B793160D12A1}"/>
                </a:ext>
              </a:extLst>
            </p:cNvPr>
            <p:cNvSpPr>
              <a:spLocks noChangeArrowheads="1"/>
            </p:cNvSpPr>
            <p:nvPr/>
          </p:nvSpPr>
          <p:spPr bwMode="auto">
            <a:xfrm>
              <a:off x="6506460" y="6279016"/>
              <a:ext cx="78856" cy="89026"/>
            </a:xfrm>
            <a:prstGeom prst="rect">
              <a:avLst/>
            </a:prstGeom>
            <a:solidFill>
              <a:srgbClr val="2E66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41" name="Rectangle 66">
              <a:extLst>
                <a:ext uri="{FF2B5EF4-FFF2-40B4-BE49-F238E27FC236}">
                  <a16:creationId xmlns:a16="http://schemas.microsoft.com/office/drawing/2014/main" id="{638B4617-5023-5E7C-8DB2-1F9805A63CC7}"/>
                </a:ext>
              </a:extLst>
            </p:cNvPr>
            <p:cNvSpPr>
              <a:spLocks noChangeArrowheads="1"/>
            </p:cNvSpPr>
            <p:nvPr/>
          </p:nvSpPr>
          <p:spPr bwMode="auto">
            <a:xfrm>
              <a:off x="6506460" y="6279016"/>
              <a:ext cx="78856" cy="7419"/>
            </a:xfrm>
            <a:prstGeom prst="rect">
              <a:avLst/>
            </a:prstGeom>
            <a:solidFill>
              <a:srgbClr val="224A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42" name="Rectangle 67">
              <a:extLst>
                <a:ext uri="{FF2B5EF4-FFF2-40B4-BE49-F238E27FC236}">
                  <a16:creationId xmlns:a16="http://schemas.microsoft.com/office/drawing/2014/main" id="{969F8408-FC6F-7402-77AE-9F2AC3B67F00}"/>
                </a:ext>
              </a:extLst>
            </p:cNvPr>
            <p:cNvSpPr>
              <a:spLocks noChangeArrowheads="1"/>
            </p:cNvSpPr>
            <p:nvPr/>
          </p:nvSpPr>
          <p:spPr bwMode="auto">
            <a:xfrm>
              <a:off x="6545159" y="6279016"/>
              <a:ext cx="730" cy="89026"/>
            </a:xfrm>
            <a:prstGeom prst="rect">
              <a:avLst/>
            </a:prstGeom>
            <a:solidFill>
              <a:srgbClr val="2085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43" name="Rectangle 68">
              <a:extLst>
                <a:ext uri="{FF2B5EF4-FFF2-40B4-BE49-F238E27FC236}">
                  <a16:creationId xmlns:a16="http://schemas.microsoft.com/office/drawing/2014/main" id="{696DF6AA-4679-852C-C0A3-FC9B2F8914DD}"/>
                </a:ext>
              </a:extLst>
            </p:cNvPr>
            <p:cNvSpPr>
              <a:spLocks noChangeArrowheads="1"/>
            </p:cNvSpPr>
            <p:nvPr/>
          </p:nvSpPr>
          <p:spPr bwMode="auto">
            <a:xfrm>
              <a:off x="6552460" y="6279016"/>
              <a:ext cx="1460" cy="89026"/>
            </a:xfrm>
            <a:prstGeom prst="rect">
              <a:avLst/>
            </a:prstGeom>
            <a:solidFill>
              <a:srgbClr val="2085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44" name="Rectangle 69">
              <a:extLst>
                <a:ext uri="{FF2B5EF4-FFF2-40B4-BE49-F238E27FC236}">
                  <a16:creationId xmlns:a16="http://schemas.microsoft.com/office/drawing/2014/main" id="{1DB223D7-A66F-EF6A-31B1-58FBB843DF57}"/>
                </a:ext>
              </a:extLst>
            </p:cNvPr>
            <p:cNvSpPr>
              <a:spLocks noChangeArrowheads="1"/>
            </p:cNvSpPr>
            <p:nvPr/>
          </p:nvSpPr>
          <p:spPr bwMode="auto">
            <a:xfrm>
              <a:off x="6561222" y="6279016"/>
              <a:ext cx="1460" cy="89026"/>
            </a:xfrm>
            <a:prstGeom prst="rect">
              <a:avLst/>
            </a:prstGeom>
            <a:solidFill>
              <a:srgbClr val="2085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45" name="Rectangle 70">
              <a:extLst>
                <a:ext uri="{FF2B5EF4-FFF2-40B4-BE49-F238E27FC236}">
                  <a16:creationId xmlns:a16="http://schemas.microsoft.com/office/drawing/2014/main" id="{61C6BC69-7068-8B4D-7C2C-BC416E26B42C}"/>
                </a:ext>
              </a:extLst>
            </p:cNvPr>
            <p:cNvSpPr>
              <a:spLocks noChangeArrowheads="1"/>
            </p:cNvSpPr>
            <p:nvPr/>
          </p:nvSpPr>
          <p:spPr bwMode="auto">
            <a:xfrm>
              <a:off x="6568523" y="6279016"/>
              <a:ext cx="1460" cy="89026"/>
            </a:xfrm>
            <a:prstGeom prst="rect">
              <a:avLst/>
            </a:prstGeom>
            <a:solidFill>
              <a:srgbClr val="2085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46" name="Rectangle 71">
              <a:extLst>
                <a:ext uri="{FF2B5EF4-FFF2-40B4-BE49-F238E27FC236}">
                  <a16:creationId xmlns:a16="http://schemas.microsoft.com/office/drawing/2014/main" id="{A371A67A-DAFC-7F83-3B0D-8F2B7653622C}"/>
                </a:ext>
              </a:extLst>
            </p:cNvPr>
            <p:cNvSpPr>
              <a:spLocks noChangeArrowheads="1"/>
            </p:cNvSpPr>
            <p:nvPr/>
          </p:nvSpPr>
          <p:spPr bwMode="auto">
            <a:xfrm>
              <a:off x="6576555" y="6279016"/>
              <a:ext cx="730" cy="89026"/>
            </a:xfrm>
            <a:prstGeom prst="rect">
              <a:avLst/>
            </a:prstGeom>
            <a:solidFill>
              <a:srgbClr val="2085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47" name="Rectangle 72">
              <a:extLst>
                <a:ext uri="{FF2B5EF4-FFF2-40B4-BE49-F238E27FC236}">
                  <a16:creationId xmlns:a16="http://schemas.microsoft.com/office/drawing/2014/main" id="{52413BB3-5EFB-99BD-28E9-87CC3C199BB9}"/>
                </a:ext>
              </a:extLst>
            </p:cNvPr>
            <p:cNvSpPr>
              <a:spLocks noChangeArrowheads="1"/>
            </p:cNvSpPr>
            <p:nvPr/>
          </p:nvSpPr>
          <p:spPr bwMode="auto">
            <a:xfrm>
              <a:off x="6536397" y="6279016"/>
              <a:ext cx="2190" cy="89026"/>
            </a:xfrm>
            <a:prstGeom prst="rect">
              <a:avLst/>
            </a:prstGeom>
            <a:solidFill>
              <a:srgbClr val="2085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48" name="Rectangle 73">
              <a:extLst>
                <a:ext uri="{FF2B5EF4-FFF2-40B4-BE49-F238E27FC236}">
                  <a16:creationId xmlns:a16="http://schemas.microsoft.com/office/drawing/2014/main" id="{2E612B5B-E7BD-3F1C-5ED2-DF5AB02C3C2E}"/>
                </a:ext>
              </a:extLst>
            </p:cNvPr>
            <p:cNvSpPr>
              <a:spLocks noChangeArrowheads="1"/>
            </p:cNvSpPr>
            <p:nvPr/>
          </p:nvSpPr>
          <p:spPr bwMode="auto">
            <a:xfrm>
              <a:off x="6528365" y="6279016"/>
              <a:ext cx="1460" cy="89026"/>
            </a:xfrm>
            <a:prstGeom prst="rect">
              <a:avLst/>
            </a:prstGeom>
            <a:solidFill>
              <a:srgbClr val="2085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49" name="Rectangle 74">
              <a:extLst>
                <a:ext uri="{FF2B5EF4-FFF2-40B4-BE49-F238E27FC236}">
                  <a16:creationId xmlns:a16="http://schemas.microsoft.com/office/drawing/2014/main" id="{DDE87A74-285D-12DA-F48F-2F742571D42F}"/>
                </a:ext>
              </a:extLst>
            </p:cNvPr>
            <p:cNvSpPr>
              <a:spLocks noChangeArrowheads="1"/>
            </p:cNvSpPr>
            <p:nvPr/>
          </p:nvSpPr>
          <p:spPr bwMode="auto">
            <a:xfrm>
              <a:off x="6521064" y="6279016"/>
              <a:ext cx="1460" cy="89026"/>
            </a:xfrm>
            <a:prstGeom prst="rect">
              <a:avLst/>
            </a:prstGeom>
            <a:solidFill>
              <a:srgbClr val="2085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50" name="Rectangle 75">
              <a:extLst>
                <a:ext uri="{FF2B5EF4-FFF2-40B4-BE49-F238E27FC236}">
                  <a16:creationId xmlns:a16="http://schemas.microsoft.com/office/drawing/2014/main" id="{4182DC12-3D97-5496-C98C-47EBDC4E597C}"/>
                </a:ext>
              </a:extLst>
            </p:cNvPr>
            <p:cNvSpPr>
              <a:spLocks noChangeArrowheads="1"/>
            </p:cNvSpPr>
            <p:nvPr/>
          </p:nvSpPr>
          <p:spPr bwMode="auto">
            <a:xfrm>
              <a:off x="6512302" y="6279016"/>
              <a:ext cx="2920" cy="89026"/>
            </a:xfrm>
            <a:prstGeom prst="rect">
              <a:avLst/>
            </a:prstGeom>
            <a:solidFill>
              <a:srgbClr val="2085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51" name="Rectangle 76">
              <a:extLst>
                <a:ext uri="{FF2B5EF4-FFF2-40B4-BE49-F238E27FC236}">
                  <a16:creationId xmlns:a16="http://schemas.microsoft.com/office/drawing/2014/main" id="{93F9B3A1-1A19-BA83-9ED9-C037F2E54B6E}"/>
                </a:ext>
              </a:extLst>
            </p:cNvPr>
            <p:cNvSpPr>
              <a:spLocks noChangeArrowheads="1"/>
            </p:cNvSpPr>
            <p:nvPr/>
          </p:nvSpPr>
          <p:spPr bwMode="auto">
            <a:xfrm>
              <a:off x="6576555" y="6242746"/>
              <a:ext cx="2190" cy="263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52" name="Rectangle 77">
              <a:extLst>
                <a:ext uri="{FF2B5EF4-FFF2-40B4-BE49-F238E27FC236}">
                  <a16:creationId xmlns:a16="http://schemas.microsoft.com/office/drawing/2014/main" id="{CA2DC446-3066-31FA-386F-F87622282D7C}"/>
                </a:ext>
              </a:extLst>
            </p:cNvPr>
            <p:cNvSpPr>
              <a:spLocks noChangeArrowheads="1"/>
            </p:cNvSpPr>
            <p:nvPr/>
          </p:nvSpPr>
          <p:spPr bwMode="auto">
            <a:xfrm>
              <a:off x="6567794" y="6242746"/>
              <a:ext cx="3651" cy="263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53" name="Rectangle 78">
              <a:extLst>
                <a:ext uri="{FF2B5EF4-FFF2-40B4-BE49-F238E27FC236}">
                  <a16:creationId xmlns:a16="http://schemas.microsoft.com/office/drawing/2014/main" id="{65CF4618-240B-4FC5-27AB-8638AA236379}"/>
                </a:ext>
              </a:extLst>
            </p:cNvPr>
            <p:cNvSpPr>
              <a:spLocks noChangeArrowheads="1"/>
            </p:cNvSpPr>
            <p:nvPr/>
          </p:nvSpPr>
          <p:spPr bwMode="auto">
            <a:xfrm>
              <a:off x="6559762" y="6242746"/>
              <a:ext cx="2920" cy="263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54" name="Rectangle 79">
              <a:extLst>
                <a:ext uri="{FF2B5EF4-FFF2-40B4-BE49-F238E27FC236}">
                  <a16:creationId xmlns:a16="http://schemas.microsoft.com/office/drawing/2014/main" id="{1A16F182-49F4-D4AF-C715-34CD50B20C42}"/>
                </a:ext>
              </a:extLst>
            </p:cNvPr>
            <p:cNvSpPr>
              <a:spLocks noChangeArrowheads="1"/>
            </p:cNvSpPr>
            <p:nvPr/>
          </p:nvSpPr>
          <p:spPr bwMode="auto">
            <a:xfrm>
              <a:off x="6552460" y="6242746"/>
              <a:ext cx="2190" cy="263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55" name="Rectangle 80">
              <a:extLst>
                <a:ext uri="{FF2B5EF4-FFF2-40B4-BE49-F238E27FC236}">
                  <a16:creationId xmlns:a16="http://schemas.microsoft.com/office/drawing/2014/main" id="{B04895B8-8654-9EA2-19CB-6E2C06AA6AA0}"/>
                </a:ext>
              </a:extLst>
            </p:cNvPr>
            <p:cNvSpPr>
              <a:spLocks noChangeArrowheads="1"/>
            </p:cNvSpPr>
            <p:nvPr/>
          </p:nvSpPr>
          <p:spPr bwMode="auto">
            <a:xfrm>
              <a:off x="6543698" y="6242746"/>
              <a:ext cx="3651" cy="263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56" name="Rectangle 81">
              <a:extLst>
                <a:ext uri="{FF2B5EF4-FFF2-40B4-BE49-F238E27FC236}">
                  <a16:creationId xmlns:a16="http://schemas.microsoft.com/office/drawing/2014/main" id="{C009C803-720F-0A49-E9DE-32CE070973D3}"/>
                </a:ext>
              </a:extLst>
            </p:cNvPr>
            <p:cNvSpPr>
              <a:spLocks noChangeArrowheads="1"/>
            </p:cNvSpPr>
            <p:nvPr/>
          </p:nvSpPr>
          <p:spPr bwMode="auto">
            <a:xfrm>
              <a:off x="6536397" y="6242746"/>
              <a:ext cx="2190" cy="263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57" name="Rectangle 82">
              <a:extLst>
                <a:ext uri="{FF2B5EF4-FFF2-40B4-BE49-F238E27FC236}">
                  <a16:creationId xmlns:a16="http://schemas.microsoft.com/office/drawing/2014/main" id="{A305EB93-DD87-134C-083C-3A0AB4F0DBFA}"/>
                </a:ext>
              </a:extLst>
            </p:cNvPr>
            <p:cNvSpPr>
              <a:spLocks noChangeArrowheads="1"/>
            </p:cNvSpPr>
            <p:nvPr/>
          </p:nvSpPr>
          <p:spPr bwMode="auto">
            <a:xfrm>
              <a:off x="6527635" y="6242746"/>
              <a:ext cx="3651" cy="263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58" name="Rectangle 83">
              <a:extLst>
                <a:ext uri="{FF2B5EF4-FFF2-40B4-BE49-F238E27FC236}">
                  <a16:creationId xmlns:a16="http://schemas.microsoft.com/office/drawing/2014/main" id="{D04686A2-03BD-1740-B014-861B547A9351}"/>
                </a:ext>
              </a:extLst>
            </p:cNvPr>
            <p:cNvSpPr>
              <a:spLocks noChangeArrowheads="1"/>
            </p:cNvSpPr>
            <p:nvPr/>
          </p:nvSpPr>
          <p:spPr bwMode="auto">
            <a:xfrm>
              <a:off x="6520333" y="6242746"/>
              <a:ext cx="3651" cy="263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59" name="Rectangle 84">
              <a:extLst>
                <a:ext uri="{FF2B5EF4-FFF2-40B4-BE49-F238E27FC236}">
                  <a16:creationId xmlns:a16="http://schemas.microsoft.com/office/drawing/2014/main" id="{7AF4FACD-B9E2-5DA3-BC42-EFB294329C73}"/>
                </a:ext>
              </a:extLst>
            </p:cNvPr>
            <p:cNvSpPr>
              <a:spLocks noChangeArrowheads="1"/>
            </p:cNvSpPr>
            <p:nvPr/>
          </p:nvSpPr>
          <p:spPr bwMode="auto">
            <a:xfrm>
              <a:off x="6512302" y="6242746"/>
              <a:ext cx="2920" cy="263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60" name="Freeform 85">
              <a:extLst>
                <a:ext uri="{FF2B5EF4-FFF2-40B4-BE49-F238E27FC236}">
                  <a16:creationId xmlns:a16="http://schemas.microsoft.com/office/drawing/2014/main" id="{C3D3F5D4-4235-BAFD-0971-1BA8529FE60A}"/>
                </a:ext>
              </a:extLst>
            </p:cNvPr>
            <p:cNvSpPr>
              <a:spLocks/>
            </p:cNvSpPr>
            <p:nvPr/>
          </p:nvSpPr>
          <p:spPr bwMode="auto">
            <a:xfrm>
              <a:off x="7049694" y="6307867"/>
              <a:ext cx="39428" cy="65945"/>
            </a:xfrm>
            <a:custGeom>
              <a:avLst/>
              <a:gdLst>
                <a:gd name="T0" fmla="*/ 0 w 54"/>
                <a:gd name="T1" fmla="*/ 80 h 80"/>
                <a:gd name="T2" fmla="*/ 54 w 54"/>
                <a:gd name="T3" fmla="*/ 80 h 80"/>
                <a:gd name="T4" fmla="*/ 0 w 54"/>
                <a:gd name="T5" fmla="*/ 0 h 80"/>
                <a:gd name="T6" fmla="*/ 0 w 54"/>
                <a:gd name="T7" fmla="*/ 80 h 80"/>
              </a:gdLst>
              <a:ahLst/>
              <a:cxnLst>
                <a:cxn ang="0">
                  <a:pos x="T0" y="T1"/>
                </a:cxn>
                <a:cxn ang="0">
                  <a:pos x="T2" y="T3"/>
                </a:cxn>
                <a:cxn ang="0">
                  <a:pos x="T4" y="T5"/>
                </a:cxn>
                <a:cxn ang="0">
                  <a:pos x="T6" y="T7"/>
                </a:cxn>
              </a:cxnLst>
              <a:rect l="0" t="0" r="r" b="b"/>
              <a:pathLst>
                <a:path w="54" h="80">
                  <a:moveTo>
                    <a:pt x="0" y="80"/>
                  </a:moveTo>
                  <a:lnTo>
                    <a:pt x="54" y="80"/>
                  </a:lnTo>
                  <a:lnTo>
                    <a:pt x="0" y="0"/>
                  </a:lnTo>
                  <a:lnTo>
                    <a:pt x="0" y="8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61" name="Rectangle 86">
              <a:extLst>
                <a:ext uri="{FF2B5EF4-FFF2-40B4-BE49-F238E27FC236}">
                  <a16:creationId xmlns:a16="http://schemas.microsoft.com/office/drawing/2014/main" id="{134C8C87-FE48-55AF-FCBC-C036FB0E2C9A}"/>
                </a:ext>
              </a:extLst>
            </p:cNvPr>
            <p:cNvSpPr>
              <a:spLocks noChangeArrowheads="1"/>
            </p:cNvSpPr>
            <p:nvPr/>
          </p:nvSpPr>
          <p:spPr bwMode="auto">
            <a:xfrm>
              <a:off x="6931409" y="5547847"/>
              <a:ext cx="118285" cy="82596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62" name="Rectangle 87">
              <a:extLst>
                <a:ext uri="{FF2B5EF4-FFF2-40B4-BE49-F238E27FC236}">
                  <a16:creationId xmlns:a16="http://schemas.microsoft.com/office/drawing/2014/main" id="{34402D92-50D1-7D1F-7B05-A322E20FE196}"/>
                </a:ext>
              </a:extLst>
            </p:cNvPr>
            <p:cNvSpPr>
              <a:spLocks noChangeArrowheads="1"/>
            </p:cNvSpPr>
            <p:nvPr/>
          </p:nvSpPr>
          <p:spPr bwMode="auto">
            <a:xfrm>
              <a:off x="6946013" y="5547847"/>
              <a:ext cx="40158" cy="825965"/>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63" name="Rectangle 88">
              <a:extLst>
                <a:ext uri="{FF2B5EF4-FFF2-40B4-BE49-F238E27FC236}">
                  <a16:creationId xmlns:a16="http://schemas.microsoft.com/office/drawing/2014/main" id="{7C5A7CC0-8671-84BD-1F86-9F938459958C}"/>
                </a:ext>
              </a:extLst>
            </p:cNvPr>
            <p:cNvSpPr>
              <a:spLocks noChangeArrowheads="1"/>
            </p:cNvSpPr>
            <p:nvPr/>
          </p:nvSpPr>
          <p:spPr bwMode="auto">
            <a:xfrm>
              <a:off x="6931409" y="6256759"/>
              <a:ext cx="118285" cy="53580"/>
            </a:xfrm>
            <a:prstGeom prst="rect">
              <a:avLst/>
            </a:prstGeom>
            <a:solidFill>
              <a:srgbClr val="05C3A7">
                <a:alpha val="5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64" name="Rectangle 89">
              <a:extLst>
                <a:ext uri="{FF2B5EF4-FFF2-40B4-BE49-F238E27FC236}">
                  <a16:creationId xmlns:a16="http://schemas.microsoft.com/office/drawing/2014/main" id="{F662499D-0D89-46C4-9FB3-69F3A6F14020}"/>
                </a:ext>
              </a:extLst>
            </p:cNvPr>
            <p:cNvSpPr>
              <a:spLocks noChangeArrowheads="1"/>
            </p:cNvSpPr>
            <p:nvPr/>
          </p:nvSpPr>
          <p:spPr bwMode="auto">
            <a:xfrm>
              <a:off x="6931409" y="6167733"/>
              <a:ext cx="118285" cy="53580"/>
            </a:xfrm>
            <a:prstGeom prst="rect">
              <a:avLst/>
            </a:prstGeom>
            <a:solidFill>
              <a:srgbClr val="05C3A7">
                <a:alpha val="5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65" name="Rectangle 90">
              <a:extLst>
                <a:ext uri="{FF2B5EF4-FFF2-40B4-BE49-F238E27FC236}">
                  <a16:creationId xmlns:a16="http://schemas.microsoft.com/office/drawing/2014/main" id="{25178F64-95AB-20EC-F617-2DF8E43EE21F}"/>
                </a:ext>
              </a:extLst>
            </p:cNvPr>
            <p:cNvSpPr>
              <a:spLocks noChangeArrowheads="1"/>
            </p:cNvSpPr>
            <p:nvPr/>
          </p:nvSpPr>
          <p:spPr bwMode="auto">
            <a:xfrm>
              <a:off x="6931409" y="6077058"/>
              <a:ext cx="118285" cy="53580"/>
            </a:xfrm>
            <a:prstGeom prst="rect">
              <a:avLst/>
            </a:prstGeom>
            <a:solidFill>
              <a:srgbClr val="05C3A7">
                <a:alpha val="5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66" name="Rectangle 91">
              <a:extLst>
                <a:ext uri="{FF2B5EF4-FFF2-40B4-BE49-F238E27FC236}">
                  <a16:creationId xmlns:a16="http://schemas.microsoft.com/office/drawing/2014/main" id="{B98455F0-D4CE-17F7-9C49-5948EB1B10EC}"/>
                </a:ext>
              </a:extLst>
            </p:cNvPr>
            <p:cNvSpPr>
              <a:spLocks noChangeArrowheads="1"/>
            </p:cNvSpPr>
            <p:nvPr/>
          </p:nvSpPr>
          <p:spPr bwMode="auto">
            <a:xfrm>
              <a:off x="6946013" y="6256759"/>
              <a:ext cx="40158" cy="53580"/>
            </a:xfrm>
            <a:prstGeom prst="rect">
              <a:avLst/>
            </a:prstGeom>
            <a:solidFill>
              <a:srgbClr val="05C3A7">
                <a:alpha val="5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67" name="Rectangle 92">
              <a:extLst>
                <a:ext uri="{FF2B5EF4-FFF2-40B4-BE49-F238E27FC236}">
                  <a16:creationId xmlns:a16="http://schemas.microsoft.com/office/drawing/2014/main" id="{D93CEB98-29D6-8196-02D9-1F33936472C2}"/>
                </a:ext>
              </a:extLst>
            </p:cNvPr>
            <p:cNvSpPr>
              <a:spLocks noChangeArrowheads="1"/>
            </p:cNvSpPr>
            <p:nvPr/>
          </p:nvSpPr>
          <p:spPr bwMode="auto">
            <a:xfrm>
              <a:off x="6946013" y="6167733"/>
              <a:ext cx="40158" cy="53580"/>
            </a:xfrm>
            <a:prstGeom prst="rect">
              <a:avLst/>
            </a:prstGeom>
            <a:solidFill>
              <a:srgbClr val="05C3A7">
                <a:alpha val="5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68" name="Rectangle 93">
              <a:extLst>
                <a:ext uri="{FF2B5EF4-FFF2-40B4-BE49-F238E27FC236}">
                  <a16:creationId xmlns:a16="http://schemas.microsoft.com/office/drawing/2014/main" id="{4188B883-6F35-F783-4CC9-78B51A8E14F7}"/>
                </a:ext>
              </a:extLst>
            </p:cNvPr>
            <p:cNvSpPr>
              <a:spLocks noChangeArrowheads="1"/>
            </p:cNvSpPr>
            <p:nvPr/>
          </p:nvSpPr>
          <p:spPr bwMode="auto">
            <a:xfrm>
              <a:off x="6946013" y="6077058"/>
              <a:ext cx="40158" cy="53580"/>
            </a:xfrm>
            <a:prstGeom prst="rect">
              <a:avLst/>
            </a:prstGeom>
            <a:solidFill>
              <a:srgbClr val="05C3A7">
                <a:alpha val="5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69" name="Rectangle 94">
              <a:extLst>
                <a:ext uri="{FF2B5EF4-FFF2-40B4-BE49-F238E27FC236}">
                  <a16:creationId xmlns:a16="http://schemas.microsoft.com/office/drawing/2014/main" id="{2E5E972A-A06A-797F-86CD-0871561B7377}"/>
                </a:ext>
              </a:extLst>
            </p:cNvPr>
            <p:cNvSpPr>
              <a:spLocks noChangeArrowheads="1"/>
            </p:cNvSpPr>
            <p:nvPr/>
          </p:nvSpPr>
          <p:spPr bwMode="auto">
            <a:xfrm>
              <a:off x="6910965" y="5880046"/>
              <a:ext cx="159173" cy="65121"/>
            </a:xfrm>
            <a:prstGeom prst="rect">
              <a:avLst/>
            </a:prstGeom>
            <a:solidFill>
              <a:srgbClr val="2E66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70" name="Rectangle 95">
              <a:extLst>
                <a:ext uri="{FF2B5EF4-FFF2-40B4-BE49-F238E27FC236}">
                  <a16:creationId xmlns:a16="http://schemas.microsoft.com/office/drawing/2014/main" id="{A8B85F0B-0BB6-5968-E25E-7212126A06EA}"/>
                </a:ext>
              </a:extLst>
            </p:cNvPr>
            <p:cNvSpPr>
              <a:spLocks noChangeArrowheads="1"/>
            </p:cNvSpPr>
            <p:nvPr/>
          </p:nvSpPr>
          <p:spPr bwMode="auto">
            <a:xfrm>
              <a:off x="6919727" y="5880046"/>
              <a:ext cx="43809" cy="65121"/>
            </a:xfrm>
            <a:prstGeom prst="rect">
              <a:avLst/>
            </a:prstGeom>
            <a:solidFill>
              <a:srgbClr val="21537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71" name="Rectangle 96">
              <a:extLst>
                <a:ext uri="{FF2B5EF4-FFF2-40B4-BE49-F238E27FC236}">
                  <a16:creationId xmlns:a16="http://schemas.microsoft.com/office/drawing/2014/main" id="{DD938E2F-C1B7-D473-B96A-956702DB26B9}"/>
                </a:ext>
              </a:extLst>
            </p:cNvPr>
            <p:cNvSpPr>
              <a:spLocks noChangeArrowheads="1"/>
            </p:cNvSpPr>
            <p:nvPr/>
          </p:nvSpPr>
          <p:spPr bwMode="auto">
            <a:xfrm>
              <a:off x="7026330" y="5880046"/>
              <a:ext cx="16063" cy="65121"/>
            </a:xfrm>
            <a:prstGeom prst="rect">
              <a:avLst/>
            </a:prstGeom>
            <a:solidFill>
              <a:srgbClr val="5994B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72" name="Rectangle 97">
              <a:extLst>
                <a:ext uri="{FF2B5EF4-FFF2-40B4-BE49-F238E27FC236}">
                  <a16:creationId xmlns:a16="http://schemas.microsoft.com/office/drawing/2014/main" id="{14ED780F-F54F-BAF8-DBB8-B225C27E7B1C}"/>
                </a:ext>
              </a:extLst>
            </p:cNvPr>
            <p:cNvSpPr>
              <a:spLocks noChangeArrowheads="1"/>
            </p:cNvSpPr>
            <p:nvPr/>
          </p:nvSpPr>
          <p:spPr bwMode="auto">
            <a:xfrm>
              <a:off x="7047504" y="5880046"/>
              <a:ext cx="5111" cy="65121"/>
            </a:xfrm>
            <a:prstGeom prst="rect">
              <a:avLst/>
            </a:prstGeom>
            <a:solidFill>
              <a:srgbClr val="719EB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73" name="Rectangle 98">
              <a:extLst>
                <a:ext uri="{FF2B5EF4-FFF2-40B4-BE49-F238E27FC236}">
                  <a16:creationId xmlns:a16="http://schemas.microsoft.com/office/drawing/2014/main" id="{D1F77D78-535A-F877-9A19-56ACD8AF22F6}"/>
                </a:ext>
              </a:extLst>
            </p:cNvPr>
            <p:cNvSpPr>
              <a:spLocks noChangeArrowheads="1"/>
            </p:cNvSpPr>
            <p:nvPr/>
          </p:nvSpPr>
          <p:spPr bwMode="auto">
            <a:xfrm>
              <a:off x="6910965" y="5880046"/>
              <a:ext cx="159173" cy="9892"/>
            </a:xfrm>
            <a:prstGeom prst="rect">
              <a:avLst/>
            </a:prstGeom>
            <a:solidFill>
              <a:srgbClr val="224A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74" name="Rectangle 99">
              <a:extLst>
                <a:ext uri="{FF2B5EF4-FFF2-40B4-BE49-F238E27FC236}">
                  <a16:creationId xmlns:a16="http://schemas.microsoft.com/office/drawing/2014/main" id="{349C1CB8-CC5F-9A9C-8B3A-AF5BB8ECE456}"/>
                </a:ext>
              </a:extLst>
            </p:cNvPr>
            <p:cNvSpPr>
              <a:spLocks noChangeArrowheads="1"/>
            </p:cNvSpPr>
            <p:nvPr/>
          </p:nvSpPr>
          <p:spPr bwMode="auto">
            <a:xfrm>
              <a:off x="6989822" y="5880046"/>
              <a:ext cx="2920" cy="6512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75" name="Rectangle 100">
              <a:extLst>
                <a:ext uri="{FF2B5EF4-FFF2-40B4-BE49-F238E27FC236}">
                  <a16:creationId xmlns:a16="http://schemas.microsoft.com/office/drawing/2014/main" id="{E8B3442F-86C6-C1FB-0FC5-AFC9D832EE89}"/>
                </a:ext>
              </a:extLst>
            </p:cNvPr>
            <p:cNvSpPr>
              <a:spLocks noChangeArrowheads="1"/>
            </p:cNvSpPr>
            <p:nvPr/>
          </p:nvSpPr>
          <p:spPr bwMode="auto">
            <a:xfrm>
              <a:off x="7028520" y="5880046"/>
              <a:ext cx="3651" cy="6512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76" name="Rectangle 101">
              <a:extLst>
                <a:ext uri="{FF2B5EF4-FFF2-40B4-BE49-F238E27FC236}">
                  <a16:creationId xmlns:a16="http://schemas.microsoft.com/office/drawing/2014/main" id="{739AE45D-81F5-CA19-48DF-64B1416D3501}"/>
                </a:ext>
              </a:extLst>
            </p:cNvPr>
            <p:cNvSpPr>
              <a:spLocks noChangeArrowheads="1"/>
            </p:cNvSpPr>
            <p:nvPr/>
          </p:nvSpPr>
          <p:spPr bwMode="auto">
            <a:xfrm>
              <a:off x="7061377" y="5880046"/>
              <a:ext cx="2190" cy="6512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77" name="Rectangle 102">
              <a:extLst>
                <a:ext uri="{FF2B5EF4-FFF2-40B4-BE49-F238E27FC236}">
                  <a16:creationId xmlns:a16="http://schemas.microsoft.com/office/drawing/2014/main" id="{B5391D29-99B8-380F-60DE-8F0B1045C994}"/>
                </a:ext>
              </a:extLst>
            </p:cNvPr>
            <p:cNvSpPr>
              <a:spLocks noChangeArrowheads="1"/>
            </p:cNvSpPr>
            <p:nvPr/>
          </p:nvSpPr>
          <p:spPr bwMode="auto">
            <a:xfrm>
              <a:off x="6949663" y="5880046"/>
              <a:ext cx="2920" cy="6512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78" name="Rectangle 103">
              <a:extLst>
                <a:ext uri="{FF2B5EF4-FFF2-40B4-BE49-F238E27FC236}">
                  <a16:creationId xmlns:a16="http://schemas.microsoft.com/office/drawing/2014/main" id="{DA5188DC-0F36-E5CE-3EF0-0902584DC6EC}"/>
                </a:ext>
              </a:extLst>
            </p:cNvPr>
            <p:cNvSpPr>
              <a:spLocks noChangeArrowheads="1"/>
            </p:cNvSpPr>
            <p:nvPr/>
          </p:nvSpPr>
          <p:spPr bwMode="auto">
            <a:xfrm>
              <a:off x="6917537" y="5880046"/>
              <a:ext cx="3651" cy="6512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79" name="Rectangle 104">
              <a:extLst>
                <a:ext uri="{FF2B5EF4-FFF2-40B4-BE49-F238E27FC236}">
                  <a16:creationId xmlns:a16="http://schemas.microsoft.com/office/drawing/2014/main" id="{44131A65-D9D8-CCD2-A66B-0C7DC399C1BC}"/>
                </a:ext>
              </a:extLst>
            </p:cNvPr>
            <p:cNvSpPr>
              <a:spLocks noChangeArrowheads="1"/>
            </p:cNvSpPr>
            <p:nvPr/>
          </p:nvSpPr>
          <p:spPr bwMode="auto">
            <a:xfrm>
              <a:off x="6902203" y="5873452"/>
              <a:ext cx="178158" cy="6594"/>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80" name="Freeform 105">
              <a:extLst>
                <a:ext uri="{FF2B5EF4-FFF2-40B4-BE49-F238E27FC236}">
                  <a16:creationId xmlns:a16="http://schemas.microsoft.com/office/drawing/2014/main" id="{85906B3B-8B8C-7ED9-E819-6C234458169D}"/>
                </a:ext>
              </a:extLst>
            </p:cNvPr>
            <p:cNvSpPr>
              <a:spLocks/>
            </p:cNvSpPr>
            <p:nvPr/>
          </p:nvSpPr>
          <p:spPr bwMode="auto">
            <a:xfrm>
              <a:off x="6913886" y="5945167"/>
              <a:ext cx="153332" cy="15662"/>
            </a:xfrm>
            <a:custGeom>
              <a:avLst/>
              <a:gdLst>
                <a:gd name="T0" fmla="*/ 210 w 210"/>
                <a:gd name="T1" fmla="*/ 0 h 19"/>
                <a:gd name="T2" fmla="*/ 200 w 210"/>
                <a:gd name="T3" fmla="*/ 19 h 19"/>
                <a:gd name="T4" fmla="*/ 12 w 210"/>
                <a:gd name="T5" fmla="*/ 19 h 19"/>
                <a:gd name="T6" fmla="*/ 0 w 210"/>
                <a:gd name="T7" fmla="*/ 0 h 19"/>
                <a:gd name="T8" fmla="*/ 210 w 210"/>
                <a:gd name="T9" fmla="*/ 0 h 19"/>
              </a:gdLst>
              <a:ahLst/>
              <a:cxnLst>
                <a:cxn ang="0">
                  <a:pos x="T0" y="T1"/>
                </a:cxn>
                <a:cxn ang="0">
                  <a:pos x="T2" y="T3"/>
                </a:cxn>
                <a:cxn ang="0">
                  <a:pos x="T4" y="T5"/>
                </a:cxn>
                <a:cxn ang="0">
                  <a:pos x="T6" y="T7"/>
                </a:cxn>
                <a:cxn ang="0">
                  <a:pos x="T8" y="T9"/>
                </a:cxn>
              </a:cxnLst>
              <a:rect l="0" t="0" r="r" b="b"/>
              <a:pathLst>
                <a:path w="210" h="19">
                  <a:moveTo>
                    <a:pt x="210" y="0"/>
                  </a:moveTo>
                  <a:lnTo>
                    <a:pt x="200" y="19"/>
                  </a:lnTo>
                  <a:lnTo>
                    <a:pt x="12" y="19"/>
                  </a:lnTo>
                  <a:lnTo>
                    <a:pt x="0" y="0"/>
                  </a:lnTo>
                  <a:lnTo>
                    <a:pt x="210"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81" name="Freeform 106">
              <a:extLst>
                <a:ext uri="{FF2B5EF4-FFF2-40B4-BE49-F238E27FC236}">
                  <a16:creationId xmlns:a16="http://schemas.microsoft.com/office/drawing/2014/main" id="{5F425AB6-ED06-B9D0-27F1-650F6DC2D1A9}"/>
                </a:ext>
              </a:extLst>
            </p:cNvPr>
            <p:cNvSpPr>
              <a:spLocks/>
            </p:cNvSpPr>
            <p:nvPr/>
          </p:nvSpPr>
          <p:spPr bwMode="auto">
            <a:xfrm>
              <a:off x="6919727" y="5945167"/>
              <a:ext cx="59142" cy="15662"/>
            </a:xfrm>
            <a:custGeom>
              <a:avLst/>
              <a:gdLst>
                <a:gd name="T0" fmla="*/ 81 w 81"/>
                <a:gd name="T1" fmla="*/ 0 h 19"/>
                <a:gd name="T2" fmla="*/ 81 w 81"/>
                <a:gd name="T3" fmla="*/ 19 h 19"/>
                <a:gd name="T4" fmla="*/ 11 w 81"/>
                <a:gd name="T5" fmla="*/ 19 h 19"/>
                <a:gd name="T6" fmla="*/ 0 w 81"/>
                <a:gd name="T7" fmla="*/ 0 h 19"/>
                <a:gd name="T8" fmla="*/ 81 w 81"/>
                <a:gd name="T9" fmla="*/ 0 h 19"/>
              </a:gdLst>
              <a:ahLst/>
              <a:cxnLst>
                <a:cxn ang="0">
                  <a:pos x="T0" y="T1"/>
                </a:cxn>
                <a:cxn ang="0">
                  <a:pos x="T2" y="T3"/>
                </a:cxn>
                <a:cxn ang="0">
                  <a:pos x="T4" y="T5"/>
                </a:cxn>
                <a:cxn ang="0">
                  <a:pos x="T6" y="T7"/>
                </a:cxn>
                <a:cxn ang="0">
                  <a:pos x="T8" y="T9"/>
                </a:cxn>
              </a:cxnLst>
              <a:rect l="0" t="0" r="r" b="b"/>
              <a:pathLst>
                <a:path w="81" h="19">
                  <a:moveTo>
                    <a:pt x="81" y="0"/>
                  </a:moveTo>
                  <a:lnTo>
                    <a:pt x="81" y="19"/>
                  </a:lnTo>
                  <a:lnTo>
                    <a:pt x="11" y="19"/>
                  </a:lnTo>
                  <a:lnTo>
                    <a:pt x="0" y="0"/>
                  </a:lnTo>
                  <a:lnTo>
                    <a:pt x="81" y="0"/>
                  </a:lnTo>
                  <a:close/>
                </a:path>
              </a:pathLst>
            </a:custGeom>
            <a:solidFill>
              <a:srgbClr val="B8B8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82" name="Rectangle 107">
              <a:extLst>
                <a:ext uri="{FF2B5EF4-FFF2-40B4-BE49-F238E27FC236}">
                  <a16:creationId xmlns:a16="http://schemas.microsoft.com/office/drawing/2014/main" id="{4E37FAA5-EB74-8826-E30A-43FE2C924705}"/>
                </a:ext>
              </a:extLst>
            </p:cNvPr>
            <p:cNvSpPr>
              <a:spLocks noChangeArrowheads="1"/>
            </p:cNvSpPr>
            <p:nvPr/>
          </p:nvSpPr>
          <p:spPr bwMode="auto">
            <a:xfrm>
              <a:off x="6903664" y="5666548"/>
              <a:ext cx="175237" cy="35446"/>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83" name="Rectangle 108">
              <a:extLst>
                <a:ext uri="{FF2B5EF4-FFF2-40B4-BE49-F238E27FC236}">
                  <a16:creationId xmlns:a16="http://schemas.microsoft.com/office/drawing/2014/main" id="{BE596191-C2F1-A413-A69C-4B072D0DA25D}"/>
                </a:ext>
              </a:extLst>
            </p:cNvPr>
            <p:cNvSpPr>
              <a:spLocks noChangeArrowheads="1"/>
            </p:cNvSpPr>
            <p:nvPr/>
          </p:nvSpPr>
          <p:spPr bwMode="auto">
            <a:xfrm>
              <a:off x="6903664" y="5559387"/>
              <a:ext cx="175237" cy="35446"/>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84" name="Rectangle 109">
              <a:extLst>
                <a:ext uri="{FF2B5EF4-FFF2-40B4-BE49-F238E27FC236}">
                  <a16:creationId xmlns:a16="http://schemas.microsoft.com/office/drawing/2014/main" id="{B03AF09E-9C59-174D-262B-5A52DE870EDC}"/>
                </a:ext>
              </a:extLst>
            </p:cNvPr>
            <p:cNvSpPr>
              <a:spLocks noChangeArrowheads="1"/>
            </p:cNvSpPr>
            <p:nvPr/>
          </p:nvSpPr>
          <p:spPr bwMode="auto">
            <a:xfrm>
              <a:off x="6987631" y="5392051"/>
              <a:ext cx="7301" cy="3709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85" name="Rectangle 111">
              <a:extLst>
                <a:ext uri="{FF2B5EF4-FFF2-40B4-BE49-F238E27FC236}">
                  <a16:creationId xmlns:a16="http://schemas.microsoft.com/office/drawing/2014/main" id="{3114E0E6-AF09-29FA-AE82-D77C72677743}"/>
                </a:ext>
              </a:extLst>
            </p:cNvPr>
            <p:cNvSpPr>
              <a:spLocks noChangeArrowheads="1"/>
            </p:cNvSpPr>
            <p:nvPr/>
          </p:nvSpPr>
          <p:spPr bwMode="auto">
            <a:xfrm>
              <a:off x="6962806" y="5448929"/>
              <a:ext cx="2190" cy="3956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86" name="Rectangle 113">
              <a:extLst>
                <a:ext uri="{FF2B5EF4-FFF2-40B4-BE49-F238E27FC236}">
                  <a16:creationId xmlns:a16="http://schemas.microsoft.com/office/drawing/2014/main" id="{38B5C5D8-D992-A7B8-F365-9CB275EECA3C}"/>
                </a:ext>
              </a:extLst>
            </p:cNvPr>
            <p:cNvSpPr>
              <a:spLocks noChangeArrowheads="1"/>
            </p:cNvSpPr>
            <p:nvPr/>
          </p:nvSpPr>
          <p:spPr bwMode="auto">
            <a:xfrm>
              <a:off x="6977409" y="5417605"/>
              <a:ext cx="27746" cy="96445"/>
            </a:xfrm>
            <a:prstGeom prst="rect">
              <a:avLst/>
            </a:prstGeom>
            <a:solidFill>
              <a:srgbClr val="05C3A7">
                <a:alpha val="5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87" name="Rectangle 118">
              <a:extLst>
                <a:ext uri="{FF2B5EF4-FFF2-40B4-BE49-F238E27FC236}">
                  <a16:creationId xmlns:a16="http://schemas.microsoft.com/office/drawing/2014/main" id="{3F890CBA-A8BA-5756-F02D-EAE93848461D}"/>
                </a:ext>
              </a:extLst>
            </p:cNvPr>
            <p:cNvSpPr>
              <a:spLocks noChangeArrowheads="1"/>
            </p:cNvSpPr>
            <p:nvPr/>
          </p:nvSpPr>
          <p:spPr bwMode="auto">
            <a:xfrm>
              <a:off x="6947473" y="5486847"/>
              <a:ext cx="87618" cy="35446"/>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88" name="Rectangle 119">
              <a:extLst>
                <a:ext uri="{FF2B5EF4-FFF2-40B4-BE49-F238E27FC236}">
                  <a16:creationId xmlns:a16="http://schemas.microsoft.com/office/drawing/2014/main" id="{6A90F0C3-5C97-EA65-7CA2-C4DBBF0B33D7}"/>
                </a:ext>
              </a:extLst>
            </p:cNvPr>
            <p:cNvSpPr>
              <a:spLocks noChangeArrowheads="1"/>
            </p:cNvSpPr>
            <p:nvPr/>
          </p:nvSpPr>
          <p:spPr bwMode="auto">
            <a:xfrm>
              <a:off x="6954775" y="5486847"/>
              <a:ext cx="29936" cy="35446"/>
            </a:xfrm>
            <a:prstGeom prst="rect">
              <a:avLst/>
            </a:prstGeom>
            <a:solidFill>
              <a:srgbClr val="B3B3B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89" name="Rectangle 120">
              <a:extLst>
                <a:ext uri="{FF2B5EF4-FFF2-40B4-BE49-F238E27FC236}">
                  <a16:creationId xmlns:a16="http://schemas.microsoft.com/office/drawing/2014/main" id="{A8A4260A-92BF-886B-AB3C-0EC13D65DA4D}"/>
                </a:ext>
              </a:extLst>
            </p:cNvPr>
            <p:cNvSpPr>
              <a:spLocks noChangeArrowheads="1"/>
            </p:cNvSpPr>
            <p:nvPr/>
          </p:nvSpPr>
          <p:spPr bwMode="auto">
            <a:xfrm>
              <a:off x="7016107" y="5486847"/>
              <a:ext cx="11682" cy="35446"/>
            </a:xfrm>
            <a:prstGeom prst="rect">
              <a:avLst/>
            </a:prstGeom>
            <a:solidFill>
              <a:srgbClr val="BFBF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90" name="Rectangle 121">
              <a:extLst>
                <a:ext uri="{FF2B5EF4-FFF2-40B4-BE49-F238E27FC236}">
                  <a16:creationId xmlns:a16="http://schemas.microsoft.com/office/drawing/2014/main" id="{08ADBC35-CDB9-353F-55B1-555F6F7CB099}"/>
                </a:ext>
              </a:extLst>
            </p:cNvPr>
            <p:cNvSpPr>
              <a:spLocks noChangeArrowheads="1"/>
            </p:cNvSpPr>
            <p:nvPr/>
          </p:nvSpPr>
          <p:spPr bwMode="auto">
            <a:xfrm>
              <a:off x="6862775" y="5500861"/>
              <a:ext cx="3651" cy="2143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91" name="Rectangle 122">
              <a:extLst>
                <a:ext uri="{FF2B5EF4-FFF2-40B4-BE49-F238E27FC236}">
                  <a16:creationId xmlns:a16="http://schemas.microsoft.com/office/drawing/2014/main" id="{8203987B-BB51-F7CD-14FC-D82349592A62}"/>
                </a:ext>
              </a:extLst>
            </p:cNvPr>
            <p:cNvSpPr>
              <a:spLocks noChangeArrowheads="1"/>
            </p:cNvSpPr>
            <p:nvPr/>
          </p:nvSpPr>
          <p:spPr bwMode="auto">
            <a:xfrm>
              <a:off x="6893441" y="5500861"/>
              <a:ext cx="4381" cy="2143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92" name="Rectangle 123">
              <a:extLst>
                <a:ext uri="{FF2B5EF4-FFF2-40B4-BE49-F238E27FC236}">
                  <a16:creationId xmlns:a16="http://schemas.microsoft.com/office/drawing/2014/main" id="{65734AB2-FE51-596F-0FC1-13C40CC8413B}"/>
                </a:ext>
              </a:extLst>
            </p:cNvPr>
            <p:cNvSpPr>
              <a:spLocks noChangeArrowheads="1"/>
            </p:cNvSpPr>
            <p:nvPr/>
          </p:nvSpPr>
          <p:spPr bwMode="auto">
            <a:xfrm>
              <a:off x="6942362" y="5500861"/>
              <a:ext cx="2920" cy="2143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93" name="Rectangle 124">
              <a:extLst>
                <a:ext uri="{FF2B5EF4-FFF2-40B4-BE49-F238E27FC236}">
                  <a16:creationId xmlns:a16="http://schemas.microsoft.com/office/drawing/2014/main" id="{DDCFAE80-D2B9-F3B0-0871-DE90F416E609}"/>
                </a:ext>
              </a:extLst>
            </p:cNvPr>
            <p:cNvSpPr>
              <a:spLocks noChangeArrowheads="1"/>
            </p:cNvSpPr>
            <p:nvPr/>
          </p:nvSpPr>
          <p:spPr bwMode="auto">
            <a:xfrm>
              <a:off x="6989822" y="5500861"/>
              <a:ext cx="2920" cy="2143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94" name="Rectangle 125">
              <a:extLst>
                <a:ext uri="{FF2B5EF4-FFF2-40B4-BE49-F238E27FC236}">
                  <a16:creationId xmlns:a16="http://schemas.microsoft.com/office/drawing/2014/main" id="{3E10BAB9-3996-9D5C-D167-9E6515AD6E3B}"/>
                </a:ext>
              </a:extLst>
            </p:cNvPr>
            <p:cNvSpPr>
              <a:spLocks noChangeArrowheads="1"/>
            </p:cNvSpPr>
            <p:nvPr/>
          </p:nvSpPr>
          <p:spPr bwMode="auto">
            <a:xfrm>
              <a:off x="7116138" y="5500861"/>
              <a:ext cx="3651" cy="2143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95" name="Rectangle 126">
              <a:extLst>
                <a:ext uri="{FF2B5EF4-FFF2-40B4-BE49-F238E27FC236}">
                  <a16:creationId xmlns:a16="http://schemas.microsoft.com/office/drawing/2014/main" id="{9910ED7E-C2A8-7F4B-2A3C-FEDCB3261DF1}"/>
                </a:ext>
              </a:extLst>
            </p:cNvPr>
            <p:cNvSpPr>
              <a:spLocks noChangeArrowheads="1"/>
            </p:cNvSpPr>
            <p:nvPr/>
          </p:nvSpPr>
          <p:spPr bwMode="auto">
            <a:xfrm>
              <a:off x="7084742" y="5500861"/>
              <a:ext cx="2920" cy="2143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96" name="Rectangle 127">
              <a:extLst>
                <a:ext uri="{FF2B5EF4-FFF2-40B4-BE49-F238E27FC236}">
                  <a16:creationId xmlns:a16="http://schemas.microsoft.com/office/drawing/2014/main" id="{B29FAE70-8307-CD19-0A5C-7E0051F8DC9E}"/>
                </a:ext>
              </a:extLst>
            </p:cNvPr>
            <p:cNvSpPr>
              <a:spLocks noChangeArrowheads="1"/>
            </p:cNvSpPr>
            <p:nvPr/>
          </p:nvSpPr>
          <p:spPr bwMode="auto">
            <a:xfrm>
              <a:off x="7037282" y="5500861"/>
              <a:ext cx="2920" cy="2143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97" name="Rectangle 128">
              <a:extLst>
                <a:ext uri="{FF2B5EF4-FFF2-40B4-BE49-F238E27FC236}">
                  <a16:creationId xmlns:a16="http://schemas.microsoft.com/office/drawing/2014/main" id="{4CD5E8C2-7B5C-42CC-26E5-E7DD2382539D}"/>
                </a:ext>
              </a:extLst>
            </p:cNvPr>
            <p:cNvSpPr>
              <a:spLocks noChangeArrowheads="1"/>
            </p:cNvSpPr>
            <p:nvPr/>
          </p:nvSpPr>
          <p:spPr bwMode="auto">
            <a:xfrm>
              <a:off x="6862775" y="5500861"/>
              <a:ext cx="257014" cy="412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98" name="Freeform 129">
              <a:extLst>
                <a:ext uri="{FF2B5EF4-FFF2-40B4-BE49-F238E27FC236}">
                  <a16:creationId xmlns:a16="http://schemas.microsoft.com/office/drawing/2014/main" id="{87123E19-959E-E777-6A1A-52124302B56B}"/>
                </a:ext>
              </a:extLst>
            </p:cNvPr>
            <p:cNvSpPr>
              <a:spLocks/>
            </p:cNvSpPr>
            <p:nvPr/>
          </p:nvSpPr>
          <p:spPr bwMode="auto">
            <a:xfrm>
              <a:off x="6875918" y="5585765"/>
              <a:ext cx="229998" cy="107985"/>
            </a:xfrm>
            <a:custGeom>
              <a:avLst/>
              <a:gdLst>
                <a:gd name="T0" fmla="*/ 23 w 315"/>
                <a:gd name="T1" fmla="*/ 131 h 131"/>
                <a:gd name="T2" fmla="*/ 293 w 315"/>
                <a:gd name="T3" fmla="*/ 131 h 131"/>
                <a:gd name="T4" fmla="*/ 315 w 315"/>
                <a:gd name="T5" fmla="*/ 0 h 131"/>
                <a:gd name="T6" fmla="*/ 0 w 315"/>
                <a:gd name="T7" fmla="*/ 0 h 131"/>
                <a:gd name="T8" fmla="*/ 23 w 315"/>
                <a:gd name="T9" fmla="*/ 131 h 131"/>
              </a:gdLst>
              <a:ahLst/>
              <a:cxnLst>
                <a:cxn ang="0">
                  <a:pos x="T0" y="T1"/>
                </a:cxn>
                <a:cxn ang="0">
                  <a:pos x="T2" y="T3"/>
                </a:cxn>
                <a:cxn ang="0">
                  <a:pos x="T4" y="T5"/>
                </a:cxn>
                <a:cxn ang="0">
                  <a:pos x="T6" y="T7"/>
                </a:cxn>
                <a:cxn ang="0">
                  <a:pos x="T8" y="T9"/>
                </a:cxn>
              </a:cxnLst>
              <a:rect l="0" t="0" r="r" b="b"/>
              <a:pathLst>
                <a:path w="315" h="131">
                  <a:moveTo>
                    <a:pt x="23" y="131"/>
                  </a:moveTo>
                  <a:lnTo>
                    <a:pt x="293" y="131"/>
                  </a:lnTo>
                  <a:lnTo>
                    <a:pt x="315" y="0"/>
                  </a:lnTo>
                  <a:lnTo>
                    <a:pt x="0" y="0"/>
                  </a:lnTo>
                  <a:lnTo>
                    <a:pt x="23" y="13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199" name="Freeform 130">
              <a:extLst>
                <a:ext uri="{FF2B5EF4-FFF2-40B4-BE49-F238E27FC236}">
                  <a16:creationId xmlns:a16="http://schemas.microsoft.com/office/drawing/2014/main" id="{4E4D3360-4DE2-97CA-AE40-782D26B05C23}"/>
                </a:ext>
              </a:extLst>
            </p:cNvPr>
            <p:cNvSpPr>
              <a:spLocks/>
            </p:cNvSpPr>
            <p:nvPr/>
          </p:nvSpPr>
          <p:spPr bwMode="auto">
            <a:xfrm>
              <a:off x="6842331" y="5516523"/>
              <a:ext cx="297902" cy="55229"/>
            </a:xfrm>
            <a:custGeom>
              <a:avLst/>
              <a:gdLst>
                <a:gd name="T0" fmla="*/ 22 w 408"/>
                <a:gd name="T1" fmla="*/ 0 h 67"/>
                <a:gd name="T2" fmla="*/ 385 w 408"/>
                <a:gd name="T3" fmla="*/ 0 h 67"/>
                <a:gd name="T4" fmla="*/ 408 w 408"/>
                <a:gd name="T5" fmla="*/ 67 h 67"/>
                <a:gd name="T6" fmla="*/ 0 w 408"/>
                <a:gd name="T7" fmla="*/ 67 h 67"/>
                <a:gd name="T8" fmla="*/ 22 w 408"/>
                <a:gd name="T9" fmla="*/ 0 h 67"/>
              </a:gdLst>
              <a:ahLst/>
              <a:cxnLst>
                <a:cxn ang="0">
                  <a:pos x="T0" y="T1"/>
                </a:cxn>
                <a:cxn ang="0">
                  <a:pos x="T2" y="T3"/>
                </a:cxn>
                <a:cxn ang="0">
                  <a:pos x="T4" y="T5"/>
                </a:cxn>
                <a:cxn ang="0">
                  <a:pos x="T6" y="T7"/>
                </a:cxn>
                <a:cxn ang="0">
                  <a:pos x="T8" y="T9"/>
                </a:cxn>
              </a:cxnLst>
              <a:rect l="0" t="0" r="r" b="b"/>
              <a:pathLst>
                <a:path w="408" h="67">
                  <a:moveTo>
                    <a:pt x="22" y="0"/>
                  </a:moveTo>
                  <a:lnTo>
                    <a:pt x="385" y="0"/>
                  </a:lnTo>
                  <a:lnTo>
                    <a:pt x="408" y="67"/>
                  </a:lnTo>
                  <a:lnTo>
                    <a:pt x="0" y="67"/>
                  </a:lnTo>
                  <a:lnTo>
                    <a:pt x="2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200" name="Freeform 131">
              <a:extLst>
                <a:ext uri="{FF2B5EF4-FFF2-40B4-BE49-F238E27FC236}">
                  <a16:creationId xmlns:a16="http://schemas.microsoft.com/office/drawing/2014/main" id="{651D29CD-37D7-B3DA-C56A-760410769BFD}"/>
                </a:ext>
              </a:extLst>
            </p:cNvPr>
            <p:cNvSpPr>
              <a:spLocks/>
            </p:cNvSpPr>
            <p:nvPr/>
          </p:nvSpPr>
          <p:spPr bwMode="auto">
            <a:xfrm>
              <a:off x="6850363" y="5516523"/>
              <a:ext cx="113174" cy="55229"/>
            </a:xfrm>
            <a:custGeom>
              <a:avLst/>
              <a:gdLst>
                <a:gd name="T0" fmla="*/ 22 w 155"/>
                <a:gd name="T1" fmla="*/ 0 h 67"/>
                <a:gd name="T2" fmla="*/ 155 w 155"/>
                <a:gd name="T3" fmla="*/ 0 h 67"/>
                <a:gd name="T4" fmla="*/ 155 w 155"/>
                <a:gd name="T5" fmla="*/ 67 h 67"/>
                <a:gd name="T6" fmla="*/ 0 w 155"/>
                <a:gd name="T7" fmla="*/ 67 h 67"/>
                <a:gd name="T8" fmla="*/ 22 w 155"/>
                <a:gd name="T9" fmla="*/ 0 h 67"/>
              </a:gdLst>
              <a:ahLst/>
              <a:cxnLst>
                <a:cxn ang="0">
                  <a:pos x="T0" y="T1"/>
                </a:cxn>
                <a:cxn ang="0">
                  <a:pos x="T2" y="T3"/>
                </a:cxn>
                <a:cxn ang="0">
                  <a:pos x="T4" y="T5"/>
                </a:cxn>
                <a:cxn ang="0">
                  <a:pos x="T6" y="T7"/>
                </a:cxn>
                <a:cxn ang="0">
                  <a:pos x="T8" y="T9"/>
                </a:cxn>
              </a:cxnLst>
              <a:rect l="0" t="0" r="r" b="b"/>
              <a:pathLst>
                <a:path w="155" h="67">
                  <a:moveTo>
                    <a:pt x="22" y="0"/>
                  </a:moveTo>
                  <a:lnTo>
                    <a:pt x="155" y="0"/>
                  </a:lnTo>
                  <a:lnTo>
                    <a:pt x="155" y="67"/>
                  </a:lnTo>
                  <a:lnTo>
                    <a:pt x="0" y="67"/>
                  </a:lnTo>
                  <a:lnTo>
                    <a:pt x="22"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201" name="Freeform 132">
              <a:extLst>
                <a:ext uri="{FF2B5EF4-FFF2-40B4-BE49-F238E27FC236}">
                  <a16:creationId xmlns:a16="http://schemas.microsoft.com/office/drawing/2014/main" id="{3D6180BB-3534-8C7E-8132-6B69B1DC41C8}"/>
                </a:ext>
              </a:extLst>
            </p:cNvPr>
            <p:cNvSpPr>
              <a:spLocks/>
            </p:cNvSpPr>
            <p:nvPr/>
          </p:nvSpPr>
          <p:spPr bwMode="auto">
            <a:xfrm>
              <a:off x="7094964" y="5516523"/>
              <a:ext cx="32857" cy="55229"/>
            </a:xfrm>
            <a:custGeom>
              <a:avLst/>
              <a:gdLst>
                <a:gd name="T0" fmla="*/ 24 w 45"/>
                <a:gd name="T1" fmla="*/ 0 h 67"/>
                <a:gd name="T2" fmla="*/ 0 w 45"/>
                <a:gd name="T3" fmla="*/ 0 h 67"/>
                <a:gd name="T4" fmla="*/ 0 w 45"/>
                <a:gd name="T5" fmla="*/ 67 h 67"/>
                <a:gd name="T6" fmla="*/ 45 w 45"/>
                <a:gd name="T7" fmla="*/ 67 h 67"/>
                <a:gd name="T8" fmla="*/ 24 w 45"/>
                <a:gd name="T9" fmla="*/ 0 h 67"/>
              </a:gdLst>
              <a:ahLst/>
              <a:cxnLst>
                <a:cxn ang="0">
                  <a:pos x="T0" y="T1"/>
                </a:cxn>
                <a:cxn ang="0">
                  <a:pos x="T2" y="T3"/>
                </a:cxn>
                <a:cxn ang="0">
                  <a:pos x="T4" y="T5"/>
                </a:cxn>
                <a:cxn ang="0">
                  <a:pos x="T6" y="T7"/>
                </a:cxn>
                <a:cxn ang="0">
                  <a:pos x="T8" y="T9"/>
                </a:cxn>
              </a:cxnLst>
              <a:rect l="0" t="0" r="r" b="b"/>
              <a:pathLst>
                <a:path w="45" h="67">
                  <a:moveTo>
                    <a:pt x="24" y="0"/>
                  </a:moveTo>
                  <a:lnTo>
                    <a:pt x="0" y="0"/>
                  </a:lnTo>
                  <a:lnTo>
                    <a:pt x="0" y="67"/>
                  </a:lnTo>
                  <a:lnTo>
                    <a:pt x="45" y="67"/>
                  </a:lnTo>
                  <a:lnTo>
                    <a:pt x="24"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202" name="Freeform 133">
              <a:extLst>
                <a:ext uri="{FF2B5EF4-FFF2-40B4-BE49-F238E27FC236}">
                  <a16:creationId xmlns:a16="http://schemas.microsoft.com/office/drawing/2014/main" id="{BDD0F818-D5E8-2B60-93DE-489A79ABA005}"/>
                </a:ext>
              </a:extLst>
            </p:cNvPr>
            <p:cNvSpPr>
              <a:spLocks/>
            </p:cNvSpPr>
            <p:nvPr/>
          </p:nvSpPr>
          <p:spPr bwMode="auto">
            <a:xfrm>
              <a:off x="6877378" y="5597306"/>
              <a:ext cx="226347" cy="72540"/>
            </a:xfrm>
            <a:custGeom>
              <a:avLst/>
              <a:gdLst>
                <a:gd name="T0" fmla="*/ 16 w 310"/>
                <a:gd name="T1" fmla="*/ 88 h 88"/>
                <a:gd name="T2" fmla="*/ 0 w 310"/>
                <a:gd name="T3" fmla="*/ 0 h 88"/>
                <a:gd name="T4" fmla="*/ 310 w 310"/>
                <a:gd name="T5" fmla="*/ 0 h 88"/>
                <a:gd name="T6" fmla="*/ 296 w 310"/>
                <a:gd name="T7" fmla="*/ 88 h 88"/>
                <a:gd name="T8" fmla="*/ 16 w 310"/>
                <a:gd name="T9" fmla="*/ 88 h 88"/>
              </a:gdLst>
              <a:ahLst/>
              <a:cxnLst>
                <a:cxn ang="0">
                  <a:pos x="T0" y="T1"/>
                </a:cxn>
                <a:cxn ang="0">
                  <a:pos x="T2" y="T3"/>
                </a:cxn>
                <a:cxn ang="0">
                  <a:pos x="T4" y="T5"/>
                </a:cxn>
                <a:cxn ang="0">
                  <a:pos x="T6" y="T7"/>
                </a:cxn>
                <a:cxn ang="0">
                  <a:pos x="T8" y="T9"/>
                </a:cxn>
              </a:cxnLst>
              <a:rect l="0" t="0" r="r" b="b"/>
              <a:pathLst>
                <a:path w="310" h="88">
                  <a:moveTo>
                    <a:pt x="16" y="88"/>
                  </a:moveTo>
                  <a:lnTo>
                    <a:pt x="0" y="0"/>
                  </a:lnTo>
                  <a:lnTo>
                    <a:pt x="310" y="0"/>
                  </a:lnTo>
                  <a:lnTo>
                    <a:pt x="296" y="88"/>
                  </a:lnTo>
                  <a:lnTo>
                    <a:pt x="16" y="88"/>
                  </a:lnTo>
                  <a:close/>
                </a:path>
              </a:pathLst>
            </a:custGeom>
            <a:solidFill>
              <a:srgbClr val="2E66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203" name="Freeform 134">
              <a:extLst>
                <a:ext uri="{FF2B5EF4-FFF2-40B4-BE49-F238E27FC236}">
                  <a16:creationId xmlns:a16="http://schemas.microsoft.com/office/drawing/2014/main" id="{A953EBB7-6C9A-CC86-0C1D-15FDBAD6DACA}"/>
                </a:ext>
              </a:extLst>
            </p:cNvPr>
            <p:cNvSpPr>
              <a:spLocks/>
            </p:cNvSpPr>
            <p:nvPr/>
          </p:nvSpPr>
          <p:spPr bwMode="auto">
            <a:xfrm>
              <a:off x="6886140" y="5597306"/>
              <a:ext cx="85428" cy="72540"/>
            </a:xfrm>
            <a:custGeom>
              <a:avLst/>
              <a:gdLst>
                <a:gd name="T0" fmla="*/ 14 w 117"/>
                <a:gd name="T1" fmla="*/ 88 h 88"/>
                <a:gd name="T2" fmla="*/ 0 w 117"/>
                <a:gd name="T3" fmla="*/ 0 h 88"/>
                <a:gd name="T4" fmla="*/ 117 w 117"/>
                <a:gd name="T5" fmla="*/ 0 h 88"/>
                <a:gd name="T6" fmla="*/ 117 w 117"/>
                <a:gd name="T7" fmla="*/ 88 h 88"/>
                <a:gd name="T8" fmla="*/ 14 w 117"/>
                <a:gd name="T9" fmla="*/ 88 h 88"/>
              </a:gdLst>
              <a:ahLst/>
              <a:cxnLst>
                <a:cxn ang="0">
                  <a:pos x="T0" y="T1"/>
                </a:cxn>
                <a:cxn ang="0">
                  <a:pos x="T2" y="T3"/>
                </a:cxn>
                <a:cxn ang="0">
                  <a:pos x="T4" y="T5"/>
                </a:cxn>
                <a:cxn ang="0">
                  <a:pos x="T6" y="T7"/>
                </a:cxn>
                <a:cxn ang="0">
                  <a:pos x="T8" y="T9"/>
                </a:cxn>
              </a:cxnLst>
              <a:rect l="0" t="0" r="r" b="b"/>
              <a:pathLst>
                <a:path w="117" h="88">
                  <a:moveTo>
                    <a:pt x="14" y="88"/>
                  </a:moveTo>
                  <a:lnTo>
                    <a:pt x="0" y="0"/>
                  </a:lnTo>
                  <a:lnTo>
                    <a:pt x="117" y="0"/>
                  </a:lnTo>
                  <a:lnTo>
                    <a:pt x="117" y="88"/>
                  </a:lnTo>
                  <a:lnTo>
                    <a:pt x="14" y="88"/>
                  </a:lnTo>
                  <a:close/>
                </a:path>
              </a:pathLst>
            </a:custGeom>
            <a:solidFill>
              <a:srgbClr val="21537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204" name="Freeform 135">
              <a:extLst>
                <a:ext uri="{FF2B5EF4-FFF2-40B4-BE49-F238E27FC236}">
                  <a16:creationId xmlns:a16="http://schemas.microsoft.com/office/drawing/2014/main" id="{3FBCC80E-CC6E-5119-D1B2-EE38106E16A3}"/>
                </a:ext>
              </a:extLst>
            </p:cNvPr>
            <p:cNvSpPr>
              <a:spLocks/>
            </p:cNvSpPr>
            <p:nvPr/>
          </p:nvSpPr>
          <p:spPr bwMode="auto">
            <a:xfrm>
              <a:off x="7040202" y="5599779"/>
              <a:ext cx="23365" cy="66770"/>
            </a:xfrm>
            <a:custGeom>
              <a:avLst/>
              <a:gdLst>
                <a:gd name="T0" fmla="*/ 0 w 32"/>
                <a:gd name="T1" fmla="*/ 81 h 81"/>
                <a:gd name="T2" fmla="*/ 24 w 32"/>
                <a:gd name="T3" fmla="*/ 81 h 81"/>
                <a:gd name="T4" fmla="*/ 32 w 32"/>
                <a:gd name="T5" fmla="*/ 0 h 81"/>
                <a:gd name="T6" fmla="*/ 7 w 32"/>
                <a:gd name="T7" fmla="*/ 2 h 81"/>
                <a:gd name="T8" fmla="*/ 0 w 32"/>
                <a:gd name="T9" fmla="*/ 81 h 81"/>
              </a:gdLst>
              <a:ahLst/>
              <a:cxnLst>
                <a:cxn ang="0">
                  <a:pos x="T0" y="T1"/>
                </a:cxn>
                <a:cxn ang="0">
                  <a:pos x="T2" y="T3"/>
                </a:cxn>
                <a:cxn ang="0">
                  <a:pos x="T4" y="T5"/>
                </a:cxn>
                <a:cxn ang="0">
                  <a:pos x="T6" y="T7"/>
                </a:cxn>
                <a:cxn ang="0">
                  <a:pos x="T8" y="T9"/>
                </a:cxn>
              </a:cxnLst>
              <a:rect l="0" t="0" r="r" b="b"/>
              <a:pathLst>
                <a:path w="32" h="81">
                  <a:moveTo>
                    <a:pt x="0" y="81"/>
                  </a:moveTo>
                  <a:lnTo>
                    <a:pt x="24" y="81"/>
                  </a:lnTo>
                  <a:lnTo>
                    <a:pt x="32" y="0"/>
                  </a:lnTo>
                  <a:lnTo>
                    <a:pt x="7" y="2"/>
                  </a:lnTo>
                  <a:lnTo>
                    <a:pt x="0" y="81"/>
                  </a:lnTo>
                  <a:close/>
                </a:path>
              </a:pathLst>
            </a:custGeom>
            <a:solidFill>
              <a:srgbClr val="5994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205" name="Freeform 136">
              <a:extLst>
                <a:ext uri="{FF2B5EF4-FFF2-40B4-BE49-F238E27FC236}">
                  <a16:creationId xmlns:a16="http://schemas.microsoft.com/office/drawing/2014/main" id="{9860BFE8-2624-0BBF-9974-82BD0B5BAA7C}"/>
                </a:ext>
              </a:extLst>
            </p:cNvPr>
            <p:cNvSpPr>
              <a:spLocks/>
            </p:cNvSpPr>
            <p:nvPr/>
          </p:nvSpPr>
          <p:spPr bwMode="auto">
            <a:xfrm>
              <a:off x="7059917" y="5599779"/>
              <a:ext cx="11682" cy="66770"/>
            </a:xfrm>
            <a:custGeom>
              <a:avLst/>
              <a:gdLst>
                <a:gd name="T0" fmla="*/ 0 w 16"/>
                <a:gd name="T1" fmla="*/ 81 h 81"/>
                <a:gd name="T2" fmla="*/ 5 w 16"/>
                <a:gd name="T3" fmla="*/ 81 h 81"/>
                <a:gd name="T4" fmla="*/ 16 w 16"/>
                <a:gd name="T5" fmla="*/ 0 h 81"/>
                <a:gd name="T6" fmla="*/ 10 w 16"/>
                <a:gd name="T7" fmla="*/ 0 h 81"/>
                <a:gd name="T8" fmla="*/ 0 w 16"/>
                <a:gd name="T9" fmla="*/ 81 h 81"/>
              </a:gdLst>
              <a:ahLst/>
              <a:cxnLst>
                <a:cxn ang="0">
                  <a:pos x="T0" y="T1"/>
                </a:cxn>
                <a:cxn ang="0">
                  <a:pos x="T2" y="T3"/>
                </a:cxn>
                <a:cxn ang="0">
                  <a:pos x="T4" y="T5"/>
                </a:cxn>
                <a:cxn ang="0">
                  <a:pos x="T6" y="T7"/>
                </a:cxn>
                <a:cxn ang="0">
                  <a:pos x="T8" y="T9"/>
                </a:cxn>
              </a:cxnLst>
              <a:rect l="0" t="0" r="r" b="b"/>
              <a:pathLst>
                <a:path w="16" h="81">
                  <a:moveTo>
                    <a:pt x="0" y="81"/>
                  </a:moveTo>
                  <a:lnTo>
                    <a:pt x="5" y="81"/>
                  </a:lnTo>
                  <a:lnTo>
                    <a:pt x="16" y="0"/>
                  </a:lnTo>
                  <a:lnTo>
                    <a:pt x="10" y="0"/>
                  </a:lnTo>
                  <a:lnTo>
                    <a:pt x="0" y="81"/>
                  </a:lnTo>
                  <a:close/>
                </a:path>
              </a:pathLst>
            </a:custGeom>
            <a:solidFill>
              <a:srgbClr val="719E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206" name="Freeform 137">
              <a:extLst>
                <a:ext uri="{FF2B5EF4-FFF2-40B4-BE49-F238E27FC236}">
                  <a16:creationId xmlns:a16="http://schemas.microsoft.com/office/drawing/2014/main" id="{9B02D072-BF79-BDA9-103D-3A21C2609944}"/>
                </a:ext>
              </a:extLst>
            </p:cNvPr>
            <p:cNvSpPr>
              <a:spLocks/>
            </p:cNvSpPr>
            <p:nvPr/>
          </p:nvSpPr>
          <p:spPr bwMode="auto">
            <a:xfrm>
              <a:off x="6877378" y="5597306"/>
              <a:ext cx="226347" cy="8243"/>
            </a:xfrm>
            <a:custGeom>
              <a:avLst/>
              <a:gdLst>
                <a:gd name="T0" fmla="*/ 2 w 310"/>
                <a:gd name="T1" fmla="*/ 10 h 10"/>
                <a:gd name="T2" fmla="*/ 0 w 310"/>
                <a:gd name="T3" fmla="*/ 0 h 10"/>
                <a:gd name="T4" fmla="*/ 310 w 310"/>
                <a:gd name="T5" fmla="*/ 0 h 10"/>
                <a:gd name="T6" fmla="*/ 308 w 310"/>
                <a:gd name="T7" fmla="*/ 10 h 10"/>
                <a:gd name="T8" fmla="*/ 2 w 310"/>
                <a:gd name="T9" fmla="*/ 10 h 10"/>
              </a:gdLst>
              <a:ahLst/>
              <a:cxnLst>
                <a:cxn ang="0">
                  <a:pos x="T0" y="T1"/>
                </a:cxn>
                <a:cxn ang="0">
                  <a:pos x="T2" y="T3"/>
                </a:cxn>
                <a:cxn ang="0">
                  <a:pos x="T4" y="T5"/>
                </a:cxn>
                <a:cxn ang="0">
                  <a:pos x="T6" y="T7"/>
                </a:cxn>
                <a:cxn ang="0">
                  <a:pos x="T8" y="T9"/>
                </a:cxn>
              </a:cxnLst>
              <a:rect l="0" t="0" r="r" b="b"/>
              <a:pathLst>
                <a:path w="310" h="10">
                  <a:moveTo>
                    <a:pt x="2" y="10"/>
                  </a:moveTo>
                  <a:lnTo>
                    <a:pt x="0" y="0"/>
                  </a:lnTo>
                  <a:lnTo>
                    <a:pt x="310" y="0"/>
                  </a:lnTo>
                  <a:lnTo>
                    <a:pt x="308" y="10"/>
                  </a:lnTo>
                  <a:lnTo>
                    <a:pt x="2" y="10"/>
                  </a:lnTo>
                  <a:close/>
                </a:path>
              </a:pathLst>
            </a:custGeom>
            <a:solidFill>
              <a:srgbClr val="224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207" name="Freeform 138">
              <a:extLst>
                <a:ext uri="{FF2B5EF4-FFF2-40B4-BE49-F238E27FC236}">
                  <a16:creationId xmlns:a16="http://schemas.microsoft.com/office/drawing/2014/main" id="{6F2846F9-FB15-A84D-89BE-B8F302FAC013}"/>
                </a:ext>
              </a:extLst>
            </p:cNvPr>
            <p:cNvSpPr>
              <a:spLocks/>
            </p:cNvSpPr>
            <p:nvPr/>
          </p:nvSpPr>
          <p:spPr bwMode="auto">
            <a:xfrm>
              <a:off x="7066488" y="5589887"/>
              <a:ext cx="13873" cy="100566"/>
            </a:xfrm>
            <a:custGeom>
              <a:avLst/>
              <a:gdLst>
                <a:gd name="T0" fmla="*/ 19 w 19"/>
                <a:gd name="T1" fmla="*/ 0 h 122"/>
                <a:gd name="T2" fmla="*/ 15 w 19"/>
                <a:gd name="T3" fmla="*/ 0 h 122"/>
                <a:gd name="T4" fmla="*/ 8 w 19"/>
                <a:gd name="T5" fmla="*/ 57 h 122"/>
                <a:gd name="T6" fmla="*/ 7 w 19"/>
                <a:gd name="T7" fmla="*/ 62 h 122"/>
                <a:gd name="T8" fmla="*/ 0 w 19"/>
                <a:gd name="T9" fmla="*/ 119 h 122"/>
                <a:gd name="T10" fmla="*/ 0 w 19"/>
                <a:gd name="T11" fmla="*/ 122 h 122"/>
                <a:gd name="T12" fmla="*/ 3 w 19"/>
                <a:gd name="T13" fmla="*/ 122 h 122"/>
                <a:gd name="T14" fmla="*/ 12 w 19"/>
                <a:gd name="T15" fmla="*/ 66 h 122"/>
                <a:gd name="T16" fmla="*/ 12 w 19"/>
                <a:gd name="T17" fmla="*/ 60 h 122"/>
                <a:gd name="T18" fmla="*/ 19 w 19"/>
                <a:gd name="T19" fmla="*/ 4 h 122"/>
                <a:gd name="T20" fmla="*/ 19 w 19"/>
                <a:gd name="T21" fmla="*/ 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122">
                  <a:moveTo>
                    <a:pt x="19" y="0"/>
                  </a:moveTo>
                  <a:lnTo>
                    <a:pt x="15" y="0"/>
                  </a:lnTo>
                  <a:lnTo>
                    <a:pt x="8" y="57"/>
                  </a:lnTo>
                  <a:lnTo>
                    <a:pt x="7" y="62"/>
                  </a:lnTo>
                  <a:lnTo>
                    <a:pt x="0" y="119"/>
                  </a:lnTo>
                  <a:lnTo>
                    <a:pt x="0" y="122"/>
                  </a:lnTo>
                  <a:lnTo>
                    <a:pt x="3" y="122"/>
                  </a:lnTo>
                  <a:lnTo>
                    <a:pt x="12" y="66"/>
                  </a:lnTo>
                  <a:lnTo>
                    <a:pt x="12" y="60"/>
                  </a:lnTo>
                  <a:lnTo>
                    <a:pt x="19" y="4"/>
                  </a:lnTo>
                  <a:lnTo>
                    <a:pt x="1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208" name="Freeform 139">
              <a:extLst>
                <a:ext uri="{FF2B5EF4-FFF2-40B4-BE49-F238E27FC236}">
                  <a16:creationId xmlns:a16="http://schemas.microsoft.com/office/drawing/2014/main" id="{AC4A07FB-30B2-682D-4520-5C070304BFEB}"/>
                </a:ext>
              </a:extLst>
            </p:cNvPr>
            <p:cNvSpPr>
              <a:spLocks/>
            </p:cNvSpPr>
            <p:nvPr/>
          </p:nvSpPr>
          <p:spPr bwMode="auto">
            <a:xfrm>
              <a:off x="7040202" y="5589887"/>
              <a:ext cx="10952" cy="100566"/>
            </a:xfrm>
            <a:custGeom>
              <a:avLst/>
              <a:gdLst>
                <a:gd name="T0" fmla="*/ 13 w 15"/>
                <a:gd name="T1" fmla="*/ 0 h 122"/>
                <a:gd name="T2" fmla="*/ 12 w 15"/>
                <a:gd name="T3" fmla="*/ 2 h 122"/>
                <a:gd name="T4" fmla="*/ 7 w 15"/>
                <a:gd name="T5" fmla="*/ 59 h 122"/>
                <a:gd name="T6" fmla="*/ 5 w 15"/>
                <a:gd name="T7" fmla="*/ 62 h 122"/>
                <a:gd name="T8" fmla="*/ 0 w 15"/>
                <a:gd name="T9" fmla="*/ 119 h 122"/>
                <a:gd name="T10" fmla="*/ 1 w 15"/>
                <a:gd name="T11" fmla="*/ 122 h 122"/>
                <a:gd name="T12" fmla="*/ 5 w 15"/>
                <a:gd name="T13" fmla="*/ 121 h 122"/>
                <a:gd name="T14" fmla="*/ 10 w 15"/>
                <a:gd name="T15" fmla="*/ 64 h 122"/>
                <a:gd name="T16" fmla="*/ 10 w 15"/>
                <a:gd name="T17" fmla="*/ 60 h 122"/>
                <a:gd name="T18" fmla="*/ 15 w 15"/>
                <a:gd name="T19" fmla="*/ 4 h 122"/>
                <a:gd name="T20" fmla="*/ 13 w 15"/>
                <a:gd name="T21" fmla="*/ 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 h="122">
                  <a:moveTo>
                    <a:pt x="13" y="0"/>
                  </a:moveTo>
                  <a:lnTo>
                    <a:pt x="12" y="2"/>
                  </a:lnTo>
                  <a:lnTo>
                    <a:pt x="7" y="59"/>
                  </a:lnTo>
                  <a:lnTo>
                    <a:pt x="5" y="62"/>
                  </a:lnTo>
                  <a:lnTo>
                    <a:pt x="0" y="119"/>
                  </a:lnTo>
                  <a:lnTo>
                    <a:pt x="1" y="122"/>
                  </a:lnTo>
                  <a:lnTo>
                    <a:pt x="5" y="121"/>
                  </a:lnTo>
                  <a:lnTo>
                    <a:pt x="10" y="64"/>
                  </a:lnTo>
                  <a:lnTo>
                    <a:pt x="10" y="60"/>
                  </a:lnTo>
                  <a:lnTo>
                    <a:pt x="15" y="4"/>
                  </a:lnTo>
                  <a:lnTo>
                    <a:pt x="1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209" name="Freeform 140">
              <a:extLst>
                <a:ext uri="{FF2B5EF4-FFF2-40B4-BE49-F238E27FC236}">
                  <a16:creationId xmlns:a16="http://schemas.microsoft.com/office/drawing/2014/main" id="{8A67E561-C0DE-3118-EFFB-D585F4BE45A9}"/>
                </a:ext>
              </a:extLst>
            </p:cNvPr>
            <p:cNvSpPr>
              <a:spLocks/>
            </p:cNvSpPr>
            <p:nvPr/>
          </p:nvSpPr>
          <p:spPr bwMode="auto">
            <a:xfrm>
              <a:off x="7015377" y="5589887"/>
              <a:ext cx="5841" cy="100566"/>
            </a:xfrm>
            <a:custGeom>
              <a:avLst/>
              <a:gdLst>
                <a:gd name="T0" fmla="*/ 8 w 8"/>
                <a:gd name="T1" fmla="*/ 0 h 122"/>
                <a:gd name="T2" fmla="*/ 5 w 8"/>
                <a:gd name="T3" fmla="*/ 2 h 122"/>
                <a:gd name="T4" fmla="*/ 3 w 8"/>
                <a:gd name="T5" fmla="*/ 59 h 122"/>
                <a:gd name="T6" fmla="*/ 1 w 8"/>
                <a:gd name="T7" fmla="*/ 62 h 122"/>
                <a:gd name="T8" fmla="*/ 0 w 8"/>
                <a:gd name="T9" fmla="*/ 119 h 122"/>
                <a:gd name="T10" fmla="*/ 1 w 8"/>
                <a:gd name="T11" fmla="*/ 122 h 122"/>
                <a:gd name="T12" fmla="*/ 3 w 8"/>
                <a:gd name="T13" fmla="*/ 121 h 122"/>
                <a:gd name="T14" fmla="*/ 6 w 8"/>
                <a:gd name="T15" fmla="*/ 64 h 122"/>
                <a:gd name="T16" fmla="*/ 6 w 8"/>
                <a:gd name="T17" fmla="*/ 60 h 122"/>
                <a:gd name="T18" fmla="*/ 8 w 8"/>
                <a:gd name="T19" fmla="*/ 4 h 122"/>
                <a:gd name="T20" fmla="*/ 8 w 8"/>
                <a:gd name="T21" fmla="*/ 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 h="122">
                  <a:moveTo>
                    <a:pt x="8" y="0"/>
                  </a:moveTo>
                  <a:lnTo>
                    <a:pt x="5" y="2"/>
                  </a:lnTo>
                  <a:lnTo>
                    <a:pt x="3" y="59"/>
                  </a:lnTo>
                  <a:lnTo>
                    <a:pt x="1" y="62"/>
                  </a:lnTo>
                  <a:lnTo>
                    <a:pt x="0" y="119"/>
                  </a:lnTo>
                  <a:lnTo>
                    <a:pt x="1" y="122"/>
                  </a:lnTo>
                  <a:lnTo>
                    <a:pt x="3" y="121"/>
                  </a:lnTo>
                  <a:lnTo>
                    <a:pt x="6" y="64"/>
                  </a:lnTo>
                  <a:lnTo>
                    <a:pt x="6" y="60"/>
                  </a:lnTo>
                  <a:lnTo>
                    <a:pt x="8" y="4"/>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210" name="Freeform 141">
              <a:extLst>
                <a:ext uri="{FF2B5EF4-FFF2-40B4-BE49-F238E27FC236}">
                  <a16:creationId xmlns:a16="http://schemas.microsoft.com/office/drawing/2014/main" id="{CA79185D-1DD1-103B-6689-7C34F4357957}"/>
                </a:ext>
              </a:extLst>
            </p:cNvPr>
            <p:cNvSpPr>
              <a:spLocks/>
            </p:cNvSpPr>
            <p:nvPr/>
          </p:nvSpPr>
          <p:spPr bwMode="auto">
            <a:xfrm>
              <a:off x="6989822" y="5589887"/>
              <a:ext cx="2920" cy="100566"/>
            </a:xfrm>
            <a:custGeom>
              <a:avLst/>
              <a:gdLst>
                <a:gd name="T0" fmla="*/ 2 w 4"/>
                <a:gd name="T1" fmla="*/ 0 h 122"/>
                <a:gd name="T2" fmla="*/ 0 w 4"/>
                <a:gd name="T3" fmla="*/ 2 h 122"/>
                <a:gd name="T4" fmla="*/ 0 w 4"/>
                <a:gd name="T5" fmla="*/ 59 h 122"/>
                <a:gd name="T6" fmla="*/ 0 w 4"/>
                <a:gd name="T7" fmla="*/ 64 h 122"/>
                <a:gd name="T8" fmla="*/ 0 w 4"/>
                <a:gd name="T9" fmla="*/ 121 h 122"/>
                <a:gd name="T10" fmla="*/ 2 w 4"/>
                <a:gd name="T11" fmla="*/ 122 h 122"/>
                <a:gd name="T12" fmla="*/ 4 w 4"/>
                <a:gd name="T13" fmla="*/ 121 h 122"/>
                <a:gd name="T14" fmla="*/ 4 w 4"/>
                <a:gd name="T15" fmla="*/ 64 h 122"/>
                <a:gd name="T16" fmla="*/ 4 w 4"/>
                <a:gd name="T17" fmla="*/ 59 h 122"/>
                <a:gd name="T18" fmla="*/ 4 w 4"/>
                <a:gd name="T19" fmla="*/ 2 h 122"/>
                <a:gd name="T20" fmla="*/ 2 w 4"/>
                <a:gd name="T21" fmla="*/ 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 h="122">
                  <a:moveTo>
                    <a:pt x="2" y="0"/>
                  </a:moveTo>
                  <a:lnTo>
                    <a:pt x="0" y="2"/>
                  </a:lnTo>
                  <a:lnTo>
                    <a:pt x="0" y="59"/>
                  </a:lnTo>
                  <a:lnTo>
                    <a:pt x="0" y="64"/>
                  </a:lnTo>
                  <a:lnTo>
                    <a:pt x="0" y="121"/>
                  </a:lnTo>
                  <a:lnTo>
                    <a:pt x="2" y="122"/>
                  </a:lnTo>
                  <a:lnTo>
                    <a:pt x="4" y="121"/>
                  </a:lnTo>
                  <a:lnTo>
                    <a:pt x="4" y="64"/>
                  </a:lnTo>
                  <a:lnTo>
                    <a:pt x="4" y="59"/>
                  </a:lnTo>
                  <a:lnTo>
                    <a:pt x="4" y="2"/>
                  </a:ln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211" name="Freeform 142">
              <a:extLst>
                <a:ext uri="{FF2B5EF4-FFF2-40B4-BE49-F238E27FC236}">
                  <a16:creationId xmlns:a16="http://schemas.microsoft.com/office/drawing/2014/main" id="{6A62B8D3-664F-7A53-311E-7D801C880C11}"/>
                </a:ext>
              </a:extLst>
            </p:cNvPr>
            <p:cNvSpPr>
              <a:spLocks/>
            </p:cNvSpPr>
            <p:nvPr/>
          </p:nvSpPr>
          <p:spPr bwMode="auto">
            <a:xfrm>
              <a:off x="6959885" y="5589887"/>
              <a:ext cx="6571" cy="100566"/>
            </a:xfrm>
            <a:custGeom>
              <a:avLst/>
              <a:gdLst>
                <a:gd name="T0" fmla="*/ 2 w 9"/>
                <a:gd name="T1" fmla="*/ 0 h 122"/>
                <a:gd name="T2" fmla="*/ 0 w 9"/>
                <a:gd name="T3" fmla="*/ 4 h 122"/>
                <a:gd name="T4" fmla="*/ 4 w 9"/>
                <a:gd name="T5" fmla="*/ 60 h 122"/>
                <a:gd name="T6" fmla="*/ 4 w 9"/>
                <a:gd name="T7" fmla="*/ 64 h 122"/>
                <a:gd name="T8" fmla="*/ 5 w 9"/>
                <a:gd name="T9" fmla="*/ 121 h 122"/>
                <a:gd name="T10" fmla="*/ 9 w 9"/>
                <a:gd name="T11" fmla="*/ 122 h 122"/>
                <a:gd name="T12" fmla="*/ 9 w 9"/>
                <a:gd name="T13" fmla="*/ 119 h 122"/>
                <a:gd name="T14" fmla="*/ 7 w 9"/>
                <a:gd name="T15" fmla="*/ 62 h 122"/>
                <a:gd name="T16" fmla="*/ 7 w 9"/>
                <a:gd name="T17" fmla="*/ 59 h 122"/>
                <a:gd name="T18" fmla="*/ 4 w 9"/>
                <a:gd name="T19" fmla="*/ 2 h 122"/>
                <a:gd name="T20" fmla="*/ 2 w 9"/>
                <a:gd name="T21" fmla="*/ 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 h="122">
                  <a:moveTo>
                    <a:pt x="2" y="0"/>
                  </a:moveTo>
                  <a:lnTo>
                    <a:pt x="0" y="4"/>
                  </a:lnTo>
                  <a:lnTo>
                    <a:pt x="4" y="60"/>
                  </a:lnTo>
                  <a:lnTo>
                    <a:pt x="4" y="64"/>
                  </a:lnTo>
                  <a:lnTo>
                    <a:pt x="5" y="121"/>
                  </a:lnTo>
                  <a:lnTo>
                    <a:pt x="9" y="122"/>
                  </a:lnTo>
                  <a:lnTo>
                    <a:pt x="9" y="119"/>
                  </a:lnTo>
                  <a:lnTo>
                    <a:pt x="7" y="62"/>
                  </a:lnTo>
                  <a:lnTo>
                    <a:pt x="7" y="59"/>
                  </a:lnTo>
                  <a:lnTo>
                    <a:pt x="4" y="2"/>
                  </a:ln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212" name="Freeform 143">
              <a:extLst>
                <a:ext uri="{FF2B5EF4-FFF2-40B4-BE49-F238E27FC236}">
                  <a16:creationId xmlns:a16="http://schemas.microsoft.com/office/drawing/2014/main" id="{34CF1B94-6D39-26F9-5AC5-8F003A9A0498}"/>
                </a:ext>
              </a:extLst>
            </p:cNvPr>
            <p:cNvSpPr>
              <a:spLocks/>
            </p:cNvSpPr>
            <p:nvPr/>
          </p:nvSpPr>
          <p:spPr bwMode="auto">
            <a:xfrm>
              <a:off x="6931409" y="5589887"/>
              <a:ext cx="9492" cy="100566"/>
            </a:xfrm>
            <a:custGeom>
              <a:avLst/>
              <a:gdLst>
                <a:gd name="T0" fmla="*/ 0 w 13"/>
                <a:gd name="T1" fmla="*/ 0 h 122"/>
                <a:gd name="T2" fmla="*/ 0 w 13"/>
                <a:gd name="T3" fmla="*/ 4 h 122"/>
                <a:gd name="T4" fmla="*/ 5 w 13"/>
                <a:gd name="T5" fmla="*/ 60 h 122"/>
                <a:gd name="T6" fmla="*/ 5 w 13"/>
                <a:gd name="T7" fmla="*/ 64 h 122"/>
                <a:gd name="T8" fmla="*/ 10 w 13"/>
                <a:gd name="T9" fmla="*/ 121 h 122"/>
                <a:gd name="T10" fmla="*/ 13 w 13"/>
                <a:gd name="T11" fmla="*/ 122 h 122"/>
                <a:gd name="T12" fmla="*/ 13 w 13"/>
                <a:gd name="T13" fmla="*/ 119 h 122"/>
                <a:gd name="T14" fmla="*/ 8 w 13"/>
                <a:gd name="T15" fmla="*/ 62 h 122"/>
                <a:gd name="T16" fmla="*/ 8 w 13"/>
                <a:gd name="T17" fmla="*/ 59 h 122"/>
                <a:gd name="T18" fmla="*/ 3 w 13"/>
                <a:gd name="T19" fmla="*/ 2 h 122"/>
                <a:gd name="T20" fmla="*/ 0 w 13"/>
                <a:gd name="T21" fmla="*/ 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 h="122">
                  <a:moveTo>
                    <a:pt x="0" y="0"/>
                  </a:moveTo>
                  <a:lnTo>
                    <a:pt x="0" y="4"/>
                  </a:lnTo>
                  <a:lnTo>
                    <a:pt x="5" y="60"/>
                  </a:lnTo>
                  <a:lnTo>
                    <a:pt x="5" y="64"/>
                  </a:lnTo>
                  <a:lnTo>
                    <a:pt x="10" y="121"/>
                  </a:lnTo>
                  <a:lnTo>
                    <a:pt x="13" y="122"/>
                  </a:lnTo>
                  <a:lnTo>
                    <a:pt x="13" y="119"/>
                  </a:lnTo>
                  <a:lnTo>
                    <a:pt x="8" y="62"/>
                  </a:lnTo>
                  <a:lnTo>
                    <a:pt x="8" y="59"/>
                  </a:lnTo>
                  <a:lnTo>
                    <a:pt x="3" y="2"/>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213" name="Freeform 144">
              <a:extLst>
                <a:ext uri="{FF2B5EF4-FFF2-40B4-BE49-F238E27FC236}">
                  <a16:creationId xmlns:a16="http://schemas.microsoft.com/office/drawing/2014/main" id="{87FA994E-C45B-4B16-9615-6CBDAEA2CD43}"/>
                </a:ext>
              </a:extLst>
            </p:cNvPr>
            <p:cNvSpPr>
              <a:spLocks/>
            </p:cNvSpPr>
            <p:nvPr/>
          </p:nvSpPr>
          <p:spPr bwMode="auto">
            <a:xfrm>
              <a:off x="6901473" y="5589887"/>
              <a:ext cx="13873" cy="100566"/>
            </a:xfrm>
            <a:custGeom>
              <a:avLst/>
              <a:gdLst>
                <a:gd name="T0" fmla="*/ 0 w 19"/>
                <a:gd name="T1" fmla="*/ 0 h 122"/>
                <a:gd name="T2" fmla="*/ 0 w 19"/>
                <a:gd name="T3" fmla="*/ 4 h 122"/>
                <a:gd name="T4" fmla="*/ 8 w 19"/>
                <a:gd name="T5" fmla="*/ 60 h 122"/>
                <a:gd name="T6" fmla="*/ 8 w 19"/>
                <a:gd name="T7" fmla="*/ 66 h 122"/>
                <a:gd name="T8" fmla="*/ 15 w 19"/>
                <a:gd name="T9" fmla="*/ 122 h 122"/>
                <a:gd name="T10" fmla="*/ 19 w 19"/>
                <a:gd name="T11" fmla="*/ 122 h 122"/>
                <a:gd name="T12" fmla="*/ 19 w 19"/>
                <a:gd name="T13" fmla="*/ 119 h 122"/>
                <a:gd name="T14" fmla="*/ 12 w 19"/>
                <a:gd name="T15" fmla="*/ 62 h 122"/>
                <a:gd name="T16" fmla="*/ 12 w 19"/>
                <a:gd name="T17" fmla="*/ 57 h 122"/>
                <a:gd name="T18" fmla="*/ 3 w 19"/>
                <a:gd name="T19" fmla="*/ 0 h 122"/>
                <a:gd name="T20" fmla="*/ 0 w 19"/>
                <a:gd name="T21" fmla="*/ 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122">
                  <a:moveTo>
                    <a:pt x="0" y="0"/>
                  </a:moveTo>
                  <a:lnTo>
                    <a:pt x="0" y="4"/>
                  </a:lnTo>
                  <a:lnTo>
                    <a:pt x="8" y="60"/>
                  </a:lnTo>
                  <a:lnTo>
                    <a:pt x="8" y="66"/>
                  </a:lnTo>
                  <a:lnTo>
                    <a:pt x="15" y="122"/>
                  </a:lnTo>
                  <a:lnTo>
                    <a:pt x="19" y="122"/>
                  </a:lnTo>
                  <a:lnTo>
                    <a:pt x="19" y="119"/>
                  </a:lnTo>
                  <a:lnTo>
                    <a:pt x="12" y="62"/>
                  </a:lnTo>
                  <a:lnTo>
                    <a:pt x="12" y="57"/>
                  </a:lnTo>
                  <a:lnTo>
                    <a:pt x="3"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214" name="Rectangle 150">
              <a:extLst>
                <a:ext uri="{FF2B5EF4-FFF2-40B4-BE49-F238E27FC236}">
                  <a16:creationId xmlns:a16="http://schemas.microsoft.com/office/drawing/2014/main" id="{629620B2-0B35-EAFE-6E18-75A151AD7AC8}"/>
                </a:ext>
              </a:extLst>
            </p:cNvPr>
            <p:cNvSpPr>
              <a:spLocks noChangeArrowheads="1"/>
            </p:cNvSpPr>
            <p:nvPr/>
          </p:nvSpPr>
          <p:spPr bwMode="auto">
            <a:xfrm>
              <a:off x="7375343" y="6328475"/>
              <a:ext cx="135078" cy="45337"/>
            </a:xfrm>
            <a:prstGeom prst="rect">
              <a:avLst/>
            </a:prstGeom>
            <a:solidFill>
              <a:srgbClr val="2E66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215" name="Rectangle 151">
              <a:extLst>
                <a:ext uri="{FF2B5EF4-FFF2-40B4-BE49-F238E27FC236}">
                  <a16:creationId xmlns:a16="http://schemas.microsoft.com/office/drawing/2014/main" id="{5FC24CA7-696D-F5F9-6EAE-DFE639AA984E}"/>
                </a:ext>
              </a:extLst>
            </p:cNvPr>
            <p:cNvSpPr>
              <a:spLocks noChangeArrowheads="1"/>
            </p:cNvSpPr>
            <p:nvPr/>
          </p:nvSpPr>
          <p:spPr bwMode="auto">
            <a:xfrm>
              <a:off x="7232233" y="6328475"/>
              <a:ext cx="135078" cy="45337"/>
            </a:xfrm>
            <a:prstGeom prst="rect">
              <a:avLst/>
            </a:prstGeom>
            <a:solidFill>
              <a:srgbClr val="2E66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216" name="Rectangle 152">
              <a:extLst>
                <a:ext uri="{FF2B5EF4-FFF2-40B4-BE49-F238E27FC236}">
                  <a16:creationId xmlns:a16="http://schemas.microsoft.com/office/drawing/2014/main" id="{74945701-FDC6-77A8-21ED-E1EEDF9C7A93}"/>
                </a:ext>
              </a:extLst>
            </p:cNvPr>
            <p:cNvSpPr>
              <a:spLocks noChangeArrowheads="1"/>
            </p:cNvSpPr>
            <p:nvPr/>
          </p:nvSpPr>
          <p:spPr bwMode="auto">
            <a:xfrm>
              <a:off x="7089853" y="6328475"/>
              <a:ext cx="135078" cy="45337"/>
            </a:xfrm>
            <a:prstGeom prst="rect">
              <a:avLst/>
            </a:prstGeom>
            <a:solidFill>
              <a:srgbClr val="2E66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217" name="Rectangle 157">
              <a:extLst>
                <a:ext uri="{FF2B5EF4-FFF2-40B4-BE49-F238E27FC236}">
                  <a16:creationId xmlns:a16="http://schemas.microsoft.com/office/drawing/2014/main" id="{111F648C-06CB-B2AF-9FC4-40211DF594A1}"/>
                </a:ext>
              </a:extLst>
            </p:cNvPr>
            <p:cNvSpPr>
              <a:spLocks noChangeArrowheads="1"/>
            </p:cNvSpPr>
            <p:nvPr/>
          </p:nvSpPr>
          <p:spPr bwMode="auto">
            <a:xfrm>
              <a:off x="7232233" y="6328475"/>
              <a:ext cx="135078" cy="9067"/>
            </a:xfrm>
            <a:prstGeom prst="rect">
              <a:avLst/>
            </a:prstGeom>
            <a:solidFill>
              <a:srgbClr val="224A66">
                <a:alpha val="7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218" name="Rectangle 158">
              <a:extLst>
                <a:ext uri="{FF2B5EF4-FFF2-40B4-BE49-F238E27FC236}">
                  <a16:creationId xmlns:a16="http://schemas.microsoft.com/office/drawing/2014/main" id="{E8172669-7451-9F5F-CFB6-1B44033ACB63}"/>
                </a:ext>
              </a:extLst>
            </p:cNvPr>
            <p:cNvSpPr>
              <a:spLocks noChangeArrowheads="1"/>
            </p:cNvSpPr>
            <p:nvPr/>
          </p:nvSpPr>
          <p:spPr bwMode="auto">
            <a:xfrm>
              <a:off x="7089853" y="6328475"/>
              <a:ext cx="135078" cy="9067"/>
            </a:xfrm>
            <a:prstGeom prst="rect">
              <a:avLst/>
            </a:prstGeom>
            <a:solidFill>
              <a:srgbClr val="224A66">
                <a:alpha val="7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219" name="Rectangle 160">
              <a:extLst>
                <a:ext uri="{FF2B5EF4-FFF2-40B4-BE49-F238E27FC236}">
                  <a16:creationId xmlns:a16="http://schemas.microsoft.com/office/drawing/2014/main" id="{94EE2F95-2829-E8E4-321F-4146A750D893}"/>
                </a:ext>
              </a:extLst>
            </p:cNvPr>
            <p:cNvSpPr>
              <a:spLocks noChangeArrowheads="1"/>
            </p:cNvSpPr>
            <p:nvPr/>
          </p:nvSpPr>
          <p:spPr bwMode="auto">
            <a:xfrm>
              <a:off x="7375343" y="6328475"/>
              <a:ext cx="135078" cy="9067"/>
            </a:xfrm>
            <a:prstGeom prst="rect">
              <a:avLst/>
            </a:prstGeom>
            <a:solidFill>
              <a:srgbClr val="224A66">
                <a:alpha val="7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220" name="Rectangle 187">
              <a:extLst>
                <a:ext uri="{FF2B5EF4-FFF2-40B4-BE49-F238E27FC236}">
                  <a16:creationId xmlns:a16="http://schemas.microsoft.com/office/drawing/2014/main" id="{7B46F3D8-432C-30ED-859D-4FFC7EE56395}"/>
                </a:ext>
              </a:extLst>
            </p:cNvPr>
            <p:cNvSpPr>
              <a:spLocks noChangeArrowheads="1"/>
            </p:cNvSpPr>
            <p:nvPr/>
          </p:nvSpPr>
          <p:spPr bwMode="auto">
            <a:xfrm>
              <a:off x="6859854" y="6343312"/>
              <a:ext cx="13873" cy="18135"/>
            </a:xfrm>
            <a:prstGeom prst="rect">
              <a:avLst/>
            </a:prstGeom>
            <a:solidFill>
              <a:srgbClr val="2E66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221" name="Freeform 188">
              <a:extLst>
                <a:ext uri="{FF2B5EF4-FFF2-40B4-BE49-F238E27FC236}">
                  <a16:creationId xmlns:a16="http://schemas.microsoft.com/office/drawing/2014/main" id="{1BDA3EE0-2CBF-49AB-FC0A-9A2FF685E939}"/>
                </a:ext>
              </a:extLst>
            </p:cNvPr>
            <p:cNvSpPr>
              <a:spLocks/>
            </p:cNvSpPr>
            <p:nvPr/>
          </p:nvSpPr>
          <p:spPr bwMode="auto">
            <a:xfrm>
              <a:off x="6859854" y="6343312"/>
              <a:ext cx="13873" cy="18135"/>
            </a:xfrm>
            <a:custGeom>
              <a:avLst/>
              <a:gdLst>
                <a:gd name="T0" fmla="*/ 17 w 19"/>
                <a:gd name="T1" fmla="*/ 1 h 22"/>
                <a:gd name="T2" fmla="*/ 0 w 19"/>
                <a:gd name="T3" fmla="*/ 1 h 22"/>
                <a:gd name="T4" fmla="*/ 0 w 19"/>
                <a:gd name="T5" fmla="*/ 0 h 22"/>
                <a:gd name="T6" fmla="*/ 19 w 19"/>
                <a:gd name="T7" fmla="*/ 0 h 22"/>
                <a:gd name="T8" fmla="*/ 19 w 19"/>
                <a:gd name="T9" fmla="*/ 22 h 22"/>
                <a:gd name="T10" fmla="*/ 17 w 19"/>
                <a:gd name="T11" fmla="*/ 22 h 22"/>
                <a:gd name="T12" fmla="*/ 17 w 19"/>
                <a:gd name="T13" fmla="*/ 1 h 22"/>
              </a:gdLst>
              <a:ahLst/>
              <a:cxnLst>
                <a:cxn ang="0">
                  <a:pos x="T0" y="T1"/>
                </a:cxn>
                <a:cxn ang="0">
                  <a:pos x="T2" y="T3"/>
                </a:cxn>
                <a:cxn ang="0">
                  <a:pos x="T4" y="T5"/>
                </a:cxn>
                <a:cxn ang="0">
                  <a:pos x="T6" y="T7"/>
                </a:cxn>
                <a:cxn ang="0">
                  <a:pos x="T8" y="T9"/>
                </a:cxn>
                <a:cxn ang="0">
                  <a:pos x="T10" y="T11"/>
                </a:cxn>
                <a:cxn ang="0">
                  <a:pos x="T12" y="T13"/>
                </a:cxn>
              </a:cxnLst>
              <a:rect l="0" t="0" r="r" b="b"/>
              <a:pathLst>
                <a:path w="19" h="22">
                  <a:moveTo>
                    <a:pt x="17" y="1"/>
                  </a:moveTo>
                  <a:lnTo>
                    <a:pt x="0" y="1"/>
                  </a:lnTo>
                  <a:lnTo>
                    <a:pt x="0" y="0"/>
                  </a:lnTo>
                  <a:lnTo>
                    <a:pt x="19" y="0"/>
                  </a:lnTo>
                  <a:lnTo>
                    <a:pt x="19" y="22"/>
                  </a:lnTo>
                  <a:lnTo>
                    <a:pt x="17" y="22"/>
                  </a:lnTo>
                  <a:lnTo>
                    <a:pt x="17" y="1"/>
                  </a:lnTo>
                  <a:close/>
                </a:path>
              </a:pathLst>
            </a:custGeom>
            <a:solidFill>
              <a:srgbClr val="224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222" name="Rectangle 189">
              <a:extLst>
                <a:ext uri="{FF2B5EF4-FFF2-40B4-BE49-F238E27FC236}">
                  <a16:creationId xmlns:a16="http://schemas.microsoft.com/office/drawing/2014/main" id="{6046BCE6-CEC2-25AC-4141-29AF7CE456EF}"/>
                </a:ext>
              </a:extLst>
            </p:cNvPr>
            <p:cNvSpPr>
              <a:spLocks noChangeArrowheads="1"/>
            </p:cNvSpPr>
            <p:nvPr/>
          </p:nvSpPr>
          <p:spPr bwMode="auto">
            <a:xfrm>
              <a:off x="6787569" y="6343312"/>
              <a:ext cx="14603" cy="18135"/>
            </a:xfrm>
            <a:prstGeom prst="rect">
              <a:avLst/>
            </a:prstGeom>
            <a:solidFill>
              <a:srgbClr val="2E66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223" name="Rectangle 190">
              <a:extLst>
                <a:ext uri="{FF2B5EF4-FFF2-40B4-BE49-F238E27FC236}">
                  <a16:creationId xmlns:a16="http://schemas.microsoft.com/office/drawing/2014/main" id="{A5C20E4C-A625-90F0-4109-051574186ADD}"/>
                </a:ext>
              </a:extLst>
            </p:cNvPr>
            <p:cNvSpPr>
              <a:spLocks noChangeArrowheads="1"/>
            </p:cNvSpPr>
            <p:nvPr/>
          </p:nvSpPr>
          <p:spPr bwMode="auto">
            <a:xfrm>
              <a:off x="6763474" y="6343312"/>
              <a:ext cx="15333" cy="30500"/>
            </a:xfrm>
            <a:prstGeom prst="rect">
              <a:avLst/>
            </a:prstGeom>
            <a:solidFill>
              <a:srgbClr val="2E66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224" name="Rectangle 191">
              <a:extLst>
                <a:ext uri="{FF2B5EF4-FFF2-40B4-BE49-F238E27FC236}">
                  <a16:creationId xmlns:a16="http://schemas.microsoft.com/office/drawing/2014/main" id="{0C273CA3-E97B-2144-7605-A2E0E2CD4FB9}"/>
                </a:ext>
              </a:extLst>
            </p:cNvPr>
            <p:cNvSpPr>
              <a:spLocks noChangeArrowheads="1"/>
            </p:cNvSpPr>
            <p:nvPr/>
          </p:nvSpPr>
          <p:spPr bwMode="auto">
            <a:xfrm>
              <a:off x="6810934" y="6343312"/>
              <a:ext cx="15333" cy="30500"/>
            </a:xfrm>
            <a:prstGeom prst="rect">
              <a:avLst/>
            </a:prstGeom>
            <a:solidFill>
              <a:srgbClr val="2E66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225" name="Rectangle 192">
              <a:extLst>
                <a:ext uri="{FF2B5EF4-FFF2-40B4-BE49-F238E27FC236}">
                  <a16:creationId xmlns:a16="http://schemas.microsoft.com/office/drawing/2014/main" id="{83AD0E3D-333B-9EB9-B4E1-4277D1EEBF41}"/>
                </a:ext>
              </a:extLst>
            </p:cNvPr>
            <p:cNvSpPr>
              <a:spLocks noChangeArrowheads="1"/>
            </p:cNvSpPr>
            <p:nvPr/>
          </p:nvSpPr>
          <p:spPr bwMode="auto">
            <a:xfrm>
              <a:off x="6835029" y="6343312"/>
              <a:ext cx="15333" cy="30500"/>
            </a:xfrm>
            <a:prstGeom prst="rect">
              <a:avLst/>
            </a:prstGeom>
            <a:solidFill>
              <a:srgbClr val="2E66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226" name="Freeform 193">
              <a:extLst>
                <a:ext uri="{FF2B5EF4-FFF2-40B4-BE49-F238E27FC236}">
                  <a16:creationId xmlns:a16="http://schemas.microsoft.com/office/drawing/2014/main" id="{48AC27AD-CE84-3EF7-8DC5-A6E68EC2289A}"/>
                </a:ext>
              </a:extLst>
            </p:cNvPr>
            <p:cNvSpPr>
              <a:spLocks/>
            </p:cNvSpPr>
            <p:nvPr/>
          </p:nvSpPr>
          <p:spPr bwMode="auto">
            <a:xfrm>
              <a:off x="6835029" y="6343312"/>
              <a:ext cx="15333" cy="30500"/>
            </a:xfrm>
            <a:custGeom>
              <a:avLst/>
              <a:gdLst>
                <a:gd name="T0" fmla="*/ 19 w 21"/>
                <a:gd name="T1" fmla="*/ 1 h 37"/>
                <a:gd name="T2" fmla="*/ 0 w 21"/>
                <a:gd name="T3" fmla="*/ 1 h 37"/>
                <a:gd name="T4" fmla="*/ 0 w 21"/>
                <a:gd name="T5" fmla="*/ 0 h 37"/>
                <a:gd name="T6" fmla="*/ 21 w 21"/>
                <a:gd name="T7" fmla="*/ 0 h 37"/>
                <a:gd name="T8" fmla="*/ 21 w 21"/>
                <a:gd name="T9" fmla="*/ 37 h 37"/>
                <a:gd name="T10" fmla="*/ 19 w 21"/>
                <a:gd name="T11" fmla="*/ 37 h 37"/>
                <a:gd name="T12" fmla="*/ 19 w 21"/>
                <a:gd name="T13" fmla="*/ 1 h 37"/>
              </a:gdLst>
              <a:ahLst/>
              <a:cxnLst>
                <a:cxn ang="0">
                  <a:pos x="T0" y="T1"/>
                </a:cxn>
                <a:cxn ang="0">
                  <a:pos x="T2" y="T3"/>
                </a:cxn>
                <a:cxn ang="0">
                  <a:pos x="T4" y="T5"/>
                </a:cxn>
                <a:cxn ang="0">
                  <a:pos x="T6" y="T7"/>
                </a:cxn>
                <a:cxn ang="0">
                  <a:pos x="T8" y="T9"/>
                </a:cxn>
                <a:cxn ang="0">
                  <a:pos x="T10" y="T11"/>
                </a:cxn>
                <a:cxn ang="0">
                  <a:pos x="T12" y="T13"/>
                </a:cxn>
              </a:cxnLst>
              <a:rect l="0" t="0" r="r" b="b"/>
              <a:pathLst>
                <a:path w="21" h="37">
                  <a:moveTo>
                    <a:pt x="19" y="1"/>
                  </a:moveTo>
                  <a:lnTo>
                    <a:pt x="0" y="1"/>
                  </a:lnTo>
                  <a:lnTo>
                    <a:pt x="0" y="0"/>
                  </a:lnTo>
                  <a:lnTo>
                    <a:pt x="21" y="0"/>
                  </a:lnTo>
                  <a:lnTo>
                    <a:pt x="21" y="37"/>
                  </a:lnTo>
                  <a:lnTo>
                    <a:pt x="19" y="37"/>
                  </a:lnTo>
                  <a:lnTo>
                    <a:pt x="19" y="1"/>
                  </a:lnTo>
                  <a:close/>
                </a:path>
              </a:pathLst>
            </a:custGeom>
            <a:solidFill>
              <a:srgbClr val="224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227" name="Freeform 194">
              <a:extLst>
                <a:ext uri="{FF2B5EF4-FFF2-40B4-BE49-F238E27FC236}">
                  <a16:creationId xmlns:a16="http://schemas.microsoft.com/office/drawing/2014/main" id="{6197230B-AEE0-007E-1E82-1010A71C78E9}"/>
                </a:ext>
              </a:extLst>
            </p:cNvPr>
            <p:cNvSpPr>
              <a:spLocks/>
            </p:cNvSpPr>
            <p:nvPr/>
          </p:nvSpPr>
          <p:spPr bwMode="auto">
            <a:xfrm>
              <a:off x="6810934" y="6343312"/>
              <a:ext cx="15333" cy="30500"/>
            </a:xfrm>
            <a:custGeom>
              <a:avLst/>
              <a:gdLst>
                <a:gd name="T0" fmla="*/ 19 w 21"/>
                <a:gd name="T1" fmla="*/ 1 h 37"/>
                <a:gd name="T2" fmla="*/ 0 w 21"/>
                <a:gd name="T3" fmla="*/ 1 h 37"/>
                <a:gd name="T4" fmla="*/ 0 w 21"/>
                <a:gd name="T5" fmla="*/ 0 h 37"/>
                <a:gd name="T6" fmla="*/ 21 w 21"/>
                <a:gd name="T7" fmla="*/ 0 h 37"/>
                <a:gd name="T8" fmla="*/ 21 w 21"/>
                <a:gd name="T9" fmla="*/ 37 h 37"/>
                <a:gd name="T10" fmla="*/ 19 w 21"/>
                <a:gd name="T11" fmla="*/ 37 h 37"/>
                <a:gd name="T12" fmla="*/ 19 w 21"/>
                <a:gd name="T13" fmla="*/ 1 h 37"/>
              </a:gdLst>
              <a:ahLst/>
              <a:cxnLst>
                <a:cxn ang="0">
                  <a:pos x="T0" y="T1"/>
                </a:cxn>
                <a:cxn ang="0">
                  <a:pos x="T2" y="T3"/>
                </a:cxn>
                <a:cxn ang="0">
                  <a:pos x="T4" y="T5"/>
                </a:cxn>
                <a:cxn ang="0">
                  <a:pos x="T6" y="T7"/>
                </a:cxn>
                <a:cxn ang="0">
                  <a:pos x="T8" y="T9"/>
                </a:cxn>
                <a:cxn ang="0">
                  <a:pos x="T10" y="T11"/>
                </a:cxn>
                <a:cxn ang="0">
                  <a:pos x="T12" y="T13"/>
                </a:cxn>
              </a:cxnLst>
              <a:rect l="0" t="0" r="r" b="b"/>
              <a:pathLst>
                <a:path w="21" h="37">
                  <a:moveTo>
                    <a:pt x="19" y="1"/>
                  </a:moveTo>
                  <a:lnTo>
                    <a:pt x="0" y="1"/>
                  </a:lnTo>
                  <a:lnTo>
                    <a:pt x="0" y="0"/>
                  </a:lnTo>
                  <a:lnTo>
                    <a:pt x="21" y="0"/>
                  </a:lnTo>
                  <a:lnTo>
                    <a:pt x="21" y="37"/>
                  </a:lnTo>
                  <a:lnTo>
                    <a:pt x="19" y="37"/>
                  </a:lnTo>
                  <a:lnTo>
                    <a:pt x="19" y="1"/>
                  </a:lnTo>
                  <a:close/>
                </a:path>
              </a:pathLst>
            </a:custGeom>
            <a:solidFill>
              <a:srgbClr val="224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228" name="Freeform 195">
              <a:extLst>
                <a:ext uri="{FF2B5EF4-FFF2-40B4-BE49-F238E27FC236}">
                  <a16:creationId xmlns:a16="http://schemas.microsoft.com/office/drawing/2014/main" id="{5494BF60-17CA-1A91-492C-CAC401DD1E9E}"/>
                </a:ext>
              </a:extLst>
            </p:cNvPr>
            <p:cNvSpPr>
              <a:spLocks/>
            </p:cNvSpPr>
            <p:nvPr/>
          </p:nvSpPr>
          <p:spPr bwMode="auto">
            <a:xfrm>
              <a:off x="6787569" y="6343312"/>
              <a:ext cx="14603" cy="18135"/>
            </a:xfrm>
            <a:custGeom>
              <a:avLst/>
              <a:gdLst>
                <a:gd name="T0" fmla="*/ 19 w 20"/>
                <a:gd name="T1" fmla="*/ 1 h 22"/>
                <a:gd name="T2" fmla="*/ 0 w 20"/>
                <a:gd name="T3" fmla="*/ 1 h 22"/>
                <a:gd name="T4" fmla="*/ 0 w 20"/>
                <a:gd name="T5" fmla="*/ 0 h 22"/>
                <a:gd name="T6" fmla="*/ 20 w 20"/>
                <a:gd name="T7" fmla="*/ 0 h 22"/>
                <a:gd name="T8" fmla="*/ 20 w 20"/>
                <a:gd name="T9" fmla="*/ 22 h 22"/>
                <a:gd name="T10" fmla="*/ 19 w 20"/>
                <a:gd name="T11" fmla="*/ 22 h 22"/>
                <a:gd name="T12" fmla="*/ 19 w 20"/>
                <a:gd name="T13" fmla="*/ 1 h 22"/>
              </a:gdLst>
              <a:ahLst/>
              <a:cxnLst>
                <a:cxn ang="0">
                  <a:pos x="T0" y="T1"/>
                </a:cxn>
                <a:cxn ang="0">
                  <a:pos x="T2" y="T3"/>
                </a:cxn>
                <a:cxn ang="0">
                  <a:pos x="T4" y="T5"/>
                </a:cxn>
                <a:cxn ang="0">
                  <a:pos x="T6" y="T7"/>
                </a:cxn>
                <a:cxn ang="0">
                  <a:pos x="T8" y="T9"/>
                </a:cxn>
                <a:cxn ang="0">
                  <a:pos x="T10" y="T11"/>
                </a:cxn>
                <a:cxn ang="0">
                  <a:pos x="T12" y="T13"/>
                </a:cxn>
              </a:cxnLst>
              <a:rect l="0" t="0" r="r" b="b"/>
              <a:pathLst>
                <a:path w="20" h="22">
                  <a:moveTo>
                    <a:pt x="19" y="1"/>
                  </a:moveTo>
                  <a:lnTo>
                    <a:pt x="0" y="1"/>
                  </a:lnTo>
                  <a:lnTo>
                    <a:pt x="0" y="0"/>
                  </a:lnTo>
                  <a:lnTo>
                    <a:pt x="20" y="0"/>
                  </a:lnTo>
                  <a:lnTo>
                    <a:pt x="20" y="22"/>
                  </a:lnTo>
                  <a:lnTo>
                    <a:pt x="19" y="22"/>
                  </a:lnTo>
                  <a:lnTo>
                    <a:pt x="19" y="1"/>
                  </a:lnTo>
                  <a:close/>
                </a:path>
              </a:pathLst>
            </a:custGeom>
            <a:solidFill>
              <a:srgbClr val="224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229" name="Freeform 196">
              <a:extLst>
                <a:ext uri="{FF2B5EF4-FFF2-40B4-BE49-F238E27FC236}">
                  <a16:creationId xmlns:a16="http://schemas.microsoft.com/office/drawing/2014/main" id="{2F13BF19-707B-9962-F77E-9F4110109650}"/>
                </a:ext>
              </a:extLst>
            </p:cNvPr>
            <p:cNvSpPr>
              <a:spLocks/>
            </p:cNvSpPr>
            <p:nvPr/>
          </p:nvSpPr>
          <p:spPr bwMode="auto">
            <a:xfrm>
              <a:off x="6763474" y="6343312"/>
              <a:ext cx="15333" cy="30500"/>
            </a:xfrm>
            <a:custGeom>
              <a:avLst/>
              <a:gdLst>
                <a:gd name="T0" fmla="*/ 19 w 21"/>
                <a:gd name="T1" fmla="*/ 1 h 37"/>
                <a:gd name="T2" fmla="*/ 0 w 21"/>
                <a:gd name="T3" fmla="*/ 1 h 37"/>
                <a:gd name="T4" fmla="*/ 0 w 21"/>
                <a:gd name="T5" fmla="*/ 0 h 37"/>
                <a:gd name="T6" fmla="*/ 21 w 21"/>
                <a:gd name="T7" fmla="*/ 0 h 37"/>
                <a:gd name="T8" fmla="*/ 21 w 21"/>
                <a:gd name="T9" fmla="*/ 37 h 37"/>
                <a:gd name="T10" fmla="*/ 19 w 21"/>
                <a:gd name="T11" fmla="*/ 37 h 37"/>
                <a:gd name="T12" fmla="*/ 19 w 21"/>
                <a:gd name="T13" fmla="*/ 1 h 37"/>
              </a:gdLst>
              <a:ahLst/>
              <a:cxnLst>
                <a:cxn ang="0">
                  <a:pos x="T0" y="T1"/>
                </a:cxn>
                <a:cxn ang="0">
                  <a:pos x="T2" y="T3"/>
                </a:cxn>
                <a:cxn ang="0">
                  <a:pos x="T4" y="T5"/>
                </a:cxn>
                <a:cxn ang="0">
                  <a:pos x="T6" y="T7"/>
                </a:cxn>
                <a:cxn ang="0">
                  <a:pos x="T8" y="T9"/>
                </a:cxn>
                <a:cxn ang="0">
                  <a:pos x="T10" y="T11"/>
                </a:cxn>
                <a:cxn ang="0">
                  <a:pos x="T12" y="T13"/>
                </a:cxn>
              </a:cxnLst>
              <a:rect l="0" t="0" r="r" b="b"/>
              <a:pathLst>
                <a:path w="21" h="37">
                  <a:moveTo>
                    <a:pt x="19" y="1"/>
                  </a:moveTo>
                  <a:lnTo>
                    <a:pt x="0" y="1"/>
                  </a:lnTo>
                  <a:lnTo>
                    <a:pt x="0" y="0"/>
                  </a:lnTo>
                  <a:lnTo>
                    <a:pt x="21" y="0"/>
                  </a:lnTo>
                  <a:lnTo>
                    <a:pt x="21" y="37"/>
                  </a:lnTo>
                  <a:lnTo>
                    <a:pt x="19" y="37"/>
                  </a:lnTo>
                  <a:lnTo>
                    <a:pt x="19" y="1"/>
                  </a:lnTo>
                  <a:close/>
                </a:path>
              </a:pathLst>
            </a:custGeom>
            <a:solidFill>
              <a:srgbClr val="224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230" name="Rectangle 197">
              <a:extLst>
                <a:ext uri="{FF2B5EF4-FFF2-40B4-BE49-F238E27FC236}">
                  <a16:creationId xmlns:a16="http://schemas.microsoft.com/office/drawing/2014/main" id="{316177A0-8114-B8CD-C42F-8AE0074B5B2D}"/>
                </a:ext>
              </a:extLst>
            </p:cNvPr>
            <p:cNvSpPr>
              <a:spLocks noChangeArrowheads="1"/>
            </p:cNvSpPr>
            <p:nvPr/>
          </p:nvSpPr>
          <p:spPr bwMode="auto">
            <a:xfrm>
              <a:off x="7319851" y="6185868"/>
              <a:ext cx="13873" cy="19784"/>
            </a:xfrm>
            <a:prstGeom prst="rect">
              <a:avLst/>
            </a:prstGeom>
            <a:solidFill>
              <a:srgbClr val="2E66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231" name="Rectangle 198">
              <a:extLst>
                <a:ext uri="{FF2B5EF4-FFF2-40B4-BE49-F238E27FC236}">
                  <a16:creationId xmlns:a16="http://schemas.microsoft.com/office/drawing/2014/main" id="{E2F234DB-71B1-B206-9BD8-7B85A6887FB7}"/>
                </a:ext>
              </a:extLst>
            </p:cNvPr>
            <p:cNvSpPr>
              <a:spLocks noChangeArrowheads="1"/>
            </p:cNvSpPr>
            <p:nvPr/>
          </p:nvSpPr>
          <p:spPr bwMode="auto">
            <a:xfrm>
              <a:off x="7296486" y="6185868"/>
              <a:ext cx="13873" cy="19784"/>
            </a:xfrm>
            <a:prstGeom prst="rect">
              <a:avLst/>
            </a:prstGeom>
            <a:solidFill>
              <a:srgbClr val="2E66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232" name="Rectangle 199">
              <a:extLst>
                <a:ext uri="{FF2B5EF4-FFF2-40B4-BE49-F238E27FC236}">
                  <a16:creationId xmlns:a16="http://schemas.microsoft.com/office/drawing/2014/main" id="{2C150759-6198-BD54-95A2-761F6DDF2A93}"/>
                </a:ext>
              </a:extLst>
            </p:cNvPr>
            <p:cNvSpPr>
              <a:spLocks noChangeArrowheads="1"/>
            </p:cNvSpPr>
            <p:nvPr/>
          </p:nvSpPr>
          <p:spPr bwMode="auto">
            <a:xfrm>
              <a:off x="7270931" y="6185868"/>
              <a:ext cx="15333" cy="19784"/>
            </a:xfrm>
            <a:prstGeom prst="rect">
              <a:avLst/>
            </a:prstGeom>
            <a:solidFill>
              <a:srgbClr val="2E66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233" name="Rectangle 200">
              <a:extLst>
                <a:ext uri="{FF2B5EF4-FFF2-40B4-BE49-F238E27FC236}">
                  <a16:creationId xmlns:a16="http://schemas.microsoft.com/office/drawing/2014/main" id="{44ABB624-AD5E-6D3D-2EE7-1940B117AD03}"/>
                </a:ext>
              </a:extLst>
            </p:cNvPr>
            <p:cNvSpPr>
              <a:spLocks noChangeArrowheads="1"/>
            </p:cNvSpPr>
            <p:nvPr/>
          </p:nvSpPr>
          <p:spPr bwMode="auto">
            <a:xfrm>
              <a:off x="7247565" y="6185868"/>
              <a:ext cx="15333" cy="19784"/>
            </a:xfrm>
            <a:prstGeom prst="rect">
              <a:avLst/>
            </a:prstGeom>
            <a:solidFill>
              <a:srgbClr val="2E66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234" name="Rectangle 201">
              <a:extLst>
                <a:ext uri="{FF2B5EF4-FFF2-40B4-BE49-F238E27FC236}">
                  <a16:creationId xmlns:a16="http://schemas.microsoft.com/office/drawing/2014/main" id="{BD75036B-0B7F-E066-BCC1-B6A23001BA0B}"/>
                </a:ext>
              </a:extLst>
            </p:cNvPr>
            <p:cNvSpPr>
              <a:spLocks noChangeArrowheads="1"/>
            </p:cNvSpPr>
            <p:nvPr/>
          </p:nvSpPr>
          <p:spPr bwMode="auto">
            <a:xfrm>
              <a:off x="7223471" y="6185868"/>
              <a:ext cx="15333" cy="19784"/>
            </a:xfrm>
            <a:prstGeom prst="rect">
              <a:avLst/>
            </a:prstGeom>
            <a:solidFill>
              <a:srgbClr val="2E66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235" name="Rectangle 202">
              <a:extLst>
                <a:ext uri="{FF2B5EF4-FFF2-40B4-BE49-F238E27FC236}">
                  <a16:creationId xmlns:a16="http://schemas.microsoft.com/office/drawing/2014/main" id="{D19D5375-A959-9500-CC08-CDB34B5468EF}"/>
                </a:ext>
              </a:extLst>
            </p:cNvPr>
            <p:cNvSpPr>
              <a:spLocks noChangeArrowheads="1"/>
            </p:cNvSpPr>
            <p:nvPr/>
          </p:nvSpPr>
          <p:spPr bwMode="auto">
            <a:xfrm>
              <a:off x="7200106" y="6185868"/>
              <a:ext cx="14603" cy="19784"/>
            </a:xfrm>
            <a:prstGeom prst="rect">
              <a:avLst/>
            </a:prstGeom>
            <a:solidFill>
              <a:srgbClr val="2E66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236" name="Rectangle 203">
              <a:extLst>
                <a:ext uri="{FF2B5EF4-FFF2-40B4-BE49-F238E27FC236}">
                  <a16:creationId xmlns:a16="http://schemas.microsoft.com/office/drawing/2014/main" id="{01A771A4-CBC0-EDC8-6EF3-AB17246BDB8E}"/>
                </a:ext>
              </a:extLst>
            </p:cNvPr>
            <p:cNvSpPr>
              <a:spLocks noChangeArrowheads="1"/>
            </p:cNvSpPr>
            <p:nvPr/>
          </p:nvSpPr>
          <p:spPr bwMode="auto">
            <a:xfrm>
              <a:off x="7176011" y="6185868"/>
              <a:ext cx="15333" cy="19784"/>
            </a:xfrm>
            <a:prstGeom prst="rect">
              <a:avLst/>
            </a:prstGeom>
            <a:solidFill>
              <a:srgbClr val="2E66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237" name="Rectangle 204">
              <a:extLst>
                <a:ext uri="{FF2B5EF4-FFF2-40B4-BE49-F238E27FC236}">
                  <a16:creationId xmlns:a16="http://schemas.microsoft.com/office/drawing/2014/main" id="{B5C7B6AD-E805-E97B-C7E1-B10D9E373EF6}"/>
                </a:ext>
              </a:extLst>
            </p:cNvPr>
            <p:cNvSpPr>
              <a:spLocks noChangeArrowheads="1"/>
            </p:cNvSpPr>
            <p:nvPr/>
          </p:nvSpPr>
          <p:spPr bwMode="auto">
            <a:xfrm>
              <a:off x="7152646" y="6185868"/>
              <a:ext cx="14603" cy="19784"/>
            </a:xfrm>
            <a:prstGeom prst="rect">
              <a:avLst/>
            </a:prstGeom>
            <a:solidFill>
              <a:srgbClr val="2E66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238" name="Rectangle 206">
              <a:extLst>
                <a:ext uri="{FF2B5EF4-FFF2-40B4-BE49-F238E27FC236}">
                  <a16:creationId xmlns:a16="http://schemas.microsoft.com/office/drawing/2014/main" id="{A8955AC7-D676-C8B7-1AB8-31E7CCB2592B}"/>
                </a:ext>
              </a:extLst>
            </p:cNvPr>
            <p:cNvSpPr>
              <a:spLocks noChangeArrowheads="1"/>
            </p:cNvSpPr>
            <p:nvPr/>
          </p:nvSpPr>
          <p:spPr bwMode="auto">
            <a:xfrm>
              <a:off x="7128551" y="6185868"/>
              <a:ext cx="15333" cy="19784"/>
            </a:xfrm>
            <a:prstGeom prst="rect">
              <a:avLst/>
            </a:prstGeom>
            <a:solidFill>
              <a:srgbClr val="2E66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239" name="Rectangle 207">
              <a:extLst>
                <a:ext uri="{FF2B5EF4-FFF2-40B4-BE49-F238E27FC236}">
                  <a16:creationId xmlns:a16="http://schemas.microsoft.com/office/drawing/2014/main" id="{2FA8CB04-7726-114B-1088-9C94D3593C70}"/>
                </a:ext>
              </a:extLst>
            </p:cNvPr>
            <p:cNvSpPr>
              <a:spLocks noChangeArrowheads="1"/>
            </p:cNvSpPr>
            <p:nvPr/>
          </p:nvSpPr>
          <p:spPr bwMode="auto">
            <a:xfrm>
              <a:off x="7105186" y="6185868"/>
              <a:ext cx="14603" cy="19784"/>
            </a:xfrm>
            <a:prstGeom prst="rect">
              <a:avLst/>
            </a:prstGeom>
            <a:solidFill>
              <a:srgbClr val="2E66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240" name="Rectangle 208">
              <a:extLst>
                <a:ext uri="{FF2B5EF4-FFF2-40B4-BE49-F238E27FC236}">
                  <a16:creationId xmlns:a16="http://schemas.microsoft.com/office/drawing/2014/main" id="{1F474ECA-90BC-8382-AE84-3A150D824CA4}"/>
                </a:ext>
              </a:extLst>
            </p:cNvPr>
            <p:cNvSpPr>
              <a:spLocks noChangeArrowheads="1"/>
            </p:cNvSpPr>
            <p:nvPr/>
          </p:nvSpPr>
          <p:spPr bwMode="auto">
            <a:xfrm>
              <a:off x="7081091" y="6185868"/>
              <a:ext cx="15333" cy="19784"/>
            </a:xfrm>
            <a:prstGeom prst="rect">
              <a:avLst/>
            </a:prstGeom>
            <a:solidFill>
              <a:srgbClr val="2E66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241" name="Rectangle 209">
              <a:extLst>
                <a:ext uri="{FF2B5EF4-FFF2-40B4-BE49-F238E27FC236}">
                  <a16:creationId xmlns:a16="http://schemas.microsoft.com/office/drawing/2014/main" id="{12F91A4C-77CE-A4AD-5512-317B58B36306}"/>
                </a:ext>
              </a:extLst>
            </p:cNvPr>
            <p:cNvSpPr>
              <a:spLocks noChangeArrowheads="1"/>
            </p:cNvSpPr>
            <p:nvPr/>
          </p:nvSpPr>
          <p:spPr bwMode="auto">
            <a:xfrm>
              <a:off x="7057726" y="6185868"/>
              <a:ext cx="14603" cy="19784"/>
            </a:xfrm>
            <a:prstGeom prst="rect">
              <a:avLst/>
            </a:prstGeom>
            <a:solidFill>
              <a:srgbClr val="2E66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242" name="Rectangle 210">
              <a:extLst>
                <a:ext uri="{FF2B5EF4-FFF2-40B4-BE49-F238E27FC236}">
                  <a16:creationId xmlns:a16="http://schemas.microsoft.com/office/drawing/2014/main" id="{36CD5EE2-6B1D-F1E3-4B1C-0B81C8FA4097}"/>
                </a:ext>
              </a:extLst>
            </p:cNvPr>
            <p:cNvSpPr>
              <a:spLocks noChangeArrowheads="1"/>
            </p:cNvSpPr>
            <p:nvPr/>
          </p:nvSpPr>
          <p:spPr bwMode="auto">
            <a:xfrm>
              <a:off x="6915346" y="6185868"/>
              <a:ext cx="14603" cy="19784"/>
            </a:xfrm>
            <a:prstGeom prst="rect">
              <a:avLst/>
            </a:prstGeom>
            <a:solidFill>
              <a:srgbClr val="2E66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243" name="Rectangle 211">
              <a:extLst>
                <a:ext uri="{FF2B5EF4-FFF2-40B4-BE49-F238E27FC236}">
                  <a16:creationId xmlns:a16="http://schemas.microsoft.com/office/drawing/2014/main" id="{B872EC1C-6D5A-84C1-25EC-6B6574B8CCD3}"/>
                </a:ext>
              </a:extLst>
            </p:cNvPr>
            <p:cNvSpPr>
              <a:spLocks noChangeArrowheads="1"/>
            </p:cNvSpPr>
            <p:nvPr/>
          </p:nvSpPr>
          <p:spPr bwMode="auto">
            <a:xfrm>
              <a:off x="6891251" y="6185868"/>
              <a:ext cx="15333" cy="19784"/>
            </a:xfrm>
            <a:prstGeom prst="rect">
              <a:avLst/>
            </a:prstGeom>
            <a:solidFill>
              <a:srgbClr val="2E66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244" name="Rectangle 212">
              <a:extLst>
                <a:ext uri="{FF2B5EF4-FFF2-40B4-BE49-F238E27FC236}">
                  <a16:creationId xmlns:a16="http://schemas.microsoft.com/office/drawing/2014/main" id="{C9283252-D248-116C-49FA-F6CCEF0F699C}"/>
                </a:ext>
              </a:extLst>
            </p:cNvPr>
            <p:cNvSpPr>
              <a:spLocks noChangeArrowheads="1"/>
            </p:cNvSpPr>
            <p:nvPr/>
          </p:nvSpPr>
          <p:spPr bwMode="auto">
            <a:xfrm>
              <a:off x="6867156" y="6185868"/>
              <a:ext cx="13873" cy="19784"/>
            </a:xfrm>
            <a:prstGeom prst="rect">
              <a:avLst/>
            </a:prstGeom>
            <a:solidFill>
              <a:srgbClr val="2E66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245" name="Rectangle 213">
              <a:extLst>
                <a:ext uri="{FF2B5EF4-FFF2-40B4-BE49-F238E27FC236}">
                  <a16:creationId xmlns:a16="http://schemas.microsoft.com/office/drawing/2014/main" id="{6E7A4A69-83FA-02EA-2DD7-2938B0FD83E7}"/>
                </a:ext>
              </a:extLst>
            </p:cNvPr>
            <p:cNvSpPr>
              <a:spLocks noChangeArrowheads="1"/>
            </p:cNvSpPr>
            <p:nvPr/>
          </p:nvSpPr>
          <p:spPr bwMode="auto">
            <a:xfrm>
              <a:off x="6843791" y="6185868"/>
              <a:ext cx="13873" cy="19784"/>
            </a:xfrm>
            <a:prstGeom prst="rect">
              <a:avLst/>
            </a:prstGeom>
            <a:solidFill>
              <a:srgbClr val="2E66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246" name="Freeform 214">
              <a:extLst>
                <a:ext uri="{FF2B5EF4-FFF2-40B4-BE49-F238E27FC236}">
                  <a16:creationId xmlns:a16="http://schemas.microsoft.com/office/drawing/2014/main" id="{A642795D-A3D3-B3DB-121E-704ACBACD601}"/>
                </a:ext>
              </a:extLst>
            </p:cNvPr>
            <p:cNvSpPr>
              <a:spLocks/>
            </p:cNvSpPr>
            <p:nvPr/>
          </p:nvSpPr>
          <p:spPr bwMode="auto">
            <a:xfrm>
              <a:off x="7247565" y="6185868"/>
              <a:ext cx="15333" cy="19784"/>
            </a:xfrm>
            <a:custGeom>
              <a:avLst/>
              <a:gdLst>
                <a:gd name="T0" fmla="*/ 19 w 21"/>
                <a:gd name="T1" fmla="*/ 3 h 24"/>
                <a:gd name="T2" fmla="*/ 0 w 21"/>
                <a:gd name="T3" fmla="*/ 3 h 24"/>
                <a:gd name="T4" fmla="*/ 0 w 21"/>
                <a:gd name="T5" fmla="*/ 0 h 24"/>
                <a:gd name="T6" fmla="*/ 21 w 21"/>
                <a:gd name="T7" fmla="*/ 0 h 24"/>
                <a:gd name="T8" fmla="*/ 21 w 21"/>
                <a:gd name="T9" fmla="*/ 24 h 24"/>
                <a:gd name="T10" fmla="*/ 19 w 21"/>
                <a:gd name="T11" fmla="*/ 24 h 24"/>
                <a:gd name="T12" fmla="*/ 19 w 21"/>
                <a:gd name="T13" fmla="*/ 3 h 24"/>
              </a:gdLst>
              <a:ahLst/>
              <a:cxnLst>
                <a:cxn ang="0">
                  <a:pos x="T0" y="T1"/>
                </a:cxn>
                <a:cxn ang="0">
                  <a:pos x="T2" y="T3"/>
                </a:cxn>
                <a:cxn ang="0">
                  <a:pos x="T4" y="T5"/>
                </a:cxn>
                <a:cxn ang="0">
                  <a:pos x="T6" y="T7"/>
                </a:cxn>
                <a:cxn ang="0">
                  <a:pos x="T8" y="T9"/>
                </a:cxn>
                <a:cxn ang="0">
                  <a:pos x="T10" y="T11"/>
                </a:cxn>
                <a:cxn ang="0">
                  <a:pos x="T12" y="T13"/>
                </a:cxn>
              </a:cxnLst>
              <a:rect l="0" t="0" r="r" b="b"/>
              <a:pathLst>
                <a:path w="21" h="24">
                  <a:moveTo>
                    <a:pt x="19" y="3"/>
                  </a:moveTo>
                  <a:lnTo>
                    <a:pt x="0" y="3"/>
                  </a:lnTo>
                  <a:lnTo>
                    <a:pt x="0" y="0"/>
                  </a:lnTo>
                  <a:lnTo>
                    <a:pt x="21" y="0"/>
                  </a:lnTo>
                  <a:lnTo>
                    <a:pt x="21" y="24"/>
                  </a:lnTo>
                  <a:lnTo>
                    <a:pt x="19" y="24"/>
                  </a:lnTo>
                  <a:lnTo>
                    <a:pt x="19" y="3"/>
                  </a:lnTo>
                  <a:close/>
                </a:path>
              </a:pathLst>
            </a:custGeom>
            <a:solidFill>
              <a:srgbClr val="224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247" name="Freeform 215">
              <a:extLst>
                <a:ext uri="{FF2B5EF4-FFF2-40B4-BE49-F238E27FC236}">
                  <a16:creationId xmlns:a16="http://schemas.microsoft.com/office/drawing/2014/main" id="{72839157-D52C-DC16-0C80-C62F9F6B5E89}"/>
                </a:ext>
              </a:extLst>
            </p:cNvPr>
            <p:cNvSpPr>
              <a:spLocks/>
            </p:cNvSpPr>
            <p:nvPr/>
          </p:nvSpPr>
          <p:spPr bwMode="auto">
            <a:xfrm>
              <a:off x="7200106" y="6185868"/>
              <a:ext cx="14603" cy="19784"/>
            </a:xfrm>
            <a:custGeom>
              <a:avLst/>
              <a:gdLst>
                <a:gd name="T0" fmla="*/ 19 w 20"/>
                <a:gd name="T1" fmla="*/ 3 h 24"/>
                <a:gd name="T2" fmla="*/ 0 w 20"/>
                <a:gd name="T3" fmla="*/ 3 h 24"/>
                <a:gd name="T4" fmla="*/ 0 w 20"/>
                <a:gd name="T5" fmla="*/ 0 h 24"/>
                <a:gd name="T6" fmla="*/ 20 w 20"/>
                <a:gd name="T7" fmla="*/ 0 h 24"/>
                <a:gd name="T8" fmla="*/ 20 w 20"/>
                <a:gd name="T9" fmla="*/ 24 h 24"/>
                <a:gd name="T10" fmla="*/ 19 w 20"/>
                <a:gd name="T11" fmla="*/ 24 h 24"/>
                <a:gd name="T12" fmla="*/ 19 w 20"/>
                <a:gd name="T13" fmla="*/ 3 h 24"/>
              </a:gdLst>
              <a:ahLst/>
              <a:cxnLst>
                <a:cxn ang="0">
                  <a:pos x="T0" y="T1"/>
                </a:cxn>
                <a:cxn ang="0">
                  <a:pos x="T2" y="T3"/>
                </a:cxn>
                <a:cxn ang="0">
                  <a:pos x="T4" y="T5"/>
                </a:cxn>
                <a:cxn ang="0">
                  <a:pos x="T6" y="T7"/>
                </a:cxn>
                <a:cxn ang="0">
                  <a:pos x="T8" y="T9"/>
                </a:cxn>
                <a:cxn ang="0">
                  <a:pos x="T10" y="T11"/>
                </a:cxn>
                <a:cxn ang="0">
                  <a:pos x="T12" y="T13"/>
                </a:cxn>
              </a:cxnLst>
              <a:rect l="0" t="0" r="r" b="b"/>
              <a:pathLst>
                <a:path w="20" h="24">
                  <a:moveTo>
                    <a:pt x="19" y="3"/>
                  </a:moveTo>
                  <a:lnTo>
                    <a:pt x="0" y="3"/>
                  </a:lnTo>
                  <a:lnTo>
                    <a:pt x="0" y="0"/>
                  </a:lnTo>
                  <a:lnTo>
                    <a:pt x="20" y="0"/>
                  </a:lnTo>
                  <a:lnTo>
                    <a:pt x="20" y="24"/>
                  </a:lnTo>
                  <a:lnTo>
                    <a:pt x="19" y="24"/>
                  </a:lnTo>
                  <a:lnTo>
                    <a:pt x="19" y="3"/>
                  </a:lnTo>
                  <a:close/>
                </a:path>
              </a:pathLst>
            </a:custGeom>
            <a:solidFill>
              <a:srgbClr val="224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248" name="Freeform 216">
              <a:extLst>
                <a:ext uri="{FF2B5EF4-FFF2-40B4-BE49-F238E27FC236}">
                  <a16:creationId xmlns:a16="http://schemas.microsoft.com/office/drawing/2014/main" id="{EA1E7222-AA1E-5772-FF7F-E4BD092D9E7F}"/>
                </a:ext>
              </a:extLst>
            </p:cNvPr>
            <p:cNvSpPr>
              <a:spLocks/>
            </p:cNvSpPr>
            <p:nvPr/>
          </p:nvSpPr>
          <p:spPr bwMode="auto">
            <a:xfrm>
              <a:off x="7176011" y="6185868"/>
              <a:ext cx="15333" cy="19784"/>
            </a:xfrm>
            <a:custGeom>
              <a:avLst/>
              <a:gdLst>
                <a:gd name="T0" fmla="*/ 19 w 21"/>
                <a:gd name="T1" fmla="*/ 3 h 24"/>
                <a:gd name="T2" fmla="*/ 0 w 21"/>
                <a:gd name="T3" fmla="*/ 3 h 24"/>
                <a:gd name="T4" fmla="*/ 0 w 21"/>
                <a:gd name="T5" fmla="*/ 0 h 24"/>
                <a:gd name="T6" fmla="*/ 21 w 21"/>
                <a:gd name="T7" fmla="*/ 0 h 24"/>
                <a:gd name="T8" fmla="*/ 21 w 21"/>
                <a:gd name="T9" fmla="*/ 24 h 24"/>
                <a:gd name="T10" fmla="*/ 19 w 21"/>
                <a:gd name="T11" fmla="*/ 24 h 24"/>
                <a:gd name="T12" fmla="*/ 19 w 21"/>
                <a:gd name="T13" fmla="*/ 3 h 24"/>
              </a:gdLst>
              <a:ahLst/>
              <a:cxnLst>
                <a:cxn ang="0">
                  <a:pos x="T0" y="T1"/>
                </a:cxn>
                <a:cxn ang="0">
                  <a:pos x="T2" y="T3"/>
                </a:cxn>
                <a:cxn ang="0">
                  <a:pos x="T4" y="T5"/>
                </a:cxn>
                <a:cxn ang="0">
                  <a:pos x="T6" y="T7"/>
                </a:cxn>
                <a:cxn ang="0">
                  <a:pos x="T8" y="T9"/>
                </a:cxn>
                <a:cxn ang="0">
                  <a:pos x="T10" y="T11"/>
                </a:cxn>
                <a:cxn ang="0">
                  <a:pos x="T12" y="T13"/>
                </a:cxn>
              </a:cxnLst>
              <a:rect l="0" t="0" r="r" b="b"/>
              <a:pathLst>
                <a:path w="21" h="24">
                  <a:moveTo>
                    <a:pt x="19" y="3"/>
                  </a:moveTo>
                  <a:lnTo>
                    <a:pt x="0" y="3"/>
                  </a:lnTo>
                  <a:lnTo>
                    <a:pt x="0" y="0"/>
                  </a:lnTo>
                  <a:lnTo>
                    <a:pt x="21" y="0"/>
                  </a:lnTo>
                  <a:lnTo>
                    <a:pt x="21" y="24"/>
                  </a:lnTo>
                  <a:lnTo>
                    <a:pt x="19" y="24"/>
                  </a:lnTo>
                  <a:lnTo>
                    <a:pt x="19" y="3"/>
                  </a:lnTo>
                  <a:close/>
                </a:path>
              </a:pathLst>
            </a:custGeom>
            <a:solidFill>
              <a:srgbClr val="224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249" name="Freeform 217">
              <a:extLst>
                <a:ext uri="{FF2B5EF4-FFF2-40B4-BE49-F238E27FC236}">
                  <a16:creationId xmlns:a16="http://schemas.microsoft.com/office/drawing/2014/main" id="{82B2BAF5-64A7-03B5-67EA-86C0D204A291}"/>
                </a:ext>
              </a:extLst>
            </p:cNvPr>
            <p:cNvSpPr>
              <a:spLocks/>
            </p:cNvSpPr>
            <p:nvPr/>
          </p:nvSpPr>
          <p:spPr bwMode="auto">
            <a:xfrm>
              <a:off x="7152646" y="6185868"/>
              <a:ext cx="14603" cy="19784"/>
            </a:xfrm>
            <a:custGeom>
              <a:avLst/>
              <a:gdLst>
                <a:gd name="T0" fmla="*/ 19 w 20"/>
                <a:gd name="T1" fmla="*/ 3 h 24"/>
                <a:gd name="T2" fmla="*/ 0 w 20"/>
                <a:gd name="T3" fmla="*/ 3 h 24"/>
                <a:gd name="T4" fmla="*/ 0 w 20"/>
                <a:gd name="T5" fmla="*/ 0 h 24"/>
                <a:gd name="T6" fmla="*/ 20 w 20"/>
                <a:gd name="T7" fmla="*/ 0 h 24"/>
                <a:gd name="T8" fmla="*/ 20 w 20"/>
                <a:gd name="T9" fmla="*/ 24 h 24"/>
                <a:gd name="T10" fmla="*/ 19 w 20"/>
                <a:gd name="T11" fmla="*/ 24 h 24"/>
                <a:gd name="T12" fmla="*/ 19 w 20"/>
                <a:gd name="T13" fmla="*/ 3 h 24"/>
              </a:gdLst>
              <a:ahLst/>
              <a:cxnLst>
                <a:cxn ang="0">
                  <a:pos x="T0" y="T1"/>
                </a:cxn>
                <a:cxn ang="0">
                  <a:pos x="T2" y="T3"/>
                </a:cxn>
                <a:cxn ang="0">
                  <a:pos x="T4" y="T5"/>
                </a:cxn>
                <a:cxn ang="0">
                  <a:pos x="T6" y="T7"/>
                </a:cxn>
                <a:cxn ang="0">
                  <a:pos x="T8" y="T9"/>
                </a:cxn>
                <a:cxn ang="0">
                  <a:pos x="T10" y="T11"/>
                </a:cxn>
                <a:cxn ang="0">
                  <a:pos x="T12" y="T13"/>
                </a:cxn>
              </a:cxnLst>
              <a:rect l="0" t="0" r="r" b="b"/>
              <a:pathLst>
                <a:path w="20" h="24">
                  <a:moveTo>
                    <a:pt x="19" y="3"/>
                  </a:moveTo>
                  <a:lnTo>
                    <a:pt x="0" y="3"/>
                  </a:lnTo>
                  <a:lnTo>
                    <a:pt x="0" y="0"/>
                  </a:lnTo>
                  <a:lnTo>
                    <a:pt x="20" y="0"/>
                  </a:lnTo>
                  <a:lnTo>
                    <a:pt x="20" y="24"/>
                  </a:lnTo>
                  <a:lnTo>
                    <a:pt x="19" y="24"/>
                  </a:lnTo>
                  <a:lnTo>
                    <a:pt x="19" y="3"/>
                  </a:lnTo>
                  <a:close/>
                </a:path>
              </a:pathLst>
            </a:custGeom>
            <a:solidFill>
              <a:srgbClr val="224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250" name="Freeform 218">
              <a:extLst>
                <a:ext uri="{FF2B5EF4-FFF2-40B4-BE49-F238E27FC236}">
                  <a16:creationId xmlns:a16="http://schemas.microsoft.com/office/drawing/2014/main" id="{A289C26C-F5EC-FFA0-5111-C24C7EB4DBA4}"/>
                </a:ext>
              </a:extLst>
            </p:cNvPr>
            <p:cNvSpPr>
              <a:spLocks/>
            </p:cNvSpPr>
            <p:nvPr/>
          </p:nvSpPr>
          <p:spPr bwMode="auto">
            <a:xfrm>
              <a:off x="7319851" y="6185868"/>
              <a:ext cx="13873" cy="19784"/>
            </a:xfrm>
            <a:custGeom>
              <a:avLst/>
              <a:gdLst>
                <a:gd name="T0" fmla="*/ 17 w 19"/>
                <a:gd name="T1" fmla="*/ 3 h 24"/>
                <a:gd name="T2" fmla="*/ 0 w 19"/>
                <a:gd name="T3" fmla="*/ 3 h 24"/>
                <a:gd name="T4" fmla="*/ 0 w 19"/>
                <a:gd name="T5" fmla="*/ 0 h 24"/>
                <a:gd name="T6" fmla="*/ 19 w 19"/>
                <a:gd name="T7" fmla="*/ 0 h 24"/>
                <a:gd name="T8" fmla="*/ 19 w 19"/>
                <a:gd name="T9" fmla="*/ 24 h 24"/>
                <a:gd name="T10" fmla="*/ 17 w 19"/>
                <a:gd name="T11" fmla="*/ 24 h 24"/>
                <a:gd name="T12" fmla="*/ 17 w 19"/>
                <a:gd name="T13" fmla="*/ 3 h 24"/>
              </a:gdLst>
              <a:ahLst/>
              <a:cxnLst>
                <a:cxn ang="0">
                  <a:pos x="T0" y="T1"/>
                </a:cxn>
                <a:cxn ang="0">
                  <a:pos x="T2" y="T3"/>
                </a:cxn>
                <a:cxn ang="0">
                  <a:pos x="T4" y="T5"/>
                </a:cxn>
                <a:cxn ang="0">
                  <a:pos x="T6" y="T7"/>
                </a:cxn>
                <a:cxn ang="0">
                  <a:pos x="T8" y="T9"/>
                </a:cxn>
                <a:cxn ang="0">
                  <a:pos x="T10" y="T11"/>
                </a:cxn>
                <a:cxn ang="0">
                  <a:pos x="T12" y="T13"/>
                </a:cxn>
              </a:cxnLst>
              <a:rect l="0" t="0" r="r" b="b"/>
              <a:pathLst>
                <a:path w="19" h="24">
                  <a:moveTo>
                    <a:pt x="17" y="3"/>
                  </a:moveTo>
                  <a:lnTo>
                    <a:pt x="0" y="3"/>
                  </a:lnTo>
                  <a:lnTo>
                    <a:pt x="0" y="0"/>
                  </a:lnTo>
                  <a:lnTo>
                    <a:pt x="19" y="0"/>
                  </a:lnTo>
                  <a:lnTo>
                    <a:pt x="19" y="24"/>
                  </a:lnTo>
                  <a:lnTo>
                    <a:pt x="17" y="24"/>
                  </a:lnTo>
                  <a:lnTo>
                    <a:pt x="17" y="3"/>
                  </a:lnTo>
                  <a:close/>
                </a:path>
              </a:pathLst>
            </a:custGeom>
            <a:solidFill>
              <a:srgbClr val="224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251" name="Freeform 219">
              <a:extLst>
                <a:ext uri="{FF2B5EF4-FFF2-40B4-BE49-F238E27FC236}">
                  <a16:creationId xmlns:a16="http://schemas.microsoft.com/office/drawing/2014/main" id="{A599F928-8675-0CB8-9A3F-3E90BE6546E4}"/>
                </a:ext>
              </a:extLst>
            </p:cNvPr>
            <p:cNvSpPr>
              <a:spLocks/>
            </p:cNvSpPr>
            <p:nvPr/>
          </p:nvSpPr>
          <p:spPr bwMode="auto">
            <a:xfrm>
              <a:off x="7296486" y="6185868"/>
              <a:ext cx="13873" cy="19784"/>
            </a:xfrm>
            <a:custGeom>
              <a:avLst/>
              <a:gdLst>
                <a:gd name="T0" fmla="*/ 17 w 19"/>
                <a:gd name="T1" fmla="*/ 3 h 24"/>
                <a:gd name="T2" fmla="*/ 0 w 19"/>
                <a:gd name="T3" fmla="*/ 3 h 24"/>
                <a:gd name="T4" fmla="*/ 0 w 19"/>
                <a:gd name="T5" fmla="*/ 0 h 24"/>
                <a:gd name="T6" fmla="*/ 19 w 19"/>
                <a:gd name="T7" fmla="*/ 0 h 24"/>
                <a:gd name="T8" fmla="*/ 19 w 19"/>
                <a:gd name="T9" fmla="*/ 24 h 24"/>
                <a:gd name="T10" fmla="*/ 17 w 19"/>
                <a:gd name="T11" fmla="*/ 24 h 24"/>
                <a:gd name="T12" fmla="*/ 17 w 19"/>
                <a:gd name="T13" fmla="*/ 3 h 24"/>
              </a:gdLst>
              <a:ahLst/>
              <a:cxnLst>
                <a:cxn ang="0">
                  <a:pos x="T0" y="T1"/>
                </a:cxn>
                <a:cxn ang="0">
                  <a:pos x="T2" y="T3"/>
                </a:cxn>
                <a:cxn ang="0">
                  <a:pos x="T4" y="T5"/>
                </a:cxn>
                <a:cxn ang="0">
                  <a:pos x="T6" y="T7"/>
                </a:cxn>
                <a:cxn ang="0">
                  <a:pos x="T8" y="T9"/>
                </a:cxn>
                <a:cxn ang="0">
                  <a:pos x="T10" y="T11"/>
                </a:cxn>
                <a:cxn ang="0">
                  <a:pos x="T12" y="T13"/>
                </a:cxn>
              </a:cxnLst>
              <a:rect l="0" t="0" r="r" b="b"/>
              <a:pathLst>
                <a:path w="19" h="24">
                  <a:moveTo>
                    <a:pt x="17" y="3"/>
                  </a:moveTo>
                  <a:lnTo>
                    <a:pt x="0" y="3"/>
                  </a:lnTo>
                  <a:lnTo>
                    <a:pt x="0" y="0"/>
                  </a:lnTo>
                  <a:lnTo>
                    <a:pt x="19" y="0"/>
                  </a:lnTo>
                  <a:lnTo>
                    <a:pt x="19" y="24"/>
                  </a:lnTo>
                  <a:lnTo>
                    <a:pt x="17" y="24"/>
                  </a:lnTo>
                  <a:lnTo>
                    <a:pt x="17" y="3"/>
                  </a:lnTo>
                  <a:close/>
                </a:path>
              </a:pathLst>
            </a:custGeom>
            <a:solidFill>
              <a:srgbClr val="224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252" name="Freeform 220">
              <a:extLst>
                <a:ext uri="{FF2B5EF4-FFF2-40B4-BE49-F238E27FC236}">
                  <a16:creationId xmlns:a16="http://schemas.microsoft.com/office/drawing/2014/main" id="{A0D0770C-A28D-9CEC-D9D6-E7C7DA29F4D2}"/>
                </a:ext>
              </a:extLst>
            </p:cNvPr>
            <p:cNvSpPr>
              <a:spLocks/>
            </p:cNvSpPr>
            <p:nvPr/>
          </p:nvSpPr>
          <p:spPr bwMode="auto">
            <a:xfrm>
              <a:off x="7270931" y="6185868"/>
              <a:ext cx="15333" cy="19784"/>
            </a:xfrm>
            <a:custGeom>
              <a:avLst/>
              <a:gdLst>
                <a:gd name="T0" fmla="*/ 19 w 21"/>
                <a:gd name="T1" fmla="*/ 3 h 24"/>
                <a:gd name="T2" fmla="*/ 0 w 21"/>
                <a:gd name="T3" fmla="*/ 3 h 24"/>
                <a:gd name="T4" fmla="*/ 0 w 21"/>
                <a:gd name="T5" fmla="*/ 0 h 24"/>
                <a:gd name="T6" fmla="*/ 21 w 21"/>
                <a:gd name="T7" fmla="*/ 0 h 24"/>
                <a:gd name="T8" fmla="*/ 21 w 21"/>
                <a:gd name="T9" fmla="*/ 24 h 24"/>
                <a:gd name="T10" fmla="*/ 19 w 21"/>
                <a:gd name="T11" fmla="*/ 24 h 24"/>
                <a:gd name="T12" fmla="*/ 19 w 21"/>
                <a:gd name="T13" fmla="*/ 3 h 24"/>
              </a:gdLst>
              <a:ahLst/>
              <a:cxnLst>
                <a:cxn ang="0">
                  <a:pos x="T0" y="T1"/>
                </a:cxn>
                <a:cxn ang="0">
                  <a:pos x="T2" y="T3"/>
                </a:cxn>
                <a:cxn ang="0">
                  <a:pos x="T4" y="T5"/>
                </a:cxn>
                <a:cxn ang="0">
                  <a:pos x="T6" y="T7"/>
                </a:cxn>
                <a:cxn ang="0">
                  <a:pos x="T8" y="T9"/>
                </a:cxn>
                <a:cxn ang="0">
                  <a:pos x="T10" y="T11"/>
                </a:cxn>
                <a:cxn ang="0">
                  <a:pos x="T12" y="T13"/>
                </a:cxn>
              </a:cxnLst>
              <a:rect l="0" t="0" r="r" b="b"/>
              <a:pathLst>
                <a:path w="21" h="24">
                  <a:moveTo>
                    <a:pt x="19" y="3"/>
                  </a:moveTo>
                  <a:lnTo>
                    <a:pt x="0" y="3"/>
                  </a:lnTo>
                  <a:lnTo>
                    <a:pt x="0" y="0"/>
                  </a:lnTo>
                  <a:lnTo>
                    <a:pt x="21" y="0"/>
                  </a:lnTo>
                  <a:lnTo>
                    <a:pt x="21" y="24"/>
                  </a:lnTo>
                  <a:lnTo>
                    <a:pt x="19" y="24"/>
                  </a:lnTo>
                  <a:lnTo>
                    <a:pt x="19" y="3"/>
                  </a:lnTo>
                  <a:close/>
                </a:path>
              </a:pathLst>
            </a:custGeom>
            <a:solidFill>
              <a:srgbClr val="224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253" name="Freeform 221">
              <a:extLst>
                <a:ext uri="{FF2B5EF4-FFF2-40B4-BE49-F238E27FC236}">
                  <a16:creationId xmlns:a16="http://schemas.microsoft.com/office/drawing/2014/main" id="{6FC5E9A5-04BB-A695-3936-7B63BDDC2DC7}"/>
                </a:ext>
              </a:extLst>
            </p:cNvPr>
            <p:cNvSpPr>
              <a:spLocks/>
            </p:cNvSpPr>
            <p:nvPr/>
          </p:nvSpPr>
          <p:spPr bwMode="auto">
            <a:xfrm>
              <a:off x="7223471" y="6185868"/>
              <a:ext cx="15333" cy="19784"/>
            </a:xfrm>
            <a:custGeom>
              <a:avLst/>
              <a:gdLst>
                <a:gd name="T0" fmla="*/ 19 w 21"/>
                <a:gd name="T1" fmla="*/ 3 h 24"/>
                <a:gd name="T2" fmla="*/ 0 w 21"/>
                <a:gd name="T3" fmla="*/ 3 h 24"/>
                <a:gd name="T4" fmla="*/ 0 w 21"/>
                <a:gd name="T5" fmla="*/ 0 h 24"/>
                <a:gd name="T6" fmla="*/ 21 w 21"/>
                <a:gd name="T7" fmla="*/ 0 h 24"/>
                <a:gd name="T8" fmla="*/ 21 w 21"/>
                <a:gd name="T9" fmla="*/ 24 h 24"/>
                <a:gd name="T10" fmla="*/ 19 w 21"/>
                <a:gd name="T11" fmla="*/ 24 h 24"/>
                <a:gd name="T12" fmla="*/ 19 w 21"/>
                <a:gd name="T13" fmla="*/ 3 h 24"/>
              </a:gdLst>
              <a:ahLst/>
              <a:cxnLst>
                <a:cxn ang="0">
                  <a:pos x="T0" y="T1"/>
                </a:cxn>
                <a:cxn ang="0">
                  <a:pos x="T2" y="T3"/>
                </a:cxn>
                <a:cxn ang="0">
                  <a:pos x="T4" y="T5"/>
                </a:cxn>
                <a:cxn ang="0">
                  <a:pos x="T6" y="T7"/>
                </a:cxn>
                <a:cxn ang="0">
                  <a:pos x="T8" y="T9"/>
                </a:cxn>
                <a:cxn ang="0">
                  <a:pos x="T10" y="T11"/>
                </a:cxn>
                <a:cxn ang="0">
                  <a:pos x="T12" y="T13"/>
                </a:cxn>
              </a:cxnLst>
              <a:rect l="0" t="0" r="r" b="b"/>
              <a:pathLst>
                <a:path w="21" h="24">
                  <a:moveTo>
                    <a:pt x="19" y="3"/>
                  </a:moveTo>
                  <a:lnTo>
                    <a:pt x="0" y="3"/>
                  </a:lnTo>
                  <a:lnTo>
                    <a:pt x="0" y="0"/>
                  </a:lnTo>
                  <a:lnTo>
                    <a:pt x="21" y="0"/>
                  </a:lnTo>
                  <a:lnTo>
                    <a:pt x="21" y="24"/>
                  </a:lnTo>
                  <a:lnTo>
                    <a:pt x="19" y="24"/>
                  </a:lnTo>
                  <a:lnTo>
                    <a:pt x="19" y="3"/>
                  </a:lnTo>
                  <a:close/>
                </a:path>
              </a:pathLst>
            </a:custGeom>
            <a:solidFill>
              <a:srgbClr val="224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254" name="Freeform 222">
              <a:extLst>
                <a:ext uri="{FF2B5EF4-FFF2-40B4-BE49-F238E27FC236}">
                  <a16:creationId xmlns:a16="http://schemas.microsoft.com/office/drawing/2014/main" id="{94A7B0C6-0642-11EC-8A6F-C5CA9150CAC8}"/>
                </a:ext>
              </a:extLst>
            </p:cNvPr>
            <p:cNvSpPr>
              <a:spLocks/>
            </p:cNvSpPr>
            <p:nvPr/>
          </p:nvSpPr>
          <p:spPr bwMode="auto">
            <a:xfrm>
              <a:off x="6891251" y="6185868"/>
              <a:ext cx="15333" cy="19784"/>
            </a:xfrm>
            <a:custGeom>
              <a:avLst/>
              <a:gdLst>
                <a:gd name="T0" fmla="*/ 17 w 21"/>
                <a:gd name="T1" fmla="*/ 3 h 24"/>
                <a:gd name="T2" fmla="*/ 0 w 21"/>
                <a:gd name="T3" fmla="*/ 3 h 24"/>
                <a:gd name="T4" fmla="*/ 0 w 21"/>
                <a:gd name="T5" fmla="*/ 0 h 24"/>
                <a:gd name="T6" fmla="*/ 21 w 21"/>
                <a:gd name="T7" fmla="*/ 0 h 24"/>
                <a:gd name="T8" fmla="*/ 21 w 21"/>
                <a:gd name="T9" fmla="*/ 24 h 24"/>
                <a:gd name="T10" fmla="*/ 17 w 21"/>
                <a:gd name="T11" fmla="*/ 24 h 24"/>
                <a:gd name="T12" fmla="*/ 17 w 21"/>
                <a:gd name="T13" fmla="*/ 3 h 24"/>
              </a:gdLst>
              <a:ahLst/>
              <a:cxnLst>
                <a:cxn ang="0">
                  <a:pos x="T0" y="T1"/>
                </a:cxn>
                <a:cxn ang="0">
                  <a:pos x="T2" y="T3"/>
                </a:cxn>
                <a:cxn ang="0">
                  <a:pos x="T4" y="T5"/>
                </a:cxn>
                <a:cxn ang="0">
                  <a:pos x="T6" y="T7"/>
                </a:cxn>
                <a:cxn ang="0">
                  <a:pos x="T8" y="T9"/>
                </a:cxn>
                <a:cxn ang="0">
                  <a:pos x="T10" y="T11"/>
                </a:cxn>
                <a:cxn ang="0">
                  <a:pos x="T12" y="T13"/>
                </a:cxn>
              </a:cxnLst>
              <a:rect l="0" t="0" r="r" b="b"/>
              <a:pathLst>
                <a:path w="21" h="24">
                  <a:moveTo>
                    <a:pt x="17" y="3"/>
                  </a:moveTo>
                  <a:lnTo>
                    <a:pt x="0" y="3"/>
                  </a:lnTo>
                  <a:lnTo>
                    <a:pt x="0" y="0"/>
                  </a:lnTo>
                  <a:lnTo>
                    <a:pt x="21" y="0"/>
                  </a:lnTo>
                  <a:lnTo>
                    <a:pt x="21" y="24"/>
                  </a:lnTo>
                  <a:lnTo>
                    <a:pt x="17" y="24"/>
                  </a:lnTo>
                  <a:lnTo>
                    <a:pt x="17" y="3"/>
                  </a:lnTo>
                  <a:close/>
                </a:path>
              </a:pathLst>
            </a:custGeom>
            <a:solidFill>
              <a:srgbClr val="224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255" name="Freeform 223">
              <a:extLst>
                <a:ext uri="{FF2B5EF4-FFF2-40B4-BE49-F238E27FC236}">
                  <a16:creationId xmlns:a16="http://schemas.microsoft.com/office/drawing/2014/main" id="{E5FE1263-A093-40E2-3FD2-5D40203B7B55}"/>
                </a:ext>
              </a:extLst>
            </p:cNvPr>
            <p:cNvSpPr>
              <a:spLocks/>
            </p:cNvSpPr>
            <p:nvPr/>
          </p:nvSpPr>
          <p:spPr bwMode="auto">
            <a:xfrm>
              <a:off x="6867156" y="6185868"/>
              <a:ext cx="13873" cy="19784"/>
            </a:xfrm>
            <a:custGeom>
              <a:avLst/>
              <a:gdLst>
                <a:gd name="T0" fmla="*/ 18 w 19"/>
                <a:gd name="T1" fmla="*/ 3 h 24"/>
                <a:gd name="T2" fmla="*/ 0 w 19"/>
                <a:gd name="T3" fmla="*/ 3 h 24"/>
                <a:gd name="T4" fmla="*/ 0 w 19"/>
                <a:gd name="T5" fmla="*/ 0 h 24"/>
                <a:gd name="T6" fmla="*/ 19 w 19"/>
                <a:gd name="T7" fmla="*/ 0 h 24"/>
                <a:gd name="T8" fmla="*/ 19 w 19"/>
                <a:gd name="T9" fmla="*/ 24 h 24"/>
                <a:gd name="T10" fmla="*/ 18 w 19"/>
                <a:gd name="T11" fmla="*/ 24 h 24"/>
                <a:gd name="T12" fmla="*/ 18 w 19"/>
                <a:gd name="T13" fmla="*/ 3 h 24"/>
              </a:gdLst>
              <a:ahLst/>
              <a:cxnLst>
                <a:cxn ang="0">
                  <a:pos x="T0" y="T1"/>
                </a:cxn>
                <a:cxn ang="0">
                  <a:pos x="T2" y="T3"/>
                </a:cxn>
                <a:cxn ang="0">
                  <a:pos x="T4" y="T5"/>
                </a:cxn>
                <a:cxn ang="0">
                  <a:pos x="T6" y="T7"/>
                </a:cxn>
                <a:cxn ang="0">
                  <a:pos x="T8" y="T9"/>
                </a:cxn>
                <a:cxn ang="0">
                  <a:pos x="T10" y="T11"/>
                </a:cxn>
                <a:cxn ang="0">
                  <a:pos x="T12" y="T13"/>
                </a:cxn>
              </a:cxnLst>
              <a:rect l="0" t="0" r="r" b="b"/>
              <a:pathLst>
                <a:path w="19" h="24">
                  <a:moveTo>
                    <a:pt x="18" y="3"/>
                  </a:moveTo>
                  <a:lnTo>
                    <a:pt x="0" y="3"/>
                  </a:lnTo>
                  <a:lnTo>
                    <a:pt x="0" y="0"/>
                  </a:lnTo>
                  <a:lnTo>
                    <a:pt x="19" y="0"/>
                  </a:lnTo>
                  <a:lnTo>
                    <a:pt x="19" y="24"/>
                  </a:lnTo>
                  <a:lnTo>
                    <a:pt x="18" y="24"/>
                  </a:lnTo>
                  <a:lnTo>
                    <a:pt x="18" y="3"/>
                  </a:lnTo>
                  <a:close/>
                </a:path>
              </a:pathLst>
            </a:custGeom>
            <a:solidFill>
              <a:srgbClr val="224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256" name="Freeform 224">
              <a:extLst>
                <a:ext uri="{FF2B5EF4-FFF2-40B4-BE49-F238E27FC236}">
                  <a16:creationId xmlns:a16="http://schemas.microsoft.com/office/drawing/2014/main" id="{00D688E6-0606-34B4-F573-F37B42B8872F}"/>
                </a:ext>
              </a:extLst>
            </p:cNvPr>
            <p:cNvSpPr>
              <a:spLocks/>
            </p:cNvSpPr>
            <p:nvPr/>
          </p:nvSpPr>
          <p:spPr bwMode="auto">
            <a:xfrm>
              <a:off x="6915346" y="6185868"/>
              <a:ext cx="14603" cy="19784"/>
            </a:xfrm>
            <a:custGeom>
              <a:avLst/>
              <a:gdLst>
                <a:gd name="T0" fmla="*/ 17 w 20"/>
                <a:gd name="T1" fmla="*/ 3 h 24"/>
                <a:gd name="T2" fmla="*/ 0 w 20"/>
                <a:gd name="T3" fmla="*/ 3 h 24"/>
                <a:gd name="T4" fmla="*/ 0 w 20"/>
                <a:gd name="T5" fmla="*/ 0 h 24"/>
                <a:gd name="T6" fmla="*/ 20 w 20"/>
                <a:gd name="T7" fmla="*/ 0 h 24"/>
                <a:gd name="T8" fmla="*/ 20 w 20"/>
                <a:gd name="T9" fmla="*/ 24 h 24"/>
                <a:gd name="T10" fmla="*/ 17 w 20"/>
                <a:gd name="T11" fmla="*/ 24 h 24"/>
                <a:gd name="T12" fmla="*/ 17 w 20"/>
                <a:gd name="T13" fmla="*/ 3 h 24"/>
              </a:gdLst>
              <a:ahLst/>
              <a:cxnLst>
                <a:cxn ang="0">
                  <a:pos x="T0" y="T1"/>
                </a:cxn>
                <a:cxn ang="0">
                  <a:pos x="T2" y="T3"/>
                </a:cxn>
                <a:cxn ang="0">
                  <a:pos x="T4" y="T5"/>
                </a:cxn>
                <a:cxn ang="0">
                  <a:pos x="T6" y="T7"/>
                </a:cxn>
                <a:cxn ang="0">
                  <a:pos x="T8" y="T9"/>
                </a:cxn>
                <a:cxn ang="0">
                  <a:pos x="T10" y="T11"/>
                </a:cxn>
                <a:cxn ang="0">
                  <a:pos x="T12" y="T13"/>
                </a:cxn>
              </a:cxnLst>
              <a:rect l="0" t="0" r="r" b="b"/>
              <a:pathLst>
                <a:path w="20" h="24">
                  <a:moveTo>
                    <a:pt x="17" y="3"/>
                  </a:moveTo>
                  <a:lnTo>
                    <a:pt x="0" y="3"/>
                  </a:lnTo>
                  <a:lnTo>
                    <a:pt x="0" y="0"/>
                  </a:lnTo>
                  <a:lnTo>
                    <a:pt x="20" y="0"/>
                  </a:lnTo>
                  <a:lnTo>
                    <a:pt x="20" y="24"/>
                  </a:lnTo>
                  <a:lnTo>
                    <a:pt x="17" y="24"/>
                  </a:lnTo>
                  <a:lnTo>
                    <a:pt x="17" y="3"/>
                  </a:lnTo>
                  <a:close/>
                </a:path>
              </a:pathLst>
            </a:custGeom>
            <a:solidFill>
              <a:srgbClr val="224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257" name="Freeform 225">
              <a:extLst>
                <a:ext uri="{FF2B5EF4-FFF2-40B4-BE49-F238E27FC236}">
                  <a16:creationId xmlns:a16="http://schemas.microsoft.com/office/drawing/2014/main" id="{ADD1C328-93B6-F5CB-ADC4-4F63D126C2B1}"/>
                </a:ext>
              </a:extLst>
            </p:cNvPr>
            <p:cNvSpPr>
              <a:spLocks/>
            </p:cNvSpPr>
            <p:nvPr/>
          </p:nvSpPr>
          <p:spPr bwMode="auto">
            <a:xfrm>
              <a:off x="6843791" y="6185868"/>
              <a:ext cx="13873" cy="19784"/>
            </a:xfrm>
            <a:custGeom>
              <a:avLst/>
              <a:gdLst>
                <a:gd name="T0" fmla="*/ 17 w 19"/>
                <a:gd name="T1" fmla="*/ 3 h 24"/>
                <a:gd name="T2" fmla="*/ 0 w 19"/>
                <a:gd name="T3" fmla="*/ 3 h 24"/>
                <a:gd name="T4" fmla="*/ 0 w 19"/>
                <a:gd name="T5" fmla="*/ 0 h 24"/>
                <a:gd name="T6" fmla="*/ 19 w 19"/>
                <a:gd name="T7" fmla="*/ 0 h 24"/>
                <a:gd name="T8" fmla="*/ 19 w 19"/>
                <a:gd name="T9" fmla="*/ 24 h 24"/>
                <a:gd name="T10" fmla="*/ 17 w 19"/>
                <a:gd name="T11" fmla="*/ 24 h 24"/>
                <a:gd name="T12" fmla="*/ 17 w 19"/>
                <a:gd name="T13" fmla="*/ 3 h 24"/>
              </a:gdLst>
              <a:ahLst/>
              <a:cxnLst>
                <a:cxn ang="0">
                  <a:pos x="T0" y="T1"/>
                </a:cxn>
                <a:cxn ang="0">
                  <a:pos x="T2" y="T3"/>
                </a:cxn>
                <a:cxn ang="0">
                  <a:pos x="T4" y="T5"/>
                </a:cxn>
                <a:cxn ang="0">
                  <a:pos x="T6" y="T7"/>
                </a:cxn>
                <a:cxn ang="0">
                  <a:pos x="T8" y="T9"/>
                </a:cxn>
                <a:cxn ang="0">
                  <a:pos x="T10" y="T11"/>
                </a:cxn>
                <a:cxn ang="0">
                  <a:pos x="T12" y="T13"/>
                </a:cxn>
              </a:cxnLst>
              <a:rect l="0" t="0" r="r" b="b"/>
              <a:pathLst>
                <a:path w="19" h="24">
                  <a:moveTo>
                    <a:pt x="17" y="3"/>
                  </a:moveTo>
                  <a:lnTo>
                    <a:pt x="0" y="3"/>
                  </a:lnTo>
                  <a:lnTo>
                    <a:pt x="0" y="0"/>
                  </a:lnTo>
                  <a:lnTo>
                    <a:pt x="19" y="0"/>
                  </a:lnTo>
                  <a:lnTo>
                    <a:pt x="19" y="24"/>
                  </a:lnTo>
                  <a:lnTo>
                    <a:pt x="17" y="24"/>
                  </a:lnTo>
                  <a:lnTo>
                    <a:pt x="17" y="3"/>
                  </a:lnTo>
                  <a:close/>
                </a:path>
              </a:pathLst>
            </a:custGeom>
            <a:solidFill>
              <a:srgbClr val="224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258" name="Freeform 226">
              <a:extLst>
                <a:ext uri="{FF2B5EF4-FFF2-40B4-BE49-F238E27FC236}">
                  <a16:creationId xmlns:a16="http://schemas.microsoft.com/office/drawing/2014/main" id="{E98BEDB6-9AD2-E995-2D50-E312A484C6FF}"/>
                </a:ext>
              </a:extLst>
            </p:cNvPr>
            <p:cNvSpPr>
              <a:spLocks/>
            </p:cNvSpPr>
            <p:nvPr/>
          </p:nvSpPr>
          <p:spPr bwMode="auto">
            <a:xfrm>
              <a:off x="7057726" y="6185868"/>
              <a:ext cx="14603" cy="19784"/>
            </a:xfrm>
            <a:custGeom>
              <a:avLst/>
              <a:gdLst>
                <a:gd name="T0" fmla="*/ 17 w 20"/>
                <a:gd name="T1" fmla="*/ 3 h 24"/>
                <a:gd name="T2" fmla="*/ 0 w 20"/>
                <a:gd name="T3" fmla="*/ 3 h 24"/>
                <a:gd name="T4" fmla="*/ 0 w 20"/>
                <a:gd name="T5" fmla="*/ 0 h 24"/>
                <a:gd name="T6" fmla="*/ 20 w 20"/>
                <a:gd name="T7" fmla="*/ 0 h 24"/>
                <a:gd name="T8" fmla="*/ 20 w 20"/>
                <a:gd name="T9" fmla="*/ 24 h 24"/>
                <a:gd name="T10" fmla="*/ 17 w 20"/>
                <a:gd name="T11" fmla="*/ 24 h 24"/>
                <a:gd name="T12" fmla="*/ 17 w 20"/>
                <a:gd name="T13" fmla="*/ 3 h 24"/>
              </a:gdLst>
              <a:ahLst/>
              <a:cxnLst>
                <a:cxn ang="0">
                  <a:pos x="T0" y="T1"/>
                </a:cxn>
                <a:cxn ang="0">
                  <a:pos x="T2" y="T3"/>
                </a:cxn>
                <a:cxn ang="0">
                  <a:pos x="T4" y="T5"/>
                </a:cxn>
                <a:cxn ang="0">
                  <a:pos x="T6" y="T7"/>
                </a:cxn>
                <a:cxn ang="0">
                  <a:pos x="T8" y="T9"/>
                </a:cxn>
                <a:cxn ang="0">
                  <a:pos x="T10" y="T11"/>
                </a:cxn>
                <a:cxn ang="0">
                  <a:pos x="T12" y="T13"/>
                </a:cxn>
              </a:cxnLst>
              <a:rect l="0" t="0" r="r" b="b"/>
              <a:pathLst>
                <a:path w="20" h="24">
                  <a:moveTo>
                    <a:pt x="17" y="3"/>
                  </a:moveTo>
                  <a:lnTo>
                    <a:pt x="0" y="3"/>
                  </a:lnTo>
                  <a:lnTo>
                    <a:pt x="0" y="0"/>
                  </a:lnTo>
                  <a:lnTo>
                    <a:pt x="20" y="0"/>
                  </a:lnTo>
                  <a:lnTo>
                    <a:pt x="20" y="24"/>
                  </a:lnTo>
                  <a:lnTo>
                    <a:pt x="17" y="24"/>
                  </a:lnTo>
                  <a:lnTo>
                    <a:pt x="17" y="3"/>
                  </a:lnTo>
                  <a:close/>
                </a:path>
              </a:pathLst>
            </a:custGeom>
            <a:solidFill>
              <a:srgbClr val="224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259" name="Freeform 227">
              <a:extLst>
                <a:ext uri="{FF2B5EF4-FFF2-40B4-BE49-F238E27FC236}">
                  <a16:creationId xmlns:a16="http://schemas.microsoft.com/office/drawing/2014/main" id="{AF0E155E-BA87-A4E6-7313-F61458A79D3B}"/>
                </a:ext>
              </a:extLst>
            </p:cNvPr>
            <p:cNvSpPr>
              <a:spLocks/>
            </p:cNvSpPr>
            <p:nvPr/>
          </p:nvSpPr>
          <p:spPr bwMode="auto">
            <a:xfrm>
              <a:off x="7128551" y="6185868"/>
              <a:ext cx="15333" cy="19784"/>
            </a:xfrm>
            <a:custGeom>
              <a:avLst/>
              <a:gdLst>
                <a:gd name="T0" fmla="*/ 19 w 21"/>
                <a:gd name="T1" fmla="*/ 3 h 24"/>
                <a:gd name="T2" fmla="*/ 0 w 21"/>
                <a:gd name="T3" fmla="*/ 3 h 24"/>
                <a:gd name="T4" fmla="*/ 0 w 21"/>
                <a:gd name="T5" fmla="*/ 0 h 24"/>
                <a:gd name="T6" fmla="*/ 21 w 21"/>
                <a:gd name="T7" fmla="*/ 0 h 24"/>
                <a:gd name="T8" fmla="*/ 21 w 21"/>
                <a:gd name="T9" fmla="*/ 24 h 24"/>
                <a:gd name="T10" fmla="*/ 19 w 21"/>
                <a:gd name="T11" fmla="*/ 24 h 24"/>
                <a:gd name="T12" fmla="*/ 19 w 21"/>
                <a:gd name="T13" fmla="*/ 3 h 24"/>
              </a:gdLst>
              <a:ahLst/>
              <a:cxnLst>
                <a:cxn ang="0">
                  <a:pos x="T0" y="T1"/>
                </a:cxn>
                <a:cxn ang="0">
                  <a:pos x="T2" y="T3"/>
                </a:cxn>
                <a:cxn ang="0">
                  <a:pos x="T4" y="T5"/>
                </a:cxn>
                <a:cxn ang="0">
                  <a:pos x="T6" y="T7"/>
                </a:cxn>
                <a:cxn ang="0">
                  <a:pos x="T8" y="T9"/>
                </a:cxn>
                <a:cxn ang="0">
                  <a:pos x="T10" y="T11"/>
                </a:cxn>
                <a:cxn ang="0">
                  <a:pos x="T12" y="T13"/>
                </a:cxn>
              </a:cxnLst>
              <a:rect l="0" t="0" r="r" b="b"/>
              <a:pathLst>
                <a:path w="21" h="24">
                  <a:moveTo>
                    <a:pt x="19" y="3"/>
                  </a:moveTo>
                  <a:lnTo>
                    <a:pt x="0" y="3"/>
                  </a:lnTo>
                  <a:lnTo>
                    <a:pt x="0" y="0"/>
                  </a:lnTo>
                  <a:lnTo>
                    <a:pt x="21" y="0"/>
                  </a:lnTo>
                  <a:lnTo>
                    <a:pt x="21" y="24"/>
                  </a:lnTo>
                  <a:lnTo>
                    <a:pt x="19" y="24"/>
                  </a:lnTo>
                  <a:lnTo>
                    <a:pt x="19" y="3"/>
                  </a:lnTo>
                  <a:close/>
                </a:path>
              </a:pathLst>
            </a:custGeom>
            <a:solidFill>
              <a:srgbClr val="224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260" name="Freeform 228">
              <a:extLst>
                <a:ext uri="{FF2B5EF4-FFF2-40B4-BE49-F238E27FC236}">
                  <a16:creationId xmlns:a16="http://schemas.microsoft.com/office/drawing/2014/main" id="{FC8FC827-C8FE-F799-507D-77BACCF91D93}"/>
                </a:ext>
              </a:extLst>
            </p:cNvPr>
            <p:cNvSpPr>
              <a:spLocks/>
            </p:cNvSpPr>
            <p:nvPr/>
          </p:nvSpPr>
          <p:spPr bwMode="auto">
            <a:xfrm>
              <a:off x="7105186" y="6185868"/>
              <a:ext cx="14603" cy="19784"/>
            </a:xfrm>
            <a:custGeom>
              <a:avLst/>
              <a:gdLst>
                <a:gd name="T0" fmla="*/ 17 w 20"/>
                <a:gd name="T1" fmla="*/ 3 h 24"/>
                <a:gd name="T2" fmla="*/ 0 w 20"/>
                <a:gd name="T3" fmla="*/ 3 h 24"/>
                <a:gd name="T4" fmla="*/ 0 w 20"/>
                <a:gd name="T5" fmla="*/ 0 h 24"/>
                <a:gd name="T6" fmla="*/ 20 w 20"/>
                <a:gd name="T7" fmla="*/ 0 h 24"/>
                <a:gd name="T8" fmla="*/ 20 w 20"/>
                <a:gd name="T9" fmla="*/ 24 h 24"/>
                <a:gd name="T10" fmla="*/ 17 w 20"/>
                <a:gd name="T11" fmla="*/ 24 h 24"/>
                <a:gd name="T12" fmla="*/ 17 w 20"/>
                <a:gd name="T13" fmla="*/ 3 h 24"/>
              </a:gdLst>
              <a:ahLst/>
              <a:cxnLst>
                <a:cxn ang="0">
                  <a:pos x="T0" y="T1"/>
                </a:cxn>
                <a:cxn ang="0">
                  <a:pos x="T2" y="T3"/>
                </a:cxn>
                <a:cxn ang="0">
                  <a:pos x="T4" y="T5"/>
                </a:cxn>
                <a:cxn ang="0">
                  <a:pos x="T6" y="T7"/>
                </a:cxn>
                <a:cxn ang="0">
                  <a:pos x="T8" y="T9"/>
                </a:cxn>
                <a:cxn ang="0">
                  <a:pos x="T10" y="T11"/>
                </a:cxn>
                <a:cxn ang="0">
                  <a:pos x="T12" y="T13"/>
                </a:cxn>
              </a:cxnLst>
              <a:rect l="0" t="0" r="r" b="b"/>
              <a:pathLst>
                <a:path w="20" h="24">
                  <a:moveTo>
                    <a:pt x="17" y="3"/>
                  </a:moveTo>
                  <a:lnTo>
                    <a:pt x="0" y="3"/>
                  </a:lnTo>
                  <a:lnTo>
                    <a:pt x="0" y="0"/>
                  </a:lnTo>
                  <a:lnTo>
                    <a:pt x="20" y="0"/>
                  </a:lnTo>
                  <a:lnTo>
                    <a:pt x="20" y="24"/>
                  </a:lnTo>
                  <a:lnTo>
                    <a:pt x="17" y="24"/>
                  </a:lnTo>
                  <a:lnTo>
                    <a:pt x="17" y="3"/>
                  </a:lnTo>
                  <a:close/>
                </a:path>
              </a:pathLst>
            </a:custGeom>
            <a:solidFill>
              <a:srgbClr val="224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261" name="Freeform 229">
              <a:extLst>
                <a:ext uri="{FF2B5EF4-FFF2-40B4-BE49-F238E27FC236}">
                  <a16:creationId xmlns:a16="http://schemas.microsoft.com/office/drawing/2014/main" id="{A8B61547-D0FB-5553-B137-52BFC2EBB5F6}"/>
                </a:ext>
              </a:extLst>
            </p:cNvPr>
            <p:cNvSpPr>
              <a:spLocks/>
            </p:cNvSpPr>
            <p:nvPr/>
          </p:nvSpPr>
          <p:spPr bwMode="auto">
            <a:xfrm>
              <a:off x="7081091" y="6185868"/>
              <a:ext cx="15333" cy="19784"/>
            </a:xfrm>
            <a:custGeom>
              <a:avLst/>
              <a:gdLst>
                <a:gd name="T0" fmla="*/ 17 w 21"/>
                <a:gd name="T1" fmla="*/ 3 h 24"/>
                <a:gd name="T2" fmla="*/ 0 w 21"/>
                <a:gd name="T3" fmla="*/ 3 h 24"/>
                <a:gd name="T4" fmla="*/ 0 w 21"/>
                <a:gd name="T5" fmla="*/ 0 h 24"/>
                <a:gd name="T6" fmla="*/ 21 w 21"/>
                <a:gd name="T7" fmla="*/ 0 h 24"/>
                <a:gd name="T8" fmla="*/ 21 w 21"/>
                <a:gd name="T9" fmla="*/ 24 h 24"/>
                <a:gd name="T10" fmla="*/ 17 w 21"/>
                <a:gd name="T11" fmla="*/ 24 h 24"/>
                <a:gd name="T12" fmla="*/ 17 w 21"/>
                <a:gd name="T13" fmla="*/ 3 h 24"/>
              </a:gdLst>
              <a:ahLst/>
              <a:cxnLst>
                <a:cxn ang="0">
                  <a:pos x="T0" y="T1"/>
                </a:cxn>
                <a:cxn ang="0">
                  <a:pos x="T2" y="T3"/>
                </a:cxn>
                <a:cxn ang="0">
                  <a:pos x="T4" y="T5"/>
                </a:cxn>
                <a:cxn ang="0">
                  <a:pos x="T6" y="T7"/>
                </a:cxn>
                <a:cxn ang="0">
                  <a:pos x="T8" y="T9"/>
                </a:cxn>
                <a:cxn ang="0">
                  <a:pos x="T10" y="T11"/>
                </a:cxn>
                <a:cxn ang="0">
                  <a:pos x="T12" y="T13"/>
                </a:cxn>
              </a:cxnLst>
              <a:rect l="0" t="0" r="r" b="b"/>
              <a:pathLst>
                <a:path w="21" h="24">
                  <a:moveTo>
                    <a:pt x="17" y="3"/>
                  </a:moveTo>
                  <a:lnTo>
                    <a:pt x="0" y="3"/>
                  </a:lnTo>
                  <a:lnTo>
                    <a:pt x="0" y="0"/>
                  </a:lnTo>
                  <a:lnTo>
                    <a:pt x="21" y="0"/>
                  </a:lnTo>
                  <a:lnTo>
                    <a:pt x="21" y="24"/>
                  </a:lnTo>
                  <a:lnTo>
                    <a:pt x="17" y="24"/>
                  </a:lnTo>
                  <a:lnTo>
                    <a:pt x="17" y="3"/>
                  </a:lnTo>
                  <a:close/>
                </a:path>
              </a:pathLst>
            </a:custGeom>
            <a:solidFill>
              <a:srgbClr val="224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262" name="Rectangle 230">
              <a:extLst>
                <a:ext uri="{FF2B5EF4-FFF2-40B4-BE49-F238E27FC236}">
                  <a16:creationId xmlns:a16="http://schemas.microsoft.com/office/drawing/2014/main" id="{03EFF8D6-D057-2D6E-325E-8FA38101E316}"/>
                </a:ext>
              </a:extLst>
            </p:cNvPr>
            <p:cNvSpPr>
              <a:spLocks noChangeArrowheads="1"/>
            </p:cNvSpPr>
            <p:nvPr/>
          </p:nvSpPr>
          <p:spPr bwMode="auto">
            <a:xfrm>
              <a:off x="6891251" y="6273246"/>
              <a:ext cx="18984" cy="5770"/>
            </a:xfrm>
            <a:prstGeom prst="rect">
              <a:avLst/>
            </a:prstGeom>
            <a:solidFill>
              <a:srgbClr val="2E66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263" name="Rectangle 231">
              <a:extLst>
                <a:ext uri="{FF2B5EF4-FFF2-40B4-BE49-F238E27FC236}">
                  <a16:creationId xmlns:a16="http://schemas.microsoft.com/office/drawing/2014/main" id="{309225BE-C0AF-EF8C-102A-C01409842694}"/>
                </a:ext>
              </a:extLst>
            </p:cNvPr>
            <p:cNvSpPr>
              <a:spLocks noChangeArrowheads="1"/>
            </p:cNvSpPr>
            <p:nvPr/>
          </p:nvSpPr>
          <p:spPr bwMode="auto">
            <a:xfrm>
              <a:off x="6891251" y="6283137"/>
              <a:ext cx="18984" cy="5770"/>
            </a:xfrm>
            <a:prstGeom prst="rect">
              <a:avLst/>
            </a:prstGeom>
            <a:solidFill>
              <a:srgbClr val="2E66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264" name="Rectangle 232">
              <a:extLst>
                <a:ext uri="{FF2B5EF4-FFF2-40B4-BE49-F238E27FC236}">
                  <a16:creationId xmlns:a16="http://schemas.microsoft.com/office/drawing/2014/main" id="{2BE78AC2-A15B-5F99-6DB2-D86A00498ABA}"/>
                </a:ext>
              </a:extLst>
            </p:cNvPr>
            <p:cNvSpPr>
              <a:spLocks noChangeArrowheads="1"/>
            </p:cNvSpPr>
            <p:nvPr/>
          </p:nvSpPr>
          <p:spPr bwMode="auto">
            <a:xfrm>
              <a:off x="6891251" y="6292205"/>
              <a:ext cx="18984" cy="5770"/>
            </a:xfrm>
            <a:prstGeom prst="rect">
              <a:avLst/>
            </a:prstGeom>
            <a:solidFill>
              <a:srgbClr val="2E66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265" name="Rectangle 233">
              <a:extLst>
                <a:ext uri="{FF2B5EF4-FFF2-40B4-BE49-F238E27FC236}">
                  <a16:creationId xmlns:a16="http://schemas.microsoft.com/office/drawing/2014/main" id="{D861F39B-1B08-5384-C2BF-CCBBBE4F0CBD}"/>
                </a:ext>
              </a:extLst>
            </p:cNvPr>
            <p:cNvSpPr>
              <a:spLocks noChangeArrowheads="1"/>
            </p:cNvSpPr>
            <p:nvPr/>
          </p:nvSpPr>
          <p:spPr bwMode="auto">
            <a:xfrm>
              <a:off x="6891251" y="6300448"/>
              <a:ext cx="18984" cy="5770"/>
            </a:xfrm>
            <a:prstGeom prst="rect">
              <a:avLst/>
            </a:prstGeom>
            <a:solidFill>
              <a:srgbClr val="2E66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266" name="Rectangle 234">
              <a:extLst>
                <a:ext uri="{FF2B5EF4-FFF2-40B4-BE49-F238E27FC236}">
                  <a16:creationId xmlns:a16="http://schemas.microsoft.com/office/drawing/2014/main" id="{7CC93F74-FB0F-EB4F-A91D-D48CBEE40EF0}"/>
                </a:ext>
              </a:extLst>
            </p:cNvPr>
            <p:cNvSpPr>
              <a:spLocks noChangeArrowheads="1"/>
            </p:cNvSpPr>
            <p:nvPr/>
          </p:nvSpPr>
          <p:spPr bwMode="auto">
            <a:xfrm>
              <a:off x="6891251" y="6310340"/>
              <a:ext cx="18984" cy="5770"/>
            </a:xfrm>
            <a:prstGeom prst="rect">
              <a:avLst/>
            </a:prstGeom>
            <a:solidFill>
              <a:srgbClr val="2E66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267" name="Rectangle 235">
              <a:extLst>
                <a:ext uri="{FF2B5EF4-FFF2-40B4-BE49-F238E27FC236}">
                  <a16:creationId xmlns:a16="http://schemas.microsoft.com/office/drawing/2014/main" id="{2A13FC90-67E1-1B6C-381B-7CFCCD713CBA}"/>
                </a:ext>
              </a:extLst>
            </p:cNvPr>
            <p:cNvSpPr>
              <a:spLocks noChangeArrowheads="1"/>
            </p:cNvSpPr>
            <p:nvPr/>
          </p:nvSpPr>
          <p:spPr bwMode="auto">
            <a:xfrm>
              <a:off x="6891251" y="6318583"/>
              <a:ext cx="18984" cy="5770"/>
            </a:xfrm>
            <a:prstGeom prst="rect">
              <a:avLst/>
            </a:prstGeom>
            <a:solidFill>
              <a:srgbClr val="2E66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268" name="Rectangle 236">
              <a:extLst>
                <a:ext uri="{FF2B5EF4-FFF2-40B4-BE49-F238E27FC236}">
                  <a16:creationId xmlns:a16="http://schemas.microsoft.com/office/drawing/2014/main" id="{170844D9-C7BB-61AD-CB3A-C3F881FCCEDF}"/>
                </a:ext>
              </a:extLst>
            </p:cNvPr>
            <p:cNvSpPr>
              <a:spLocks noChangeArrowheads="1"/>
            </p:cNvSpPr>
            <p:nvPr/>
          </p:nvSpPr>
          <p:spPr bwMode="auto">
            <a:xfrm>
              <a:off x="6891251" y="6327651"/>
              <a:ext cx="18984" cy="5770"/>
            </a:xfrm>
            <a:prstGeom prst="rect">
              <a:avLst/>
            </a:prstGeom>
            <a:solidFill>
              <a:srgbClr val="2E66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269" name="Rectangle 237">
              <a:extLst>
                <a:ext uri="{FF2B5EF4-FFF2-40B4-BE49-F238E27FC236}">
                  <a16:creationId xmlns:a16="http://schemas.microsoft.com/office/drawing/2014/main" id="{3F142D5F-79EE-A79F-7E07-B9984C9A2836}"/>
                </a:ext>
              </a:extLst>
            </p:cNvPr>
            <p:cNvSpPr>
              <a:spLocks noChangeArrowheads="1"/>
            </p:cNvSpPr>
            <p:nvPr/>
          </p:nvSpPr>
          <p:spPr bwMode="auto">
            <a:xfrm>
              <a:off x="6891251" y="6337542"/>
              <a:ext cx="18984" cy="5770"/>
            </a:xfrm>
            <a:prstGeom prst="rect">
              <a:avLst/>
            </a:prstGeom>
            <a:solidFill>
              <a:srgbClr val="2E66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270" name="Rectangle 238">
              <a:extLst>
                <a:ext uri="{FF2B5EF4-FFF2-40B4-BE49-F238E27FC236}">
                  <a16:creationId xmlns:a16="http://schemas.microsoft.com/office/drawing/2014/main" id="{5255836B-A811-C033-07F0-B3D854C5010E}"/>
                </a:ext>
              </a:extLst>
            </p:cNvPr>
            <p:cNvSpPr>
              <a:spLocks noChangeArrowheads="1"/>
            </p:cNvSpPr>
            <p:nvPr/>
          </p:nvSpPr>
          <p:spPr bwMode="auto">
            <a:xfrm>
              <a:off x="6891251" y="6345785"/>
              <a:ext cx="18984" cy="5770"/>
            </a:xfrm>
            <a:prstGeom prst="rect">
              <a:avLst/>
            </a:prstGeom>
            <a:solidFill>
              <a:srgbClr val="2E66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271" name="Rectangle 239">
              <a:extLst>
                <a:ext uri="{FF2B5EF4-FFF2-40B4-BE49-F238E27FC236}">
                  <a16:creationId xmlns:a16="http://schemas.microsoft.com/office/drawing/2014/main" id="{C2403425-4F1C-94D6-1CF2-EC7B0DD11B8C}"/>
                </a:ext>
              </a:extLst>
            </p:cNvPr>
            <p:cNvSpPr>
              <a:spLocks noChangeArrowheads="1"/>
            </p:cNvSpPr>
            <p:nvPr/>
          </p:nvSpPr>
          <p:spPr bwMode="auto">
            <a:xfrm>
              <a:off x="6891251" y="6354029"/>
              <a:ext cx="18984" cy="5770"/>
            </a:xfrm>
            <a:prstGeom prst="rect">
              <a:avLst/>
            </a:prstGeom>
            <a:solidFill>
              <a:srgbClr val="2E66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sp>
          <p:nvSpPr>
            <p:cNvPr id="272" name="Freeform 422">
              <a:extLst>
                <a:ext uri="{FF2B5EF4-FFF2-40B4-BE49-F238E27FC236}">
                  <a16:creationId xmlns:a16="http://schemas.microsoft.com/office/drawing/2014/main" id="{ED9FC0CB-5EBD-3C42-EE99-1E36FBBAC7F7}"/>
                </a:ext>
              </a:extLst>
            </p:cNvPr>
            <p:cNvSpPr>
              <a:spLocks/>
            </p:cNvSpPr>
            <p:nvPr/>
          </p:nvSpPr>
          <p:spPr bwMode="auto">
            <a:xfrm flipH="1">
              <a:off x="3330573" y="5600835"/>
              <a:ext cx="2824403" cy="800100"/>
            </a:xfrm>
            <a:custGeom>
              <a:avLst/>
              <a:gdLst>
                <a:gd name="T0" fmla="*/ 4972 w 4993"/>
                <a:gd name="T1" fmla="*/ 977 h 1412"/>
                <a:gd name="T2" fmla="*/ 4729 w 4993"/>
                <a:gd name="T3" fmla="*/ 1192 h 1412"/>
                <a:gd name="T4" fmla="*/ 4588 w 4993"/>
                <a:gd name="T5" fmla="*/ 920 h 1412"/>
                <a:gd name="T6" fmla="*/ 4368 w 4993"/>
                <a:gd name="T7" fmla="*/ 554 h 1412"/>
                <a:gd name="T8" fmla="*/ 4323 w 4993"/>
                <a:gd name="T9" fmla="*/ 236 h 1412"/>
                <a:gd name="T10" fmla="*/ 4286 w 4993"/>
                <a:gd name="T11" fmla="*/ 18 h 1412"/>
                <a:gd name="T12" fmla="*/ 4114 w 4993"/>
                <a:gd name="T13" fmla="*/ 84 h 1412"/>
                <a:gd name="T14" fmla="*/ 4042 w 4993"/>
                <a:gd name="T15" fmla="*/ 242 h 1412"/>
                <a:gd name="T16" fmla="*/ 4036 w 4993"/>
                <a:gd name="T17" fmla="*/ 853 h 1412"/>
                <a:gd name="T18" fmla="*/ 4016 w 4993"/>
                <a:gd name="T19" fmla="*/ 892 h 1412"/>
                <a:gd name="T20" fmla="*/ 4003 w 4993"/>
                <a:gd name="T21" fmla="*/ 549 h 1412"/>
                <a:gd name="T22" fmla="*/ 3846 w 4993"/>
                <a:gd name="T23" fmla="*/ 469 h 1412"/>
                <a:gd name="T24" fmla="*/ 3756 w 4993"/>
                <a:gd name="T25" fmla="*/ 543 h 1412"/>
                <a:gd name="T26" fmla="*/ 3695 w 4993"/>
                <a:gd name="T27" fmla="*/ 588 h 1412"/>
                <a:gd name="T28" fmla="*/ 3313 w 4993"/>
                <a:gd name="T29" fmla="*/ 619 h 1412"/>
                <a:gd name="T30" fmla="*/ 3304 w 4993"/>
                <a:gd name="T31" fmla="*/ 856 h 1412"/>
                <a:gd name="T32" fmla="*/ 3209 w 4993"/>
                <a:gd name="T33" fmla="*/ 764 h 1412"/>
                <a:gd name="T34" fmla="*/ 3098 w 4993"/>
                <a:gd name="T35" fmla="*/ 744 h 1412"/>
                <a:gd name="T36" fmla="*/ 3076 w 4993"/>
                <a:gd name="T37" fmla="*/ 711 h 1412"/>
                <a:gd name="T38" fmla="*/ 3065 w 4993"/>
                <a:gd name="T39" fmla="*/ 680 h 1412"/>
                <a:gd name="T40" fmla="*/ 2996 w 4993"/>
                <a:gd name="T41" fmla="*/ 664 h 1412"/>
                <a:gd name="T42" fmla="*/ 2986 w 4993"/>
                <a:gd name="T43" fmla="*/ 695 h 1412"/>
                <a:gd name="T44" fmla="*/ 2967 w 4993"/>
                <a:gd name="T45" fmla="*/ 710 h 1412"/>
                <a:gd name="T46" fmla="*/ 2953 w 4993"/>
                <a:gd name="T47" fmla="*/ 753 h 1412"/>
                <a:gd name="T48" fmla="*/ 2748 w 4993"/>
                <a:gd name="T49" fmla="*/ 702 h 1412"/>
                <a:gd name="T50" fmla="*/ 2731 w 4993"/>
                <a:gd name="T51" fmla="*/ 608 h 1412"/>
                <a:gd name="T52" fmla="*/ 2380 w 4993"/>
                <a:gd name="T53" fmla="*/ 675 h 1412"/>
                <a:gd name="T54" fmla="*/ 2364 w 4993"/>
                <a:gd name="T55" fmla="*/ 839 h 1412"/>
                <a:gd name="T56" fmla="*/ 2112 w 4993"/>
                <a:gd name="T57" fmla="*/ 645 h 1412"/>
                <a:gd name="T58" fmla="*/ 2013 w 4993"/>
                <a:gd name="T59" fmla="*/ 371 h 1412"/>
                <a:gd name="T60" fmla="*/ 1744 w 4993"/>
                <a:gd name="T61" fmla="*/ 933 h 1412"/>
                <a:gd name="T62" fmla="*/ 1657 w 4993"/>
                <a:gd name="T63" fmla="*/ 764 h 1412"/>
                <a:gd name="T64" fmla="*/ 1419 w 4993"/>
                <a:gd name="T65" fmla="*/ 770 h 1412"/>
                <a:gd name="T66" fmla="*/ 1299 w 4993"/>
                <a:gd name="T67" fmla="*/ 816 h 1412"/>
                <a:gd name="T68" fmla="*/ 1215 w 4993"/>
                <a:gd name="T69" fmla="*/ 923 h 1412"/>
                <a:gd name="T70" fmla="*/ 1034 w 4993"/>
                <a:gd name="T71" fmla="*/ 965 h 1412"/>
                <a:gd name="T72" fmla="*/ 1022 w 4993"/>
                <a:gd name="T73" fmla="*/ 866 h 1412"/>
                <a:gd name="T74" fmla="*/ 765 w 4993"/>
                <a:gd name="T75" fmla="*/ 756 h 1412"/>
                <a:gd name="T76" fmla="*/ 491 w 4993"/>
                <a:gd name="T77" fmla="*/ 613 h 1412"/>
                <a:gd name="T78" fmla="*/ 312 w 4993"/>
                <a:gd name="T79" fmla="*/ 892 h 1412"/>
                <a:gd name="T80" fmla="*/ 115 w 4993"/>
                <a:gd name="T81" fmla="*/ 793 h 1412"/>
                <a:gd name="T82" fmla="*/ 2 w 4993"/>
                <a:gd name="T83" fmla="*/ 1090 h 1412"/>
                <a:gd name="T84" fmla="*/ 0 w 4993"/>
                <a:gd name="T85" fmla="*/ 1412 h 1412"/>
                <a:gd name="T86" fmla="*/ 4860 w 4993"/>
                <a:gd name="T87" fmla="*/ 1412 h 1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993" h="1412">
                  <a:moveTo>
                    <a:pt x="4991" y="1028"/>
                  </a:moveTo>
                  <a:cubicBezTo>
                    <a:pt x="4984" y="1027"/>
                    <a:pt x="4978" y="1027"/>
                    <a:pt x="4972" y="1027"/>
                  </a:cubicBezTo>
                  <a:cubicBezTo>
                    <a:pt x="4972" y="1010"/>
                    <a:pt x="4972" y="994"/>
                    <a:pt x="4972" y="977"/>
                  </a:cubicBezTo>
                  <a:cubicBezTo>
                    <a:pt x="4947" y="970"/>
                    <a:pt x="4917" y="972"/>
                    <a:pt x="4888" y="972"/>
                  </a:cubicBezTo>
                  <a:cubicBezTo>
                    <a:pt x="4835" y="973"/>
                    <a:pt x="4781" y="973"/>
                    <a:pt x="4728" y="973"/>
                  </a:cubicBezTo>
                  <a:cubicBezTo>
                    <a:pt x="4729" y="1046"/>
                    <a:pt x="4729" y="1119"/>
                    <a:pt x="4729" y="1192"/>
                  </a:cubicBezTo>
                  <a:cubicBezTo>
                    <a:pt x="4651" y="1192"/>
                    <a:pt x="4651" y="1192"/>
                    <a:pt x="4651" y="1192"/>
                  </a:cubicBezTo>
                  <a:cubicBezTo>
                    <a:pt x="4651" y="1103"/>
                    <a:pt x="4651" y="1014"/>
                    <a:pt x="4650" y="925"/>
                  </a:cubicBezTo>
                  <a:cubicBezTo>
                    <a:pt x="4631" y="922"/>
                    <a:pt x="4611" y="920"/>
                    <a:pt x="4588" y="920"/>
                  </a:cubicBezTo>
                  <a:cubicBezTo>
                    <a:pt x="4587" y="814"/>
                    <a:pt x="4587" y="708"/>
                    <a:pt x="4586" y="603"/>
                  </a:cubicBezTo>
                  <a:cubicBezTo>
                    <a:pt x="4530" y="583"/>
                    <a:pt x="4439" y="594"/>
                    <a:pt x="4368" y="594"/>
                  </a:cubicBezTo>
                  <a:cubicBezTo>
                    <a:pt x="4368" y="581"/>
                    <a:pt x="4368" y="567"/>
                    <a:pt x="4368" y="554"/>
                  </a:cubicBezTo>
                  <a:cubicBezTo>
                    <a:pt x="4366" y="553"/>
                    <a:pt x="4363" y="552"/>
                    <a:pt x="4361" y="551"/>
                  </a:cubicBezTo>
                  <a:cubicBezTo>
                    <a:pt x="4360" y="449"/>
                    <a:pt x="4360" y="347"/>
                    <a:pt x="4360" y="245"/>
                  </a:cubicBezTo>
                  <a:cubicBezTo>
                    <a:pt x="4347" y="242"/>
                    <a:pt x="4339" y="236"/>
                    <a:pt x="4323" y="236"/>
                  </a:cubicBezTo>
                  <a:cubicBezTo>
                    <a:pt x="4323" y="189"/>
                    <a:pt x="4323" y="141"/>
                    <a:pt x="4323" y="93"/>
                  </a:cubicBezTo>
                  <a:cubicBezTo>
                    <a:pt x="4312" y="89"/>
                    <a:pt x="4301" y="83"/>
                    <a:pt x="4286" y="83"/>
                  </a:cubicBezTo>
                  <a:cubicBezTo>
                    <a:pt x="4286" y="61"/>
                    <a:pt x="4286" y="39"/>
                    <a:pt x="4286" y="18"/>
                  </a:cubicBezTo>
                  <a:cubicBezTo>
                    <a:pt x="4243" y="0"/>
                    <a:pt x="4170" y="10"/>
                    <a:pt x="4113" y="11"/>
                  </a:cubicBezTo>
                  <a:cubicBezTo>
                    <a:pt x="4113" y="35"/>
                    <a:pt x="4114" y="59"/>
                    <a:pt x="4114" y="83"/>
                  </a:cubicBezTo>
                  <a:cubicBezTo>
                    <a:pt x="4114" y="83"/>
                    <a:pt x="4114" y="84"/>
                    <a:pt x="4114" y="84"/>
                  </a:cubicBezTo>
                  <a:cubicBezTo>
                    <a:pt x="4103" y="85"/>
                    <a:pt x="4092" y="88"/>
                    <a:pt x="4077" y="87"/>
                  </a:cubicBezTo>
                  <a:cubicBezTo>
                    <a:pt x="4077" y="138"/>
                    <a:pt x="4077" y="188"/>
                    <a:pt x="4077" y="239"/>
                  </a:cubicBezTo>
                  <a:cubicBezTo>
                    <a:pt x="4066" y="240"/>
                    <a:pt x="4054" y="241"/>
                    <a:pt x="4042" y="242"/>
                  </a:cubicBezTo>
                  <a:cubicBezTo>
                    <a:pt x="4042" y="343"/>
                    <a:pt x="4043" y="445"/>
                    <a:pt x="4043" y="546"/>
                  </a:cubicBezTo>
                  <a:cubicBezTo>
                    <a:pt x="4040" y="546"/>
                    <a:pt x="4038" y="547"/>
                    <a:pt x="4035" y="547"/>
                  </a:cubicBezTo>
                  <a:cubicBezTo>
                    <a:pt x="4035" y="649"/>
                    <a:pt x="4036" y="751"/>
                    <a:pt x="4036" y="853"/>
                  </a:cubicBezTo>
                  <a:cubicBezTo>
                    <a:pt x="4033" y="853"/>
                    <a:pt x="4030" y="853"/>
                    <a:pt x="4028" y="853"/>
                  </a:cubicBezTo>
                  <a:cubicBezTo>
                    <a:pt x="4028" y="866"/>
                    <a:pt x="4028" y="880"/>
                    <a:pt x="4028" y="893"/>
                  </a:cubicBezTo>
                  <a:cubicBezTo>
                    <a:pt x="4024" y="893"/>
                    <a:pt x="4020" y="892"/>
                    <a:pt x="4016" y="892"/>
                  </a:cubicBezTo>
                  <a:cubicBezTo>
                    <a:pt x="4016" y="801"/>
                    <a:pt x="4016" y="709"/>
                    <a:pt x="4016" y="618"/>
                  </a:cubicBezTo>
                  <a:cubicBezTo>
                    <a:pt x="4012" y="617"/>
                    <a:pt x="4007" y="616"/>
                    <a:pt x="4003" y="616"/>
                  </a:cubicBezTo>
                  <a:cubicBezTo>
                    <a:pt x="4003" y="593"/>
                    <a:pt x="4003" y="571"/>
                    <a:pt x="4003" y="549"/>
                  </a:cubicBezTo>
                  <a:cubicBezTo>
                    <a:pt x="3999" y="549"/>
                    <a:pt x="3995" y="548"/>
                    <a:pt x="3991" y="547"/>
                  </a:cubicBezTo>
                  <a:cubicBezTo>
                    <a:pt x="3991" y="523"/>
                    <a:pt x="3991" y="499"/>
                    <a:pt x="3991" y="475"/>
                  </a:cubicBezTo>
                  <a:cubicBezTo>
                    <a:pt x="3952" y="462"/>
                    <a:pt x="3895" y="468"/>
                    <a:pt x="3846" y="469"/>
                  </a:cubicBezTo>
                  <a:cubicBezTo>
                    <a:pt x="3825" y="469"/>
                    <a:pt x="3803" y="470"/>
                    <a:pt x="3782" y="470"/>
                  </a:cubicBezTo>
                  <a:cubicBezTo>
                    <a:pt x="3777" y="476"/>
                    <a:pt x="3779" y="529"/>
                    <a:pt x="3780" y="542"/>
                  </a:cubicBezTo>
                  <a:cubicBezTo>
                    <a:pt x="3772" y="543"/>
                    <a:pt x="3764" y="543"/>
                    <a:pt x="3756" y="543"/>
                  </a:cubicBezTo>
                  <a:cubicBezTo>
                    <a:pt x="3756" y="574"/>
                    <a:pt x="3756" y="604"/>
                    <a:pt x="3756" y="634"/>
                  </a:cubicBezTo>
                  <a:cubicBezTo>
                    <a:pt x="3736" y="635"/>
                    <a:pt x="3715" y="635"/>
                    <a:pt x="3695" y="636"/>
                  </a:cubicBezTo>
                  <a:cubicBezTo>
                    <a:pt x="3695" y="620"/>
                    <a:pt x="3695" y="604"/>
                    <a:pt x="3695" y="588"/>
                  </a:cubicBezTo>
                  <a:cubicBezTo>
                    <a:pt x="3611" y="570"/>
                    <a:pt x="3496" y="580"/>
                    <a:pt x="3394" y="580"/>
                  </a:cubicBezTo>
                  <a:cubicBezTo>
                    <a:pt x="3394" y="593"/>
                    <a:pt x="3394" y="605"/>
                    <a:pt x="3393" y="618"/>
                  </a:cubicBezTo>
                  <a:cubicBezTo>
                    <a:pt x="3367" y="618"/>
                    <a:pt x="3340" y="619"/>
                    <a:pt x="3313" y="619"/>
                  </a:cubicBezTo>
                  <a:cubicBezTo>
                    <a:pt x="3313" y="644"/>
                    <a:pt x="3313" y="669"/>
                    <a:pt x="3313" y="693"/>
                  </a:cubicBezTo>
                  <a:cubicBezTo>
                    <a:pt x="3310" y="694"/>
                    <a:pt x="3307" y="694"/>
                    <a:pt x="3304" y="695"/>
                  </a:cubicBezTo>
                  <a:cubicBezTo>
                    <a:pt x="3304" y="748"/>
                    <a:pt x="3304" y="802"/>
                    <a:pt x="3304" y="856"/>
                  </a:cubicBezTo>
                  <a:cubicBezTo>
                    <a:pt x="3293" y="856"/>
                    <a:pt x="3293" y="856"/>
                    <a:pt x="3293" y="856"/>
                  </a:cubicBezTo>
                  <a:cubicBezTo>
                    <a:pt x="3293" y="827"/>
                    <a:pt x="3293" y="799"/>
                    <a:pt x="3293" y="770"/>
                  </a:cubicBezTo>
                  <a:cubicBezTo>
                    <a:pt x="3268" y="765"/>
                    <a:pt x="3240" y="764"/>
                    <a:pt x="3209" y="764"/>
                  </a:cubicBezTo>
                  <a:cubicBezTo>
                    <a:pt x="3197" y="765"/>
                    <a:pt x="3185" y="765"/>
                    <a:pt x="3172" y="766"/>
                  </a:cubicBezTo>
                  <a:cubicBezTo>
                    <a:pt x="3148" y="764"/>
                    <a:pt x="3123" y="762"/>
                    <a:pt x="3098" y="761"/>
                  </a:cubicBezTo>
                  <a:cubicBezTo>
                    <a:pt x="3098" y="755"/>
                    <a:pt x="3098" y="750"/>
                    <a:pt x="3098" y="744"/>
                  </a:cubicBezTo>
                  <a:cubicBezTo>
                    <a:pt x="3094" y="744"/>
                    <a:pt x="3089" y="744"/>
                    <a:pt x="3085" y="743"/>
                  </a:cubicBezTo>
                  <a:cubicBezTo>
                    <a:pt x="3085" y="733"/>
                    <a:pt x="3085" y="723"/>
                    <a:pt x="3085" y="712"/>
                  </a:cubicBezTo>
                  <a:cubicBezTo>
                    <a:pt x="3082" y="712"/>
                    <a:pt x="3079" y="712"/>
                    <a:pt x="3076" y="711"/>
                  </a:cubicBezTo>
                  <a:cubicBezTo>
                    <a:pt x="3076" y="706"/>
                    <a:pt x="3076" y="702"/>
                    <a:pt x="3076" y="697"/>
                  </a:cubicBezTo>
                  <a:cubicBezTo>
                    <a:pt x="3072" y="697"/>
                    <a:pt x="3069" y="696"/>
                    <a:pt x="3066" y="696"/>
                  </a:cubicBezTo>
                  <a:cubicBezTo>
                    <a:pt x="3066" y="691"/>
                    <a:pt x="3065" y="686"/>
                    <a:pt x="3065" y="680"/>
                  </a:cubicBezTo>
                  <a:cubicBezTo>
                    <a:pt x="3061" y="680"/>
                    <a:pt x="3058" y="680"/>
                    <a:pt x="3054" y="679"/>
                  </a:cubicBezTo>
                  <a:cubicBezTo>
                    <a:pt x="3054" y="675"/>
                    <a:pt x="3054" y="670"/>
                    <a:pt x="3054" y="665"/>
                  </a:cubicBezTo>
                  <a:cubicBezTo>
                    <a:pt x="3035" y="665"/>
                    <a:pt x="3016" y="664"/>
                    <a:pt x="2996" y="664"/>
                  </a:cubicBezTo>
                  <a:cubicBezTo>
                    <a:pt x="2996" y="669"/>
                    <a:pt x="2996" y="674"/>
                    <a:pt x="2996" y="679"/>
                  </a:cubicBezTo>
                  <a:cubicBezTo>
                    <a:pt x="2993" y="679"/>
                    <a:pt x="2989" y="679"/>
                    <a:pt x="2986" y="679"/>
                  </a:cubicBezTo>
                  <a:cubicBezTo>
                    <a:pt x="2986" y="684"/>
                    <a:pt x="2986" y="690"/>
                    <a:pt x="2986" y="695"/>
                  </a:cubicBezTo>
                  <a:cubicBezTo>
                    <a:pt x="2983" y="695"/>
                    <a:pt x="2979" y="695"/>
                    <a:pt x="2976" y="695"/>
                  </a:cubicBezTo>
                  <a:cubicBezTo>
                    <a:pt x="2976" y="700"/>
                    <a:pt x="2976" y="705"/>
                    <a:pt x="2975" y="710"/>
                  </a:cubicBezTo>
                  <a:cubicBezTo>
                    <a:pt x="2972" y="710"/>
                    <a:pt x="2970" y="710"/>
                    <a:pt x="2967" y="710"/>
                  </a:cubicBezTo>
                  <a:cubicBezTo>
                    <a:pt x="2966" y="720"/>
                    <a:pt x="2966" y="731"/>
                    <a:pt x="2966" y="741"/>
                  </a:cubicBezTo>
                  <a:cubicBezTo>
                    <a:pt x="2961" y="741"/>
                    <a:pt x="2957" y="742"/>
                    <a:pt x="2953" y="742"/>
                  </a:cubicBezTo>
                  <a:cubicBezTo>
                    <a:pt x="2953" y="745"/>
                    <a:pt x="2953" y="749"/>
                    <a:pt x="2953" y="753"/>
                  </a:cubicBezTo>
                  <a:cubicBezTo>
                    <a:pt x="2932" y="753"/>
                    <a:pt x="2911" y="753"/>
                    <a:pt x="2890" y="754"/>
                  </a:cubicBezTo>
                  <a:cubicBezTo>
                    <a:pt x="2890" y="739"/>
                    <a:pt x="2890" y="724"/>
                    <a:pt x="2890" y="709"/>
                  </a:cubicBezTo>
                  <a:cubicBezTo>
                    <a:pt x="2851" y="697"/>
                    <a:pt x="2795" y="701"/>
                    <a:pt x="2748" y="702"/>
                  </a:cubicBezTo>
                  <a:cubicBezTo>
                    <a:pt x="2748" y="692"/>
                    <a:pt x="2748" y="682"/>
                    <a:pt x="2748" y="672"/>
                  </a:cubicBezTo>
                  <a:cubicBezTo>
                    <a:pt x="2742" y="672"/>
                    <a:pt x="2736" y="672"/>
                    <a:pt x="2731" y="672"/>
                  </a:cubicBezTo>
                  <a:cubicBezTo>
                    <a:pt x="2731" y="651"/>
                    <a:pt x="2731" y="630"/>
                    <a:pt x="2731" y="608"/>
                  </a:cubicBezTo>
                  <a:cubicBezTo>
                    <a:pt x="2621" y="608"/>
                    <a:pt x="2503" y="607"/>
                    <a:pt x="2394" y="608"/>
                  </a:cubicBezTo>
                  <a:cubicBezTo>
                    <a:pt x="2394" y="630"/>
                    <a:pt x="2394" y="651"/>
                    <a:pt x="2394" y="672"/>
                  </a:cubicBezTo>
                  <a:cubicBezTo>
                    <a:pt x="2388" y="672"/>
                    <a:pt x="2383" y="672"/>
                    <a:pt x="2380" y="675"/>
                  </a:cubicBezTo>
                  <a:cubicBezTo>
                    <a:pt x="2373" y="679"/>
                    <a:pt x="2376" y="706"/>
                    <a:pt x="2376" y="717"/>
                  </a:cubicBezTo>
                  <a:cubicBezTo>
                    <a:pt x="2372" y="717"/>
                    <a:pt x="2368" y="717"/>
                    <a:pt x="2364" y="717"/>
                  </a:cubicBezTo>
                  <a:cubicBezTo>
                    <a:pt x="2364" y="758"/>
                    <a:pt x="2364" y="798"/>
                    <a:pt x="2364" y="839"/>
                  </a:cubicBezTo>
                  <a:cubicBezTo>
                    <a:pt x="2343" y="839"/>
                    <a:pt x="2321" y="840"/>
                    <a:pt x="2299" y="840"/>
                  </a:cubicBezTo>
                  <a:cubicBezTo>
                    <a:pt x="2300" y="777"/>
                    <a:pt x="2300" y="713"/>
                    <a:pt x="2301" y="650"/>
                  </a:cubicBezTo>
                  <a:cubicBezTo>
                    <a:pt x="2250" y="634"/>
                    <a:pt x="2172" y="645"/>
                    <a:pt x="2112" y="645"/>
                  </a:cubicBezTo>
                  <a:cubicBezTo>
                    <a:pt x="2112" y="723"/>
                    <a:pt x="2112" y="802"/>
                    <a:pt x="2112" y="880"/>
                  </a:cubicBezTo>
                  <a:cubicBezTo>
                    <a:pt x="2078" y="880"/>
                    <a:pt x="2045" y="879"/>
                    <a:pt x="2012" y="879"/>
                  </a:cubicBezTo>
                  <a:cubicBezTo>
                    <a:pt x="2013" y="710"/>
                    <a:pt x="2013" y="540"/>
                    <a:pt x="2013" y="371"/>
                  </a:cubicBezTo>
                  <a:cubicBezTo>
                    <a:pt x="1990" y="364"/>
                    <a:pt x="1960" y="370"/>
                    <a:pt x="1932" y="366"/>
                  </a:cubicBezTo>
                  <a:cubicBezTo>
                    <a:pt x="1870" y="357"/>
                    <a:pt x="1801" y="369"/>
                    <a:pt x="1745" y="372"/>
                  </a:cubicBezTo>
                  <a:cubicBezTo>
                    <a:pt x="1745" y="559"/>
                    <a:pt x="1745" y="746"/>
                    <a:pt x="1744" y="933"/>
                  </a:cubicBezTo>
                  <a:cubicBezTo>
                    <a:pt x="1735" y="933"/>
                    <a:pt x="1726" y="933"/>
                    <a:pt x="1717" y="933"/>
                  </a:cubicBezTo>
                  <a:cubicBezTo>
                    <a:pt x="1717" y="879"/>
                    <a:pt x="1717" y="824"/>
                    <a:pt x="1717" y="769"/>
                  </a:cubicBezTo>
                  <a:cubicBezTo>
                    <a:pt x="1697" y="768"/>
                    <a:pt x="1677" y="766"/>
                    <a:pt x="1657" y="764"/>
                  </a:cubicBezTo>
                  <a:cubicBezTo>
                    <a:pt x="1657" y="752"/>
                    <a:pt x="1657" y="739"/>
                    <a:pt x="1657" y="727"/>
                  </a:cubicBezTo>
                  <a:cubicBezTo>
                    <a:pt x="1589" y="708"/>
                    <a:pt x="1499" y="719"/>
                    <a:pt x="1419" y="719"/>
                  </a:cubicBezTo>
                  <a:cubicBezTo>
                    <a:pt x="1419" y="736"/>
                    <a:pt x="1419" y="753"/>
                    <a:pt x="1419" y="770"/>
                  </a:cubicBezTo>
                  <a:cubicBezTo>
                    <a:pt x="1409" y="770"/>
                    <a:pt x="1400" y="770"/>
                    <a:pt x="1390" y="770"/>
                  </a:cubicBezTo>
                  <a:cubicBezTo>
                    <a:pt x="1390" y="785"/>
                    <a:pt x="1390" y="800"/>
                    <a:pt x="1390" y="815"/>
                  </a:cubicBezTo>
                  <a:cubicBezTo>
                    <a:pt x="1359" y="816"/>
                    <a:pt x="1329" y="816"/>
                    <a:pt x="1299" y="816"/>
                  </a:cubicBezTo>
                  <a:cubicBezTo>
                    <a:pt x="1299" y="825"/>
                    <a:pt x="1299" y="834"/>
                    <a:pt x="1299" y="842"/>
                  </a:cubicBezTo>
                  <a:cubicBezTo>
                    <a:pt x="1271" y="842"/>
                    <a:pt x="1243" y="842"/>
                    <a:pt x="1215" y="842"/>
                  </a:cubicBezTo>
                  <a:cubicBezTo>
                    <a:pt x="1215" y="869"/>
                    <a:pt x="1215" y="896"/>
                    <a:pt x="1215" y="923"/>
                  </a:cubicBezTo>
                  <a:cubicBezTo>
                    <a:pt x="1182" y="923"/>
                    <a:pt x="1145" y="920"/>
                    <a:pt x="1117" y="925"/>
                  </a:cubicBezTo>
                  <a:cubicBezTo>
                    <a:pt x="1117" y="939"/>
                    <a:pt x="1117" y="953"/>
                    <a:pt x="1117" y="966"/>
                  </a:cubicBezTo>
                  <a:cubicBezTo>
                    <a:pt x="1089" y="966"/>
                    <a:pt x="1062" y="966"/>
                    <a:pt x="1034" y="965"/>
                  </a:cubicBezTo>
                  <a:cubicBezTo>
                    <a:pt x="1034" y="955"/>
                    <a:pt x="1034" y="944"/>
                    <a:pt x="1034" y="933"/>
                  </a:cubicBezTo>
                  <a:cubicBezTo>
                    <a:pt x="1030" y="933"/>
                    <a:pt x="1026" y="933"/>
                    <a:pt x="1022" y="933"/>
                  </a:cubicBezTo>
                  <a:cubicBezTo>
                    <a:pt x="1022" y="911"/>
                    <a:pt x="1022" y="888"/>
                    <a:pt x="1022" y="866"/>
                  </a:cubicBezTo>
                  <a:cubicBezTo>
                    <a:pt x="1018" y="866"/>
                    <a:pt x="1013" y="865"/>
                    <a:pt x="1008" y="865"/>
                  </a:cubicBezTo>
                  <a:cubicBezTo>
                    <a:pt x="1008" y="829"/>
                    <a:pt x="1008" y="794"/>
                    <a:pt x="1008" y="758"/>
                  </a:cubicBezTo>
                  <a:cubicBezTo>
                    <a:pt x="934" y="745"/>
                    <a:pt x="846" y="756"/>
                    <a:pt x="765" y="756"/>
                  </a:cubicBezTo>
                  <a:cubicBezTo>
                    <a:pt x="765" y="710"/>
                    <a:pt x="765" y="664"/>
                    <a:pt x="765" y="618"/>
                  </a:cubicBezTo>
                  <a:cubicBezTo>
                    <a:pt x="711" y="602"/>
                    <a:pt x="636" y="611"/>
                    <a:pt x="573" y="611"/>
                  </a:cubicBezTo>
                  <a:cubicBezTo>
                    <a:pt x="546" y="612"/>
                    <a:pt x="518" y="612"/>
                    <a:pt x="491" y="613"/>
                  </a:cubicBezTo>
                  <a:cubicBezTo>
                    <a:pt x="486" y="618"/>
                    <a:pt x="487" y="689"/>
                    <a:pt x="487" y="702"/>
                  </a:cubicBezTo>
                  <a:cubicBezTo>
                    <a:pt x="429" y="703"/>
                    <a:pt x="371" y="703"/>
                    <a:pt x="314" y="704"/>
                  </a:cubicBezTo>
                  <a:cubicBezTo>
                    <a:pt x="313" y="767"/>
                    <a:pt x="313" y="829"/>
                    <a:pt x="312" y="892"/>
                  </a:cubicBezTo>
                  <a:cubicBezTo>
                    <a:pt x="296" y="892"/>
                    <a:pt x="279" y="892"/>
                    <a:pt x="263" y="892"/>
                  </a:cubicBezTo>
                  <a:cubicBezTo>
                    <a:pt x="263" y="860"/>
                    <a:pt x="264" y="827"/>
                    <a:pt x="264" y="795"/>
                  </a:cubicBezTo>
                  <a:cubicBezTo>
                    <a:pt x="218" y="791"/>
                    <a:pt x="164" y="793"/>
                    <a:pt x="115" y="793"/>
                  </a:cubicBezTo>
                  <a:cubicBezTo>
                    <a:pt x="82" y="793"/>
                    <a:pt x="48" y="794"/>
                    <a:pt x="15" y="794"/>
                  </a:cubicBezTo>
                  <a:cubicBezTo>
                    <a:pt x="14" y="893"/>
                    <a:pt x="14" y="992"/>
                    <a:pt x="13" y="1090"/>
                  </a:cubicBezTo>
                  <a:cubicBezTo>
                    <a:pt x="10" y="1090"/>
                    <a:pt x="6" y="1090"/>
                    <a:pt x="2" y="1090"/>
                  </a:cubicBezTo>
                  <a:cubicBezTo>
                    <a:pt x="1" y="1124"/>
                    <a:pt x="1" y="1158"/>
                    <a:pt x="1" y="1192"/>
                  </a:cubicBezTo>
                  <a:cubicBezTo>
                    <a:pt x="0" y="1192"/>
                    <a:pt x="0" y="1192"/>
                    <a:pt x="0" y="1192"/>
                  </a:cubicBezTo>
                  <a:cubicBezTo>
                    <a:pt x="0" y="1412"/>
                    <a:pt x="0" y="1412"/>
                    <a:pt x="0" y="1412"/>
                  </a:cubicBezTo>
                  <a:cubicBezTo>
                    <a:pt x="4652" y="1412"/>
                    <a:pt x="4652" y="1412"/>
                    <a:pt x="4652" y="1412"/>
                  </a:cubicBezTo>
                  <a:cubicBezTo>
                    <a:pt x="4730" y="1412"/>
                    <a:pt x="4730" y="1412"/>
                    <a:pt x="4730" y="1412"/>
                  </a:cubicBezTo>
                  <a:cubicBezTo>
                    <a:pt x="4860" y="1412"/>
                    <a:pt x="4860" y="1412"/>
                    <a:pt x="4860" y="1412"/>
                  </a:cubicBezTo>
                  <a:cubicBezTo>
                    <a:pt x="4993" y="1412"/>
                    <a:pt x="4993" y="1412"/>
                    <a:pt x="4993" y="1412"/>
                  </a:cubicBezTo>
                  <a:cubicBezTo>
                    <a:pt x="4992" y="1284"/>
                    <a:pt x="4991" y="1156"/>
                    <a:pt x="4991" y="1028"/>
                  </a:cubicBezTo>
                  <a:close/>
                </a:path>
              </a:pathLst>
            </a:custGeom>
            <a:solidFill>
              <a:srgbClr val="049681">
                <a:alpha val="12000"/>
              </a:srgbClr>
            </a:solidFill>
            <a:ln>
              <a:noFill/>
            </a:ln>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Arial" panose="020B0604020202020204" pitchFamily="34" charset="0"/>
                <a:ea typeface="나눔스퀘어" panose="020B0600000101010101" pitchFamily="50" charset="-127"/>
              </a:endParaRPr>
            </a:p>
          </p:txBody>
        </p:sp>
        <p:pic>
          <p:nvPicPr>
            <p:cNvPr id="273" name="그림 272">
              <a:extLst>
                <a:ext uri="{FF2B5EF4-FFF2-40B4-BE49-F238E27FC236}">
                  <a16:creationId xmlns:a16="http://schemas.microsoft.com/office/drawing/2014/main" id="{5C188A6C-E4BC-7447-6DFC-FFB60F84BF24}"/>
                </a:ext>
              </a:extLst>
            </p:cNvPr>
            <p:cNvPicPr>
              <a:picLocks noChangeAspect="1"/>
            </p:cNvPicPr>
            <p:nvPr/>
          </p:nvPicPr>
          <p:blipFill>
            <a:blip r:embed="rId6"/>
            <a:stretch>
              <a:fillRect/>
            </a:stretch>
          </p:blipFill>
          <p:spPr>
            <a:xfrm>
              <a:off x="10217679" y="5133788"/>
              <a:ext cx="835778" cy="657225"/>
            </a:xfrm>
            <a:prstGeom prst="rect">
              <a:avLst/>
            </a:prstGeom>
          </p:spPr>
        </p:pic>
      </p:grpSp>
    </p:spTree>
    <p:extLst>
      <p:ext uri="{BB962C8B-B14F-4D97-AF65-F5344CB8AC3E}">
        <p14:creationId xmlns:p14="http://schemas.microsoft.com/office/powerpoint/2010/main" val="9000618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1" name="TextBox 360">
            <a:extLst>
              <a:ext uri="{FF2B5EF4-FFF2-40B4-BE49-F238E27FC236}">
                <a16:creationId xmlns:a16="http://schemas.microsoft.com/office/drawing/2014/main" id="{5CE3690D-10E7-4DB4-8E48-93FAE40D6ECD}"/>
              </a:ext>
            </a:extLst>
          </p:cNvPr>
          <p:cNvSpPr txBox="1"/>
          <p:nvPr/>
        </p:nvSpPr>
        <p:spPr>
          <a:xfrm>
            <a:off x="539149" y="1124388"/>
            <a:ext cx="11160125" cy="650884"/>
          </a:xfrm>
          <a:prstGeom prst="rect">
            <a:avLst/>
          </a:prstGeom>
          <a:noFill/>
        </p:spPr>
        <p:txBody>
          <a:bodyPr wrap="square" lIns="0" tIns="0" rIns="0" bIns="0" rtlCol="0" anchor="t">
            <a:spAutoFit/>
          </a:bodyPr>
          <a:lstStyle>
            <a:defPPr>
              <a:defRPr lang="ko-KR"/>
            </a:defPPr>
            <a:lvl1pPr>
              <a:defRPr sz="2600">
                <a:ln>
                  <a:solidFill>
                    <a:schemeClr val="accent1">
                      <a:alpha val="0"/>
                    </a:schemeClr>
                  </a:solidFill>
                </a:ln>
                <a:solidFill>
                  <a:schemeClr val="tx1">
                    <a:lumMod val="85000"/>
                    <a:lumOff val="15000"/>
                  </a:schemeClr>
                </a:solidFill>
                <a:latin typeface="배달의민족 도현" panose="020B0600000101010101" pitchFamily="50" charset="-127"/>
                <a:ea typeface="배달의민족 도현" panose="020B0600000101010101" pitchFamily="50" charset="-127"/>
              </a:defRPr>
            </a:lvl1pPr>
          </a:lstStyle>
          <a:p>
            <a:pPr defTabSz="957474">
              <a:lnSpc>
                <a:spcPct val="110000"/>
              </a:lnSpc>
              <a:spcBef>
                <a:spcPct val="0"/>
              </a:spcBef>
            </a:pPr>
            <a:r>
              <a:rPr lang="en-US" altLang="ko-KR" sz="2000" dirty="0">
                <a:ln>
                  <a:solidFill>
                    <a:schemeClr val="bg1">
                      <a:lumMod val="75000"/>
                      <a:alpha val="0"/>
                    </a:schemeClr>
                  </a:solidFill>
                </a:ln>
                <a:solidFill>
                  <a:schemeClr val="tx1">
                    <a:lumMod val="75000"/>
                    <a:lumOff val="25000"/>
                  </a:schemeClr>
                </a:solidFill>
                <a:latin typeface="Arial" panose="020B0604020202020204" pitchFamily="34" charset="0"/>
                <a:ea typeface="나눔스퀘어 ExtraBold" panose="020B0600000101010101" pitchFamily="50" charset="-127"/>
                <a:cs typeface="Arial" panose="020B0604020202020204" pitchFamily="34" charset="0"/>
              </a:rPr>
              <a:t>Samsung</a:t>
            </a:r>
            <a:r>
              <a:rPr lang="ko-KR" altLang="en-US" sz="2000" dirty="0">
                <a:ln>
                  <a:solidFill>
                    <a:schemeClr val="bg1">
                      <a:lumMod val="75000"/>
                      <a:alpha val="0"/>
                    </a:schemeClr>
                  </a:solidFill>
                </a:ln>
                <a:solidFill>
                  <a:schemeClr val="tx1">
                    <a:lumMod val="75000"/>
                    <a:lumOff val="25000"/>
                  </a:schemeClr>
                </a:solidFill>
                <a:latin typeface="Arial" panose="020B0604020202020204" pitchFamily="34" charset="0"/>
                <a:ea typeface="나눔스퀘어 ExtraBold" panose="020B0600000101010101" pitchFamily="50" charset="-127"/>
                <a:cs typeface="Arial" panose="020B0604020202020204" pitchFamily="34" charset="0"/>
              </a:rPr>
              <a:t> </a:t>
            </a:r>
            <a:r>
              <a:rPr lang="en-US" altLang="ko-KR" sz="2000" dirty="0">
                <a:ln>
                  <a:solidFill>
                    <a:schemeClr val="bg1">
                      <a:lumMod val="75000"/>
                      <a:alpha val="0"/>
                    </a:schemeClr>
                  </a:solidFill>
                </a:ln>
                <a:solidFill>
                  <a:schemeClr val="tx1">
                    <a:lumMod val="75000"/>
                    <a:lumOff val="25000"/>
                  </a:schemeClr>
                </a:solidFill>
                <a:latin typeface="Arial" panose="020B0604020202020204" pitchFamily="34" charset="0"/>
                <a:ea typeface="나눔스퀘어 ExtraBold" panose="020B0600000101010101" pitchFamily="50" charset="-127"/>
                <a:cs typeface="Arial" panose="020B0604020202020204" pitchFamily="34" charset="0"/>
              </a:rPr>
              <a:t>SDS Logistics Division is growing rapidly based on distinctive service offerings and self-developed logistics system Cello System and 4PL integrated logistics.</a:t>
            </a:r>
          </a:p>
        </p:txBody>
      </p:sp>
      <p:sp>
        <p:nvSpPr>
          <p:cNvPr id="123" name="TextBox 122">
            <a:extLst>
              <a:ext uri="{FF2B5EF4-FFF2-40B4-BE49-F238E27FC236}">
                <a16:creationId xmlns:a16="http://schemas.microsoft.com/office/drawing/2014/main" id="{7C5B31AA-66E9-4A3C-9331-285BC9529F1C}"/>
              </a:ext>
            </a:extLst>
          </p:cNvPr>
          <p:cNvSpPr txBox="1"/>
          <p:nvPr/>
        </p:nvSpPr>
        <p:spPr>
          <a:xfrm>
            <a:off x="515938" y="424371"/>
            <a:ext cx="9429548" cy="492443"/>
          </a:xfrm>
          <a:prstGeom prst="rect">
            <a:avLst/>
          </a:prstGeom>
          <a:noFill/>
        </p:spPr>
        <p:txBody>
          <a:bodyPr wrap="square" lIns="0" tIns="0" rIns="0" bIns="0" rtlCol="0" anchor="ctr">
            <a:spAutoFit/>
          </a:bodyPr>
          <a:lstStyle>
            <a:defPPr>
              <a:defRPr lang="ko-KR"/>
            </a:defPPr>
            <a:lvl1pPr defTabSz="957474">
              <a:spcBef>
                <a:spcPct val="0"/>
              </a:spcBef>
              <a:defRPr sz="3200" b="1">
                <a:ln>
                  <a:solidFill>
                    <a:schemeClr val="bg1">
                      <a:lumMod val="75000"/>
                      <a:alpha val="0"/>
                    </a:schemeClr>
                  </a:solidFill>
                </a:ln>
                <a:latin typeface="Arial" panose="020B0604020202020204" pitchFamily="34" charset="0"/>
                <a:ea typeface="나눔스퀘어 ExtraBold" panose="020B0600000101010101" pitchFamily="50" charset="-127"/>
                <a:cs typeface="Arial" panose="020B0604020202020204" pitchFamily="34" charset="0"/>
              </a:defRPr>
            </a:lvl1pPr>
          </a:lstStyle>
          <a:p>
            <a:r>
              <a:rPr kumimoji="0" lang="en-US" altLang="ko-KR" sz="3200" b="1" i="0" u="none" strike="noStrike" kern="1200" cap="none" spc="0" normalizeH="0" baseline="0" noProof="0" dirty="0">
                <a:ln>
                  <a:solidFill>
                    <a:prstClr val="white">
                      <a:lumMod val="75000"/>
                      <a:alpha val="0"/>
                    </a:prstClr>
                  </a:solidFill>
                </a:ln>
                <a:solidFill>
                  <a:prstClr val="black"/>
                </a:solidFill>
                <a:effectLst/>
                <a:uLnTx/>
                <a:uFillTx/>
                <a:latin typeface="Arial" panose="020B0604020202020204" pitchFamily="34" charset="0"/>
                <a:ea typeface="나눔스퀘어 ExtraBold" panose="020B0600000101010101" pitchFamily="50" charset="-127"/>
                <a:cs typeface="Arial" panose="020B0604020202020204" pitchFamily="34" charset="0"/>
              </a:rPr>
              <a:t>Logistics Division</a:t>
            </a:r>
            <a:endParaRPr lang="en-US" altLang="ko-KR" dirty="0"/>
          </a:p>
        </p:txBody>
      </p:sp>
      <p:sp>
        <p:nvSpPr>
          <p:cNvPr id="108" name="모서리가 둥근 직사각형 361">
            <a:extLst>
              <a:ext uri="{FF2B5EF4-FFF2-40B4-BE49-F238E27FC236}">
                <a16:creationId xmlns:a16="http://schemas.microsoft.com/office/drawing/2014/main" id="{2D5771DD-D474-C2CC-007E-1E3AB2A8D67B}"/>
              </a:ext>
            </a:extLst>
          </p:cNvPr>
          <p:cNvSpPr/>
          <p:nvPr/>
        </p:nvSpPr>
        <p:spPr bwMode="gray">
          <a:xfrm>
            <a:off x="513898" y="1933998"/>
            <a:ext cx="3609919" cy="396000"/>
          </a:xfrm>
          <a:prstGeom prst="roundRect">
            <a:avLst/>
          </a:prstGeom>
          <a:solidFill>
            <a:srgbClr val="2E98EF"/>
          </a:solidFill>
          <a:ln w="22225">
            <a:solidFill>
              <a:schemeClr val="bg1"/>
            </a:solidFill>
          </a:ln>
          <a:effectLst>
            <a:outerShdw blurRad="127000"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US" altLang="ko-KR" sz="1600" b="1" spc="-30" dirty="0">
                <a:ln>
                  <a:solidFill>
                    <a:schemeClr val="bg1">
                      <a:alpha val="0"/>
                    </a:schemeClr>
                  </a:solidFill>
                </a:ln>
                <a:solidFill>
                  <a:schemeClr val="bg1"/>
                </a:solidFill>
                <a:latin typeface="나눔스퀘어 Bold" panose="020B0600000101010101" pitchFamily="50" charset="-127"/>
                <a:ea typeface="나눔스퀘어 Bold" panose="020B0600000101010101" pitchFamily="50" charset="-127"/>
              </a:rPr>
              <a:t>Non-Samsung Global Revenue*</a:t>
            </a:r>
          </a:p>
        </p:txBody>
      </p:sp>
      <p:sp>
        <p:nvSpPr>
          <p:cNvPr id="112" name="모서리가 둥근 직사각형 362">
            <a:extLst>
              <a:ext uri="{FF2B5EF4-FFF2-40B4-BE49-F238E27FC236}">
                <a16:creationId xmlns:a16="http://schemas.microsoft.com/office/drawing/2014/main" id="{2AD9AE04-C2E2-5440-B0AC-728E781ACA6C}"/>
              </a:ext>
            </a:extLst>
          </p:cNvPr>
          <p:cNvSpPr/>
          <p:nvPr/>
        </p:nvSpPr>
        <p:spPr bwMode="gray">
          <a:xfrm>
            <a:off x="4285826" y="1933998"/>
            <a:ext cx="3609919" cy="396000"/>
          </a:xfrm>
          <a:prstGeom prst="roundRect">
            <a:avLst/>
          </a:prstGeom>
          <a:solidFill>
            <a:srgbClr val="2E98EF"/>
          </a:solidFill>
          <a:ln w="22225">
            <a:solidFill>
              <a:schemeClr val="bg1"/>
            </a:solidFill>
          </a:ln>
          <a:effectLst>
            <a:outerShdw blurRad="127000"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US" altLang="ko-KR" sz="1600" b="1" spc="-30" dirty="0">
                <a:ln>
                  <a:solidFill>
                    <a:schemeClr val="bg1">
                      <a:alpha val="0"/>
                    </a:schemeClr>
                  </a:solidFill>
                </a:ln>
                <a:solidFill>
                  <a:schemeClr val="bg1"/>
                </a:solidFill>
                <a:latin typeface="나눔스퀘어 Bold" panose="020B0600000101010101" pitchFamily="50" charset="-127"/>
                <a:ea typeface="나눔스퀘어 Bold" panose="020B0600000101010101" pitchFamily="50" charset="-127"/>
              </a:rPr>
              <a:t>Non-Samsung SE.Asia </a:t>
            </a:r>
            <a:r>
              <a:rPr lang="en-US" altLang="ko-KR" sz="1600" b="1" spc="-30">
                <a:ln>
                  <a:solidFill>
                    <a:schemeClr val="bg1">
                      <a:alpha val="0"/>
                    </a:schemeClr>
                  </a:solidFill>
                </a:ln>
                <a:solidFill>
                  <a:schemeClr val="bg1"/>
                </a:solidFill>
                <a:latin typeface="나눔스퀘어 Bold" panose="020B0600000101010101" pitchFamily="50" charset="-127"/>
                <a:ea typeface="나눔스퀘어 Bold" panose="020B0600000101010101" pitchFamily="50" charset="-127"/>
              </a:rPr>
              <a:t>Revenue*</a:t>
            </a:r>
            <a:endParaRPr lang="en-US" altLang="ko-KR" sz="1600" b="1" spc="-30" dirty="0">
              <a:ln>
                <a:solidFill>
                  <a:schemeClr val="bg1">
                    <a:alpha val="0"/>
                  </a:schemeClr>
                </a:solidFill>
              </a:ln>
              <a:solidFill>
                <a:schemeClr val="bg1"/>
              </a:solidFill>
              <a:latin typeface="나눔스퀘어 Bold" panose="020B0600000101010101" pitchFamily="50" charset="-127"/>
              <a:ea typeface="나눔스퀘어 Bold" panose="020B0600000101010101" pitchFamily="50" charset="-127"/>
            </a:endParaRPr>
          </a:p>
        </p:txBody>
      </p:sp>
      <p:sp>
        <p:nvSpPr>
          <p:cNvPr id="124" name="모서리가 둥근 직사각형 362">
            <a:extLst>
              <a:ext uri="{FF2B5EF4-FFF2-40B4-BE49-F238E27FC236}">
                <a16:creationId xmlns:a16="http://schemas.microsoft.com/office/drawing/2014/main" id="{B87097FE-6B62-FCD6-D6E9-B154F3D35950}"/>
              </a:ext>
            </a:extLst>
          </p:cNvPr>
          <p:cNvSpPr/>
          <p:nvPr/>
        </p:nvSpPr>
        <p:spPr bwMode="gray">
          <a:xfrm>
            <a:off x="8080966" y="1933998"/>
            <a:ext cx="3609919" cy="396000"/>
          </a:xfrm>
          <a:prstGeom prst="roundRect">
            <a:avLst/>
          </a:prstGeom>
          <a:solidFill>
            <a:srgbClr val="2E98EF"/>
          </a:solidFill>
          <a:ln w="22225">
            <a:solidFill>
              <a:schemeClr val="bg1"/>
            </a:solidFill>
          </a:ln>
          <a:effectLst>
            <a:outerShdw blurRad="127000"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US" altLang="ko-KR" sz="1600" b="1" spc="-30" dirty="0">
                <a:ln>
                  <a:solidFill>
                    <a:schemeClr val="bg1">
                      <a:alpha val="0"/>
                    </a:schemeClr>
                  </a:solidFill>
                </a:ln>
                <a:solidFill>
                  <a:schemeClr val="bg1"/>
                </a:solidFill>
                <a:latin typeface="나눔스퀘어 Bold" panose="020B0600000101010101" pitchFamily="50" charset="-127"/>
                <a:ea typeface="나눔스퀘어 Bold" panose="020B0600000101010101" pitchFamily="50" charset="-127"/>
              </a:rPr>
              <a:t>Share by Sector</a:t>
            </a:r>
          </a:p>
        </p:txBody>
      </p:sp>
      <p:grpSp>
        <p:nvGrpSpPr>
          <p:cNvPr id="127" name="그룹 107">
            <a:extLst>
              <a:ext uri="{FF2B5EF4-FFF2-40B4-BE49-F238E27FC236}">
                <a16:creationId xmlns:a16="http://schemas.microsoft.com/office/drawing/2014/main" id="{6BC1745F-C35C-5236-859B-8E519E190D4A}"/>
              </a:ext>
            </a:extLst>
          </p:cNvPr>
          <p:cNvGrpSpPr/>
          <p:nvPr/>
        </p:nvGrpSpPr>
        <p:grpSpPr>
          <a:xfrm>
            <a:off x="8079713" y="2428208"/>
            <a:ext cx="3185913" cy="3634797"/>
            <a:chOff x="-31514" y="2262211"/>
            <a:chExt cx="3185913" cy="3634797"/>
          </a:xfrm>
        </p:grpSpPr>
        <p:sp>
          <p:nvSpPr>
            <p:cNvPr id="128" name="TextBox 127">
              <a:extLst>
                <a:ext uri="{FF2B5EF4-FFF2-40B4-BE49-F238E27FC236}">
                  <a16:creationId xmlns:a16="http://schemas.microsoft.com/office/drawing/2014/main" id="{53E2AE93-EC3A-D066-B105-FFA536C28134}"/>
                </a:ext>
              </a:extLst>
            </p:cNvPr>
            <p:cNvSpPr txBox="1"/>
            <p:nvPr/>
          </p:nvSpPr>
          <p:spPr>
            <a:xfrm>
              <a:off x="-31514" y="2262211"/>
              <a:ext cx="1865773" cy="142165"/>
            </a:xfrm>
            <a:prstGeom prst="rect">
              <a:avLst/>
            </a:prstGeom>
            <a:noFill/>
          </p:spPr>
          <p:txBody>
            <a:bodyPr wrap="square" lIns="36000" tIns="36000" rIns="36000" bIns="36000" rtlCol="0" anchor="ctr" anchorCtr="0">
              <a:noAutofit/>
            </a:bodyPr>
            <a:lstStyle>
              <a:defPPr>
                <a:defRPr lang="ko-KR"/>
              </a:defPPr>
              <a:lvl1pPr>
                <a:defRPr sz="900">
                  <a:ln>
                    <a:solidFill>
                      <a:schemeClr val="bg1">
                        <a:alpha val="0"/>
                      </a:schemeClr>
                    </a:solidFill>
                  </a:ln>
                  <a:solidFill>
                    <a:schemeClr val="tx1">
                      <a:lumMod val="75000"/>
                      <a:lumOff val="25000"/>
                    </a:schemeClr>
                  </a:solidFill>
                  <a:latin typeface="맑은 고딕" panose="020B0503020000020004" pitchFamily="34" charset="-127"/>
                  <a:ea typeface="맑은 고딕" panose="020B0503020000020004" pitchFamily="34" charset="-127"/>
                  <a:cs typeface="Arial" panose="020B0604020202020204" pitchFamily="34" charset="0"/>
                </a:defRPr>
              </a:lvl1pPr>
            </a:lstStyle>
            <a:p>
              <a:r>
                <a:rPr lang="en-US" altLang="ko-KR" sz="800" dirty="0">
                  <a:latin typeface="Arial" panose="020B0604020202020204" pitchFamily="34" charset="0"/>
                </a:rPr>
                <a:t>※ As of 2022 (from Global Revenue)</a:t>
              </a:r>
            </a:p>
          </p:txBody>
        </p:sp>
        <p:grpSp>
          <p:nvGrpSpPr>
            <p:cNvPr id="129" name="그룹 123">
              <a:extLst>
                <a:ext uri="{FF2B5EF4-FFF2-40B4-BE49-F238E27FC236}">
                  <a16:creationId xmlns:a16="http://schemas.microsoft.com/office/drawing/2014/main" id="{4BD4BD91-6632-0E28-9B4A-8B155A3CB5C0}"/>
                </a:ext>
              </a:extLst>
            </p:cNvPr>
            <p:cNvGrpSpPr/>
            <p:nvPr/>
          </p:nvGrpSpPr>
          <p:grpSpPr>
            <a:xfrm>
              <a:off x="417860" y="3090252"/>
              <a:ext cx="2736539" cy="2806756"/>
              <a:chOff x="637300" y="2697239"/>
              <a:chExt cx="3156072" cy="3237054"/>
            </a:xfrm>
          </p:grpSpPr>
          <p:pic>
            <p:nvPicPr>
              <p:cNvPr id="130" name="그림 126">
                <a:extLst>
                  <a:ext uri="{FF2B5EF4-FFF2-40B4-BE49-F238E27FC236}">
                    <a16:creationId xmlns:a16="http://schemas.microsoft.com/office/drawing/2014/main" id="{692A5242-C367-E2BF-E578-21D1152AE29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412814" y="5513976"/>
                <a:ext cx="1634967" cy="297572"/>
              </a:xfrm>
              <a:prstGeom prst="rect">
                <a:avLst/>
              </a:prstGeom>
            </p:spPr>
          </p:pic>
          <p:sp>
            <p:nvSpPr>
              <p:cNvPr id="131" name="TextBox 130">
                <a:extLst>
                  <a:ext uri="{FF2B5EF4-FFF2-40B4-BE49-F238E27FC236}">
                    <a16:creationId xmlns:a16="http://schemas.microsoft.com/office/drawing/2014/main" id="{3B1736F9-29FD-DCE2-8309-240779C76D30}"/>
                  </a:ext>
                </a:extLst>
              </p:cNvPr>
              <p:cNvSpPr txBox="1"/>
              <p:nvPr/>
            </p:nvSpPr>
            <p:spPr>
              <a:xfrm>
                <a:off x="1226708" y="2697239"/>
                <a:ext cx="1923445" cy="283969"/>
              </a:xfrm>
              <a:prstGeom prst="rect">
                <a:avLst/>
              </a:prstGeom>
              <a:noFill/>
            </p:spPr>
            <p:txBody>
              <a:bodyPr wrap="none" lIns="0" tIns="0" rIns="0" bIns="0" rtlCol="0" anchor="ctr" anchorCtr="0">
                <a:spAutoFit/>
              </a:bodyPr>
              <a:lstStyle/>
              <a:p>
                <a:pPr algn="ctr"/>
                <a:r>
                  <a:rPr lang="en-US" altLang="ko-KR" sz="1600" b="1" spc="-20" dirty="0">
                    <a:ln>
                      <a:solidFill>
                        <a:schemeClr val="bg1">
                          <a:alpha val="0"/>
                        </a:schemeClr>
                      </a:solidFill>
                    </a:ln>
                    <a:latin typeface="Arial" panose="020B0604020202020204" pitchFamily="34" charset="0"/>
                    <a:ea typeface="나눔스퀘어 Bold" panose="020B0600000101010101" pitchFamily="50" charset="-127"/>
                    <a:cs typeface="Arial" panose="020B0604020202020204" pitchFamily="34" charset="0"/>
                  </a:rPr>
                  <a:t>By Business Line</a:t>
                </a:r>
              </a:p>
            </p:txBody>
          </p:sp>
          <p:grpSp>
            <p:nvGrpSpPr>
              <p:cNvPr id="132" name="그룹 128">
                <a:extLst>
                  <a:ext uri="{FF2B5EF4-FFF2-40B4-BE49-F238E27FC236}">
                    <a16:creationId xmlns:a16="http://schemas.microsoft.com/office/drawing/2014/main" id="{A502F672-FDD8-AF6F-C664-50FE0357B3BF}"/>
                  </a:ext>
                </a:extLst>
              </p:cNvPr>
              <p:cNvGrpSpPr/>
              <p:nvPr/>
            </p:nvGrpSpPr>
            <p:grpSpPr>
              <a:xfrm>
                <a:off x="1226707" y="3565562"/>
                <a:ext cx="2007180" cy="2050852"/>
                <a:chOff x="5179587" y="3399918"/>
                <a:chExt cx="1839174" cy="1879189"/>
              </a:xfrm>
              <a:effectLst/>
            </p:grpSpPr>
            <p:grpSp>
              <p:nvGrpSpPr>
                <p:cNvPr id="146" name="그룹 142">
                  <a:extLst>
                    <a:ext uri="{FF2B5EF4-FFF2-40B4-BE49-F238E27FC236}">
                      <a16:creationId xmlns:a16="http://schemas.microsoft.com/office/drawing/2014/main" id="{E333D5EB-BA5C-2224-FFB4-183A90529FEC}"/>
                    </a:ext>
                  </a:extLst>
                </p:cNvPr>
                <p:cNvGrpSpPr/>
                <p:nvPr/>
              </p:nvGrpSpPr>
              <p:grpSpPr>
                <a:xfrm>
                  <a:off x="5179587" y="3465888"/>
                  <a:ext cx="1839174" cy="1813219"/>
                  <a:chOff x="4560351" y="7648445"/>
                  <a:chExt cx="1393635" cy="1393636"/>
                </a:xfrm>
              </p:grpSpPr>
              <p:sp>
                <p:nvSpPr>
                  <p:cNvPr id="184" name="원형 399">
                    <a:extLst>
                      <a:ext uri="{FF2B5EF4-FFF2-40B4-BE49-F238E27FC236}">
                        <a16:creationId xmlns:a16="http://schemas.microsoft.com/office/drawing/2014/main" id="{A9410CEC-0194-92E8-ABE8-10CC75791276}"/>
                      </a:ext>
                    </a:extLst>
                  </p:cNvPr>
                  <p:cNvSpPr/>
                  <p:nvPr/>
                </p:nvSpPr>
                <p:spPr bwMode="auto">
                  <a:xfrm rot="16200000">
                    <a:off x="4560351" y="7648445"/>
                    <a:ext cx="1393636" cy="1393635"/>
                  </a:xfrm>
                  <a:prstGeom prst="pie">
                    <a:avLst>
                      <a:gd name="adj1" fmla="val 37620"/>
                      <a:gd name="adj2" fmla="val 12480278"/>
                    </a:avLst>
                  </a:prstGeom>
                  <a:solidFill>
                    <a:srgbClr val="05C3A7"/>
                  </a:solidFill>
                  <a:ln w="22225">
                    <a:noFill/>
                  </a:ln>
                  <a:effectLst/>
                </p:spPr>
                <p:txBody>
                  <a:bodyPr wrap="square" lIns="36000" tIns="0" rIns="36000" bIns="0" anchor="ctr">
                    <a:noAutofit/>
                  </a:bodyPr>
                  <a:lstStyle/>
                  <a:p>
                    <a:pPr algn="ctr" fontAlgn="base" latinLnBrk="0">
                      <a:buClr>
                        <a:srgbClr val="969696"/>
                      </a:buClr>
                    </a:pPr>
                    <a:endParaRPr lang="ko-KR" altLang="en-US" dirty="0">
                      <a:ln>
                        <a:solidFill>
                          <a:schemeClr val="bg1">
                            <a:alpha val="0"/>
                          </a:schemeClr>
                        </a:solidFill>
                      </a:ln>
                      <a:latin typeface="Arial" panose="020B0604020202020204" pitchFamily="34" charset="0"/>
                      <a:ea typeface="KoPub돋움체 Bold" panose="00000800000000000000" pitchFamily="2" charset="-127"/>
                      <a:cs typeface="Arial" panose="020B0604020202020204" pitchFamily="34" charset="0"/>
                    </a:endParaRPr>
                  </a:p>
                </p:txBody>
              </p:sp>
              <p:sp>
                <p:nvSpPr>
                  <p:cNvPr id="187" name="원형 400">
                    <a:extLst>
                      <a:ext uri="{FF2B5EF4-FFF2-40B4-BE49-F238E27FC236}">
                        <a16:creationId xmlns:a16="http://schemas.microsoft.com/office/drawing/2014/main" id="{ED411CD6-364A-B17A-FFAB-ECF711021BB6}"/>
                      </a:ext>
                    </a:extLst>
                  </p:cNvPr>
                  <p:cNvSpPr/>
                  <p:nvPr/>
                </p:nvSpPr>
                <p:spPr bwMode="auto">
                  <a:xfrm rot="16200000">
                    <a:off x="4560351" y="7648445"/>
                    <a:ext cx="1393636" cy="1393635"/>
                  </a:xfrm>
                  <a:prstGeom prst="pie">
                    <a:avLst>
                      <a:gd name="adj1" fmla="val 12599434"/>
                      <a:gd name="adj2" fmla="val 29511"/>
                    </a:avLst>
                  </a:prstGeom>
                  <a:solidFill>
                    <a:schemeClr val="bg2">
                      <a:lumMod val="75000"/>
                    </a:scheme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wrap="square" lIns="36000" rIns="36000" rtlCol="0" anchor="ctr">
                    <a:noAutofit/>
                  </a:bodyPr>
                  <a:lstStyle/>
                  <a:p>
                    <a:pPr algn="ctr" latinLnBrk="0"/>
                    <a:endParaRPr lang="ko-KR" altLang="en-US" dirty="0">
                      <a:ln>
                        <a:solidFill>
                          <a:schemeClr val="bg1">
                            <a:alpha val="0"/>
                          </a:schemeClr>
                        </a:solidFill>
                      </a:ln>
                      <a:solidFill>
                        <a:schemeClr val="bg1"/>
                      </a:solidFill>
                      <a:latin typeface="Arial" panose="020B0604020202020204" pitchFamily="34" charset="0"/>
                      <a:ea typeface="KoPub돋움체 Bold" panose="02020603020101020101" pitchFamily="18" charset="-127"/>
                      <a:cs typeface="Arial" panose="020B0604020202020204" pitchFamily="34" charset="0"/>
                    </a:endParaRPr>
                  </a:p>
                </p:txBody>
              </p:sp>
              <p:grpSp>
                <p:nvGrpSpPr>
                  <p:cNvPr id="188" name="그룹 148">
                    <a:extLst>
                      <a:ext uri="{FF2B5EF4-FFF2-40B4-BE49-F238E27FC236}">
                        <a16:creationId xmlns:a16="http://schemas.microsoft.com/office/drawing/2014/main" id="{056FF7D5-5C4A-6260-65DA-4F4728E43F9A}"/>
                      </a:ext>
                    </a:extLst>
                  </p:cNvPr>
                  <p:cNvGrpSpPr/>
                  <p:nvPr/>
                </p:nvGrpSpPr>
                <p:grpSpPr>
                  <a:xfrm>
                    <a:off x="4858850" y="7946942"/>
                    <a:ext cx="796637" cy="796637"/>
                    <a:chOff x="2932541" y="7000454"/>
                    <a:chExt cx="885064" cy="885064"/>
                  </a:xfrm>
                </p:grpSpPr>
                <p:sp>
                  <p:nvSpPr>
                    <p:cNvPr id="199" name="타원 183">
                      <a:extLst>
                        <a:ext uri="{FF2B5EF4-FFF2-40B4-BE49-F238E27FC236}">
                          <a16:creationId xmlns:a16="http://schemas.microsoft.com/office/drawing/2014/main" id="{EBFE8258-7CC4-D6FA-A580-61462DD4EF2A}"/>
                        </a:ext>
                      </a:extLst>
                    </p:cNvPr>
                    <p:cNvSpPr/>
                    <p:nvPr/>
                  </p:nvSpPr>
                  <p:spPr bwMode="auto">
                    <a:xfrm>
                      <a:off x="2932541" y="7000454"/>
                      <a:ext cx="885064" cy="885064"/>
                    </a:xfrm>
                    <a:prstGeom prst="ellipse">
                      <a:avLst/>
                    </a:prstGeom>
                    <a:solidFill>
                      <a:srgbClr val="FFFFFF">
                        <a:alpha val="35000"/>
                      </a:srgbClr>
                    </a:solidFill>
                    <a:ln w="12700" cap="flat" cmpd="sng" algn="ctr">
                      <a:noFill/>
                      <a:prstDash val="solid"/>
                      <a:round/>
                      <a:headEnd type="none" w="med" len="med"/>
                      <a:tailEnd type="none" w="med" len="med"/>
                    </a:ln>
                    <a:effectLst/>
                  </p:spPr>
                  <p:txBody>
                    <a:bodyPr vert="horz" wrap="square" lIns="80652" tIns="40326" rIns="80652" bIns="40326" numCol="1" rtlCol="0" anchor="ctr" anchorCtr="0" compatLnSpc="1">
                      <a:prstTxWarp prst="textNoShape">
                        <a:avLst/>
                      </a:prstTxWarp>
                    </a:bodyPr>
                    <a:lstStyle/>
                    <a:p>
                      <a:pPr algn="ctr" latinLnBrk="0"/>
                      <a:endParaRPr lang="ko-KR" altLang="en-US" sz="900" dirty="0">
                        <a:ln>
                          <a:solidFill>
                            <a:schemeClr val="bg1">
                              <a:alpha val="0"/>
                            </a:schemeClr>
                          </a:solidFill>
                        </a:ln>
                        <a:latin typeface="KoPub돋움체 Bold" panose="02020603020101020101" pitchFamily="18" charset="-127"/>
                        <a:ea typeface="KoPub돋움체 Bold" panose="02020603020101020101" pitchFamily="18" charset="-127"/>
                      </a:endParaRPr>
                    </a:p>
                  </p:txBody>
                </p:sp>
                <p:sp>
                  <p:nvSpPr>
                    <p:cNvPr id="200" name="타원 186">
                      <a:extLst>
                        <a:ext uri="{FF2B5EF4-FFF2-40B4-BE49-F238E27FC236}">
                          <a16:creationId xmlns:a16="http://schemas.microsoft.com/office/drawing/2014/main" id="{144F955B-2FE0-94D7-77CA-A7F23D8F78A5}"/>
                        </a:ext>
                      </a:extLst>
                    </p:cNvPr>
                    <p:cNvSpPr/>
                    <p:nvPr/>
                  </p:nvSpPr>
                  <p:spPr bwMode="auto">
                    <a:xfrm>
                      <a:off x="3005384" y="7073302"/>
                      <a:ext cx="739378" cy="739373"/>
                    </a:xfrm>
                    <a:prstGeom prst="ellipse">
                      <a:avLst/>
                    </a:prstGeom>
                    <a:solidFill>
                      <a:schemeClr val="bg1"/>
                    </a:solidFill>
                    <a:ln w="12700" cap="flat" cmpd="sng" algn="ctr">
                      <a:noFill/>
                      <a:prstDash val="solid"/>
                      <a:round/>
                      <a:headEnd type="none" w="med" len="med"/>
                      <a:tailEnd type="none" w="med" len="med"/>
                    </a:ln>
                    <a:effectLst/>
                  </p:spPr>
                  <p:txBody>
                    <a:bodyPr vert="horz" wrap="square" lIns="80652" tIns="40326" rIns="80652" bIns="40326" numCol="1" rtlCol="0" anchor="ctr" anchorCtr="0" compatLnSpc="1">
                      <a:prstTxWarp prst="textNoShape">
                        <a:avLst/>
                      </a:prstTxWarp>
                    </a:bodyPr>
                    <a:lstStyle/>
                    <a:p>
                      <a:pPr algn="ctr" latinLnBrk="0"/>
                      <a:endParaRPr lang="ko-KR" altLang="en-US" sz="900" dirty="0">
                        <a:ln>
                          <a:solidFill>
                            <a:schemeClr val="bg1">
                              <a:alpha val="0"/>
                            </a:schemeClr>
                          </a:solidFill>
                        </a:ln>
                        <a:latin typeface="KoPub돋움체 Bold" panose="02020603020101020101" pitchFamily="18" charset="-127"/>
                        <a:ea typeface="KoPub돋움체 Bold" panose="02020603020101020101" pitchFamily="18" charset="-127"/>
                      </a:endParaRPr>
                    </a:p>
                  </p:txBody>
                </p:sp>
              </p:grpSp>
            </p:grpSp>
            <p:cxnSp>
              <p:nvCxnSpPr>
                <p:cNvPr id="149" name="직선 연결선 143">
                  <a:extLst>
                    <a:ext uri="{FF2B5EF4-FFF2-40B4-BE49-F238E27FC236}">
                      <a16:creationId xmlns:a16="http://schemas.microsoft.com/office/drawing/2014/main" id="{CDA5647A-DFF0-5A63-B2FB-B5206C288AAE}"/>
                    </a:ext>
                  </a:extLst>
                </p:cNvPr>
                <p:cNvCxnSpPr/>
                <p:nvPr/>
              </p:nvCxnSpPr>
              <p:spPr>
                <a:xfrm flipV="1">
                  <a:off x="6099175" y="3399918"/>
                  <a:ext cx="0" cy="544011"/>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34" name="그룹 129">
                <a:extLst>
                  <a:ext uri="{FF2B5EF4-FFF2-40B4-BE49-F238E27FC236}">
                    <a16:creationId xmlns:a16="http://schemas.microsoft.com/office/drawing/2014/main" id="{7124ABB3-D707-A4F9-E6D2-D355BE40DE30}"/>
                  </a:ext>
                </a:extLst>
              </p:cNvPr>
              <p:cNvGrpSpPr/>
              <p:nvPr/>
            </p:nvGrpSpPr>
            <p:grpSpPr>
              <a:xfrm>
                <a:off x="637300" y="3391866"/>
                <a:ext cx="480677" cy="578953"/>
                <a:chOff x="4513320" y="3127749"/>
                <a:chExt cx="480677" cy="578953"/>
              </a:xfrm>
            </p:grpSpPr>
            <p:sp>
              <p:nvSpPr>
                <p:cNvPr id="144" name="TextBox 143">
                  <a:extLst>
                    <a:ext uri="{FF2B5EF4-FFF2-40B4-BE49-F238E27FC236}">
                      <a16:creationId xmlns:a16="http://schemas.microsoft.com/office/drawing/2014/main" id="{DE72FCC8-EBB2-E114-E408-0F7F271A73DC}"/>
                    </a:ext>
                  </a:extLst>
                </p:cNvPr>
                <p:cNvSpPr txBox="1"/>
                <p:nvPr/>
              </p:nvSpPr>
              <p:spPr>
                <a:xfrm>
                  <a:off x="4513320" y="3127749"/>
                  <a:ext cx="183028" cy="248473"/>
                </a:xfrm>
                <a:prstGeom prst="rect">
                  <a:avLst/>
                </a:prstGeom>
                <a:noFill/>
              </p:spPr>
              <p:txBody>
                <a:bodyPr wrap="none" lIns="0" tIns="0" rIns="0" bIns="0" rtlCol="0" anchor="b" anchorCtr="0">
                  <a:spAutoFit/>
                </a:bodyPr>
                <a:lstStyle/>
                <a:p>
                  <a:r>
                    <a:rPr lang="en-US" altLang="ko-KR" sz="1400" dirty="0">
                      <a:ln>
                        <a:solidFill>
                          <a:schemeClr val="bg1">
                            <a:alpha val="0"/>
                          </a:schemeClr>
                        </a:solidFill>
                      </a:ln>
                      <a:latin typeface="Arial" panose="020B0604020202020204" pitchFamily="34" charset="0"/>
                      <a:ea typeface="나눔스퀘어 Bold" panose="020B0600000101010101" pitchFamily="50" charset="-127"/>
                      <a:cs typeface="Arial" panose="020B0604020202020204" pitchFamily="34" charset="0"/>
                    </a:rPr>
                    <a:t>IT</a:t>
                  </a:r>
                </a:p>
              </p:txBody>
            </p:sp>
            <p:sp>
              <p:nvSpPr>
                <p:cNvPr id="145" name="TextBox 144">
                  <a:extLst>
                    <a:ext uri="{FF2B5EF4-FFF2-40B4-BE49-F238E27FC236}">
                      <a16:creationId xmlns:a16="http://schemas.microsoft.com/office/drawing/2014/main" id="{9E511761-A247-8B80-34D0-DD298C3A943B}"/>
                    </a:ext>
                  </a:extLst>
                </p:cNvPr>
                <p:cNvSpPr txBox="1"/>
                <p:nvPr/>
              </p:nvSpPr>
              <p:spPr>
                <a:xfrm>
                  <a:off x="4513320" y="3387237"/>
                  <a:ext cx="480677" cy="319465"/>
                </a:xfrm>
                <a:prstGeom prst="rect">
                  <a:avLst/>
                </a:prstGeom>
                <a:noFill/>
              </p:spPr>
              <p:txBody>
                <a:bodyPr wrap="none" lIns="0" tIns="0" rIns="0" bIns="0" rtlCol="0" anchor="b" anchorCtr="0">
                  <a:spAutoFit/>
                </a:bodyPr>
                <a:lstStyle/>
                <a:p>
                  <a:pPr lvl="0"/>
                  <a:r>
                    <a:rPr lang="en-US" altLang="ko-KR" b="1" dirty="0">
                      <a:ln>
                        <a:solidFill>
                          <a:schemeClr val="bg1">
                            <a:alpha val="0"/>
                          </a:schemeClr>
                        </a:solidFill>
                      </a:ln>
                      <a:solidFill>
                        <a:prstClr val="black">
                          <a:lumMod val="75000"/>
                          <a:lumOff val="25000"/>
                        </a:prstClr>
                      </a:solidFill>
                      <a:latin typeface="Arial" panose="020B0604020202020204" pitchFamily="34" charset="0"/>
                      <a:ea typeface="나눔스퀘어 Bold" panose="020B0600000101010101" pitchFamily="50" charset="-127"/>
                      <a:cs typeface="Arial" panose="020B0604020202020204" pitchFamily="34" charset="0"/>
                    </a:rPr>
                    <a:t>40</a:t>
                  </a:r>
                  <a:r>
                    <a:rPr lang="en-US" altLang="ko-KR" sz="1400" b="1" dirty="0">
                      <a:ln>
                        <a:solidFill>
                          <a:schemeClr val="bg1">
                            <a:alpha val="0"/>
                          </a:schemeClr>
                        </a:solidFill>
                      </a:ln>
                      <a:solidFill>
                        <a:prstClr val="black">
                          <a:lumMod val="75000"/>
                          <a:lumOff val="25000"/>
                        </a:prstClr>
                      </a:solidFill>
                      <a:latin typeface="Arial" panose="020B0604020202020204" pitchFamily="34" charset="0"/>
                      <a:ea typeface="나눔스퀘어 Bold" panose="020B0600000101010101" pitchFamily="50" charset="-127"/>
                      <a:cs typeface="Arial" panose="020B0604020202020204" pitchFamily="34" charset="0"/>
                    </a:rPr>
                    <a:t>%</a:t>
                  </a:r>
                  <a:endParaRPr lang="ko-KR" altLang="en-US" sz="1400" b="1" dirty="0">
                    <a:ln>
                      <a:solidFill>
                        <a:schemeClr val="bg1">
                          <a:alpha val="0"/>
                        </a:schemeClr>
                      </a:solidFill>
                    </a:ln>
                    <a:solidFill>
                      <a:prstClr val="black">
                        <a:lumMod val="75000"/>
                        <a:lumOff val="25000"/>
                      </a:prstClr>
                    </a:solidFill>
                    <a:latin typeface="Arial" panose="020B0604020202020204" pitchFamily="34" charset="0"/>
                    <a:ea typeface="나눔스퀘어 Bold" panose="020B0600000101010101" pitchFamily="50" charset="-127"/>
                    <a:cs typeface="Arial" panose="020B0604020202020204" pitchFamily="34" charset="0"/>
                  </a:endParaRPr>
                </a:p>
              </p:txBody>
            </p:sp>
          </p:grpSp>
          <p:grpSp>
            <p:nvGrpSpPr>
              <p:cNvPr id="135" name="그룹 130">
                <a:extLst>
                  <a:ext uri="{FF2B5EF4-FFF2-40B4-BE49-F238E27FC236}">
                    <a16:creationId xmlns:a16="http://schemas.microsoft.com/office/drawing/2014/main" id="{AD61B8BF-61FE-B924-01FB-F78F8A1D28F2}"/>
                  </a:ext>
                </a:extLst>
              </p:cNvPr>
              <p:cNvGrpSpPr/>
              <p:nvPr/>
            </p:nvGrpSpPr>
            <p:grpSpPr>
              <a:xfrm>
                <a:off x="2989163" y="5350355"/>
                <a:ext cx="804209" cy="583938"/>
                <a:chOff x="6926255" y="5016738"/>
                <a:chExt cx="804209" cy="583938"/>
              </a:xfrm>
            </p:grpSpPr>
            <p:sp>
              <p:nvSpPr>
                <p:cNvPr id="142" name="TextBox 141">
                  <a:extLst>
                    <a:ext uri="{FF2B5EF4-FFF2-40B4-BE49-F238E27FC236}">
                      <a16:creationId xmlns:a16="http://schemas.microsoft.com/office/drawing/2014/main" id="{133E1521-37D7-108B-2CF5-915C278CD743}"/>
                    </a:ext>
                  </a:extLst>
                </p:cNvPr>
                <p:cNvSpPr txBox="1"/>
                <p:nvPr/>
              </p:nvSpPr>
              <p:spPr>
                <a:xfrm flipH="1">
                  <a:off x="6926255" y="5016738"/>
                  <a:ext cx="804209" cy="248473"/>
                </a:xfrm>
                <a:prstGeom prst="rect">
                  <a:avLst/>
                </a:prstGeom>
                <a:noFill/>
              </p:spPr>
              <p:txBody>
                <a:bodyPr wrap="none" lIns="0" tIns="0" rIns="0" bIns="0" rtlCol="0" anchor="b" anchorCtr="0">
                  <a:spAutoFit/>
                </a:bodyPr>
                <a:lstStyle/>
                <a:p>
                  <a:pPr algn="r"/>
                  <a:r>
                    <a:rPr lang="en-US" altLang="ko-KR" sz="1400" dirty="0">
                      <a:ln>
                        <a:solidFill>
                          <a:schemeClr val="bg1">
                            <a:alpha val="0"/>
                          </a:schemeClr>
                        </a:solidFill>
                      </a:ln>
                      <a:latin typeface="Arial" panose="020B0604020202020204" pitchFamily="34" charset="0"/>
                      <a:ea typeface="나눔스퀘어 Bold" panose="020B0600000101010101" pitchFamily="50" charset="-127"/>
                      <a:cs typeface="Arial" panose="020B0604020202020204" pitchFamily="34" charset="0"/>
                    </a:rPr>
                    <a:t>Logistics</a:t>
                  </a:r>
                </a:p>
              </p:txBody>
            </p:sp>
            <p:sp>
              <p:nvSpPr>
                <p:cNvPr id="143" name="TextBox 142">
                  <a:extLst>
                    <a:ext uri="{FF2B5EF4-FFF2-40B4-BE49-F238E27FC236}">
                      <a16:creationId xmlns:a16="http://schemas.microsoft.com/office/drawing/2014/main" id="{814EE3AD-0164-3020-3351-0599F0F810B5}"/>
                    </a:ext>
                  </a:extLst>
                </p:cNvPr>
                <p:cNvSpPr txBox="1"/>
                <p:nvPr/>
              </p:nvSpPr>
              <p:spPr>
                <a:xfrm flipH="1">
                  <a:off x="7249786" y="5281211"/>
                  <a:ext cx="480678" cy="319465"/>
                </a:xfrm>
                <a:prstGeom prst="rect">
                  <a:avLst/>
                </a:prstGeom>
                <a:noFill/>
              </p:spPr>
              <p:txBody>
                <a:bodyPr wrap="none" lIns="0" tIns="0" rIns="0" bIns="0" rtlCol="0" anchor="b" anchorCtr="0">
                  <a:spAutoFit/>
                </a:bodyPr>
                <a:lstStyle/>
                <a:p>
                  <a:pPr lvl="0" algn="r"/>
                  <a:r>
                    <a:rPr lang="en-US" altLang="ko-KR" b="1" dirty="0">
                      <a:ln>
                        <a:solidFill>
                          <a:schemeClr val="bg1">
                            <a:alpha val="0"/>
                          </a:schemeClr>
                        </a:solidFill>
                      </a:ln>
                      <a:solidFill>
                        <a:prstClr val="black">
                          <a:lumMod val="75000"/>
                          <a:lumOff val="25000"/>
                        </a:prstClr>
                      </a:solidFill>
                      <a:latin typeface="Arial" panose="020B0604020202020204" pitchFamily="34" charset="0"/>
                      <a:ea typeface="나눔스퀘어 Bold" panose="020B0600000101010101" pitchFamily="50" charset="-127"/>
                      <a:cs typeface="Arial" panose="020B0604020202020204" pitchFamily="34" charset="0"/>
                    </a:rPr>
                    <a:t>60</a:t>
                  </a:r>
                  <a:r>
                    <a:rPr lang="en-US" altLang="ko-KR" sz="1400" b="1" dirty="0">
                      <a:ln>
                        <a:solidFill>
                          <a:schemeClr val="bg1">
                            <a:alpha val="0"/>
                          </a:schemeClr>
                        </a:solidFill>
                      </a:ln>
                      <a:solidFill>
                        <a:prstClr val="black">
                          <a:lumMod val="75000"/>
                          <a:lumOff val="25000"/>
                        </a:prstClr>
                      </a:solidFill>
                      <a:latin typeface="Arial" panose="020B0604020202020204" pitchFamily="34" charset="0"/>
                      <a:ea typeface="나눔스퀘어 Bold" panose="020B0600000101010101" pitchFamily="50" charset="-127"/>
                      <a:cs typeface="Arial" panose="020B0604020202020204" pitchFamily="34" charset="0"/>
                    </a:rPr>
                    <a:t>%</a:t>
                  </a:r>
                  <a:endParaRPr lang="ko-KR" altLang="en-US" sz="1400" b="1" dirty="0">
                    <a:ln>
                      <a:solidFill>
                        <a:schemeClr val="bg1">
                          <a:alpha val="0"/>
                        </a:schemeClr>
                      </a:solidFill>
                    </a:ln>
                    <a:solidFill>
                      <a:prstClr val="black">
                        <a:lumMod val="75000"/>
                        <a:lumOff val="25000"/>
                      </a:prstClr>
                    </a:solidFill>
                    <a:latin typeface="Arial" panose="020B0604020202020204" pitchFamily="34" charset="0"/>
                    <a:ea typeface="나눔스퀘어 Bold" panose="020B0600000101010101" pitchFamily="50" charset="-127"/>
                    <a:cs typeface="Arial" panose="020B0604020202020204" pitchFamily="34" charset="0"/>
                  </a:endParaRPr>
                </a:p>
              </p:txBody>
            </p:sp>
          </p:grpSp>
          <p:sp>
            <p:nvSpPr>
              <p:cNvPr id="137" name="자유형 423">
                <a:extLst>
                  <a:ext uri="{FF2B5EF4-FFF2-40B4-BE49-F238E27FC236}">
                    <a16:creationId xmlns:a16="http://schemas.microsoft.com/office/drawing/2014/main" id="{97C940CE-3932-CF80-C109-9A77161B96C1}"/>
                  </a:ext>
                </a:extLst>
              </p:cNvPr>
              <p:cNvSpPr/>
              <p:nvPr/>
            </p:nvSpPr>
            <p:spPr>
              <a:xfrm>
                <a:off x="641739" y="3669071"/>
                <a:ext cx="1007620" cy="216000"/>
              </a:xfrm>
              <a:custGeom>
                <a:avLst/>
                <a:gdLst>
                  <a:gd name="connsiteX0" fmla="*/ 671332 w 671332"/>
                  <a:gd name="connsiteY0" fmla="*/ 173620 h 173620"/>
                  <a:gd name="connsiteX1" fmla="*/ 474562 w 671332"/>
                  <a:gd name="connsiteY1" fmla="*/ 0 h 173620"/>
                  <a:gd name="connsiteX2" fmla="*/ 0 w 671332"/>
                  <a:gd name="connsiteY2" fmla="*/ 0 h 173620"/>
                </a:gdLst>
                <a:ahLst/>
                <a:cxnLst>
                  <a:cxn ang="0">
                    <a:pos x="connsiteX0" y="connsiteY0"/>
                  </a:cxn>
                  <a:cxn ang="0">
                    <a:pos x="connsiteX1" y="connsiteY1"/>
                  </a:cxn>
                  <a:cxn ang="0">
                    <a:pos x="connsiteX2" y="connsiteY2"/>
                  </a:cxn>
                </a:cxnLst>
                <a:rect l="l" t="t" r="r" b="b"/>
                <a:pathLst>
                  <a:path w="671332" h="173620">
                    <a:moveTo>
                      <a:pt x="671332" y="173620"/>
                    </a:moveTo>
                    <a:lnTo>
                      <a:pt x="474562" y="0"/>
                    </a:lnTo>
                    <a:lnTo>
                      <a:pt x="0" y="0"/>
                    </a:lnTo>
                  </a:path>
                </a:pathLst>
              </a:cu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
            <p:nvSpPr>
              <p:cNvPr id="138" name="자유형 424">
                <a:extLst>
                  <a:ext uri="{FF2B5EF4-FFF2-40B4-BE49-F238E27FC236}">
                    <a16:creationId xmlns:a16="http://schemas.microsoft.com/office/drawing/2014/main" id="{B3EE9E51-0313-E227-4067-D8B5BF0BF99A}"/>
                  </a:ext>
                </a:extLst>
              </p:cNvPr>
              <p:cNvSpPr/>
              <p:nvPr/>
            </p:nvSpPr>
            <p:spPr>
              <a:xfrm flipH="1" flipV="1">
                <a:off x="2779829" y="5421801"/>
                <a:ext cx="1008000" cy="217514"/>
              </a:xfrm>
              <a:custGeom>
                <a:avLst/>
                <a:gdLst>
                  <a:gd name="connsiteX0" fmla="*/ 671332 w 671332"/>
                  <a:gd name="connsiteY0" fmla="*/ 173620 h 173620"/>
                  <a:gd name="connsiteX1" fmla="*/ 474562 w 671332"/>
                  <a:gd name="connsiteY1" fmla="*/ 0 h 173620"/>
                  <a:gd name="connsiteX2" fmla="*/ 0 w 671332"/>
                  <a:gd name="connsiteY2" fmla="*/ 0 h 173620"/>
                </a:gdLst>
                <a:ahLst/>
                <a:cxnLst>
                  <a:cxn ang="0">
                    <a:pos x="connsiteX0" y="connsiteY0"/>
                  </a:cxn>
                  <a:cxn ang="0">
                    <a:pos x="connsiteX1" y="connsiteY1"/>
                  </a:cxn>
                  <a:cxn ang="0">
                    <a:pos x="connsiteX2" y="connsiteY2"/>
                  </a:cxn>
                </a:cxnLst>
                <a:rect l="l" t="t" r="r" b="b"/>
                <a:pathLst>
                  <a:path w="671332" h="173620">
                    <a:moveTo>
                      <a:pt x="671332" y="173620"/>
                    </a:moveTo>
                    <a:lnTo>
                      <a:pt x="474562" y="0"/>
                    </a:lnTo>
                    <a:lnTo>
                      <a:pt x="0" y="0"/>
                    </a:lnTo>
                  </a:path>
                </a:pathLst>
              </a:cu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
            <p:nvSpPr>
              <p:cNvPr id="139" name="타원 152">
                <a:extLst>
                  <a:ext uri="{FF2B5EF4-FFF2-40B4-BE49-F238E27FC236}">
                    <a16:creationId xmlns:a16="http://schemas.microsoft.com/office/drawing/2014/main" id="{FAFFB706-01A5-7B3F-4591-FDCAF574E39A}"/>
                  </a:ext>
                </a:extLst>
              </p:cNvPr>
              <p:cNvSpPr/>
              <p:nvPr/>
            </p:nvSpPr>
            <p:spPr>
              <a:xfrm flipH="1">
                <a:off x="2762823" y="5392232"/>
                <a:ext cx="92761" cy="92764"/>
              </a:xfrm>
              <a:prstGeom prst="ellipse">
                <a:avLst/>
              </a:prstGeom>
              <a:solidFill>
                <a:schemeClr val="bg1">
                  <a:lumMod val="65000"/>
                </a:schemeClr>
              </a:solidFill>
              <a:ln w="158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n>
                    <a:solidFill>
                      <a:schemeClr val="bg1">
                        <a:alpha val="0"/>
                      </a:schemeClr>
                    </a:solidFill>
                  </a:ln>
                  <a:latin typeface="Arial" panose="020B0604020202020204" pitchFamily="34" charset="0"/>
                  <a:ea typeface="나눔스퀘어 Bold" panose="020B0600000101010101" pitchFamily="50" charset="-127"/>
                  <a:cs typeface="Arial" panose="020B0604020202020204" pitchFamily="34" charset="0"/>
                </a:endParaRPr>
              </a:p>
            </p:txBody>
          </p:sp>
          <p:sp>
            <p:nvSpPr>
              <p:cNvPr id="140" name="타원 152">
                <a:extLst>
                  <a:ext uri="{FF2B5EF4-FFF2-40B4-BE49-F238E27FC236}">
                    <a16:creationId xmlns:a16="http://schemas.microsoft.com/office/drawing/2014/main" id="{31AD422A-A5C7-3AA6-7746-7F6A852CAD37}"/>
                  </a:ext>
                </a:extLst>
              </p:cNvPr>
              <p:cNvSpPr/>
              <p:nvPr/>
            </p:nvSpPr>
            <p:spPr>
              <a:xfrm>
                <a:off x="1562628" y="3798433"/>
                <a:ext cx="92761" cy="92764"/>
              </a:xfrm>
              <a:prstGeom prst="ellipse">
                <a:avLst/>
              </a:prstGeom>
              <a:solidFill>
                <a:schemeClr val="bg1">
                  <a:lumMod val="65000"/>
                </a:schemeClr>
              </a:solidFill>
              <a:ln w="158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n>
                    <a:solidFill>
                      <a:schemeClr val="bg1">
                        <a:alpha val="0"/>
                      </a:schemeClr>
                    </a:solidFill>
                  </a:ln>
                  <a:latin typeface="Arial" panose="020B0604020202020204" pitchFamily="34" charset="0"/>
                  <a:ea typeface="나눔스퀘어 Bold" panose="020B0600000101010101" pitchFamily="50" charset="-127"/>
                  <a:cs typeface="Arial" panose="020B0604020202020204" pitchFamily="34" charset="0"/>
                </a:endParaRPr>
              </a:p>
            </p:txBody>
          </p:sp>
          <p:sp>
            <p:nvSpPr>
              <p:cNvPr id="141" name="Freeform 1001">
                <a:extLst>
                  <a:ext uri="{FF2B5EF4-FFF2-40B4-BE49-F238E27FC236}">
                    <a16:creationId xmlns:a16="http://schemas.microsoft.com/office/drawing/2014/main" id="{F02A9430-0F39-FA29-2FF6-CC36DD60B384}"/>
                  </a:ext>
                </a:extLst>
              </p:cNvPr>
              <p:cNvSpPr>
                <a:spLocks noEditPoints="1"/>
              </p:cNvSpPr>
              <p:nvPr/>
            </p:nvSpPr>
            <p:spPr bwMode="auto">
              <a:xfrm>
                <a:off x="2049832" y="4450579"/>
                <a:ext cx="360930" cy="336040"/>
              </a:xfrm>
              <a:custGeom>
                <a:avLst/>
                <a:gdLst>
                  <a:gd name="T0" fmla="*/ 88 w 98"/>
                  <a:gd name="T1" fmla="*/ 24 h 92"/>
                  <a:gd name="T2" fmla="*/ 72 w 98"/>
                  <a:gd name="T3" fmla="*/ 24 h 92"/>
                  <a:gd name="T4" fmla="*/ 72 w 98"/>
                  <a:gd name="T5" fmla="*/ 13 h 92"/>
                  <a:gd name="T6" fmla="*/ 58 w 98"/>
                  <a:gd name="T7" fmla="*/ 0 h 92"/>
                  <a:gd name="T8" fmla="*/ 40 w 98"/>
                  <a:gd name="T9" fmla="*/ 0 h 92"/>
                  <a:gd name="T10" fmla="*/ 26 w 98"/>
                  <a:gd name="T11" fmla="*/ 13 h 92"/>
                  <a:gd name="T12" fmla="*/ 26 w 98"/>
                  <a:gd name="T13" fmla="*/ 24 h 92"/>
                  <a:gd name="T14" fmla="*/ 10 w 98"/>
                  <a:gd name="T15" fmla="*/ 24 h 92"/>
                  <a:gd name="T16" fmla="*/ 0 w 98"/>
                  <a:gd name="T17" fmla="*/ 34 h 92"/>
                  <a:gd name="T18" fmla="*/ 0 w 98"/>
                  <a:gd name="T19" fmla="*/ 82 h 92"/>
                  <a:gd name="T20" fmla="*/ 10 w 98"/>
                  <a:gd name="T21" fmla="*/ 92 h 92"/>
                  <a:gd name="T22" fmla="*/ 88 w 98"/>
                  <a:gd name="T23" fmla="*/ 92 h 92"/>
                  <a:gd name="T24" fmla="*/ 98 w 98"/>
                  <a:gd name="T25" fmla="*/ 82 h 92"/>
                  <a:gd name="T26" fmla="*/ 98 w 98"/>
                  <a:gd name="T27" fmla="*/ 34 h 92"/>
                  <a:gd name="T28" fmla="*/ 88 w 98"/>
                  <a:gd name="T29" fmla="*/ 24 h 92"/>
                  <a:gd name="T30" fmla="*/ 33 w 98"/>
                  <a:gd name="T31" fmla="*/ 13 h 92"/>
                  <a:gd name="T32" fmla="*/ 40 w 98"/>
                  <a:gd name="T33" fmla="*/ 6 h 92"/>
                  <a:gd name="T34" fmla="*/ 58 w 98"/>
                  <a:gd name="T35" fmla="*/ 6 h 92"/>
                  <a:gd name="T36" fmla="*/ 65 w 98"/>
                  <a:gd name="T37" fmla="*/ 13 h 92"/>
                  <a:gd name="T38" fmla="*/ 65 w 98"/>
                  <a:gd name="T39" fmla="*/ 24 h 92"/>
                  <a:gd name="T40" fmla="*/ 33 w 98"/>
                  <a:gd name="T41" fmla="*/ 24 h 92"/>
                  <a:gd name="T42" fmla="*/ 33 w 98"/>
                  <a:gd name="T43" fmla="*/ 13 h 92"/>
                  <a:gd name="T44" fmla="*/ 89 w 98"/>
                  <a:gd name="T45" fmla="*/ 75 h 92"/>
                  <a:gd name="T46" fmla="*/ 9 w 98"/>
                  <a:gd name="T47" fmla="*/ 75 h 92"/>
                  <a:gd name="T48" fmla="*/ 7 w 98"/>
                  <a:gd name="T49" fmla="*/ 72 h 92"/>
                  <a:gd name="T50" fmla="*/ 9 w 98"/>
                  <a:gd name="T51" fmla="*/ 70 h 92"/>
                  <a:gd name="T52" fmla="*/ 89 w 98"/>
                  <a:gd name="T53" fmla="*/ 70 h 92"/>
                  <a:gd name="T54" fmla="*/ 91 w 98"/>
                  <a:gd name="T55" fmla="*/ 72 h 92"/>
                  <a:gd name="T56" fmla="*/ 89 w 98"/>
                  <a:gd name="T57" fmla="*/ 75 h 92"/>
                  <a:gd name="T58" fmla="*/ 89 w 98"/>
                  <a:gd name="T59" fmla="*/ 45 h 92"/>
                  <a:gd name="T60" fmla="*/ 9 w 98"/>
                  <a:gd name="T61" fmla="*/ 45 h 92"/>
                  <a:gd name="T62" fmla="*/ 7 w 98"/>
                  <a:gd name="T63" fmla="*/ 43 h 92"/>
                  <a:gd name="T64" fmla="*/ 9 w 98"/>
                  <a:gd name="T65" fmla="*/ 41 h 92"/>
                  <a:gd name="T66" fmla="*/ 89 w 98"/>
                  <a:gd name="T67" fmla="*/ 41 h 92"/>
                  <a:gd name="T68" fmla="*/ 91 w 98"/>
                  <a:gd name="T69" fmla="*/ 43 h 92"/>
                  <a:gd name="T70" fmla="*/ 89 w 98"/>
                  <a:gd name="T71" fmla="*/ 45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8" h="92">
                    <a:moveTo>
                      <a:pt x="88" y="24"/>
                    </a:moveTo>
                    <a:cubicBezTo>
                      <a:pt x="72" y="24"/>
                      <a:pt x="72" y="24"/>
                      <a:pt x="72" y="24"/>
                    </a:cubicBezTo>
                    <a:cubicBezTo>
                      <a:pt x="72" y="13"/>
                      <a:pt x="72" y="13"/>
                      <a:pt x="72" y="13"/>
                    </a:cubicBezTo>
                    <a:cubicBezTo>
                      <a:pt x="72" y="6"/>
                      <a:pt x="66" y="0"/>
                      <a:pt x="58" y="0"/>
                    </a:cubicBezTo>
                    <a:cubicBezTo>
                      <a:pt x="40" y="0"/>
                      <a:pt x="40" y="0"/>
                      <a:pt x="40" y="0"/>
                    </a:cubicBezTo>
                    <a:cubicBezTo>
                      <a:pt x="32" y="0"/>
                      <a:pt x="26" y="6"/>
                      <a:pt x="26" y="13"/>
                    </a:cubicBezTo>
                    <a:cubicBezTo>
                      <a:pt x="26" y="24"/>
                      <a:pt x="26" y="24"/>
                      <a:pt x="26" y="24"/>
                    </a:cubicBezTo>
                    <a:cubicBezTo>
                      <a:pt x="10" y="24"/>
                      <a:pt x="10" y="24"/>
                      <a:pt x="10" y="24"/>
                    </a:cubicBezTo>
                    <a:cubicBezTo>
                      <a:pt x="5" y="24"/>
                      <a:pt x="0" y="29"/>
                      <a:pt x="0" y="34"/>
                    </a:cubicBezTo>
                    <a:cubicBezTo>
                      <a:pt x="0" y="82"/>
                      <a:pt x="0" y="82"/>
                      <a:pt x="0" y="82"/>
                    </a:cubicBezTo>
                    <a:cubicBezTo>
                      <a:pt x="0" y="88"/>
                      <a:pt x="5" y="92"/>
                      <a:pt x="10" y="92"/>
                    </a:cubicBezTo>
                    <a:cubicBezTo>
                      <a:pt x="88" y="92"/>
                      <a:pt x="88" y="92"/>
                      <a:pt x="88" y="92"/>
                    </a:cubicBezTo>
                    <a:cubicBezTo>
                      <a:pt x="93" y="92"/>
                      <a:pt x="98" y="88"/>
                      <a:pt x="98" y="82"/>
                    </a:cubicBezTo>
                    <a:cubicBezTo>
                      <a:pt x="98" y="34"/>
                      <a:pt x="98" y="34"/>
                      <a:pt x="98" y="34"/>
                    </a:cubicBezTo>
                    <a:cubicBezTo>
                      <a:pt x="98" y="29"/>
                      <a:pt x="93" y="24"/>
                      <a:pt x="88" y="24"/>
                    </a:cubicBezTo>
                    <a:close/>
                    <a:moveTo>
                      <a:pt x="33" y="13"/>
                    </a:moveTo>
                    <a:cubicBezTo>
                      <a:pt x="33" y="9"/>
                      <a:pt x="36" y="6"/>
                      <a:pt x="40" y="6"/>
                    </a:cubicBezTo>
                    <a:cubicBezTo>
                      <a:pt x="58" y="6"/>
                      <a:pt x="58" y="6"/>
                      <a:pt x="58" y="6"/>
                    </a:cubicBezTo>
                    <a:cubicBezTo>
                      <a:pt x="62" y="6"/>
                      <a:pt x="65" y="9"/>
                      <a:pt x="65" y="13"/>
                    </a:cubicBezTo>
                    <a:cubicBezTo>
                      <a:pt x="65" y="24"/>
                      <a:pt x="65" y="24"/>
                      <a:pt x="65" y="24"/>
                    </a:cubicBezTo>
                    <a:cubicBezTo>
                      <a:pt x="33" y="24"/>
                      <a:pt x="33" y="24"/>
                      <a:pt x="33" y="24"/>
                    </a:cubicBezTo>
                    <a:lnTo>
                      <a:pt x="33" y="13"/>
                    </a:lnTo>
                    <a:close/>
                    <a:moveTo>
                      <a:pt x="89" y="75"/>
                    </a:moveTo>
                    <a:cubicBezTo>
                      <a:pt x="9" y="75"/>
                      <a:pt x="9" y="75"/>
                      <a:pt x="9" y="75"/>
                    </a:cubicBezTo>
                    <a:cubicBezTo>
                      <a:pt x="8" y="75"/>
                      <a:pt x="7" y="74"/>
                      <a:pt x="7" y="72"/>
                    </a:cubicBezTo>
                    <a:cubicBezTo>
                      <a:pt x="7" y="71"/>
                      <a:pt x="8" y="70"/>
                      <a:pt x="9" y="70"/>
                    </a:cubicBezTo>
                    <a:cubicBezTo>
                      <a:pt x="89" y="70"/>
                      <a:pt x="89" y="70"/>
                      <a:pt x="89" y="70"/>
                    </a:cubicBezTo>
                    <a:cubicBezTo>
                      <a:pt x="90" y="70"/>
                      <a:pt x="91" y="71"/>
                      <a:pt x="91" y="72"/>
                    </a:cubicBezTo>
                    <a:cubicBezTo>
                      <a:pt x="91" y="74"/>
                      <a:pt x="90" y="75"/>
                      <a:pt x="89" y="75"/>
                    </a:cubicBezTo>
                    <a:close/>
                    <a:moveTo>
                      <a:pt x="89" y="45"/>
                    </a:moveTo>
                    <a:cubicBezTo>
                      <a:pt x="9" y="45"/>
                      <a:pt x="9" y="45"/>
                      <a:pt x="9" y="45"/>
                    </a:cubicBezTo>
                    <a:cubicBezTo>
                      <a:pt x="8" y="45"/>
                      <a:pt x="7" y="44"/>
                      <a:pt x="7" y="43"/>
                    </a:cubicBezTo>
                    <a:cubicBezTo>
                      <a:pt x="7" y="42"/>
                      <a:pt x="8" y="41"/>
                      <a:pt x="9" y="41"/>
                    </a:cubicBezTo>
                    <a:cubicBezTo>
                      <a:pt x="89" y="41"/>
                      <a:pt x="89" y="41"/>
                      <a:pt x="89" y="41"/>
                    </a:cubicBezTo>
                    <a:cubicBezTo>
                      <a:pt x="90" y="41"/>
                      <a:pt x="91" y="42"/>
                      <a:pt x="91" y="43"/>
                    </a:cubicBezTo>
                    <a:cubicBezTo>
                      <a:pt x="91" y="44"/>
                      <a:pt x="90" y="45"/>
                      <a:pt x="89" y="45"/>
                    </a:cubicBezTo>
                    <a:close/>
                  </a:path>
                </a:pathLst>
              </a:custGeom>
              <a:solidFill>
                <a:schemeClr val="bg1">
                  <a:lumMod val="65000"/>
                </a:schemeClr>
              </a:solidFill>
              <a:ln>
                <a:noFill/>
              </a:ln>
            </p:spPr>
            <p:txBody>
              <a:bodyPr vert="horz" wrap="square" lIns="91440" tIns="45720" rIns="91440" bIns="45720" numCol="1" anchor="t" anchorCtr="0" compatLnSpc="1">
                <a:prstTxWarp prst="textNoShape">
                  <a:avLst/>
                </a:prstTxWarp>
              </a:bodyPr>
              <a:lstStyle/>
              <a:p>
                <a:endParaRPr lang="ko-KR" altLang="en-US" dirty="0"/>
              </a:p>
            </p:txBody>
          </p:sp>
        </p:grpSp>
      </p:grpSp>
      <p:sp>
        <p:nvSpPr>
          <p:cNvPr id="3" name="Google Shape;306;p34">
            <a:extLst>
              <a:ext uri="{FF2B5EF4-FFF2-40B4-BE49-F238E27FC236}">
                <a16:creationId xmlns:a16="http://schemas.microsoft.com/office/drawing/2014/main" id="{042CD305-2CCF-8AB5-B404-595B6AFA5553}"/>
              </a:ext>
            </a:extLst>
          </p:cNvPr>
          <p:cNvSpPr/>
          <p:nvPr/>
        </p:nvSpPr>
        <p:spPr>
          <a:xfrm rot="19669847">
            <a:off x="461203" y="4054981"/>
            <a:ext cx="3019719" cy="914841"/>
          </a:xfrm>
          <a:custGeom>
            <a:avLst/>
            <a:gdLst/>
            <a:ahLst/>
            <a:cxnLst/>
            <a:rect l="l" t="t" r="r" b="b"/>
            <a:pathLst>
              <a:path w="563" h="315" extrusionOk="0">
                <a:moveTo>
                  <a:pt x="472" y="22"/>
                </a:moveTo>
                <a:cubicBezTo>
                  <a:pt x="476" y="43"/>
                  <a:pt x="476" y="43"/>
                  <a:pt x="476" y="43"/>
                </a:cubicBezTo>
                <a:cubicBezTo>
                  <a:pt x="312" y="36"/>
                  <a:pt x="95" y="67"/>
                  <a:pt x="0" y="315"/>
                </a:cubicBezTo>
                <a:cubicBezTo>
                  <a:pt x="0" y="315"/>
                  <a:pt x="143" y="0"/>
                  <a:pt x="563" y="90"/>
                </a:cubicBezTo>
                <a:lnTo>
                  <a:pt x="472" y="22"/>
                </a:lnTo>
                <a:close/>
              </a:path>
            </a:pathLst>
          </a:custGeom>
          <a:gradFill>
            <a:gsLst>
              <a:gs pos="0">
                <a:srgbClr val="16C5A8">
                  <a:alpha val="0"/>
                </a:srgbClr>
              </a:gs>
              <a:gs pos="11000">
                <a:srgbClr val="16C5A8">
                  <a:alpha val="0"/>
                </a:srgbClr>
              </a:gs>
              <a:gs pos="94000">
                <a:srgbClr val="16C5A8"/>
              </a:gs>
              <a:gs pos="100000">
                <a:srgbClr val="16C5A8"/>
              </a:gs>
            </a:gsLst>
            <a:lin ang="0" scaled="0"/>
          </a:gradFill>
          <a:ln>
            <a:noFill/>
          </a:ln>
        </p:spPr>
        <p:txBody>
          <a:bodyPr spcFirstLastPara="1" wrap="square" lIns="68575" tIns="34275" rIns="68575" bIns="34275" anchor="t" anchorCtr="0">
            <a:noAutofit/>
          </a:bodyPr>
          <a:lstStyle/>
          <a:p>
            <a:endParaRPr sz="1400">
              <a:solidFill>
                <a:schemeClr val="dk1"/>
              </a:solidFill>
              <a:latin typeface="Arial"/>
              <a:cs typeface="Arial"/>
              <a:sym typeface="Arial"/>
            </a:endParaRPr>
          </a:p>
        </p:txBody>
      </p:sp>
      <p:grpSp>
        <p:nvGrpSpPr>
          <p:cNvPr id="4" name="Google Shape;307;p34">
            <a:extLst>
              <a:ext uri="{FF2B5EF4-FFF2-40B4-BE49-F238E27FC236}">
                <a16:creationId xmlns:a16="http://schemas.microsoft.com/office/drawing/2014/main" id="{A243F568-16B7-CD80-DEF8-975AD4B02530}"/>
              </a:ext>
            </a:extLst>
          </p:cNvPr>
          <p:cNvGrpSpPr/>
          <p:nvPr/>
        </p:nvGrpSpPr>
        <p:grpSpPr>
          <a:xfrm>
            <a:off x="1092745" y="3736618"/>
            <a:ext cx="1549196" cy="330829"/>
            <a:chOff x="1573012" y="2376024"/>
            <a:chExt cx="1475134" cy="315014"/>
          </a:xfrm>
        </p:grpSpPr>
        <p:sp>
          <p:nvSpPr>
            <p:cNvPr id="282" name="Google Shape;308;p34">
              <a:extLst>
                <a:ext uri="{FF2B5EF4-FFF2-40B4-BE49-F238E27FC236}">
                  <a16:creationId xmlns:a16="http://schemas.microsoft.com/office/drawing/2014/main" id="{4BD9BBDA-3CEC-536E-6E94-886D892A0105}"/>
                </a:ext>
              </a:extLst>
            </p:cNvPr>
            <p:cNvSpPr txBox="1"/>
            <p:nvPr/>
          </p:nvSpPr>
          <p:spPr>
            <a:xfrm>
              <a:off x="1573012" y="2436303"/>
              <a:ext cx="953400" cy="227096"/>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100" dirty="0">
                  <a:solidFill>
                    <a:schemeClr val="tx1">
                      <a:lumMod val="65000"/>
                      <a:lumOff val="35000"/>
                    </a:schemeClr>
                  </a:solidFill>
                  <a:latin typeface="Arial"/>
                  <a:ea typeface="Arial"/>
                  <a:cs typeface="Arial"/>
                  <a:sym typeface="Arial"/>
                </a:rPr>
                <a:t>CAGR</a:t>
              </a:r>
              <a:endParaRPr sz="1100" dirty="0">
                <a:solidFill>
                  <a:schemeClr val="tx1">
                    <a:lumMod val="65000"/>
                    <a:lumOff val="35000"/>
                  </a:schemeClr>
                </a:solidFill>
                <a:latin typeface="Arial"/>
                <a:ea typeface="Arial"/>
                <a:cs typeface="Arial"/>
                <a:sym typeface="Arial"/>
              </a:endParaRPr>
            </a:p>
          </p:txBody>
        </p:sp>
        <p:sp>
          <p:nvSpPr>
            <p:cNvPr id="283" name="Google Shape;309;p34">
              <a:extLst>
                <a:ext uri="{FF2B5EF4-FFF2-40B4-BE49-F238E27FC236}">
                  <a16:creationId xmlns:a16="http://schemas.microsoft.com/office/drawing/2014/main" id="{BA713BFD-7408-3F3D-C28D-40916548F0BA}"/>
                </a:ext>
              </a:extLst>
            </p:cNvPr>
            <p:cNvSpPr txBox="1"/>
            <p:nvPr/>
          </p:nvSpPr>
          <p:spPr>
            <a:xfrm>
              <a:off x="1968146" y="2376024"/>
              <a:ext cx="1080000" cy="315014"/>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700" b="1" dirty="0">
                  <a:solidFill>
                    <a:schemeClr val="tx1">
                      <a:lumMod val="65000"/>
                      <a:lumOff val="35000"/>
                    </a:schemeClr>
                  </a:solidFill>
                  <a:latin typeface="Arial"/>
                  <a:ea typeface="Arial"/>
                  <a:cs typeface="Arial"/>
                  <a:sym typeface="Arial"/>
                </a:rPr>
                <a:t> 32</a:t>
              </a:r>
              <a:r>
                <a:rPr lang="en" sz="1100" b="1" dirty="0">
                  <a:solidFill>
                    <a:schemeClr val="tx1">
                      <a:lumMod val="65000"/>
                      <a:lumOff val="35000"/>
                    </a:schemeClr>
                  </a:solidFill>
                  <a:latin typeface="Arial"/>
                  <a:ea typeface="Arial"/>
                  <a:cs typeface="Arial"/>
                  <a:sym typeface="Arial"/>
                </a:rPr>
                <a:t>%</a:t>
              </a:r>
              <a:endParaRPr sz="1100" b="1" dirty="0">
                <a:solidFill>
                  <a:schemeClr val="tx1">
                    <a:lumMod val="65000"/>
                    <a:lumOff val="35000"/>
                  </a:schemeClr>
                </a:solidFill>
                <a:latin typeface="Arial"/>
                <a:ea typeface="Arial"/>
                <a:cs typeface="Arial"/>
                <a:sym typeface="Arial"/>
              </a:endParaRPr>
            </a:p>
          </p:txBody>
        </p:sp>
      </p:grpSp>
      <p:sp>
        <p:nvSpPr>
          <p:cNvPr id="5" name="Google Shape;310;p34">
            <a:extLst>
              <a:ext uri="{FF2B5EF4-FFF2-40B4-BE49-F238E27FC236}">
                <a16:creationId xmlns:a16="http://schemas.microsoft.com/office/drawing/2014/main" id="{9AAD53B1-F133-6D2B-FB2E-EB3B3B5C978A}"/>
              </a:ext>
            </a:extLst>
          </p:cNvPr>
          <p:cNvSpPr txBox="1"/>
          <p:nvPr/>
        </p:nvSpPr>
        <p:spPr>
          <a:xfrm>
            <a:off x="2769358" y="2858639"/>
            <a:ext cx="724222" cy="333966"/>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en" b="1" dirty="0">
                <a:latin typeface="Arial"/>
                <a:ea typeface="Arial"/>
                <a:cs typeface="Arial"/>
                <a:sym typeface="Arial"/>
              </a:rPr>
              <a:t>18,800</a:t>
            </a:r>
            <a:endParaRPr b="1" dirty="0">
              <a:latin typeface="Arial"/>
              <a:ea typeface="Arial"/>
              <a:cs typeface="Arial"/>
              <a:sym typeface="Arial"/>
            </a:endParaRPr>
          </a:p>
        </p:txBody>
      </p:sp>
      <p:sp>
        <p:nvSpPr>
          <p:cNvPr id="6" name="Google Shape;311;p34">
            <a:extLst>
              <a:ext uri="{FF2B5EF4-FFF2-40B4-BE49-F238E27FC236}">
                <a16:creationId xmlns:a16="http://schemas.microsoft.com/office/drawing/2014/main" id="{BEE1BD89-1AC6-8744-EF00-6B4675F89DCC}"/>
              </a:ext>
            </a:extLst>
          </p:cNvPr>
          <p:cNvSpPr txBox="1"/>
          <p:nvPr/>
        </p:nvSpPr>
        <p:spPr>
          <a:xfrm>
            <a:off x="2339280" y="2582383"/>
            <a:ext cx="1412317" cy="247849"/>
          </a:xfrm>
          <a:prstGeom prst="rect">
            <a:avLst/>
          </a:prstGeom>
          <a:noFill/>
          <a:ln>
            <a:noFill/>
          </a:ln>
        </p:spPr>
        <p:txBody>
          <a:bodyPr spcFirstLastPara="1" wrap="square" lIns="27000" tIns="27000" rIns="27000" bIns="27000" anchor="ctr" anchorCtr="0">
            <a:noAutofit/>
          </a:bodyPr>
          <a:lstStyle/>
          <a:p>
            <a:pPr marL="0" marR="0" lvl="0" indent="0" algn="ctr" rtl="0">
              <a:spcBef>
                <a:spcPts val="0"/>
              </a:spcBef>
              <a:spcAft>
                <a:spcPts val="0"/>
              </a:spcAft>
              <a:buNone/>
            </a:pPr>
            <a:r>
              <a:rPr lang="en" sz="900" dirty="0">
                <a:solidFill>
                  <a:srgbClr val="3F3F3F"/>
                </a:solidFill>
                <a:latin typeface="Arial"/>
                <a:ea typeface="Arial"/>
                <a:cs typeface="Arial"/>
                <a:sym typeface="Arial"/>
              </a:rPr>
              <a:t>≒1,469 Million U$</a:t>
            </a:r>
            <a:endParaRPr sz="1200" dirty="0"/>
          </a:p>
        </p:txBody>
      </p:sp>
      <p:sp>
        <p:nvSpPr>
          <p:cNvPr id="281" name="Google Shape;314;p34">
            <a:extLst>
              <a:ext uri="{FF2B5EF4-FFF2-40B4-BE49-F238E27FC236}">
                <a16:creationId xmlns:a16="http://schemas.microsoft.com/office/drawing/2014/main" id="{198896DE-2255-D627-13C7-94EE904CBE75}"/>
              </a:ext>
            </a:extLst>
          </p:cNvPr>
          <p:cNvSpPr/>
          <p:nvPr/>
        </p:nvSpPr>
        <p:spPr>
          <a:xfrm rot="10800000" flipH="1">
            <a:off x="784778" y="5992733"/>
            <a:ext cx="232402" cy="94708"/>
          </a:xfrm>
          <a:prstGeom prst="rtTriangle">
            <a:avLst/>
          </a:prstGeom>
          <a:gradFill>
            <a:gsLst>
              <a:gs pos="0">
                <a:srgbClr val="FFFFFF">
                  <a:alpha val="14901"/>
                </a:srgbClr>
              </a:gs>
              <a:gs pos="100000">
                <a:srgbClr val="FFFFFF">
                  <a:alpha val="0"/>
                </a:srgbClr>
              </a:gs>
            </a:gsLst>
            <a:lin ang="16200000" scaled="0"/>
          </a:gradFill>
          <a:ln>
            <a:noFill/>
          </a:ln>
        </p:spPr>
        <p:txBody>
          <a:bodyPr spcFirstLastPara="1" wrap="square" lIns="0" tIns="0" rIns="0" bIns="0" anchor="ctr" anchorCtr="0">
            <a:noAutofit/>
          </a:bodyPr>
          <a:lstStyle/>
          <a:p>
            <a:pPr algn="ctr"/>
            <a:endParaRPr sz="1100">
              <a:solidFill>
                <a:schemeClr val="dk1"/>
              </a:solidFill>
              <a:latin typeface="Arial"/>
              <a:cs typeface="Arial"/>
              <a:sym typeface="Arial"/>
            </a:endParaRPr>
          </a:p>
        </p:txBody>
      </p:sp>
      <p:sp>
        <p:nvSpPr>
          <p:cNvPr id="278" name="Google Shape;316;p34">
            <a:extLst>
              <a:ext uri="{FF2B5EF4-FFF2-40B4-BE49-F238E27FC236}">
                <a16:creationId xmlns:a16="http://schemas.microsoft.com/office/drawing/2014/main" id="{D41F0E69-99D6-6CE7-CC2C-EB578F7D0BCF}"/>
              </a:ext>
            </a:extLst>
          </p:cNvPr>
          <p:cNvSpPr/>
          <p:nvPr/>
        </p:nvSpPr>
        <p:spPr>
          <a:xfrm>
            <a:off x="1199370" y="5377561"/>
            <a:ext cx="232402" cy="825537"/>
          </a:xfrm>
          <a:prstGeom prst="rect">
            <a:avLst/>
          </a:prstGeom>
          <a:solidFill>
            <a:srgbClr val="05C3A7"/>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279" name="Google Shape;317;p34">
            <a:extLst>
              <a:ext uri="{FF2B5EF4-FFF2-40B4-BE49-F238E27FC236}">
                <a16:creationId xmlns:a16="http://schemas.microsoft.com/office/drawing/2014/main" id="{F1BEC8A2-3EFB-E529-0DEB-DFD50A55C5F9}"/>
              </a:ext>
            </a:extLst>
          </p:cNvPr>
          <p:cNvSpPr/>
          <p:nvPr/>
        </p:nvSpPr>
        <p:spPr>
          <a:xfrm rot="10800000" flipH="1">
            <a:off x="1199370" y="5377561"/>
            <a:ext cx="232402" cy="371662"/>
          </a:xfrm>
          <a:prstGeom prst="rtTriangle">
            <a:avLst/>
          </a:prstGeom>
          <a:gradFill>
            <a:gsLst>
              <a:gs pos="0">
                <a:srgbClr val="FFFFFF">
                  <a:alpha val="14901"/>
                </a:srgbClr>
              </a:gs>
              <a:gs pos="100000">
                <a:srgbClr val="FFFFFF">
                  <a:alpha val="0"/>
                </a:srgbClr>
              </a:gs>
            </a:gsLst>
            <a:lin ang="16200000" scaled="0"/>
          </a:gradFill>
          <a:ln>
            <a:noFill/>
          </a:ln>
        </p:spPr>
        <p:txBody>
          <a:bodyPr spcFirstLastPara="1" wrap="square" lIns="0" tIns="0" rIns="0" bIns="0" anchor="ctr" anchorCtr="0">
            <a:noAutofit/>
          </a:bodyPr>
          <a:lstStyle/>
          <a:p>
            <a:pPr algn="ctr"/>
            <a:endParaRPr sz="1100">
              <a:solidFill>
                <a:schemeClr val="dk1"/>
              </a:solidFill>
              <a:latin typeface="Arial"/>
              <a:cs typeface="Arial"/>
              <a:sym typeface="Arial"/>
            </a:endParaRPr>
          </a:p>
        </p:txBody>
      </p:sp>
      <p:sp>
        <p:nvSpPr>
          <p:cNvPr id="31" name="Google Shape;319;p34">
            <a:extLst>
              <a:ext uri="{FF2B5EF4-FFF2-40B4-BE49-F238E27FC236}">
                <a16:creationId xmlns:a16="http://schemas.microsoft.com/office/drawing/2014/main" id="{37DE596B-73EE-2D3F-B172-6C29020752D4}"/>
              </a:ext>
            </a:extLst>
          </p:cNvPr>
          <p:cNvSpPr/>
          <p:nvPr/>
        </p:nvSpPr>
        <p:spPr>
          <a:xfrm>
            <a:off x="1600944" y="5072480"/>
            <a:ext cx="232402" cy="1130644"/>
          </a:xfrm>
          <a:prstGeom prst="rect">
            <a:avLst/>
          </a:prstGeom>
          <a:solidFill>
            <a:srgbClr val="05C3A7"/>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277" name="Google Shape;320;p34">
            <a:extLst>
              <a:ext uri="{FF2B5EF4-FFF2-40B4-BE49-F238E27FC236}">
                <a16:creationId xmlns:a16="http://schemas.microsoft.com/office/drawing/2014/main" id="{57BE538C-7AB6-2CF5-1BC4-C417F02FA722}"/>
              </a:ext>
            </a:extLst>
          </p:cNvPr>
          <p:cNvSpPr/>
          <p:nvPr/>
        </p:nvSpPr>
        <p:spPr>
          <a:xfrm rot="10800000" flipH="1">
            <a:off x="1600944" y="5072480"/>
            <a:ext cx="232402" cy="509023"/>
          </a:xfrm>
          <a:prstGeom prst="rtTriangle">
            <a:avLst/>
          </a:prstGeom>
          <a:gradFill>
            <a:gsLst>
              <a:gs pos="0">
                <a:srgbClr val="FFFFFF">
                  <a:alpha val="14901"/>
                </a:srgbClr>
              </a:gs>
              <a:gs pos="100000">
                <a:srgbClr val="FFFFFF">
                  <a:alpha val="0"/>
                </a:srgbClr>
              </a:gs>
            </a:gsLst>
            <a:lin ang="16200000" scaled="0"/>
          </a:gradFill>
          <a:ln>
            <a:noFill/>
          </a:ln>
        </p:spPr>
        <p:txBody>
          <a:bodyPr spcFirstLastPara="1" wrap="square" lIns="0" tIns="0" rIns="0" bIns="0" anchor="ctr" anchorCtr="0">
            <a:noAutofit/>
          </a:bodyPr>
          <a:lstStyle/>
          <a:p>
            <a:pPr algn="ctr"/>
            <a:endParaRPr sz="1100">
              <a:solidFill>
                <a:schemeClr val="dk1"/>
              </a:solidFill>
              <a:latin typeface="Arial"/>
              <a:cs typeface="Arial"/>
              <a:sym typeface="Arial"/>
            </a:endParaRPr>
          </a:p>
        </p:txBody>
      </p:sp>
      <p:sp>
        <p:nvSpPr>
          <p:cNvPr id="29" name="Google Shape;322;p34">
            <a:extLst>
              <a:ext uri="{FF2B5EF4-FFF2-40B4-BE49-F238E27FC236}">
                <a16:creationId xmlns:a16="http://schemas.microsoft.com/office/drawing/2014/main" id="{AE73BDC0-D42E-039D-56FD-589FBE1343FB}"/>
              </a:ext>
            </a:extLst>
          </p:cNvPr>
          <p:cNvSpPr/>
          <p:nvPr/>
        </p:nvSpPr>
        <p:spPr>
          <a:xfrm>
            <a:off x="2003618" y="4701759"/>
            <a:ext cx="232402" cy="1501784"/>
          </a:xfrm>
          <a:prstGeom prst="rect">
            <a:avLst/>
          </a:prstGeom>
          <a:solidFill>
            <a:srgbClr val="05C3A7"/>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0" name="Google Shape;323;p34">
            <a:extLst>
              <a:ext uri="{FF2B5EF4-FFF2-40B4-BE49-F238E27FC236}">
                <a16:creationId xmlns:a16="http://schemas.microsoft.com/office/drawing/2014/main" id="{95489215-F6C7-FCA1-853A-B03A1C06A5D5}"/>
              </a:ext>
            </a:extLst>
          </p:cNvPr>
          <p:cNvSpPr/>
          <p:nvPr/>
        </p:nvSpPr>
        <p:spPr>
          <a:xfrm rot="10800000" flipH="1">
            <a:off x="2003618" y="4701759"/>
            <a:ext cx="232402" cy="676112"/>
          </a:xfrm>
          <a:prstGeom prst="rtTriangle">
            <a:avLst/>
          </a:prstGeom>
          <a:gradFill>
            <a:gsLst>
              <a:gs pos="0">
                <a:srgbClr val="FFFFFF">
                  <a:alpha val="14901"/>
                </a:srgbClr>
              </a:gs>
              <a:gs pos="100000">
                <a:srgbClr val="FFFFFF">
                  <a:alpha val="0"/>
                </a:srgbClr>
              </a:gs>
            </a:gsLst>
            <a:lin ang="16200000" scaled="0"/>
          </a:gradFill>
          <a:ln>
            <a:noFill/>
          </a:ln>
        </p:spPr>
        <p:txBody>
          <a:bodyPr spcFirstLastPara="1" wrap="square" lIns="0" tIns="0" rIns="0" bIns="0" anchor="ctr" anchorCtr="0">
            <a:noAutofit/>
          </a:bodyPr>
          <a:lstStyle/>
          <a:p>
            <a:pPr algn="ctr"/>
            <a:endParaRPr sz="1100">
              <a:solidFill>
                <a:schemeClr val="dk1"/>
              </a:solidFill>
              <a:latin typeface="Arial"/>
              <a:cs typeface="Arial"/>
              <a:sym typeface="Arial"/>
            </a:endParaRPr>
          </a:p>
        </p:txBody>
      </p:sp>
      <p:sp>
        <p:nvSpPr>
          <p:cNvPr id="27" name="Google Shape;325;p34">
            <a:extLst>
              <a:ext uri="{FF2B5EF4-FFF2-40B4-BE49-F238E27FC236}">
                <a16:creationId xmlns:a16="http://schemas.microsoft.com/office/drawing/2014/main" id="{E42C058C-E98C-BE69-5722-2AE968915D5D}"/>
              </a:ext>
            </a:extLst>
          </p:cNvPr>
          <p:cNvSpPr/>
          <p:nvPr/>
        </p:nvSpPr>
        <p:spPr>
          <a:xfrm>
            <a:off x="2403523" y="4372216"/>
            <a:ext cx="232402" cy="1831163"/>
          </a:xfrm>
          <a:prstGeom prst="rect">
            <a:avLst/>
          </a:prstGeom>
          <a:solidFill>
            <a:srgbClr val="05C3A7"/>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28" name="Google Shape;326;p34">
            <a:extLst>
              <a:ext uri="{FF2B5EF4-FFF2-40B4-BE49-F238E27FC236}">
                <a16:creationId xmlns:a16="http://schemas.microsoft.com/office/drawing/2014/main" id="{F6822207-4F03-E1D0-5423-6E827B2F16EC}"/>
              </a:ext>
            </a:extLst>
          </p:cNvPr>
          <p:cNvSpPr/>
          <p:nvPr/>
        </p:nvSpPr>
        <p:spPr>
          <a:xfrm rot="10800000" flipH="1">
            <a:off x="2403523" y="4372110"/>
            <a:ext cx="232402" cy="824507"/>
          </a:xfrm>
          <a:prstGeom prst="rtTriangle">
            <a:avLst/>
          </a:prstGeom>
          <a:gradFill>
            <a:gsLst>
              <a:gs pos="0">
                <a:srgbClr val="FFFFFF">
                  <a:alpha val="14901"/>
                </a:srgbClr>
              </a:gs>
              <a:gs pos="100000">
                <a:srgbClr val="FFFFFF">
                  <a:alpha val="0"/>
                </a:srgbClr>
              </a:gs>
            </a:gsLst>
            <a:lin ang="16200000" scaled="0"/>
          </a:gradFill>
          <a:ln>
            <a:noFill/>
          </a:ln>
        </p:spPr>
        <p:txBody>
          <a:bodyPr spcFirstLastPara="1" wrap="square" lIns="0" tIns="0" rIns="0" bIns="0" anchor="ctr" anchorCtr="0">
            <a:noAutofit/>
          </a:bodyPr>
          <a:lstStyle/>
          <a:p>
            <a:pPr algn="ctr"/>
            <a:endParaRPr sz="1100">
              <a:solidFill>
                <a:schemeClr val="dk1"/>
              </a:solidFill>
              <a:latin typeface="Arial"/>
              <a:cs typeface="Arial"/>
              <a:sym typeface="Arial"/>
            </a:endParaRPr>
          </a:p>
        </p:txBody>
      </p:sp>
      <p:sp>
        <p:nvSpPr>
          <p:cNvPr id="25" name="Google Shape;328;p34">
            <a:extLst>
              <a:ext uri="{FF2B5EF4-FFF2-40B4-BE49-F238E27FC236}">
                <a16:creationId xmlns:a16="http://schemas.microsoft.com/office/drawing/2014/main" id="{8AB17AE6-8F94-1607-AA8B-407B6D046548}"/>
              </a:ext>
            </a:extLst>
          </p:cNvPr>
          <p:cNvSpPr/>
          <p:nvPr/>
        </p:nvSpPr>
        <p:spPr>
          <a:xfrm>
            <a:off x="2813037" y="4082194"/>
            <a:ext cx="232402" cy="2121132"/>
          </a:xfrm>
          <a:prstGeom prst="rect">
            <a:avLst/>
          </a:prstGeom>
          <a:solidFill>
            <a:srgbClr val="05C3A7"/>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26" name="Google Shape;329;p34">
            <a:extLst>
              <a:ext uri="{FF2B5EF4-FFF2-40B4-BE49-F238E27FC236}">
                <a16:creationId xmlns:a16="http://schemas.microsoft.com/office/drawing/2014/main" id="{338C7699-8EA4-919D-453C-E50C2783B077}"/>
              </a:ext>
            </a:extLst>
          </p:cNvPr>
          <p:cNvSpPr/>
          <p:nvPr/>
        </p:nvSpPr>
        <p:spPr>
          <a:xfrm rot="10800000" flipH="1">
            <a:off x="2813037" y="4082194"/>
            <a:ext cx="232402" cy="954947"/>
          </a:xfrm>
          <a:prstGeom prst="rtTriangle">
            <a:avLst/>
          </a:prstGeom>
          <a:gradFill>
            <a:gsLst>
              <a:gs pos="0">
                <a:srgbClr val="FFFFFF">
                  <a:alpha val="14901"/>
                </a:srgbClr>
              </a:gs>
              <a:gs pos="100000">
                <a:srgbClr val="FFFFFF">
                  <a:alpha val="0"/>
                </a:srgbClr>
              </a:gs>
            </a:gsLst>
            <a:lin ang="16200000" scaled="0"/>
          </a:gradFill>
          <a:ln>
            <a:noFill/>
          </a:ln>
        </p:spPr>
        <p:txBody>
          <a:bodyPr spcFirstLastPara="1" wrap="square" lIns="0" tIns="0" rIns="0" bIns="0" anchor="ctr" anchorCtr="0">
            <a:noAutofit/>
          </a:bodyPr>
          <a:lstStyle/>
          <a:p>
            <a:pPr algn="ctr"/>
            <a:endParaRPr sz="1100">
              <a:solidFill>
                <a:schemeClr val="dk1"/>
              </a:solidFill>
              <a:latin typeface="Arial"/>
              <a:cs typeface="Arial"/>
              <a:sym typeface="Arial"/>
            </a:endParaRPr>
          </a:p>
        </p:txBody>
      </p:sp>
      <p:grpSp>
        <p:nvGrpSpPr>
          <p:cNvPr id="13" name="Google Shape;330;p34">
            <a:extLst>
              <a:ext uri="{FF2B5EF4-FFF2-40B4-BE49-F238E27FC236}">
                <a16:creationId xmlns:a16="http://schemas.microsoft.com/office/drawing/2014/main" id="{5203B951-AA22-B352-671F-720AC67A6770}"/>
              </a:ext>
            </a:extLst>
          </p:cNvPr>
          <p:cNvGrpSpPr/>
          <p:nvPr/>
        </p:nvGrpSpPr>
        <p:grpSpPr>
          <a:xfrm>
            <a:off x="3215445" y="3251530"/>
            <a:ext cx="232402" cy="2951617"/>
            <a:chOff x="8533152" y="3230810"/>
            <a:chExt cx="360000" cy="2764618"/>
          </a:xfrm>
        </p:grpSpPr>
        <p:sp>
          <p:nvSpPr>
            <p:cNvPr id="23" name="Google Shape;331;p34">
              <a:extLst>
                <a:ext uri="{FF2B5EF4-FFF2-40B4-BE49-F238E27FC236}">
                  <a16:creationId xmlns:a16="http://schemas.microsoft.com/office/drawing/2014/main" id="{CACD35E5-013A-5B34-1741-9C67101EF40D}"/>
                </a:ext>
              </a:extLst>
            </p:cNvPr>
            <p:cNvSpPr/>
            <p:nvPr/>
          </p:nvSpPr>
          <p:spPr>
            <a:xfrm>
              <a:off x="8533152" y="3321990"/>
              <a:ext cx="360000" cy="2673438"/>
            </a:xfrm>
            <a:prstGeom prst="rect">
              <a:avLst/>
            </a:prstGeom>
            <a:solidFill>
              <a:srgbClr val="262F59"/>
            </a:solidFill>
            <a:ln>
              <a:noFill/>
            </a:ln>
          </p:spPr>
          <p:txBody>
            <a:bodyPr spcFirstLastPara="1" wrap="square" lIns="27000" tIns="34275" rIns="27000"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24" name="Google Shape;332;p34">
              <a:extLst>
                <a:ext uri="{FF2B5EF4-FFF2-40B4-BE49-F238E27FC236}">
                  <a16:creationId xmlns:a16="http://schemas.microsoft.com/office/drawing/2014/main" id="{F49EDA65-48F1-C032-3551-308264EA7738}"/>
                </a:ext>
              </a:extLst>
            </p:cNvPr>
            <p:cNvSpPr/>
            <p:nvPr/>
          </p:nvSpPr>
          <p:spPr>
            <a:xfrm rot="10800000" flipH="1">
              <a:off x="8533152" y="3230810"/>
              <a:ext cx="360000" cy="1139886"/>
            </a:xfrm>
            <a:prstGeom prst="rtTriangle">
              <a:avLst/>
            </a:prstGeom>
            <a:gradFill>
              <a:gsLst>
                <a:gs pos="0">
                  <a:srgbClr val="FFFFFF">
                    <a:alpha val="14901"/>
                  </a:srgbClr>
                </a:gs>
                <a:gs pos="100000">
                  <a:srgbClr val="FFFFFF">
                    <a:alpha val="0"/>
                  </a:srgbClr>
                </a:gs>
              </a:gsLst>
              <a:lin ang="16200000" scaled="0"/>
            </a:gradFill>
            <a:ln>
              <a:noFill/>
            </a:ln>
          </p:spPr>
          <p:txBody>
            <a:bodyPr spcFirstLastPara="1" wrap="square" lIns="0" tIns="0" rIns="0" bIns="0" anchor="ctr" anchorCtr="0">
              <a:noAutofit/>
            </a:bodyPr>
            <a:lstStyle/>
            <a:p>
              <a:pPr marL="0" marR="0" lvl="0" indent="0" algn="ctr" rtl="0">
                <a:spcBef>
                  <a:spcPts val="0"/>
                </a:spcBef>
                <a:spcAft>
                  <a:spcPts val="0"/>
                </a:spcAft>
                <a:buNone/>
              </a:pPr>
              <a:endParaRPr sz="1400">
                <a:solidFill>
                  <a:srgbClr val="FFFFFF"/>
                </a:solidFill>
                <a:latin typeface="Arial"/>
                <a:ea typeface="Arial"/>
                <a:cs typeface="Arial"/>
                <a:sym typeface="Arial"/>
              </a:endParaRPr>
            </a:p>
          </p:txBody>
        </p:sp>
      </p:grpSp>
      <p:cxnSp>
        <p:nvCxnSpPr>
          <p:cNvPr id="14" name="Google Shape;333;p34">
            <a:extLst>
              <a:ext uri="{FF2B5EF4-FFF2-40B4-BE49-F238E27FC236}">
                <a16:creationId xmlns:a16="http://schemas.microsoft.com/office/drawing/2014/main" id="{B2E15270-C0F1-45B3-65B2-42C9484B73A7}"/>
              </a:ext>
            </a:extLst>
          </p:cNvPr>
          <p:cNvCxnSpPr>
            <a:cxnSpLocks/>
          </p:cNvCxnSpPr>
          <p:nvPr/>
        </p:nvCxnSpPr>
        <p:spPr>
          <a:xfrm>
            <a:off x="982134" y="6198864"/>
            <a:ext cx="2648556" cy="8440"/>
          </a:xfrm>
          <a:prstGeom prst="straightConnector1">
            <a:avLst/>
          </a:prstGeom>
          <a:solidFill>
            <a:srgbClr val="73B3ED"/>
          </a:solidFill>
          <a:ln w="19050" cap="flat" cmpd="sng">
            <a:solidFill>
              <a:srgbClr val="262F59"/>
            </a:solidFill>
            <a:prstDash val="solid"/>
            <a:miter lim="800000"/>
            <a:headEnd type="none" w="sm" len="sm"/>
            <a:tailEnd type="none" w="sm" len="sm"/>
          </a:ln>
        </p:spPr>
      </p:cxnSp>
      <p:sp>
        <p:nvSpPr>
          <p:cNvPr id="15" name="Google Shape;365;p34">
            <a:extLst>
              <a:ext uri="{FF2B5EF4-FFF2-40B4-BE49-F238E27FC236}">
                <a16:creationId xmlns:a16="http://schemas.microsoft.com/office/drawing/2014/main" id="{20C876B1-711C-1EEC-01FB-E5D8E0591C20}"/>
              </a:ext>
            </a:extLst>
          </p:cNvPr>
          <p:cNvSpPr txBox="1"/>
          <p:nvPr/>
        </p:nvSpPr>
        <p:spPr>
          <a:xfrm>
            <a:off x="2415744" y="3127453"/>
            <a:ext cx="1276631" cy="176942"/>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 sz="700" dirty="0">
                <a:latin typeface="Arial Narrow"/>
                <a:ea typeface="Arial Narrow"/>
                <a:cs typeface="Arial Narrow"/>
                <a:sym typeface="Arial Narrow"/>
              </a:rPr>
              <a:t>   Hundred Million KRW</a:t>
            </a:r>
            <a:endParaRPr sz="1100" dirty="0"/>
          </a:p>
        </p:txBody>
      </p:sp>
      <p:sp>
        <p:nvSpPr>
          <p:cNvPr id="17" name="Google Shape;367;p34">
            <a:extLst>
              <a:ext uri="{FF2B5EF4-FFF2-40B4-BE49-F238E27FC236}">
                <a16:creationId xmlns:a16="http://schemas.microsoft.com/office/drawing/2014/main" id="{A0ACB285-F13F-3BCE-6BAB-20DFA213AE36}"/>
              </a:ext>
            </a:extLst>
          </p:cNvPr>
          <p:cNvSpPr txBox="1"/>
          <p:nvPr/>
        </p:nvSpPr>
        <p:spPr>
          <a:xfrm>
            <a:off x="1062773" y="6301499"/>
            <a:ext cx="402019" cy="123111"/>
          </a:xfrm>
          <a:prstGeom prst="rect">
            <a:avLst/>
          </a:prstGeom>
          <a:noFill/>
          <a:ln>
            <a:noFill/>
          </a:ln>
        </p:spPr>
        <p:txBody>
          <a:bodyPr spcFirstLastPara="1" wrap="square" lIns="0" tIns="0" rIns="0" bIns="0" anchor="ctr" anchorCtr="0">
            <a:spAutoFit/>
          </a:bodyPr>
          <a:lstStyle/>
          <a:p>
            <a:pPr marL="0" marR="0" lvl="0" indent="0" algn="ctr" rtl="0">
              <a:spcBef>
                <a:spcPts val="0"/>
              </a:spcBef>
              <a:spcAft>
                <a:spcPts val="0"/>
              </a:spcAft>
              <a:buNone/>
            </a:pPr>
            <a:r>
              <a:rPr lang="en" sz="800" b="1">
                <a:solidFill>
                  <a:schemeClr val="dk1"/>
                </a:solidFill>
                <a:latin typeface="+mn-ea"/>
                <a:cs typeface="Arial"/>
                <a:sym typeface="Arial"/>
              </a:rPr>
              <a:t>201</a:t>
            </a:r>
            <a:r>
              <a:rPr lang="en" sz="800" b="1">
                <a:solidFill>
                  <a:schemeClr val="dk1"/>
                </a:solidFill>
                <a:latin typeface="+mn-ea"/>
              </a:rPr>
              <a:t>7</a:t>
            </a:r>
            <a:endParaRPr sz="1100" b="1">
              <a:latin typeface="+mn-ea"/>
            </a:endParaRPr>
          </a:p>
        </p:txBody>
      </p:sp>
      <p:sp>
        <p:nvSpPr>
          <p:cNvPr id="18" name="Google Shape;368;p34">
            <a:extLst>
              <a:ext uri="{FF2B5EF4-FFF2-40B4-BE49-F238E27FC236}">
                <a16:creationId xmlns:a16="http://schemas.microsoft.com/office/drawing/2014/main" id="{1036340C-AFBC-2FCF-3CBE-B9A9D658D1D0}"/>
              </a:ext>
            </a:extLst>
          </p:cNvPr>
          <p:cNvSpPr txBox="1"/>
          <p:nvPr/>
        </p:nvSpPr>
        <p:spPr>
          <a:xfrm>
            <a:off x="1478819" y="6301499"/>
            <a:ext cx="402019" cy="123111"/>
          </a:xfrm>
          <a:prstGeom prst="rect">
            <a:avLst/>
          </a:prstGeom>
          <a:noFill/>
          <a:ln>
            <a:noFill/>
          </a:ln>
        </p:spPr>
        <p:txBody>
          <a:bodyPr spcFirstLastPara="1" wrap="square" lIns="0" tIns="0" rIns="0" bIns="0" anchor="ctr" anchorCtr="0">
            <a:spAutoFit/>
          </a:bodyPr>
          <a:lstStyle/>
          <a:p>
            <a:pPr marL="0" marR="0" lvl="0" indent="0" algn="ctr" rtl="0">
              <a:spcBef>
                <a:spcPts val="0"/>
              </a:spcBef>
              <a:spcAft>
                <a:spcPts val="0"/>
              </a:spcAft>
              <a:buNone/>
            </a:pPr>
            <a:r>
              <a:rPr lang="en" sz="800" b="1">
                <a:solidFill>
                  <a:schemeClr val="dk1"/>
                </a:solidFill>
                <a:latin typeface="+mn-ea"/>
                <a:cs typeface="Arial"/>
                <a:sym typeface="Arial"/>
              </a:rPr>
              <a:t>201</a:t>
            </a:r>
            <a:r>
              <a:rPr lang="en" sz="800" b="1">
                <a:solidFill>
                  <a:schemeClr val="dk1"/>
                </a:solidFill>
                <a:latin typeface="+mn-ea"/>
              </a:rPr>
              <a:t>8</a:t>
            </a:r>
            <a:endParaRPr sz="1100" b="1">
              <a:latin typeface="+mn-ea"/>
            </a:endParaRPr>
          </a:p>
        </p:txBody>
      </p:sp>
      <p:sp>
        <p:nvSpPr>
          <p:cNvPr id="19" name="Google Shape;369;p34">
            <a:extLst>
              <a:ext uri="{FF2B5EF4-FFF2-40B4-BE49-F238E27FC236}">
                <a16:creationId xmlns:a16="http://schemas.microsoft.com/office/drawing/2014/main" id="{EF9438D6-AB6C-819C-DE4A-5B7BD8D4EB68}"/>
              </a:ext>
            </a:extLst>
          </p:cNvPr>
          <p:cNvSpPr txBox="1"/>
          <p:nvPr/>
        </p:nvSpPr>
        <p:spPr>
          <a:xfrm>
            <a:off x="1889136" y="6301499"/>
            <a:ext cx="402019" cy="123111"/>
          </a:xfrm>
          <a:prstGeom prst="rect">
            <a:avLst/>
          </a:prstGeom>
          <a:noFill/>
          <a:ln>
            <a:noFill/>
          </a:ln>
        </p:spPr>
        <p:txBody>
          <a:bodyPr spcFirstLastPara="1" wrap="square" lIns="0" tIns="0" rIns="0" bIns="0" anchor="ctr" anchorCtr="0">
            <a:spAutoFit/>
          </a:bodyPr>
          <a:lstStyle/>
          <a:p>
            <a:pPr marL="0" marR="0" lvl="0" indent="0" algn="ctr" rtl="0">
              <a:spcBef>
                <a:spcPts val="0"/>
              </a:spcBef>
              <a:spcAft>
                <a:spcPts val="0"/>
              </a:spcAft>
              <a:buNone/>
            </a:pPr>
            <a:r>
              <a:rPr lang="en" sz="800" b="1" dirty="0">
                <a:solidFill>
                  <a:schemeClr val="dk1"/>
                </a:solidFill>
                <a:latin typeface="+mn-ea"/>
                <a:cs typeface="Arial"/>
                <a:sym typeface="Arial"/>
              </a:rPr>
              <a:t>201</a:t>
            </a:r>
            <a:r>
              <a:rPr lang="en" sz="800" b="1" dirty="0">
                <a:solidFill>
                  <a:schemeClr val="dk1"/>
                </a:solidFill>
                <a:latin typeface="+mn-ea"/>
              </a:rPr>
              <a:t>9</a:t>
            </a:r>
            <a:endParaRPr sz="1100" b="1" dirty="0">
              <a:latin typeface="+mn-ea"/>
            </a:endParaRPr>
          </a:p>
        </p:txBody>
      </p:sp>
      <p:sp>
        <p:nvSpPr>
          <p:cNvPr id="20" name="Google Shape;370;p34">
            <a:extLst>
              <a:ext uri="{FF2B5EF4-FFF2-40B4-BE49-F238E27FC236}">
                <a16:creationId xmlns:a16="http://schemas.microsoft.com/office/drawing/2014/main" id="{F6FB069C-9EE3-FF24-CC14-58BB276988A7}"/>
              </a:ext>
            </a:extLst>
          </p:cNvPr>
          <p:cNvSpPr txBox="1"/>
          <p:nvPr/>
        </p:nvSpPr>
        <p:spPr>
          <a:xfrm>
            <a:off x="2305233" y="6301499"/>
            <a:ext cx="402019" cy="123111"/>
          </a:xfrm>
          <a:prstGeom prst="rect">
            <a:avLst/>
          </a:prstGeom>
          <a:noFill/>
          <a:ln>
            <a:noFill/>
          </a:ln>
        </p:spPr>
        <p:txBody>
          <a:bodyPr spcFirstLastPara="1" wrap="square" lIns="0" tIns="0" rIns="0" bIns="0" anchor="ctr" anchorCtr="0">
            <a:spAutoFit/>
          </a:bodyPr>
          <a:lstStyle/>
          <a:p>
            <a:pPr marL="0" marR="0" lvl="0" indent="0" algn="ctr" rtl="0">
              <a:spcBef>
                <a:spcPts val="0"/>
              </a:spcBef>
              <a:spcAft>
                <a:spcPts val="0"/>
              </a:spcAft>
              <a:buNone/>
            </a:pPr>
            <a:r>
              <a:rPr lang="en" sz="800" b="1" dirty="0">
                <a:solidFill>
                  <a:schemeClr val="dk1"/>
                </a:solidFill>
                <a:latin typeface="+mn-ea"/>
                <a:cs typeface="Arial"/>
                <a:sym typeface="Arial"/>
              </a:rPr>
              <a:t>20</a:t>
            </a:r>
            <a:r>
              <a:rPr lang="en" sz="800" b="1" dirty="0">
                <a:solidFill>
                  <a:schemeClr val="dk1"/>
                </a:solidFill>
                <a:latin typeface="+mn-ea"/>
              </a:rPr>
              <a:t>20</a:t>
            </a:r>
            <a:endParaRPr sz="1100" b="1" dirty="0">
              <a:latin typeface="+mn-ea"/>
            </a:endParaRPr>
          </a:p>
        </p:txBody>
      </p:sp>
      <p:sp>
        <p:nvSpPr>
          <p:cNvPr id="21" name="Google Shape;371;p34">
            <a:extLst>
              <a:ext uri="{FF2B5EF4-FFF2-40B4-BE49-F238E27FC236}">
                <a16:creationId xmlns:a16="http://schemas.microsoft.com/office/drawing/2014/main" id="{49A69E8E-6252-19F8-F084-1F9F4785B398}"/>
              </a:ext>
            </a:extLst>
          </p:cNvPr>
          <p:cNvSpPr txBox="1"/>
          <p:nvPr/>
        </p:nvSpPr>
        <p:spPr>
          <a:xfrm>
            <a:off x="2715553" y="6301499"/>
            <a:ext cx="478474" cy="123111"/>
          </a:xfrm>
          <a:prstGeom prst="rect">
            <a:avLst/>
          </a:prstGeom>
          <a:noFill/>
          <a:ln>
            <a:noFill/>
          </a:ln>
        </p:spPr>
        <p:txBody>
          <a:bodyPr spcFirstLastPara="1" wrap="square" lIns="0" tIns="0" rIns="0" bIns="0" anchor="ctr" anchorCtr="0">
            <a:spAutoFit/>
          </a:bodyPr>
          <a:lstStyle/>
          <a:p>
            <a:pPr marL="0" marR="0" lvl="0" indent="0" algn="ctr" rtl="0">
              <a:spcBef>
                <a:spcPts val="0"/>
              </a:spcBef>
              <a:spcAft>
                <a:spcPts val="0"/>
              </a:spcAft>
              <a:buNone/>
            </a:pPr>
            <a:r>
              <a:rPr lang="en" sz="800" b="1" dirty="0">
                <a:solidFill>
                  <a:schemeClr val="dk1"/>
                </a:solidFill>
                <a:latin typeface="+mn-ea"/>
                <a:cs typeface="Arial"/>
                <a:sym typeface="Arial"/>
              </a:rPr>
              <a:t>202</a:t>
            </a:r>
            <a:r>
              <a:rPr lang="en" sz="800" b="1" dirty="0">
                <a:solidFill>
                  <a:schemeClr val="dk1"/>
                </a:solidFill>
                <a:latin typeface="+mn-ea"/>
              </a:rPr>
              <a:t>1</a:t>
            </a:r>
            <a:endParaRPr sz="1100" b="1" dirty="0">
              <a:latin typeface="+mn-ea"/>
            </a:endParaRPr>
          </a:p>
        </p:txBody>
      </p:sp>
      <p:sp>
        <p:nvSpPr>
          <p:cNvPr id="22" name="Google Shape;372;p34">
            <a:extLst>
              <a:ext uri="{FF2B5EF4-FFF2-40B4-BE49-F238E27FC236}">
                <a16:creationId xmlns:a16="http://schemas.microsoft.com/office/drawing/2014/main" id="{2E84F0A2-FFD6-9712-FE31-ED9DAE231A33}"/>
              </a:ext>
            </a:extLst>
          </p:cNvPr>
          <p:cNvSpPr txBox="1"/>
          <p:nvPr/>
        </p:nvSpPr>
        <p:spPr>
          <a:xfrm>
            <a:off x="3133112" y="6301499"/>
            <a:ext cx="478474" cy="123111"/>
          </a:xfrm>
          <a:prstGeom prst="rect">
            <a:avLst/>
          </a:prstGeom>
          <a:noFill/>
          <a:ln>
            <a:noFill/>
          </a:ln>
        </p:spPr>
        <p:txBody>
          <a:bodyPr spcFirstLastPara="1" wrap="square" lIns="0" tIns="0" rIns="0" bIns="0" anchor="ctr" anchorCtr="0">
            <a:spAutoFit/>
          </a:bodyPr>
          <a:lstStyle/>
          <a:p>
            <a:pPr marL="0" marR="0" lvl="0" indent="0" algn="ctr" rtl="0">
              <a:spcBef>
                <a:spcPts val="0"/>
              </a:spcBef>
              <a:spcAft>
                <a:spcPts val="0"/>
              </a:spcAft>
              <a:buNone/>
            </a:pPr>
            <a:r>
              <a:rPr lang="en" sz="800" b="1" dirty="0">
                <a:solidFill>
                  <a:schemeClr val="dk1"/>
                </a:solidFill>
                <a:latin typeface="+mn-ea"/>
                <a:cs typeface="Arial"/>
                <a:sym typeface="Arial"/>
              </a:rPr>
              <a:t>202</a:t>
            </a:r>
            <a:r>
              <a:rPr lang="en" sz="800" b="1" dirty="0">
                <a:solidFill>
                  <a:schemeClr val="dk1"/>
                </a:solidFill>
                <a:latin typeface="+mn-ea"/>
              </a:rPr>
              <a:t>2</a:t>
            </a:r>
            <a:endParaRPr sz="1100" b="1" dirty="0">
              <a:latin typeface="+mn-ea"/>
            </a:endParaRPr>
          </a:p>
        </p:txBody>
      </p:sp>
      <p:sp>
        <p:nvSpPr>
          <p:cNvPr id="285" name="Google Shape;337;p34">
            <a:extLst>
              <a:ext uri="{FF2B5EF4-FFF2-40B4-BE49-F238E27FC236}">
                <a16:creationId xmlns:a16="http://schemas.microsoft.com/office/drawing/2014/main" id="{F0F17CA8-2948-9AF9-06D2-69FEF8BFF7EE}"/>
              </a:ext>
            </a:extLst>
          </p:cNvPr>
          <p:cNvSpPr/>
          <p:nvPr/>
        </p:nvSpPr>
        <p:spPr>
          <a:xfrm rot="19667144">
            <a:off x="4283019" y="4132290"/>
            <a:ext cx="3160907" cy="874133"/>
          </a:xfrm>
          <a:custGeom>
            <a:avLst/>
            <a:gdLst/>
            <a:ahLst/>
            <a:cxnLst/>
            <a:rect l="l" t="t" r="r" b="b"/>
            <a:pathLst>
              <a:path w="563" h="315" extrusionOk="0">
                <a:moveTo>
                  <a:pt x="472" y="22"/>
                </a:moveTo>
                <a:cubicBezTo>
                  <a:pt x="476" y="43"/>
                  <a:pt x="476" y="43"/>
                  <a:pt x="476" y="43"/>
                </a:cubicBezTo>
                <a:cubicBezTo>
                  <a:pt x="312" y="36"/>
                  <a:pt x="95" y="67"/>
                  <a:pt x="0" y="315"/>
                </a:cubicBezTo>
                <a:cubicBezTo>
                  <a:pt x="0" y="315"/>
                  <a:pt x="143" y="0"/>
                  <a:pt x="563" y="90"/>
                </a:cubicBezTo>
                <a:lnTo>
                  <a:pt x="472" y="22"/>
                </a:lnTo>
                <a:close/>
              </a:path>
            </a:pathLst>
          </a:custGeom>
          <a:gradFill>
            <a:gsLst>
              <a:gs pos="0">
                <a:srgbClr val="16C5A8">
                  <a:alpha val="0"/>
                </a:srgbClr>
              </a:gs>
              <a:gs pos="11000">
                <a:srgbClr val="16C5A8">
                  <a:alpha val="0"/>
                </a:srgbClr>
              </a:gs>
              <a:gs pos="94000">
                <a:srgbClr val="16C5A8"/>
              </a:gs>
              <a:gs pos="100000">
                <a:srgbClr val="16C5A8"/>
              </a:gs>
            </a:gsLst>
            <a:lin ang="0" scaled="0"/>
          </a:gradFill>
          <a:ln>
            <a:noFill/>
          </a:ln>
        </p:spPr>
        <p:txBody>
          <a:bodyPr spcFirstLastPara="1" wrap="square" lIns="68575" tIns="34275" rIns="68575" bIns="34275" anchor="t" anchorCtr="0">
            <a:noAutofit/>
          </a:bodyPr>
          <a:lstStyle/>
          <a:p>
            <a:endParaRPr sz="1400" dirty="0">
              <a:solidFill>
                <a:schemeClr val="dk1"/>
              </a:solidFill>
              <a:latin typeface="Arial"/>
              <a:cs typeface="Arial"/>
              <a:sym typeface="Arial"/>
            </a:endParaRPr>
          </a:p>
        </p:txBody>
      </p:sp>
      <p:grpSp>
        <p:nvGrpSpPr>
          <p:cNvPr id="286" name="Google Shape;338;p34">
            <a:extLst>
              <a:ext uri="{FF2B5EF4-FFF2-40B4-BE49-F238E27FC236}">
                <a16:creationId xmlns:a16="http://schemas.microsoft.com/office/drawing/2014/main" id="{B3369216-8CC0-8623-4287-D2FA351EBE4D}"/>
              </a:ext>
            </a:extLst>
          </p:cNvPr>
          <p:cNvGrpSpPr/>
          <p:nvPr/>
        </p:nvGrpSpPr>
        <p:grpSpPr>
          <a:xfrm>
            <a:off x="5100346" y="3717409"/>
            <a:ext cx="1687945" cy="330830"/>
            <a:chOff x="1454874" y="2286397"/>
            <a:chExt cx="1607250" cy="315014"/>
          </a:xfrm>
        </p:grpSpPr>
        <p:sp>
          <p:nvSpPr>
            <p:cNvPr id="365" name="Google Shape;339;p34">
              <a:extLst>
                <a:ext uri="{FF2B5EF4-FFF2-40B4-BE49-F238E27FC236}">
                  <a16:creationId xmlns:a16="http://schemas.microsoft.com/office/drawing/2014/main" id="{36A9B9BF-C8D2-B287-7449-BB840D93C8BC}"/>
                </a:ext>
              </a:extLst>
            </p:cNvPr>
            <p:cNvSpPr txBox="1"/>
            <p:nvPr/>
          </p:nvSpPr>
          <p:spPr>
            <a:xfrm>
              <a:off x="1454874" y="2349715"/>
              <a:ext cx="921900" cy="227095"/>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100" dirty="0">
                  <a:solidFill>
                    <a:schemeClr val="tx1">
                      <a:lumMod val="65000"/>
                      <a:lumOff val="35000"/>
                    </a:schemeClr>
                  </a:solidFill>
                  <a:latin typeface="Arial"/>
                  <a:ea typeface="Arial"/>
                  <a:cs typeface="Arial"/>
                  <a:sym typeface="Arial"/>
                </a:rPr>
                <a:t>CAGR</a:t>
              </a:r>
              <a:endParaRPr sz="1100" dirty="0">
                <a:solidFill>
                  <a:schemeClr val="tx1">
                    <a:lumMod val="65000"/>
                    <a:lumOff val="35000"/>
                  </a:schemeClr>
                </a:solidFill>
                <a:latin typeface="Arial"/>
                <a:ea typeface="Arial"/>
                <a:cs typeface="Arial"/>
                <a:sym typeface="Arial"/>
              </a:endParaRPr>
            </a:p>
          </p:txBody>
        </p:sp>
        <p:sp>
          <p:nvSpPr>
            <p:cNvPr id="366" name="Google Shape;340;p34">
              <a:extLst>
                <a:ext uri="{FF2B5EF4-FFF2-40B4-BE49-F238E27FC236}">
                  <a16:creationId xmlns:a16="http://schemas.microsoft.com/office/drawing/2014/main" id="{211094C2-10D6-CB76-44A7-2D0F9F4E3B41}"/>
                </a:ext>
              </a:extLst>
            </p:cNvPr>
            <p:cNvSpPr txBox="1"/>
            <p:nvPr/>
          </p:nvSpPr>
          <p:spPr>
            <a:xfrm>
              <a:off x="1846524" y="2286397"/>
              <a:ext cx="1215600" cy="315014"/>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700" b="1" dirty="0">
                  <a:solidFill>
                    <a:schemeClr val="tx1">
                      <a:lumMod val="65000"/>
                      <a:lumOff val="35000"/>
                    </a:schemeClr>
                  </a:solidFill>
                  <a:latin typeface="Arial"/>
                  <a:ea typeface="Arial"/>
                  <a:cs typeface="Arial"/>
                  <a:sym typeface="Arial"/>
                </a:rPr>
                <a:t> 34</a:t>
              </a:r>
              <a:r>
                <a:rPr lang="en" sz="1100" b="1" dirty="0">
                  <a:solidFill>
                    <a:schemeClr val="tx1">
                      <a:lumMod val="65000"/>
                      <a:lumOff val="35000"/>
                    </a:schemeClr>
                  </a:solidFill>
                  <a:latin typeface="Arial"/>
                  <a:ea typeface="Arial"/>
                  <a:cs typeface="Arial"/>
                  <a:sym typeface="Arial"/>
                </a:rPr>
                <a:t>%</a:t>
              </a:r>
              <a:endParaRPr sz="1100" b="1" dirty="0">
                <a:solidFill>
                  <a:schemeClr val="tx1">
                    <a:lumMod val="65000"/>
                    <a:lumOff val="35000"/>
                  </a:schemeClr>
                </a:solidFill>
                <a:latin typeface="Arial"/>
                <a:ea typeface="Arial"/>
                <a:cs typeface="Arial"/>
                <a:sym typeface="Arial"/>
              </a:endParaRPr>
            </a:p>
          </p:txBody>
        </p:sp>
      </p:grpSp>
      <p:sp>
        <p:nvSpPr>
          <p:cNvPr id="287" name="Google Shape;341;p34">
            <a:extLst>
              <a:ext uri="{FF2B5EF4-FFF2-40B4-BE49-F238E27FC236}">
                <a16:creationId xmlns:a16="http://schemas.microsoft.com/office/drawing/2014/main" id="{A2A80C55-EE38-9810-6AFB-2864DC1A168B}"/>
              </a:ext>
            </a:extLst>
          </p:cNvPr>
          <p:cNvSpPr txBox="1"/>
          <p:nvPr/>
        </p:nvSpPr>
        <p:spPr>
          <a:xfrm>
            <a:off x="6798598" y="2846091"/>
            <a:ext cx="724222" cy="333966"/>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en" b="1" dirty="0">
                <a:latin typeface="Arial"/>
                <a:ea typeface="Arial"/>
                <a:cs typeface="Arial"/>
                <a:sym typeface="Arial"/>
              </a:rPr>
              <a:t>3,549</a:t>
            </a:r>
            <a:endParaRPr b="1" dirty="0">
              <a:latin typeface="Arial"/>
              <a:ea typeface="Arial"/>
              <a:cs typeface="Arial"/>
              <a:sym typeface="Arial"/>
            </a:endParaRPr>
          </a:p>
        </p:txBody>
      </p:sp>
      <p:sp>
        <p:nvSpPr>
          <p:cNvPr id="96" name="Google Shape;342;p34">
            <a:extLst>
              <a:ext uri="{FF2B5EF4-FFF2-40B4-BE49-F238E27FC236}">
                <a16:creationId xmlns:a16="http://schemas.microsoft.com/office/drawing/2014/main" id="{42F3DA39-8CB9-192C-59E9-07C3AAE447E0}"/>
              </a:ext>
            </a:extLst>
          </p:cNvPr>
          <p:cNvSpPr txBox="1"/>
          <p:nvPr/>
        </p:nvSpPr>
        <p:spPr>
          <a:xfrm>
            <a:off x="6460983" y="2619381"/>
            <a:ext cx="1114479" cy="164672"/>
          </a:xfrm>
          <a:prstGeom prst="rect">
            <a:avLst/>
          </a:prstGeom>
          <a:noFill/>
          <a:ln>
            <a:noFill/>
          </a:ln>
        </p:spPr>
        <p:txBody>
          <a:bodyPr spcFirstLastPara="1" wrap="square" lIns="27000" tIns="27000" rIns="27000" bIns="27000" anchor="ctr" anchorCtr="0">
            <a:noAutofit/>
          </a:bodyPr>
          <a:lstStyle/>
          <a:p>
            <a:pPr marL="0" marR="0" lvl="0" indent="0" algn="ctr" rtl="0">
              <a:spcBef>
                <a:spcPts val="0"/>
              </a:spcBef>
              <a:spcAft>
                <a:spcPts val="0"/>
              </a:spcAft>
              <a:buNone/>
            </a:pPr>
            <a:r>
              <a:rPr lang="en" sz="900" dirty="0">
                <a:solidFill>
                  <a:srgbClr val="3F3F3F"/>
                </a:solidFill>
                <a:latin typeface="Arial"/>
                <a:ea typeface="Arial"/>
                <a:cs typeface="Arial"/>
                <a:sym typeface="Arial"/>
              </a:rPr>
              <a:t>≒277 Million U$</a:t>
            </a:r>
            <a:endParaRPr sz="1200" dirty="0"/>
          </a:p>
        </p:txBody>
      </p:sp>
      <p:grpSp>
        <p:nvGrpSpPr>
          <p:cNvPr id="10" name="그룹 9">
            <a:extLst>
              <a:ext uri="{FF2B5EF4-FFF2-40B4-BE49-F238E27FC236}">
                <a16:creationId xmlns:a16="http://schemas.microsoft.com/office/drawing/2014/main" id="{1F510A65-655C-ADE1-5996-5689B6D265E2}"/>
              </a:ext>
            </a:extLst>
          </p:cNvPr>
          <p:cNvGrpSpPr/>
          <p:nvPr/>
        </p:nvGrpSpPr>
        <p:grpSpPr>
          <a:xfrm>
            <a:off x="5116842" y="5377561"/>
            <a:ext cx="232386" cy="813158"/>
            <a:chOff x="5116842" y="6057725"/>
            <a:chExt cx="232386" cy="132994"/>
          </a:xfrm>
        </p:grpSpPr>
        <p:sp>
          <p:nvSpPr>
            <p:cNvPr id="360" name="Google Shape;347;p34">
              <a:extLst>
                <a:ext uri="{FF2B5EF4-FFF2-40B4-BE49-F238E27FC236}">
                  <a16:creationId xmlns:a16="http://schemas.microsoft.com/office/drawing/2014/main" id="{83863678-DF39-3F04-BD93-5162CCB15A24}"/>
                </a:ext>
              </a:extLst>
            </p:cNvPr>
            <p:cNvSpPr/>
            <p:nvPr/>
          </p:nvSpPr>
          <p:spPr>
            <a:xfrm>
              <a:off x="5116842" y="6057725"/>
              <a:ext cx="232386" cy="132994"/>
            </a:xfrm>
            <a:prstGeom prst="rect">
              <a:avLst/>
            </a:prstGeom>
            <a:solidFill>
              <a:srgbClr val="05C3A7"/>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62" name="Google Shape;348;p34">
              <a:extLst>
                <a:ext uri="{FF2B5EF4-FFF2-40B4-BE49-F238E27FC236}">
                  <a16:creationId xmlns:a16="http://schemas.microsoft.com/office/drawing/2014/main" id="{52436AD5-8A76-F8D7-4FAA-056D7596AE17}"/>
                </a:ext>
              </a:extLst>
            </p:cNvPr>
            <p:cNvSpPr/>
            <p:nvPr/>
          </p:nvSpPr>
          <p:spPr>
            <a:xfrm rot="10800000" flipH="1">
              <a:off x="5116842" y="6057725"/>
              <a:ext cx="232386" cy="59875"/>
            </a:xfrm>
            <a:prstGeom prst="rtTriangle">
              <a:avLst/>
            </a:prstGeom>
            <a:gradFill>
              <a:gsLst>
                <a:gs pos="0">
                  <a:srgbClr val="FFFFFF">
                    <a:alpha val="14901"/>
                  </a:srgbClr>
                </a:gs>
                <a:gs pos="100000">
                  <a:srgbClr val="FFFFFF">
                    <a:alpha val="0"/>
                  </a:srgbClr>
                </a:gs>
              </a:gsLst>
              <a:lin ang="16200000" scaled="0"/>
            </a:gradFill>
            <a:ln>
              <a:noFill/>
            </a:ln>
          </p:spPr>
          <p:txBody>
            <a:bodyPr spcFirstLastPara="1" wrap="square" lIns="0" tIns="0" rIns="0" bIns="0" anchor="ctr" anchorCtr="0">
              <a:noAutofit/>
            </a:bodyPr>
            <a:lstStyle/>
            <a:p>
              <a:pPr algn="ctr"/>
              <a:endParaRPr sz="1100">
                <a:solidFill>
                  <a:schemeClr val="dk1"/>
                </a:solidFill>
                <a:latin typeface="Arial"/>
                <a:cs typeface="Arial"/>
                <a:sym typeface="Arial"/>
              </a:endParaRPr>
            </a:p>
          </p:txBody>
        </p:sp>
      </p:grpSp>
      <p:grpSp>
        <p:nvGrpSpPr>
          <p:cNvPr id="11" name="그룹 10">
            <a:extLst>
              <a:ext uri="{FF2B5EF4-FFF2-40B4-BE49-F238E27FC236}">
                <a16:creationId xmlns:a16="http://schemas.microsoft.com/office/drawing/2014/main" id="{DC4C3E95-38DC-3F4D-DE74-5BD6D72CF755}"/>
              </a:ext>
            </a:extLst>
          </p:cNvPr>
          <p:cNvGrpSpPr/>
          <p:nvPr/>
        </p:nvGrpSpPr>
        <p:grpSpPr>
          <a:xfrm>
            <a:off x="5518416" y="5196617"/>
            <a:ext cx="232386" cy="994105"/>
            <a:chOff x="5518416" y="5787178"/>
            <a:chExt cx="232386" cy="403543"/>
          </a:xfrm>
        </p:grpSpPr>
        <p:sp>
          <p:nvSpPr>
            <p:cNvPr id="358" name="Google Shape;350;p34">
              <a:extLst>
                <a:ext uri="{FF2B5EF4-FFF2-40B4-BE49-F238E27FC236}">
                  <a16:creationId xmlns:a16="http://schemas.microsoft.com/office/drawing/2014/main" id="{76D84868-F415-7BF2-8E2F-326A19A79601}"/>
                </a:ext>
              </a:extLst>
            </p:cNvPr>
            <p:cNvSpPr/>
            <p:nvPr/>
          </p:nvSpPr>
          <p:spPr>
            <a:xfrm>
              <a:off x="5518416" y="5787178"/>
              <a:ext cx="232386" cy="403543"/>
            </a:xfrm>
            <a:prstGeom prst="rect">
              <a:avLst/>
            </a:prstGeom>
            <a:solidFill>
              <a:srgbClr val="05C3A7"/>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59" name="Google Shape;351;p34">
              <a:extLst>
                <a:ext uri="{FF2B5EF4-FFF2-40B4-BE49-F238E27FC236}">
                  <a16:creationId xmlns:a16="http://schemas.microsoft.com/office/drawing/2014/main" id="{AF1854D7-0248-F29A-EACC-1F0441EA0866}"/>
                </a:ext>
              </a:extLst>
            </p:cNvPr>
            <p:cNvSpPr/>
            <p:nvPr/>
          </p:nvSpPr>
          <p:spPr>
            <a:xfrm rot="10800000" flipH="1">
              <a:off x="5518416" y="5787178"/>
              <a:ext cx="232386" cy="181678"/>
            </a:xfrm>
            <a:prstGeom prst="rtTriangle">
              <a:avLst/>
            </a:prstGeom>
            <a:gradFill>
              <a:gsLst>
                <a:gs pos="0">
                  <a:srgbClr val="FFFFFF">
                    <a:alpha val="14901"/>
                  </a:srgbClr>
                </a:gs>
                <a:gs pos="100000">
                  <a:srgbClr val="FFFFFF">
                    <a:alpha val="0"/>
                  </a:srgbClr>
                </a:gs>
              </a:gsLst>
              <a:lin ang="16200000" scaled="0"/>
            </a:gradFill>
            <a:ln>
              <a:noFill/>
            </a:ln>
          </p:spPr>
          <p:txBody>
            <a:bodyPr spcFirstLastPara="1" wrap="square" lIns="0" tIns="0" rIns="0" bIns="0" anchor="ctr" anchorCtr="0">
              <a:noAutofit/>
            </a:bodyPr>
            <a:lstStyle/>
            <a:p>
              <a:pPr algn="ctr"/>
              <a:endParaRPr sz="1100">
                <a:solidFill>
                  <a:schemeClr val="dk1"/>
                </a:solidFill>
                <a:latin typeface="Arial"/>
                <a:cs typeface="Arial"/>
                <a:sym typeface="Arial"/>
              </a:endParaRPr>
            </a:p>
          </p:txBody>
        </p:sp>
      </p:grpSp>
      <p:grpSp>
        <p:nvGrpSpPr>
          <p:cNvPr id="12" name="그룹 11">
            <a:extLst>
              <a:ext uri="{FF2B5EF4-FFF2-40B4-BE49-F238E27FC236}">
                <a16:creationId xmlns:a16="http://schemas.microsoft.com/office/drawing/2014/main" id="{88A4C68A-9267-A82F-6989-8531EED59EC9}"/>
              </a:ext>
            </a:extLst>
          </p:cNvPr>
          <p:cNvGrpSpPr/>
          <p:nvPr/>
        </p:nvGrpSpPr>
        <p:grpSpPr>
          <a:xfrm>
            <a:off x="5921091" y="5037142"/>
            <a:ext cx="232386" cy="1153578"/>
            <a:chOff x="5921091" y="5569065"/>
            <a:chExt cx="232386" cy="621654"/>
          </a:xfrm>
        </p:grpSpPr>
        <p:sp>
          <p:nvSpPr>
            <p:cNvPr id="356" name="Google Shape;353;p34">
              <a:extLst>
                <a:ext uri="{FF2B5EF4-FFF2-40B4-BE49-F238E27FC236}">
                  <a16:creationId xmlns:a16="http://schemas.microsoft.com/office/drawing/2014/main" id="{50C43ED5-7997-40FD-04AF-B1C62B5B6F26}"/>
                </a:ext>
              </a:extLst>
            </p:cNvPr>
            <p:cNvSpPr/>
            <p:nvPr/>
          </p:nvSpPr>
          <p:spPr>
            <a:xfrm>
              <a:off x="5921091" y="5569065"/>
              <a:ext cx="232386" cy="621654"/>
            </a:xfrm>
            <a:prstGeom prst="rect">
              <a:avLst/>
            </a:prstGeom>
            <a:solidFill>
              <a:srgbClr val="05C3A7"/>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57" name="Google Shape;354;p34">
              <a:extLst>
                <a:ext uri="{FF2B5EF4-FFF2-40B4-BE49-F238E27FC236}">
                  <a16:creationId xmlns:a16="http://schemas.microsoft.com/office/drawing/2014/main" id="{11EDBD52-8EB4-DDC7-B9B8-46738509565A}"/>
                </a:ext>
              </a:extLst>
            </p:cNvPr>
            <p:cNvSpPr/>
            <p:nvPr/>
          </p:nvSpPr>
          <p:spPr>
            <a:xfrm rot="10800000" flipH="1">
              <a:off x="5921091" y="5569065"/>
              <a:ext cx="232386" cy="279872"/>
            </a:xfrm>
            <a:prstGeom prst="rtTriangle">
              <a:avLst/>
            </a:prstGeom>
            <a:gradFill>
              <a:gsLst>
                <a:gs pos="0">
                  <a:srgbClr val="FFFFFF">
                    <a:alpha val="14901"/>
                  </a:srgbClr>
                </a:gs>
                <a:gs pos="100000">
                  <a:srgbClr val="FFFFFF">
                    <a:alpha val="0"/>
                  </a:srgbClr>
                </a:gs>
              </a:gsLst>
              <a:lin ang="16200000" scaled="0"/>
            </a:gradFill>
            <a:ln>
              <a:noFill/>
            </a:ln>
          </p:spPr>
          <p:txBody>
            <a:bodyPr spcFirstLastPara="1" wrap="square" lIns="0" tIns="0" rIns="0" bIns="0" anchor="ctr" anchorCtr="0">
              <a:noAutofit/>
            </a:bodyPr>
            <a:lstStyle/>
            <a:p>
              <a:pPr algn="ctr"/>
              <a:endParaRPr sz="1100">
                <a:solidFill>
                  <a:schemeClr val="dk1"/>
                </a:solidFill>
                <a:latin typeface="Arial"/>
                <a:cs typeface="Arial"/>
                <a:sym typeface="Arial"/>
              </a:endParaRPr>
            </a:p>
          </p:txBody>
        </p:sp>
      </p:grpSp>
      <p:grpSp>
        <p:nvGrpSpPr>
          <p:cNvPr id="256" name="그룹 255">
            <a:extLst>
              <a:ext uri="{FF2B5EF4-FFF2-40B4-BE49-F238E27FC236}">
                <a16:creationId xmlns:a16="http://schemas.microsoft.com/office/drawing/2014/main" id="{09F84071-F986-5BD9-F7B8-46BF28509CE4}"/>
              </a:ext>
            </a:extLst>
          </p:cNvPr>
          <p:cNvGrpSpPr/>
          <p:nvPr/>
        </p:nvGrpSpPr>
        <p:grpSpPr>
          <a:xfrm>
            <a:off x="6320995" y="4776520"/>
            <a:ext cx="232386" cy="1414200"/>
            <a:chOff x="6320995" y="5169134"/>
            <a:chExt cx="232386" cy="1021585"/>
          </a:xfrm>
        </p:grpSpPr>
        <p:sp>
          <p:nvSpPr>
            <p:cNvPr id="354" name="Google Shape;356;p34">
              <a:extLst>
                <a:ext uri="{FF2B5EF4-FFF2-40B4-BE49-F238E27FC236}">
                  <a16:creationId xmlns:a16="http://schemas.microsoft.com/office/drawing/2014/main" id="{5AA5D736-D9EE-E2F8-290B-83718CF5C3E0}"/>
                </a:ext>
              </a:extLst>
            </p:cNvPr>
            <p:cNvSpPr/>
            <p:nvPr/>
          </p:nvSpPr>
          <p:spPr>
            <a:xfrm>
              <a:off x="6320995" y="5169134"/>
              <a:ext cx="232386" cy="1021585"/>
            </a:xfrm>
            <a:prstGeom prst="rect">
              <a:avLst/>
            </a:prstGeom>
            <a:solidFill>
              <a:srgbClr val="05C3A7"/>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55" name="Google Shape;357;p34">
              <a:extLst>
                <a:ext uri="{FF2B5EF4-FFF2-40B4-BE49-F238E27FC236}">
                  <a16:creationId xmlns:a16="http://schemas.microsoft.com/office/drawing/2014/main" id="{5EB31353-5C6E-0DEC-D269-AFC07F4FCD14}"/>
                </a:ext>
              </a:extLst>
            </p:cNvPr>
            <p:cNvSpPr/>
            <p:nvPr/>
          </p:nvSpPr>
          <p:spPr>
            <a:xfrm rot="10800000" flipH="1">
              <a:off x="6320995" y="5169134"/>
              <a:ext cx="232386" cy="459924"/>
            </a:xfrm>
            <a:prstGeom prst="rtTriangle">
              <a:avLst/>
            </a:prstGeom>
            <a:gradFill>
              <a:gsLst>
                <a:gs pos="0">
                  <a:srgbClr val="FFFFFF">
                    <a:alpha val="14901"/>
                  </a:srgbClr>
                </a:gs>
                <a:gs pos="100000">
                  <a:srgbClr val="FFFFFF">
                    <a:alpha val="0"/>
                  </a:srgbClr>
                </a:gs>
              </a:gsLst>
              <a:lin ang="16200000" scaled="0"/>
            </a:gradFill>
            <a:ln>
              <a:noFill/>
            </a:ln>
          </p:spPr>
          <p:txBody>
            <a:bodyPr spcFirstLastPara="1" wrap="square" lIns="0" tIns="0" rIns="0" bIns="0" anchor="ctr" anchorCtr="0">
              <a:noAutofit/>
            </a:bodyPr>
            <a:lstStyle/>
            <a:p>
              <a:pPr algn="ctr"/>
              <a:endParaRPr sz="1100">
                <a:solidFill>
                  <a:schemeClr val="dk1"/>
                </a:solidFill>
                <a:latin typeface="Arial"/>
                <a:cs typeface="Arial"/>
                <a:sym typeface="Arial"/>
              </a:endParaRPr>
            </a:p>
          </p:txBody>
        </p:sp>
      </p:grpSp>
      <p:grpSp>
        <p:nvGrpSpPr>
          <p:cNvPr id="257" name="그룹 256">
            <a:extLst>
              <a:ext uri="{FF2B5EF4-FFF2-40B4-BE49-F238E27FC236}">
                <a16:creationId xmlns:a16="http://schemas.microsoft.com/office/drawing/2014/main" id="{294745F2-894B-06B6-CF49-95E1AC98915C}"/>
              </a:ext>
            </a:extLst>
          </p:cNvPr>
          <p:cNvGrpSpPr/>
          <p:nvPr/>
        </p:nvGrpSpPr>
        <p:grpSpPr>
          <a:xfrm>
            <a:off x="6730511" y="4286183"/>
            <a:ext cx="232386" cy="1904538"/>
            <a:chOff x="6730511" y="4180985"/>
            <a:chExt cx="232386" cy="2009736"/>
          </a:xfrm>
        </p:grpSpPr>
        <p:sp>
          <p:nvSpPr>
            <p:cNvPr id="352" name="Google Shape;359;p34">
              <a:extLst>
                <a:ext uri="{FF2B5EF4-FFF2-40B4-BE49-F238E27FC236}">
                  <a16:creationId xmlns:a16="http://schemas.microsoft.com/office/drawing/2014/main" id="{82EDDDBF-CF8A-AA5F-650A-68A12E1AE960}"/>
                </a:ext>
              </a:extLst>
            </p:cNvPr>
            <p:cNvSpPr/>
            <p:nvPr/>
          </p:nvSpPr>
          <p:spPr>
            <a:xfrm>
              <a:off x="6730511" y="4286183"/>
              <a:ext cx="232386" cy="1904538"/>
            </a:xfrm>
            <a:prstGeom prst="rect">
              <a:avLst/>
            </a:prstGeom>
            <a:solidFill>
              <a:srgbClr val="05C3A7"/>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53" name="Google Shape;360;p34">
              <a:extLst>
                <a:ext uri="{FF2B5EF4-FFF2-40B4-BE49-F238E27FC236}">
                  <a16:creationId xmlns:a16="http://schemas.microsoft.com/office/drawing/2014/main" id="{115E3EEF-C079-E4B6-D326-7CF037BFBD7B}"/>
                </a:ext>
              </a:extLst>
            </p:cNvPr>
            <p:cNvSpPr/>
            <p:nvPr/>
          </p:nvSpPr>
          <p:spPr>
            <a:xfrm rot="10800000" flipH="1">
              <a:off x="6730511" y="4180985"/>
              <a:ext cx="232386" cy="904796"/>
            </a:xfrm>
            <a:prstGeom prst="rtTriangle">
              <a:avLst/>
            </a:prstGeom>
            <a:gradFill>
              <a:gsLst>
                <a:gs pos="0">
                  <a:srgbClr val="FFFFFF">
                    <a:alpha val="14901"/>
                  </a:srgbClr>
                </a:gs>
                <a:gs pos="100000">
                  <a:srgbClr val="FFFFFF">
                    <a:alpha val="0"/>
                  </a:srgbClr>
                </a:gs>
              </a:gsLst>
              <a:lin ang="16200000" scaled="0"/>
            </a:gradFill>
            <a:ln>
              <a:noFill/>
            </a:ln>
          </p:spPr>
          <p:txBody>
            <a:bodyPr spcFirstLastPara="1" wrap="square" lIns="0" tIns="0" rIns="0" bIns="0" anchor="ctr" anchorCtr="0">
              <a:noAutofit/>
            </a:bodyPr>
            <a:lstStyle/>
            <a:p>
              <a:pPr algn="ctr"/>
              <a:endParaRPr sz="1100">
                <a:solidFill>
                  <a:schemeClr val="dk1"/>
                </a:solidFill>
                <a:latin typeface="Arial"/>
                <a:cs typeface="Arial"/>
                <a:sym typeface="Arial"/>
              </a:endParaRPr>
            </a:p>
          </p:txBody>
        </p:sp>
      </p:grpSp>
      <p:grpSp>
        <p:nvGrpSpPr>
          <p:cNvPr id="113" name="Google Shape;361;p34">
            <a:extLst>
              <a:ext uri="{FF2B5EF4-FFF2-40B4-BE49-F238E27FC236}">
                <a16:creationId xmlns:a16="http://schemas.microsoft.com/office/drawing/2014/main" id="{F9261D40-EE7B-383D-B780-57227EB73CAC}"/>
              </a:ext>
            </a:extLst>
          </p:cNvPr>
          <p:cNvGrpSpPr/>
          <p:nvPr/>
        </p:nvGrpSpPr>
        <p:grpSpPr>
          <a:xfrm>
            <a:off x="7132621" y="3448871"/>
            <a:ext cx="232386" cy="2741526"/>
            <a:chOff x="8533152" y="3230810"/>
            <a:chExt cx="360000" cy="2764618"/>
          </a:xfrm>
        </p:grpSpPr>
        <p:sp>
          <p:nvSpPr>
            <p:cNvPr id="125" name="Google Shape;362;p34">
              <a:extLst>
                <a:ext uri="{FF2B5EF4-FFF2-40B4-BE49-F238E27FC236}">
                  <a16:creationId xmlns:a16="http://schemas.microsoft.com/office/drawing/2014/main" id="{48C0CF83-A55E-4111-BF8C-B8765FBC3733}"/>
                </a:ext>
              </a:extLst>
            </p:cNvPr>
            <p:cNvSpPr/>
            <p:nvPr/>
          </p:nvSpPr>
          <p:spPr>
            <a:xfrm>
              <a:off x="8533152" y="3321990"/>
              <a:ext cx="360000" cy="2673438"/>
            </a:xfrm>
            <a:prstGeom prst="rect">
              <a:avLst/>
            </a:prstGeom>
            <a:solidFill>
              <a:srgbClr val="262F59"/>
            </a:solidFill>
            <a:ln>
              <a:noFill/>
            </a:ln>
          </p:spPr>
          <p:txBody>
            <a:bodyPr spcFirstLastPara="1" wrap="square" lIns="27000" tIns="34275" rIns="27000"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126" name="Google Shape;363;p34">
              <a:extLst>
                <a:ext uri="{FF2B5EF4-FFF2-40B4-BE49-F238E27FC236}">
                  <a16:creationId xmlns:a16="http://schemas.microsoft.com/office/drawing/2014/main" id="{6DD573B8-2435-0AB8-164C-B69FD9AA2472}"/>
                </a:ext>
              </a:extLst>
            </p:cNvPr>
            <p:cNvSpPr/>
            <p:nvPr/>
          </p:nvSpPr>
          <p:spPr>
            <a:xfrm rot="10800000" flipH="1">
              <a:off x="8533152" y="3230810"/>
              <a:ext cx="360000" cy="1139886"/>
            </a:xfrm>
            <a:prstGeom prst="rtTriangle">
              <a:avLst/>
            </a:prstGeom>
            <a:gradFill>
              <a:gsLst>
                <a:gs pos="0">
                  <a:srgbClr val="FFFFFF">
                    <a:alpha val="14901"/>
                  </a:srgbClr>
                </a:gs>
                <a:gs pos="100000">
                  <a:srgbClr val="FFFFFF">
                    <a:alpha val="0"/>
                  </a:srgbClr>
                </a:gs>
              </a:gsLst>
              <a:lin ang="16200000" scaled="0"/>
            </a:gradFill>
            <a:ln>
              <a:noFill/>
            </a:ln>
          </p:spPr>
          <p:txBody>
            <a:bodyPr spcFirstLastPara="1" wrap="square" lIns="0" tIns="0" rIns="0" bIns="0" anchor="ctr" anchorCtr="0">
              <a:noAutofit/>
            </a:bodyPr>
            <a:lstStyle/>
            <a:p>
              <a:pPr marL="0" marR="0" lvl="0" indent="0" algn="ctr" rtl="0">
                <a:spcBef>
                  <a:spcPts val="0"/>
                </a:spcBef>
                <a:spcAft>
                  <a:spcPts val="0"/>
                </a:spcAft>
                <a:buNone/>
              </a:pPr>
              <a:endParaRPr sz="1400">
                <a:solidFill>
                  <a:srgbClr val="FFFFFF"/>
                </a:solidFill>
                <a:latin typeface="Arial"/>
                <a:ea typeface="Arial"/>
                <a:cs typeface="Arial"/>
                <a:sym typeface="Arial"/>
              </a:endParaRPr>
            </a:p>
          </p:txBody>
        </p:sp>
      </p:grpSp>
      <p:sp>
        <p:nvSpPr>
          <p:cNvPr id="114" name="Google Shape;364;p34">
            <a:extLst>
              <a:ext uri="{FF2B5EF4-FFF2-40B4-BE49-F238E27FC236}">
                <a16:creationId xmlns:a16="http://schemas.microsoft.com/office/drawing/2014/main" id="{1EEF73C7-4D44-EBD1-B44F-06E3226A4995}"/>
              </a:ext>
            </a:extLst>
          </p:cNvPr>
          <p:cNvSpPr txBox="1"/>
          <p:nvPr/>
        </p:nvSpPr>
        <p:spPr>
          <a:xfrm>
            <a:off x="6379903" y="3114905"/>
            <a:ext cx="1276631" cy="176942"/>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 sz="700" dirty="0">
                <a:latin typeface="Arial Narrow"/>
                <a:ea typeface="Arial Narrow"/>
                <a:cs typeface="Arial Narrow"/>
                <a:sym typeface="Arial Narrow"/>
              </a:rPr>
              <a:t>   Hundred Million KRW</a:t>
            </a:r>
            <a:endParaRPr sz="1100" dirty="0"/>
          </a:p>
        </p:txBody>
      </p:sp>
      <p:sp>
        <p:nvSpPr>
          <p:cNvPr id="116" name="Google Shape;374;p34">
            <a:extLst>
              <a:ext uri="{FF2B5EF4-FFF2-40B4-BE49-F238E27FC236}">
                <a16:creationId xmlns:a16="http://schemas.microsoft.com/office/drawing/2014/main" id="{275B36E2-2EB7-5B38-E3E2-8C7204A40220}"/>
              </a:ext>
            </a:extLst>
          </p:cNvPr>
          <p:cNvSpPr txBox="1"/>
          <p:nvPr/>
        </p:nvSpPr>
        <p:spPr>
          <a:xfrm>
            <a:off x="4999994" y="6306369"/>
            <a:ext cx="402019" cy="123111"/>
          </a:xfrm>
          <a:prstGeom prst="rect">
            <a:avLst/>
          </a:prstGeom>
          <a:noFill/>
          <a:ln>
            <a:noFill/>
          </a:ln>
        </p:spPr>
        <p:txBody>
          <a:bodyPr spcFirstLastPara="1" wrap="square" lIns="0" tIns="0" rIns="0" bIns="0" anchor="ctr" anchorCtr="0">
            <a:spAutoFit/>
          </a:bodyPr>
          <a:lstStyle/>
          <a:p>
            <a:pPr marL="0" marR="0" lvl="0" indent="0" algn="ctr" rtl="0">
              <a:spcBef>
                <a:spcPts val="0"/>
              </a:spcBef>
              <a:spcAft>
                <a:spcPts val="0"/>
              </a:spcAft>
              <a:buNone/>
            </a:pPr>
            <a:r>
              <a:rPr lang="en" sz="800" b="1">
                <a:solidFill>
                  <a:schemeClr val="dk1"/>
                </a:solidFill>
                <a:latin typeface="+mn-ea"/>
                <a:cs typeface="Arial"/>
                <a:sym typeface="Arial"/>
              </a:rPr>
              <a:t>201</a:t>
            </a:r>
            <a:r>
              <a:rPr lang="en" sz="800" b="1">
                <a:solidFill>
                  <a:schemeClr val="dk1"/>
                </a:solidFill>
                <a:latin typeface="+mn-ea"/>
              </a:rPr>
              <a:t>7</a:t>
            </a:r>
            <a:endParaRPr sz="1100" b="1">
              <a:latin typeface="+mn-ea"/>
            </a:endParaRPr>
          </a:p>
        </p:txBody>
      </p:sp>
      <p:sp>
        <p:nvSpPr>
          <p:cNvPr id="117" name="Google Shape;375;p34">
            <a:extLst>
              <a:ext uri="{FF2B5EF4-FFF2-40B4-BE49-F238E27FC236}">
                <a16:creationId xmlns:a16="http://schemas.microsoft.com/office/drawing/2014/main" id="{2E825B97-29E4-7091-2C08-D912F3A54110}"/>
              </a:ext>
            </a:extLst>
          </p:cNvPr>
          <p:cNvSpPr txBox="1"/>
          <p:nvPr/>
        </p:nvSpPr>
        <p:spPr>
          <a:xfrm>
            <a:off x="5416040" y="6306369"/>
            <a:ext cx="402019" cy="123111"/>
          </a:xfrm>
          <a:prstGeom prst="rect">
            <a:avLst/>
          </a:prstGeom>
          <a:noFill/>
          <a:ln>
            <a:noFill/>
          </a:ln>
        </p:spPr>
        <p:txBody>
          <a:bodyPr spcFirstLastPara="1" wrap="square" lIns="0" tIns="0" rIns="0" bIns="0" anchor="ctr" anchorCtr="0">
            <a:spAutoFit/>
          </a:bodyPr>
          <a:lstStyle/>
          <a:p>
            <a:pPr marL="0" marR="0" lvl="0" indent="0" algn="ctr" rtl="0">
              <a:spcBef>
                <a:spcPts val="0"/>
              </a:spcBef>
              <a:spcAft>
                <a:spcPts val="0"/>
              </a:spcAft>
              <a:buNone/>
            </a:pPr>
            <a:r>
              <a:rPr lang="en" sz="800" b="1">
                <a:solidFill>
                  <a:schemeClr val="dk1"/>
                </a:solidFill>
                <a:latin typeface="+mn-ea"/>
                <a:cs typeface="Arial"/>
                <a:sym typeface="Arial"/>
              </a:rPr>
              <a:t>201</a:t>
            </a:r>
            <a:r>
              <a:rPr lang="en" sz="800" b="1">
                <a:solidFill>
                  <a:schemeClr val="dk1"/>
                </a:solidFill>
                <a:latin typeface="+mn-ea"/>
              </a:rPr>
              <a:t>8</a:t>
            </a:r>
            <a:endParaRPr sz="1100" b="1">
              <a:latin typeface="+mn-ea"/>
            </a:endParaRPr>
          </a:p>
        </p:txBody>
      </p:sp>
      <p:sp>
        <p:nvSpPr>
          <p:cNvPr id="118" name="Google Shape;376;p34">
            <a:extLst>
              <a:ext uri="{FF2B5EF4-FFF2-40B4-BE49-F238E27FC236}">
                <a16:creationId xmlns:a16="http://schemas.microsoft.com/office/drawing/2014/main" id="{57DB3EE1-2BED-6E3D-8B87-D10F14782207}"/>
              </a:ext>
            </a:extLst>
          </p:cNvPr>
          <p:cNvSpPr txBox="1"/>
          <p:nvPr/>
        </p:nvSpPr>
        <p:spPr>
          <a:xfrm>
            <a:off x="5826357" y="6306369"/>
            <a:ext cx="402019" cy="123111"/>
          </a:xfrm>
          <a:prstGeom prst="rect">
            <a:avLst/>
          </a:prstGeom>
          <a:noFill/>
          <a:ln>
            <a:noFill/>
          </a:ln>
        </p:spPr>
        <p:txBody>
          <a:bodyPr spcFirstLastPara="1" wrap="square" lIns="0" tIns="0" rIns="0" bIns="0" anchor="ctr" anchorCtr="0">
            <a:spAutoFit/>
          </a:bodyPr>
          <a:lstStyle/>
          <a:p>
            <a:pPr marL="0" marR="0" lvl="0" indent="0" algn="ctr" rtl="0">
              <a:spcBef>
                <a:spcPts val="0"/>
              </a:spcBef>
              <a:spcAft>
                <a:spcPts val="0"/>
              </a:spcAft>
              <a:buNone/>
            </a:pPr>
            <a:r>
              <a:rPr lang="en" sz="800" b="1">
                <a:solidFill>
                  <a:schemeClr val="dk1"/>
                </a:solidFill>
                <a:latin typeface="+mn-ea"/>
                <a:cs typeface="Arial"/>
                <a:sym typeface="Arial"/>
              </a:rPr>
              <a:t>201</a:t>
            </a:r>
            <a:r>
              <a:rPr lang="en" sz="800" b="1">
                <a:solidFill>
                  <a:schemeClr val="dk1"/>
                </a:solidFill>
                <a:latin typeface="+mn-ea"/>
              </a:rPr>
              <a:t>9</a:t>
            </a:r>
            <a:endParaRPr sz="1100" b="1">
              <a:latin typeface="+mn-ea"/>
            </a:endParaRPr>
          </a:p>
        </p:txBody>
      </p:sp>
      <p:sp>
        <p:nvSpPr>
          <p:cNvPr id="119" name="Google Shape;377;p34">
            <a:extLst>
              <a:ext uri="{FF2B5EF4-FFF2-40B4-BE49-F238E27FC236}">
                <a16:creationId xmlns:a16="http://schemas.microsoft.com/office/drawing/2014/main" id="{7CFE88F5-9551-F850-68C3-0673D583EFE0}"/>
              </a:ext>
            </a:extLst>
          </p:cNvPr>
          <p:cNvSpPr txBox="1"/>
          <p:nvPr/>
        </p:nvSpPr>
        <p:spPr>
          <a:xfrm>
            <a:off x="6242455" y="6306369"/>
            <a:ext cx="402019" cy="123111"/>
          </a:xfrm>
          <a:prstGeom prst="rect">
            <a:avLst/>
          </a:prstGeom>
          <a:noFill/>
          <a:ln>
            <a:noFill/>
          </a:ln>
        </p:spPr>
        <p:txBody>
          <a:bodyPr spcFirstLastPara="1" wrap="square" lIns="0" tIns="0" rIns="0" bIns="0" anchor="ctr" anchorCtr="0">
            <a:spAutoFit/>
          </a:bodyPr>
          <a:lstStyle/>
          <a:p>
            <a:pPr marL="0" marR="0" lvl="0" indent="0" algn="ctr" rtl="0">
              <a:spcBef>
                <a:spcPts val="0"/>
              </a:spcBef>
              <a:spcAft>
                <a:spcPts val="0"/>
              </a:spcAft>
              <a:buNone/>
            </a:pPr>
            <a:r>
              <a:rPr lang="en" sz="800" b="1">
                <a:solidFill>
                  <a:schemeClr val="dk1"/>
                </a:solidFill>
                <a:latin typeface="+mn-ea"/>
                <a:cs typeface="Arial"/>
                <a:sym typeface="Arial"/>
              </a:rPr>
              <a:t>20</a:t>
            </a:r>
            <a:r>
              <a:rPr lang="en" sz="800" b="1">
                <a:solidFill>
                  <a:schemeClr val="dk1"/>
                </a:solidFill>
                <a:latin typeface="+mn-ea"/>
              </a:rPr>
              <a:t>20</a:t>
            </a:r>
            <a:endParaRPr sz="1100" b="1">
              <a:latin typeface="+mn-ea"/>
            </a:endParaRPr>
          </a:p>
        </p:txBody>
      </p:sp>
      <p:sp>
        <p:nvSpPr>
          <p:cNvPr id="120" name="Google Shape;378;p34">
            <a:extLst>
              <a:ext uri="{FF2B5EF4-FFF2-40B4-BE49-F238E27FC236}">
                <a16:creationId xmlns:a16="http://schemas.microsoft.com/office/drawing/2014/main" id="{E877DEC4-3A30-B265-4AA2-B449CBBDB8D5}"/>
              </a:ext>
            </a:extLst>
          </p:cNvPr>
          <p:cNvSpPr txBox="1"/>
          <p:nvPr/>
        </p:nvSpPr>
        <p:spPr>
          <a:xfrm>
            <a:off x="6652775" y="6306369"/>
            <a:ext cx="478474" cy="123111"/>
          </a:xfrm>
          <a:prstGeom prst="rect">
            <a:avLst/>
          </a:prstGeom>
          <a:noFill/>
          <a:ln>
            <a:noFill/>
          </a:ln>
        </p:spPr>
        <p:txBody>
          <a:bodyPr spcFirstLastPara="1" wrap="square" lIns="0" tIns="0" rIns="0" bIns="0" anchor="ctr" anchorCtr="0">
            <a:spAutoFit/>
          </a:bodyPr>
          <a:lstStyle/>
          <a:p>
            <a:pPr marL="0" marR="0" lvl="0" indent="0" algn="ctr" rtl="0">
              <a:spcBef>
                <a:spcPts val="0"/>
              </a:spcBef>
              <a:spcAft>
                <a:spcPts val="0"/>
              </a:spcAft>
              <a:buNone/>
            </a:pPr>
            <a:r>
              <a:rPr lang="en" sz="800" b="1">
                <a:solidFill>
                  <a:schemeClr val="dk1"/>
                </a:solidFill>
                <a:latin typeface="+mn-ea"/>
                <a:cs typeface="Arial"/>
                <a:sym typeface="Arial"/>
              </a:rPr>
              <a:t>202</a:t>
            </a:r>
            <a:r>
              <a:rPr lang="en" sz="800" b="1">
                <a:solidFill>
                  <a:schemeClr val="dk1"/>
                </a:solidFill>
                <a:latin typeface="+mn-ea"/>
              </a:rPr>
              <a:t>1</a:t>
            </a:r>
            <a:endParaRPr sz="1100" b="1">
              <a:latin typeface="+mn-ea"/>
            </a:endParaRPr>
          </a:p>
        </p:txBody>
      </p:sp>
      <p:sp>
        <p:nvSpPr>
          <p:cNvPr id="121" name="Google Shape;379;p34">
            <a:extLst>
              <a:ext uri="{FF2B5EF4-FFF2-40B4-BE49-F238E27FC236}">
                <a16:creationId xmlns:a16="http://schemas.microsoft.com/office/drawing/2014/main" id="{ABEA1EA5-A23D-C8C9-7E2B-08CDCA4F9B3C}"/>
              </a:ext>
            </a:extLst>
          </p:cNvPr>
          <p:cNvSpPr txBox="1"/>
          <p:nvPr/>
        </p:nvSpPr>
        <p:spPr>
          <a:xfrm>
            <a:off x="7070334" y="6306369"/>
            <a:ext cx="478474" cy="123111"/>
          </a:xfrm>
          <a:prstGeom prst="rect">
            <a:avLst/>
          </a:prstGeom>
          <a:noFill/>
          <a:ln>
            <a:noFill/>
          </a:ln>
        </p:spPr>
        <p:txBody>
          <a:bodyPr spcFirstLastPara="1" wrap="square" lIns="0" tIns="0" rIns="0" bIns="0" anchor="ctr" anchorCtr="0">
            <a:spAutoFit/>
          </a:bodyPr>
          <a:lstStyle/>
          <a:p>
            <a:pPr marL="0" marR="0" lvl="0" indent="0" algn="ctr" rtl="0">
              <a:spcBef>
                <a:spcPts val="0"/>
              </a:spcBef>
              <a:spcAft>
                <a:spcPts val="0"/>
              </a:spcAft>
              <a:buNone/>
            </a:pPr>
            <a:r>
              <a:rPr lang="en" sz="800" b="1">
                <a:solidFill>
                  <a:schemeClr val="dk1"/>
                </a:solidFill>
                <a:latin typeface="+mn-ea"/>
                <a:cs typeface="Arial"/>
                <a:sym typeface="Arial"/>
              </a:rPr>
              <a:t>202</a:t>
            </a:r>
            <a:r>
              <a:rPr lang="en" sz="800" b="1">
                <a:solidFill>
                  <a:schemeClr val="dk1"/>
                </a:solidFill>
                <a:latin typeface="+mn-ea"/>
              </a:rPr>
              <a:t>2</a:t>
            </a:r>
            <a:endParaRPr sz="1100" b="1">
              <a:latin typeface="+mn-ea"/>
            </a:endParaRPr>
          </a:p>
        </p:txBody>
      </p:sp>
      <p:cxnSp>
        <p:nvCxnSpPr>
          <p:cNvPr id="122" name="Google Shape;336;p34">
            <a:extLst>
              <a:ext uri="{FF2B5EF4-FFF2-40B4-BE49-F238E27FC236}">
                <a16:creationId xmlns:a16="http://schemas.microsoft.com/office/drawing/2014/main" id="{129AFE70-8181-B3E2-C39F-3AD59713DE39}"/>
              </a:ext>
            </a:extLst>
          </p:cNvPr>
          <p:cNvCxnSpPr>
            <a:cxnSpLocks/>
          </p:cNvCxnSpPr>
          <p:nvPr/>
        </p:nvCxnSpPr>
        <p:spPr>
          <a:xfrm>
            <a:off x="4910037" y="6190397"/>
            <a:ext cx="2646536" cy="4843"/>
          </a:xfrm>
          <a:prstGeom prst="straightConnector1">
            <a:avLst/>
          </a:prstGeom>
          <a:noFill/>
          <a:ln w="19050" cap="flat" cmpd="sng">
            <a:solidFill>
              <a:srgbClr val="262F59"/>
            </a:solidFill>
            <a:prstDash val="solid"/>
            <a:miter lim="800000"/>
            <a:headEnd type="none" w="sm" len="sm"/>
            <a:tailEnd type="none" w="sm" len="sm"/>
          </a:ln>
        </p:spPr>
      </p:cxnSp>
      <p:grpSp>
        <p:nvGrpSpPr>
          <p:cNvPr id="373" name="그룹 372">
            <a:extLst>
              <a:ext uri="{FF2B5EF4-FFF2-40B4-BE49-F238E27FC236}">
                <a16:creationId xmlns:a16="http://schemas.microsoft.com/office/drawing/2014/main" id="{94BD3F6F-E0EC-343B-35A2-F5B6871E104E}"/>
              </a:ext>
            </a:extLst>
          </p:cNvPr>
          <p:cNvGrpSpPr/>
          <p:nvPr/>
        </p:nvGrpSpPr>
        <p:grpSpPr>
          <a:xfrm>
            <a:off x="11024823" y="0"/>
            <a:ext cx="794677" cy="468463"/>
            <a:chOff x="11024823" y="0"/>
            <a:chExt cx="794677" cy="468463"/>
          </a:xfrm>
        </p:grpSpPr>
        <p:sp>
          <p:nvSpPr>
            <p:cNvPr id="374" name="TextBox 373">
              <a:extLst>
                <a:ext uri="{FF2B5EF4-FFF2-40B4-BE49-F238E27FC236}">
                  <a16:creationId xmlns:a16="http://schemas.microsoft.com/office/drawing/2014/main" id="{64E8A8B3-8E37-BC77-A14F-C3D9DB093CB1}"/>
                </a:ext>
              </a:extLst>
            </p:cNvPr>
            <p:cNvSpPr txBox="1"/>
            <p:nvPr/>
          </p:nvSpPr>
          <p:spPr>
            <a:xfrm>
              <a:off x="11699274" y="222242"/>
              <a:ext cx="120226" cy="246221"/>
            </a:xfrm>
            <a:prstGeom prst="rect">
              <a:avLst/>
            </a:prstGeom>
            <a:noFill/>
          </p:spPr>
          <p:txBody>
            <a:bodyPr wrap="none" lIns="0" tIns="0" rIns="0" bIns="0" rtlCol="0" anchor="ctr" anchorCtr="0">
              <a:spAutoFit/>
            </a:bodyPr>
            <a:lstStyle>
              <a:defPPr>
                <a:defRPr lang="ko-KR"/>
              </a:defPPr>
              <a:lvl1pPr>
                <a:spcAft>
                  <a:spcPts val="300"/>
                </a:spcAft>
                <a:defRPr sz="2800" spc="-100">
                  <a:ln>
                    <a:solidFill>
                      <a:schemeClr val="bg1">
                        <a:alpha val="0"/>
                      </a:schemeClr>
                    </a:solidFill>
                  </a:ln>
                  <a:solidFill>
                    <a:srgbClr val="005B8D"/>
                  </a:solidFill>
                  <a:latin typeface="Times New Roman" panose="02020603050405020304" pitchFamily="18" charset="0"/>
                  <a:ea typeface="KoPub돋움체 Bold" panose="02020603020101020101" pitchFamily="18" charset="-127"/>
                  <a:cs typeface="Times New Roman" panose="02020603050405020304" pitchFamily="18" charset="0"/>
                </a:defRPr>
              </a:lvl1pPr>
            </a:lstStyle>
            <a:p>
              <a:pPr latinLnBrk="0"/>
              <a:r>
                <a:rPr lang="en-US" altLang="ko-KR" sz="1600" spc="0" dirty="0">
                  <a:ln>
                    <a:solidFill>
                      <a:prstClr val="white">
                        <a:alpha val="0"/>
                      </a:prstClr>
                    </a:solidFill>
                  </a:ln>
                  <a:solidFill>
                    <a:srgbClr val="05C3A7"/>
                  </a:solidFill>
                </a:rPr>
                <a:t>I.</a:t>
              </a:r>
            </a:p>
          </p:txBody>
        </p:sp>
        <p:sp>
          <p:nvSpPr>
            <p:cNvPr id="375" name="TextBox 374">
              <a:extLst>
                <a:ext uri="{FF2B5EF4-FFF2-40B4-BE49-F238E27FC236}">
                  <a16:creationId xmlns:a16="http://schemas.microsoft.com/office/drawing/2014/main" id="{0316D42C-F19E-5731-DD98-DAD0B952554D}"/>
                </a:ext>
              </a:extLst>
            </p:cNvPr>
            <p:cNvSpPr txBox="1"/>
            <p:nvPr/>
          </p:nvSpPr>
          <p:spPr>
            <a:xfrm>
              <a:off x="11024823" y="278378"/>
              <a:ext cx="554640" cy="153888"/>
            </a:xfrm>
            <a:prstGeom prst="rect">
              <a:avLst/>
            </a:prstGeom>
            <a:noFill/>
            <a:ln w="9525">
              <a:noFill/>
              <a:miter lim="800000"/>
              <a:headEnd/>
              <a:tailEnd/>
            </a:ln>
          </p:spPr>
          <p:txBody>
            <a:bodyPr wrap="none" lIns="0" tIns="0" rIns="0" bIns="0" anchor="ctr">
              <a:spAutoFit/>
            </a:bodyPr>
            <a:lstStyle>
              <a:defPPr>
                <a:defRPr lang="ko-KR"/>
              </a:defPPr>
              <a:lvl1pPr defTabSz="914125" fontAlgn="base" latinLnBrk="0">
                <a:spcBef>
                  <a:spcPct val="0"/>
                </a:spcBef>
                <a:spcAft>
                  <a:spcPts val="200"/>
                </a:spcAft>
                <a:defRPr sz="1100" spc="-20">
                  <a:ln>
                    <a:solidFill>
                      <a:prstClr val="white">
                        <a:alpha val="0"/>
                      </a:prstClr>
                    </a:solidFill>
                  </a:ln>
                  <a:solidFill>
                    <a:schemeClr val="tx1">
                      <a:lumMod val="75000"/>
                      <a:lumOff val="25000"/>
                    </a:schemeClr>
                  </a:solidFill>
                  <a:latin typeface="KoPub돋움체 Bold" panose="02020603020101020101" pitchFamily="18" charset="-127"/>
                  <a:ea typeface="KoPub돋움체 Bold" panose="02020603020101020101" pitchFamily="18" charset="-127"/>
                  <a:cs typeface="Arial" charset="0"/>
                </a:defRPr>
              </a:lvl1pPr>
            </a:lstStyle>
            <a:p>
              <a:pPr algn="r"/>
              <a:r>
                <a:rPr lang="en-US" altLang="ko-KR" sz="1000" spc="0" dirty="0">
                  <a:solidFill>
                    <a:prstClr val="black">
                      <a:lumMod val="75000"/>
                      <a:lumOff val="25000"/>
                    </a:prstClr>
                  </a:solidFill>
                  <a:latin typeface="Arial" panose="020B0604020202020204" pitchFamily="34" charset="0"/>
                  <a:cs typeface="Arial" panose="020B0604020202020204" pitchFamily="34" charset="0"/>
                </a:rPr>
                <a:t>Why SDS</a:t>
              </a:r>
            </a:p>
          </p:txBody>
        </p:sp>
        <p:cxnSp>
          <p:nvCxnSpPr>
            <p:cNvPr id="376" name="직선 연결선 375">
              <a:extLst>
                <a:ext uri="{FF2B5EF4-FFF2-40B4-BE49-F238E27FC236}">
                  <a16:creationId xmlns:a16="http://schemas.microsoft.com/office/drawing/2014/main" id="{2FC8765F-32D2-EA2A-5322-1BD7590695C4}"/>
                </a:ext>
              </a:extLst>
            </p:cNvPr>
            <p:cNvCxnSpPr/>
            <p:nvPr/>
          </p:nvCxnSpPr>
          <p:spPr>
            <a:xfrm>
              <a:off x="11640000" y="0"/>
              <a:ext cx="0" cy="432266"/>
            </a:xfrm>
            <a:prstGeom prst="line">
              <a:avLst/>
            </a:prstGeom>
            <a:ln w="9525" cap="flat">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77" name="타원 376">
              <a:extLst>
                <a:ext uri="{FF2B5EF4-FFF2-40B4-BE49-F238E27FC236}">
                  <a16:creationId xmlns:a16="http://schemas.microsoft.com/office/drawing/2014/main" id="{9F4FEDC4-B2BE-E9BE-CF01-1574EC7D9927}"/>
                </a:ext>
              </a:extLst>
            </p:cNvPr>
            <p:cNvSpPr/>
            <p:nvPr/>
          </p:nvSpPr>
          <p:spPr>
            <a:xfrm>
              <a:off x="11076568" y="201570"/>
              <a:ext cx="57600" cy="57600"/>
            </a:xfrm>
            <a:prstGeom prst="ellipse">
              <a:avLst/>
            </a:prstGeom>
            <a:solidFill>
              <a:srgbClr val="05C3A7"/>
            </a:solidFill>
            <a:ln>
              <a:noFill/>
            </a:ln>
            <a:effectLst/>
          </p:spPr>
          <p:txBody>
            <a:bodyPr wrap="none" lIns="0" tIns="0" rIns="0" bIns="0" anchor="ctr">
              <a:noAutofit/>
            </a:bodyPr>
            <a:lstStyle/>
            <a:p>
              <a:pPr algn="ctr" fontAlgn="base">
                <a:buClr>
                  <a:srgbClr val="969696"/>
                </a:buClr>
              </a:pPr>
              <a:endParaRPr lang="ko-KR" altLang="en-US" sz="1400" b="1" dirty="0">
                <a:ln>
                  <a:solidFill>
                    <a:srgbClr val="C00000">
                      <a:alpha val="0"/>
                    </a:srgbClr>
                  </a:solidFill>
                </a:ln>
                <a:latin typeface="Segoe UI" panose="020B0502040204020203" pitchFamily="34" charset="0"/>
                <a:ea typeface="맑은 고딕" panose="020B0503020000020004" pitchFamily="50" charset="-127"/>
                <a:cs typeface="Segoe UI" panose="020B0502040204020203" pitchFamily="34" charset="0"/>
              </a:endParaRPr>
            </a:p>
          </p:txBody>
        </p:sp>
        <p:sp>
          <p:nvSpPr>
            <p:cNvPr id="378" name="타원 377">
              <a:extLst>
                <a:ext uri="{FF2B5EF4-FFF2-40B4-BE49-F238E27FC236}">
                  <a16:creationId xmlns:a16="http://schemas.microsoft.com/office/drawing/2014/main" id="{0DDE3E6B-9296-1C52-237E-DD0BCD42C745}"/>
                </a:ext>
              </a:extLst>
            </p:cNvPr>
            <p:cNvSpPr/>
            <p:nvPr/>
          </p:nvSpPr>
          <p:spPr>
            <a:xfrm>
              <a:off x="11324051" y="201570"/>
              <a:ext cx="57600" cy="57600"/>
            </a:xfrm>
            <a:prstGeom prst="ellipse">
              <a:avLst/>
            </a:prstGeom>
            <a:solidFill>
              <a:schemeClr val="bg1">
                <a:lumMod val="75000"/>
                <a:alpha val="8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latinLnBrk="0"/>
              <a:endParaRPr lang="ko-KR" altLang="en-US" spc="-20" dirty="0">
                <a:ln>
                  <a:solidFill>
                    <a:prstClr val="white">
                      <a:alpha val="0"/>
                    </a:prstClr>
                  </a:solidFill>
                </a:ln>
                <a:solidFill>
                  <a:prstClr val="white"/>
                </a:solidFill>
                <a:latin typeface="KoPub돋움체 Bold" panose="02020603020101020101" pitchFamily="18" charset="-127"/>
                <a:ea typeface="KoPub돋움체 Bold" panose="02020603020101020101" pitchFamily="18" charset="-127"/>
              </a:endParaRPr>
            </a:p>
          </p:txBody>
        </p:sp>
        <p:sp>
          <p:nvSpPr>
            <p:cNvPr id="379" name="타원 378">
              <a:extLst>
                <a:ext uri="{FF2B5EF4-FFF2-40B4-BE49-F238E27FC236}">
                  <a16:creationId xmlns:a16="http://schemas.microsoft.com/office/drawing/2014/main" id="{1D2EFB5F-E998-F139-01FF-E72A7C42B7CD}"/>
                </a:ext>
              </a:extLst>
            </p:cNvPr>
            <p:cNvSpPr/>
            <p:nvPr/>
          </p:nvSpPr>
          <p:spPr>
            <a:xfrm>
              <a:off x="11203612" y="201570"/>
              <a:ext cx="57600" cy="57600"/>
            </a:xfrm>
            <a:prstGeom prst="ellipse">
              <a:avLst/>
            </a:prstGeom>
            <a:solidFill>
              <a:schemeClr val="bg1">
                <a:lumMod val="75000"/>
                <a:alpha val="8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latinLnBrk="0"/>
              <a:endParaRPr lang="ko-KR" altLang="en-US" spc="-20" dirty="0">
                <a:ln>
                  <a:solidFill>
                    <a:prstClr val="white">
                      <a:alpha val="0"/>
                    </a:prstClr>
                  </a:solidFill>
                </a:ln>
                <a:solidFill>
                  <a:prstClr val="white"/>
                </a:solidFill>
                <a:latin typeface="KoPub돋움체 Bold" panose="02020603020101020101" pitchFamily="18" charset="-127"/>
                <a:ea typeface="KoPub돋움체 Bold" panose="02020603020101020101" pitchFamily="18" charset="-127"/>
              </a:endParaRPr>
            </a:p>
          </p:txBody>
        </p:sp>
        <p:sp>
          <p:nvSpPr>
            <p:cNvPr id="380" name="타원 379">
              <a:extLst>
                <a:ext uri="{FF2B5EF4-FFF2-40B4-BE49-F238E27FC236}">
                  <a16:creationId xmlns:a16="http://schemas.microsoft.com/office/drawing/2014/main" id="{7729AE03-921B-7267-C0A8-BD2DBE7FC977}"/>
                </a:ext>
              </a:extLst>
            </p:cNvPr>
            <p:cNvSpPr/>
            <p:nvPr/>
          </p:nvSpPr>
          <p:spPr>
            <a:xfrm>
              <a:off x="11461533" y="201570"/>
              <a:ext cx="57600" cy="57600"/>
            </a:xfrm>
            <a:prstGeom prst="ellipse">
              <a:avLst/>
            </a:prstGeom>
            <a:solidFill>
              <a:schemeClr val="bg1">
                <a:lumMod val="75000"/>
                <a:alpha val="8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latinLnBrk="0"/>
              <a:endParaRPr lang="ko-KR" altLang="en-US" spc="-20" dirty="0">
                <a:ln>
                  <a:solidFill>
                    <a:prstClr val="white">
                      <a:alpha val="0"/>
                    </a:prstClr>
                  </a:solidFill>
                </a:ln>
                <a:solidFill>
                  <a:prstClr val="white"/>
                </a:solidFill>
                <a:latin typeface="KoPub돋움체 Bold" panose="02020603020101020101" pitchFamily="18" charset="-127"/>
                <a:ea typeface="KoPub돋움체 Bold" panose="02020603020101020101" pitchFamily="18" charset="-127"/>
              </a:endParaRPr>
            </a:p>
          </p:txBody>
        </p:sp>
      </p:grpSp>
    </p:spTree>
    <p:extLst>
      <p:ext uri="{BB962C8B-B14F-4D97-AF65-F5344CB8AC3E}">
        <p14:creationId xmlns:p14="http://schemas.microsoft.com/office/powerpoint/2010/main" val="37252839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01C89CC2-4ACC-262D-3F4F-8682409A24EE}"/>
              </a:ext>
            </a:extLst>
          </p:cNvPr>
          <p:cNvSpPr/>
          <p:nvPr/>
        </p:nvSpPr>
        <p:spPr>
          <a:xfrm>
            <a:off x="0" y="2608265"/>
            <a:ext cx="12192000" cy="3729645"/>
          </a:xfrm>
          <a:prstGeom prst="rect">
            <a:avLst/>
          </a:prstGeom>
          <a:gradFill>
            <a:gsLst>
              <a:gs pos="0">
                <a:schemeClr val="bg1"/>
              </a:gs>
              <a:gs pos="80000">
                <a:srgbClr val="D7EEFF"/>
              </a:gs>
              <a:gs pos="100000">
                <a:srgbClr val="D7EEFF"/>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3" name="직사각형 122"/>
          <p:cNvSpPr/>
          <p:nvPr/>
        </p:nvSpPr>
        <p:spPr>
          <a:xfrm>
            <a:off x="523820" y="2096852"/>
            <a:ext cx="8549509" cy="4248000"/>
          </a:xfrm>
          <a:prstGeom prst="rect">
            <a:avLst/>
          </a:prstGeom>
          <a:solidFill>
            <a:sysClr val="window" lastClr="FFFFFF"/>
          </a:solidFill>
          <a:ln w="12700" cap="flat" cmpd="sng" algn="ctr">
            <a:noFill/>
            <a:prstDash val="solid"/>
            <a:miter lim="800000"/>
          </a:ln>
          <a:effectLst>
            <a:outerShdw blurRad="190500" algn="ctr" rotWithShape="0">
              <a:prstClr val="black">
                <a:alpha val="30000"/>
              </a:prstClr>
            </a:outerShdw>
          </a:effectLst>
        </p:spPr>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defTabSz="914377" latinLnBrk="0"/>
            <a:endParaRPr lang="ko-KR" altLang="en-US" sz="1500" kern="0" dirty="0">
              <a:ln>
                <a:solidFill>
                  <a:schemeClr val="bg1">
                    <a:alpha val="0"/>
                  </a:schemeClr>
                </a:solidFill>
              </a:ln>
              <a:solidFill>
                <a:prstClr val="black"/>
              </a:solidFill>
              <a:latin typeface="Arial" panose="020B0604020202020204" pitchFamily="34" charset="0"/>
              <a:ea typeface="KoPub돋움체 Bold" panose="02020603020101020101" pitchFamily="18" charset="-127"/>
              <a:cs typeface="Arial" panose="020B0604020202020204" pitchFamily="34" charset="0"/>
            </a:endParaRPr>
          </a:p>
        </p:txBody>
      </p:sp>
      <p:sp>
        <p:nvSpPr>
          <p:cNvPr id="117" name="모서리가 둥근 직사각형 116"/>
          <p:cNvSpPr/>
          <p:nvPr/>
        </p:nvSpPr>
        <p:spPr bwMode="gray">
          <a:xfrm>
            <a:off x="9300621" y="2235156"/>
            <a:ext cx="2376000" cy="3960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noAutofit/>
          </a:bodyPr>
          <a:lstStyle/>
          <a:p>
            <a:pPr latinLnBrk="0"/>
            <a:r>
              <a:rPr lang="en-US" altLang="ko-KR" b="1" dirty="0">
                <a:ln>
                  <a:solidFill>
                    <a:schemeClr val="bg1">
                      <a:lumMod val="75000"/>
                      <a:alpha val="0"/>
                    </a:schemeClr>
                  </a:solidFill>
                </a:ln>
                <a:solidFill>
                  <a:schemeClr val="tx1"/>
                </a:solidFill>
                <a:latin typeface="Arial" panose="020B0604020202020204" pitchFamily="34" charset="0"/>
                <a:ea typeface="나눔스퀘어 ExtraBold" panose="020B0600000101010101" pitchFamily="50" charset="-127"/>
                <a:cs typeface="Arial" panose="020B0604020202020204" pitchFamily="34" charset="0"/>
              </a:rPr>
              <a:t>Coverage</a:t>
            </a:r>
          </a:p>
        </p:txBody>
      </p:sp>
      <p:sp>
        <p:nvSpPr>
          <p:cNvPr id="122" name="TextBox 121">
            <a:extLst>
              <a:ext uri="{FF2B5EF4-FFF2-40B4-BE49-F238E27FC236}">
                <a16:creationId xmlns:a16="http://schemas.microsoft.com/office/drawing/2014/main" id="{5CE3690D-10E7-4DB4-8E48-93FAE40D6ECD}"/>
              </a:ext>
            </a:extLst>
          </p:cNvPr>
          <p:cNvSpPr txBox="1"/>
          <p:nvPr/>
        </p:nvSpPr>
        <p:spPr>
          <a:xfrm>
            <a:off x="515937" y="1176464"/>
            <a:ext cx="11160125" cy="650884"/>
          </a:xfrm>
          <a:prstGeom prst="rect">
            <a:avLst/>
          </a:prstGeom>
          <a:ln w="19050" cap="rnd">
            <a:noFill/>
            <a:prstDash val="sysDot"/>
            <a:tailEnd type="none"/>
          </a:ln>
        </p:spPr>
        <p:txBody>
          <a:bodyPr wrap="square" lIns="0" tIns="0" rIns="0" bIns="0" rtlCol="0" anchor="t">
            <a:spAutoFit/>
          </a:bodyPr>
          <a:lstStyle>
            <a:defPPr>
              <a:defRPr lang="ko-KR"/>
            </a:defPPr>
            <a:lvl1pPr>
              <a:defRPr sz="2600">
                <a:ln>
                  <a:solidFill>
                    <a:schemeClr val="accent1">
                      <a:alpha val="0"/>
                    </a:schemeClr>
                  </a:solidFill>
                </a:ln>
                <a:solidFill>
                  <a:schemeClr val="tx1">
                    <a:lumMod val="85000"/>
                    <a:lumOff val="15000"/>
                  </a:schemeClr>
                </a:solidFill>
                <a:latin typeface="배달의민족 도현" panose="020B0600000101010101" pitchFamily="50" charset="-127"/>
                <a:ea typeface="배달의민족 도현" panose="020B0600000101010101" pitchFamily="50" charset="-127"/>
              </a:defRPr>
            </a:lvl1pPr>
          </a:lstStyle>
          <a:p>
            <a:pPr defTabSz="957474">
              <a:lnSpc>
                <a:spcPct val="110000"/>
              </a:lnSpc>
              <a:spcBef>
                <a:spcPct val="0"/>
              </a:spcBef>
            </a:pPr>
            <a:r>
              <a:rPr lang="en-US" altLang="ko-KR" sz="2000" dirty="0">
                <a:ln>
                  <a:solidFill>
                    <a:schemeClr val="bg1">
                      <a:lumMod val="75000"/>
                      <a:alpha val="0"/>
                    </a:schemeClr>
                  </a:solidFill>
                </a:ln>
                <a:solidFill>
                  <a:schemeClr val="tx1">
                    <a:lumMod val="75000"/>
                    <a:lumOff val="25000"/>
                  </a:schemeClr>
                </a:solidFill>
                <a:latin typeface="Arial" panose="020B0604020202020204" pitchFamily="34" charset="0"/>
                <a:ea typeface="나눔스퀘어 ExtraBold" panose="020B0600000101010101" pitchFamily="50" charset="-127"/>
                <a:cs typeface="Arial" panose="020B0604020202020204" pitchFamily="34" charset="0"/>
              </a:rPr>
              <a:t>With the expansion of Samsung Electronics’ production base in Southeast Asia, Samsung SDS has established 8 logistics branches in 7 countries where we continuously expand our local capabilities.  </a:t>
            </a:r>
          </a:p>
        </p:txBody>
      </p:sp>
      <p:grpSp>
        <p:nvGrpSpPr>
          <p:cNvPr id="124" name="그룹 123">
            <a:extLst>
              <a:ext uri="{FF2B5EF4-FFF2-40B4-BE49-F238E27FC236}">
                <a16:creationId xmlns:a16="http://schemas.microsoft.com/office/drawing/2014/main" id="{84A43E43-94EB-41E1-8233-3A8009EBF726}"/>
              </a:ext>
            </a:extLst>
          </p:cNvPr>
          <p:cNvGrpSpPr/>
          <p:nvPr/>
        </p:nvGrpSpPr>
        <p:grpSpPr>
          <a:xfrm>
            <a:off x="1894967" y="2379857"/>
            <a:ext cx="3940995" cy="3805674"/>
            <a:chOff x="6891185" y="4059710"/>
            <a:chExt cx="1551705" cy="1346004"/>
          </a:xfrm>
        </p:grpSpPr>
        <p:sp>
          <p:nvSpPr>
            <p:cNvPr id="125" name="Freeform 11">
              <a:extLst>
                <a:ext uri="{FF2B5EF4-FFF2-40B4-BE49-F238E27FC236}">
                  <a16:creationId xmlns:a16="http://schemas.microsoft.com/office/drawing/2014/main" id="{F4F62AF9-5741-44D8-9D79-D76CD2879C09}"/>
                </a:ext>
              </a:extLst>
            </p:cNvPr>
            <p:cNvSpPr>
              <a:spLocks/>
            </p:cNvSpPr>
            <p:nvPr/>
          </p:nvSpPr>
          <p:spPr bwMode="auto">
            <a:xfrm>
              <a:off x="6891185" y="4407627"/>
              <a:ext cx="225100" cy="217802"/>
            </a:xfrm>
            <a:custGeom>
              <a:avLst/>
              <a:gdLst>
                <a:gd name="T0" fmla="*/ 1 w 90"/>
                <a:gd name="T1" fmla="*/ 0 h 98"/>
                <a:gd name="T2" fmla="*/ 0 w 90"/>
                <a:gd name="T3" fmla="*/ 0 h 98"/>
                <a:gd name="T4" fmla="*/ 0 w 90"/>
                <a:gd name="T5" fmla="*/ 2 h 98"/>
                <a:gd name="T6" fmla="*/ 8 w 90"/>
                <a:gd name="T7" fmla="*/ 14 h 98"/>
                <a:gd name="T8" fmla="*/ 14 w 90"/>
                <a:gd name="T9" fmla="*/ 17 h 98"/>
                <a:gd name="T10" fmla="*/ 19 w 90"/>
                <a:gd name="T11" fmla="*/ 26 h 98"/>
                <a:gd name="T12" fmla="*/ 30 w 90"/>
                <a:gd name="T13" fmla="*/ 36 h 98"/>
                <a:gd name="T14" fmla="*/ 34 w 90"/>
                <a:gd name="T15" fmla="*/ 46 h 98"/>
                <a:gd name="T16" fmla="*/ 39 w 90"/>
                <a:gd name="T17" fmla="*/ 48 h 98"/>
                <a:gd name="T18" fmla="*/ 40 w 90"/>
                <a:gd name="T19" fmla="*/ 50 h 98"/>
                <a:gd name="T20" fmla="*/ 45 w 90"/>
                <a:gd name="T21" fmla="*/ 58 h 98"/>
                <a:gd name="T22" fmla="*/ 57 w 90"/>
                <a:gd name="T23" fmla="*/ 76 h 98"/>
                <a:gd name="T24" fmla="*/ 73 w 90"/>
                <a:gd name="T25" fmla="*/ 89 h 98"/>
                <a:gd name="T26" fmla="*/ 80 w 90"/>
                <a:gd name="T27" fmla="*/ 98 h 98"/>
                <a:gd name="T28" fmla="*/ 88 w 90"/>
                <a:gd name="T29" fmla="*/ 93 h 98"/>
                <a:gd name="T30" fmla="*/ 90 w 90"/>
                <a:gd name="T31" fmla="*/ 85 h 98"/>
                <a:gd name="T32" fmla="*/ 90 w 90"/>
                <a:gd name="T33" fmla="*/ 72 h 98"/>
                <a:gd name="T34" fmla="*/ 84 w 90"/>
                <a:gd name="T35" fmla="*/ 66 h 98"/>
                <a:gd name="T36" fmla="*/ 77 w 90"/>
                <a:gd name="T37" fmla="*/ 55 h 98"/>
                <a:gd name="T38" fmla="*/ 71 w 90"/>
                <a:gd name="T39" fmla="*/ 50 h 98"/>
                <a:gd name="T40" fmla="*/ 73 w 90"/>
                <a:gd name="T41" fmla="*/ 47 h 98"/>
                <a:gd name="T42" fmla="*/ 70 w 90"/>
                <a:gd name="T43" fmla="*/ 45 h 98"/>
                <a:gd name="T44" fmla="*/ 68 w 90"/>
                <a:gd name="T45" fmla="*/ 45 h 98"/>
                <a:gd name="T46" fmla="*/ 68 w 90"/>
                <a:gd name="T47" fmla="*/ 43 h 98"/>
                <a:gd name="T48" fmla="*/ 59 w 90"/>
                <a:gd name="T49" fmla="*/ 36 h 98"/>
                <a:gd name="T50" fmla="*/ 41 w 90"/>
                <a:gd name="T51" fmla="*/ 23 h 98"/>
                <a:gd name="T52" fmla="*/ 32 w 90"/>
                <a:gd name="T53" fmla="*/ 15 h 98"/>
                <a:gd name="T54" fmla="*/ 28 w 90"/>
                <a:gd name="T55" fmla="*/ 14 h 98"/>
                <a:gd name="T56" fmla="*/ 17 w 90"/>
                <a:gd name="T57" fmla="*/ 2 h 98"/>
                <a:gd name="T58" fmla="*/ 7 w 90"/>
                <a:gd name="T59" fmla="*/ 2 h 98"/>
                <a:gd name="T60" fmla="*/ 1 w 90"/>
                <a:gd name="T61"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0" h="98">
                  <a:moveTo>
                    <a:pt x="1" y="0"/>
                  </a:moveTo>
                  <a:cubicBezTo>
                    <a:pt x="1" y="0"/>
                    <a:pt x="0" y="0"/>
                    <a:pt x="0" y="0"/>
                  </a:cubicBezTo>
                  <a:cubicBezTo>
                    <a:pt x="0" y="2"/>
                    <a:pt x="0" y="2"/>
                    <a:pt x="0" y="2"/>
                  </a:cubicBezTo>
                  <a:cubicBezTo>
                    <a:pt x="0" y="5"/>
                    <a:pt x="5" y="13"/>
                    <a:pt x="8" y="14"/>
                  </a:cubicBezTo>
                  <a:cubicBezTo>
                    <a:pt x="10" y="15"/>
                    <a:pt x="13" y="14"/>
                    <a:pt x="14" y="17"/>
                  </a:cubicBezTo>
                  <a:cubicBezTo>
                    <a:pt x="16" y="20"/>
                    <a:pt x="17" y="22"/>
                    <a:pt x="19" y="26"/>
                  </a:cubicBezTo>
                  <a:cubicBezTo>
                    <a:pt x="21" y="30"/>
                    <a:pt x="28" y="29"/>
                    <a:pt x="30" y="36"/>
                  </a:cubicBezTo>
                  <a:cubicBezTo>
                    <a:pt x="31" y="38"/>
                    <a:pt x="33" y="45"/>
                    <a:pt x="34" y="46"/>
                  </a:cubicBezTo>
                  <a:cubicBezTo>
                    <a:pt x="35" y="47"/>
                    <a:pt x="39" y="47"/>
                    <a:pt x="39" y="48"/>
                  </a:cubicBezTo>
                  <a:cubicBezTo>
                    <a:pt x="40" y="48"/>
                    <a:pt x="39" y="50"/>
                    <a:pt x="40" y="50"/>
                  </a:cubicBezTo>
                  <a:cubicBezTo>
                    <a:pt x="41" y="50"/>
                    <a:pt x="44" y="56"/>
                    <a:pt x="45" y="58"/>
                  </a:cubicBezTo>
                  <a:cubicBezTo>
                    <a:pt x="48" y="65"/>
                    <a:pt x="51" y="70"/>
                    <a:pt x="57" y="76"/>
                  </a:cubicBezTo>
                  <a:cubicBezTo>
                    <a:pt x="62" y="81"/>
                    <a:pt x="68" y="84"/>
                    <a:pt x="73" y="89"/>
                  </a:cubicBezTo>
                  <a:cubicBezTo>
                    <a:pt x="73" y="90"/>
                    <a:pt x="79" y="98"/>
                    <a:pt x="80" y="98"/>
                  </a:cubicBezTo>
                  <a:cubicBezTo>
                    <a:pt x="82" y="98"/>
                    <a:pt x="88" y="97"/>
                    <a:pt x="88" y="93"/>
                  </a:cubicBezTo>
                  <a:cubicBezTo>
                    <a:pt x="88" y="90"/>
                    <a:pt x="87" y="86"/>
                    <a:pt x="90" y="85"/>
                  </a:cubicBezTo>
                  <a:cubicBezTo>
                    <a:pt x="90" y="78"/>
                    <a:pt x="90" y="76"/>
                    <a:pt x="90" y="72"/>
                  </a:cubicBezTo>
                  <a:cubicBezTo>
                    <a:pt x="90" y="69"/>
                    <a:pt x="86" y="68"/>
                    <a:pt x="84" y="66"/>
                  </a:cubicBezTo>
                  <a:cubicBezTo>
                    <a:pt x="81" y="63"/>
                    <a:pt x="77" y="61"/>
                    <a:pt x="77" y="55"/>
                  </a:cubicBezTo>
                  <a:cubicBezTo>
                    <a:pt x="74" y="55"/>
                    <a:pt x="71" y="54"/>
                    <a:pt x="71" y="50"/>
                  </a:cubicBezTo>
                  <a:cubicBezTo>
                    <a:pt x="73" y="47"/>
                    <a:pt x="73" y="47"/>
                    <a:pt x="73" y="47"/>
                  </a:cubicBezTo>
                  <a:cubicBezTo>
                    <a:pt x="72" y="46"/>
                    <a:pt x="71" y="45"/>
                    <a:pt x="70" y="45"/>
                  </a:cubicBezTo>
                  <a:cubicBezTo>
                    <a:pt x="69" y="45"/>
                    <a:pt x="68" y="45"/>
                    <a:pt x="68" y="45"/>
                  </a:cubicBezTo>
                  <a:cubicBezTo>
                    <a:pt x="68" y="43"/>
                    <a:pt x="68" y="43"/>
                    <a:pt x="68" y="43"/>
                  </a:cubicBezTo>
                  <a:cubicBezTo>
                    <a:pt x="68" y="39"/>
                    <a:pt x="63" y="37"/>
                    <a:pt x="59" y="36"/>
                  </a:cubicBezTo>
                  <a:cubicBezTo>
                    <a:pt x="50" y="33"/>
                    <a:pt x="47" y="29"/>
                    <a:pt x="41" y="23"/>
                  </a:cubicBezTo>
                  <a:cubicBezTo>
                    <a:pt x="38" y="20"/>
                    <a:pt x="36" y="17"/>
                    <a:pt x="32" y="15"/>
                  </a:cubicBezTo>
                  <a:cubicBezTo>
                    <a:pt x="30" y="15"/>
                    <a:pt x="29" y="15"/>
                    <a:pt x="28" y="14"/>
                  </a:cubicBezTo>
                  <a:cubicBezTo>
                    <a:pt x="26" y="9"/>
                    <a:pt x="24" y="4"/>
                    <a:pt x="17" y="2"/>
                  </a:cubicBezTo>
                  <a:cubicBezTo>
                    <a:pt x="7" y="2"/>
                    <a:pt x="7" y="2"/>
                    <a:pt x="7" y="2"/>
                  </a:cubicBezTo>
                  <a:cubicBezTo>
                    <a:pt x="5" y="1"/>
                    <a:pt x="4" y="0"/>
                    <a:pt x="1" y="0"/>
                  </a:cubicBezTo>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ko-KR" altLang="en-US" sz="1300" dirty="0">
                <a:solidFill>
                  <a:schemeClr val="lt1"/>
                </a:solidFill>
                <a:latin typeface="Arial" panose="020B0604020202020204" pitchFamily="34" charset="0"/>
                <a:ea typeface="KoPub돋움체 Bold" panose="00000800000000000000" pitchFamily="2" charset="-127"/>
                <a:cs typeface="Arial" panose="020B0604020202020204" pitchFamily="34" charset="0"/>
              </a:endParaRPr>
            </a:p>
          </p:txBody>
        </p:sp>
        <p:sp>
          <p:nvSpPr>
            <p:cNvPr id="126" name="Freeform 12">
              <a:extLst>
                <a:ext uri="{FF2B5EF4-FFF2-40B4-BE49-F238E27FC236}">
                  <a16:creationId xmlns:a16="http://schemas.microsoft.com/office/drawing/2014/main" id="{09F1DBE5-9699-43AE-9541-5484F1F0BEFF}"/>
                </a:ext>
              </a:extLst>
            </p:cNvPr>
            <p:cNvSpPr>
              <a:spLocks/>
            </p:cNvSpPr>
            <p:nvPr/>
          </p:nvSpPr>
          <p:spPr bwMode="auto">
            <a:xfrm>
              <a:off x="7180748" y="4378396"/>
              <a:ext cx="217700" cy="214030"/>
            </a:xfrm>
            <a:custGeom>
              <a:avLst/>
              <a:gdLst>
                <a:gd name="T0" fmla="*/ 70 w 87"/>
                <a:gd name="T1" fmla="*/ 0 h 96"/>
                <a:gd name="T2" fmla="*/ 56 w 87"/>
                <a:gd name="T3" fmla="*/ 17 h 96"/>
                <a:gd name="T4" fmla="*/ 45 w 87"/>
                <a:gd name="T5" fmla="*/ 20 h 96"/>
                <a:gd name="T6" fmla="*/ 43 w 87"/>
                <a:gd name="T7" fmla="*/ 23 h 96"/>
                <a:gd name="T8" fmla="*/ 40 w 87"/>
                <a:gd name="T9" fmla="*/ 25 h 96"/>
                <a:gd name="T10" fmla="*/ 38 w 87"/>
                <a:gd name="T11" fmla="*/ 28 h 96"/>
                <a:gd name="T12" fmla="*/ 31 w 87"/>
                <a:gd name="T13" fmla="*/ 35 h 96"/>
                <a:gd name="T14" fmla="*/ 23 w 87"/>
                <a:gd name="T15" fmla="*/ 37 h 96"/>
                <a:gd name="T16" fmla="*/ 11 w 87"/>
                <a:gd name="T17" fmla="*/ 51 h 96"/>
                <a:gd name="T18" fmla="*/ 5 w 87"/>
                <a:gd name="T19" fmla="*/ 50 h 96"/>
                <a:gd name="T20" fmla="*/ 0 w 87"/>
                <a:gd name="T21" fmla="*/ 54 h 96"/>
                <a:gd name="T22" fmla="*/ 5 w 87"/>
                <a:gd name="T23" fmla="*/ 66 h 96"/>
                <a:gd name="T24" fmla="*/ 9 w 87"/>
                <a:gd name="T25" fmla="*/ 68 h 96"/>
                <a:gd name="T26" fmla="*/ 8 w 87"/>
                <a:gd name="T27" fmla="*/ 70 h 96"/>
                <a:gd name="T28" fmla="*/ 19 w 87"/>
                <a:gd name="T29" fmla="*/ 86 h 96"/>
                <a:gd name="T30" fmla="*/ 24 w 87"/>
                <a:gd name="T31" fmla="*/ 84 h 96"/>
                <a:gd name="T32" fmla="*/ 25 w 87"/>
                <a:gd name="T33" fmla="*/ 85 h 96"/>
                <a:gd name="T34" fmla="*/ 25 w 87"/>
                <a:gd name="T35" fmla="*/ 89 h 96"/>
                <a:gd name="T36" fmla="*/ 28 w 87"/>
                <a:gd name="T37" fmla="*/ 90 h 96"/>
                <a:gd name="T38" fmla="*/ 35 w 87"/>
                <a:gd name="T39" fmla="*/ 87 h 96"/>
                <a:gd name="T40" fmla="*/ 49 w 87"/>
                <a:gd name="T41" fmla="*/ 92 h 96"/>
                <a:gd name="T42" fmla="*/ 52 w 87"/>
                <a:gd name="T43" fmla="*/ 96 h 96"/>
                <a:gd name="T44" fmla="*/ 62 w 87"/>
                <a:gd name="T45" fmla="*/ 91 h 96"/>
                <a:gd name="T46" fmla="*/ 65 w 87"/>
                <a:gd name="T47" fmla="*/ 81 h 96"/>
                <a:gd name="T48" fmla="*/ 64 w 87"/>
                <a:gd name="T49" fmla="*/ 77 h 96"/>
                <a:gd name="T50" fmla="*/ 70 w 87"/>
                <a:gd name="T51" fmla="*/ 70 h 96"/>
                <a:gd name="T52" fmla="*/ 74 w 87"/>
                <a:gd name="T53" fmla="*/ 57 h 96"/>
                <a:gd name="T54" fmla="*/ 76 w 87"/>
                <a:gd name="T55" fmla="*/ 54 h 96"/>
                <a:gd name="T56" fmla="*/ 79 w 87"/>
                <a:gd name="T57" fmla="*/ 53 h 96"/>
                <a:gd name="T58" fmla="*/ 82 w 87"/>
                <a:gd name="T59" fmla="*/ 53 h 96"/>
                <a:gd name="T60" fmla="*/ 85 w 87"/>
                <a:gd name="T61" fmla="*/ 50 h 96"/>
                <a:gd name="T62" fmla="*/ 72 w 87"/>
                <a:gd name="T63" fmla="*/ 31 h 96"/>
                <a:gd name="T64" fmla="*/ 74 w 87"/>
                <a:gd name="T65" fmla="*/ 29 h 96"/>
                <a:gd name="T66" fmla="*/ 73 w 87"/>
                <a:gd name="T67" fmla="*/ 26 h 96"/>
                <a:gd name="T68" fmla="*/ 81 w 87"/>
                <a:gd name="T69" fmla="*/ 22 h 96"/>
                <a:gd name="T70" fmla="*/ 80 w 87"/>
                <a:gd name="T71" fmla="*/ 20 h 96"/>
                <a:gd name="T72" fmla="*/ 87 w 87"/>
                <a:gd name="T73" fmla="*/ 17 h 96"/>
                <a:gd name="T74" fmla="*/ 74 w 87"/>
                <a:gd name="T75" fmla="*/ 8 h 96"/>
                <a:gd name="T76" fmla="*/ 70 w 87"/>
                <a:gd name="T77" fmla="*/ 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7" h="96">
                  <a:moveTo>
                    <a:pt x="70" y="0"/>
                  </a:moveTo>
                  <a:cubicBezTo>
                    <a:pt x="65" y="0"/>
                    <a:pt x="58" y="12"/>
                    <a:pt x="56" y="17"/>
                  </a:cubicBezTo>
                  <a:cubicBezTo>
                    <a:pt x="55" y="19"/>
                    <a:pt x="48" y="17"/>
                    <a:pt x="45" y="20"/>
                  </a:cubicBezTo>
                  <a:cubicBezTo>
                    <a:pt x="45" y="21"/>
                    <a:pt x="44" y="22"/>
                    <a:pt x="43" y="23"/>
                  </a:cubicBezTo>
                  <a:cubicBezTo>
                    <a:pt x="42" y="23"/>
                    <a:pt x="42" y="24"/>
                    <a:pt x="40" y="25"/>
                  </a:cubicBezTo>
                  <a:cubicBezTo>
                    <a:pt x="40" y="25"/>
                    <a:pt x="37" y="27"/>
                    <a:pt x="38" y="28"/>
                  </a:cubicBezTo>
                  <a:cubicBezTo>
                    <a:pt x="36" y="31"/>
                    <a:pt x="36" y="34"/>
                    <a:pt x="31" y="35"/>
                  </a:cubicBezTo>
                  <a:cubicBezTo>
                    <a:pt x="28" y="35"/>
                    <a:pt x="25" y="35"/>
                    <a:pt x="23" y="37"/>
                  </a:cubicBezTo>
                  <a:cubicBezTo>
                    <a:pt x="19" y="41"/>
                    <a:pt x="20" y="51"/>
                    <a:pt x="11" y="51"/>
                  </a:cubicBezTo>
                  <a:cubicBezTo>
                    <a:pt x="9" y="51"/>
                    <a:pt x="7" y="50"/>
                    <a:pt x="5" y="50"/>
                  </a:cubicBezTo>
                  <a:cubicBezTo>
                    <a:pt x="2" y="50"/>
                    <a:pt x="0" y="51"/>
                    <a:pt x="0" y="54"/>
                  </a:cubicBezTo>
                  <a:cubicBezTo>
                    <a:pt x="0" y="55"/>
                    <a:pt x="3" y="66"/>
                    <a:pt x="5" y="66"/>
                  </a:cubicBezTo>
                  <a:cubicBezTo>
                    <a:pt x="6" y="67"/>
                    <a:pt x="8" y="67"/>
                    <a:pt x="9" y="68"/>
                  </a:cubicBezTo>
                  <a:cubicBezTo>
                    <a:pt x="8" y="70"/>
                    <a:pt x="8" y="70"/>
                    <a:pt x="8" y="70"/>
                  </a:cubicBezTo>
                  <a:cubicBezTo>
                    <a:pt x="12" y="76"/>
                    <a:pt x="8" y="86"/>
                    <a:pt x="19" y="86"/>
                  </a:cubicBezTo>
                  <a:cubicBezTo>
                    <a:pt x="21" y="86"/>
                    <a:pt x="22" y="84"/>
                    <a:pt x="24" y="84"/>
                  </a:cubicBezTo>
                  <a:cubicBezTo>
                    <a:pt x="25" y="84"/>
                    <a:pt x="25" y="84"/>
                    <a:pt x="25" y="85"/>
                  </a:cubicBezTo>
                  <a:cubicBezTo>
                    <a:pt x="25" y="86"/>
                    <a:pt x="25" y="89"/>
                    <a:pt x="25" y="89"/>
                  </a:cubicBezTo>
                  <a:cubicBezTo>
                    <a:pt x="26" y="89"/>
                    <a:pt x="27" y="90"/>
                    <a:pt x="28" y="90"/>
                  </a:cubicBezTo>
                  <a:cubicBezTo>
                    <a:pt x="31" y="90"/>
                    <a:pt x="33" y="87"/>
                    <a:pt x="35" y="87"/>
                  </a:cubicBezTo>
                  <a:cubicBezTo>
                    <a:pt x="40" y="87"/>
                    <a:pt x="44" y="91"/>
                    <a:pt x="49" y="92"/>
                  </a:cubicBezTo>
                  <a:cubicBezTo>
                    <a:pt x="49" y="94"/>
                    <a:pt x="49" y="96"/>
                    <a:pt x="52" y="96"/>
                  </a:cubicBezTo>
                  <a:cubicBezTo>
                    <a:pt x="56" y="96"/>
                    <a:pt x="57" y="93"/>
                    <a:pt x="62" y="91"/>
                  </a:cubicBezTo>
                  <a:cubicBezTo>
                    <a:pt x="62" y="88"/>
                    <a:pt x="65" y="84"/>
                    <a:pt x="65" y="81"/>
                  </a:cubicBezTo>
                  <a:cubicBezTo>
                    <a:pt x="65" y="80"/>
                    <a:pt x="64" y="79"/>
                    <a:pt x="64" y="77"/>
                  </a:cubicBezTo>
                  <a:cubicBezTo>
                    <a:pt x="64" y="75"/>
                    <a:pt x="67" y="71"/>
                    <a:pt x="70" y="70"/>
                  </a:cubicBezTo>
                  <a:cubicBezTo>
                    <a:pt x="70" y="65"/>
                    <a:pt x="73" y="63"/>
                    <a:pt x="74" y="57"/>
                  </a:cubicBezTo>
                  <a:cubicBezTo>
                    <a:pt x="76" y="54"/>
                    <a:pt x="76" y="54"/>
                    <a:pt x="76" y="54"/>
                  </a:cubicBezTo>
                  <a:cubicBezTo>
                    <a:pt x="77" y="53"/>
                    <a:pt x="78" y="53"/>
                    <a:pt x="79" y="53"/>
                  </a:cubicBezTo>
                  <a:cubicBezTo>
                    <a:pt x="80" y="53"/>
                    <a:pt x="81" y="53"/>
                    <a:pt x="82" y="53"/>
                  </a:cubicBezTo>
                  <a:cubicBezTo>
                    <a:pt x="84" y="53"/>
                    <a:pt x="85" y="53"/>
                    <a:pt x="85" y="50"/>
                  </a:cubicBezTo>
                  <a:cubicBezTo>
                    <a:pt x="80" y="50"/>
                    <a:pt x="72" y="35"/>
                    <a:pt x="72" y="31"/>
                  </a:cubicBezTo>
                  <a:cubicBezTo>
                    <a:pt x="72" y="30"/>
                    <a:pt x="73" y="29"/>
                    <a:pt x="74" y="29"/>
                  </a:cubicBezTo>
                  <a:cubicBezTo>
                    <a:pt x="74" y="28"/>
                    <a:pt x="73" y="27"/>
                    <a:pt x="73" y="26"/>
                  </a:cubicBezTo>
                  <a:cubicBezTo>
                    <a:pt x="73" y="26"/>
                    <a:pt x="81" y="23"/>
                    <a:pt x="81" y="22"/>
                  </a:cubicBezTo>
                  <a:cubicBezTo>
                    <a:pt x="81" y="22"/>
                    <a:pt x="80" y="21"/>
                    <a:pt x="80" y="20"/>
                  </a:cubicBezTo>
                  <a:cubicBezTo>
                    <a:pt x="80" y="17"/>
                    <a:pt x="87" y="19"/>
                    <a:pt x="87" y="17"/>
                  </a:cubicBezTo>
                  <a:cubicBezTo>
                    <a:pt x="87" y="11"/>
                    <a:pt x="74" y="14"/>
                    <a:pt x="74" y="8"/>
                  </a:cubicBezTo>
                  <a:cubicBezTo>
                    <a:pt x="74" y="3"/>
                    <a:pt x="75" y="0"/>
                    <a:pt x="70" y="0"/>
                  </a:cubicBezTo>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ko-KR" altLang="en-US" sz="1300" dirty="0">
                <a:solidFill>
                  <a:schemeClr val="lt1"/>
                </a:solidFill>
                <a:latin typeface="Arial" panose="020B0604020202020204" pitchFamily="34" charset="0"/>
                <a:ea typeface="KoPub돋움체 Bold" panose="00000800000000000000" pitchFamily="2" charset="-127"/>
                <a:cs typeface="Arial" panose="020B0604020202020204" pitchFamily="34" charset="0"/>
              </a:endParaRPr>
            </a:p>
          </p:txBody>
        </p:sp>
        <p:sp>
          <p:nvSpPr>
            <p:cNvPr id="127" name="Freeform 13">
              <a:extLst>
                <a:ext uri="{FF2B5EF4-FFF2-40B4-BE49-F238E27FC236}">
                  <a16:creationId xmlns:a16="http://schemas.microsoft.com/office/drawing/2014/main" id="{CE5FA637-3F9B-4F7E-8E56-76F0764C48BF}"/>
                </a:ext>
              </a:extLst>
            </p:cNvPr>
            <p:cNvSpPr>
              <a:spLocks/>
            </p:cNvSpPr>
            <p:nvPr/>
          </p:nvSpPr>
          <p:spPr bwMode="auto">
            <a:xfrm>
              <a:off x="7391053" y="4481170"/>
              <a:ext cx="135271" cy="139542"/>
            </a:xfrm>
            <a:custGeom>
              <a:avLst/>
              <a:gdLst>
                <a:gd name="T0" fmla="*/ 54 w 54"/>
                <a:gd name="T1" fmla="*/ 0 h 63"/>
                <a:gd name="T2" fmla="*/ 52 w 54"/>
                <a:gd name="T3" fmla="*/ 0 h 63"/>
                <a:gd name="T4" fmla="*/ 43 w 54"/>
                <a:gd name="T5" fmla="*/ 7 h 63"/>
                <a:gd name="T6" fmla="*/ 40 w 54"/>
                <a:gd name="T7" fmla="*/ 7 h 63"/>
                <a:gd name="T8" fmla="*/ 19 w 54"/>
                <a:gd name="T9" fmla="*/ 3 h 63"/>
                <a:gd name="T10" fmla="*/ 8 w 54"/>
                <a:gd name="T11" fmla="*/ 21 h 63"/>
                <a:gd name="T12" fmla="*/ 5 w 54"/>
                <a:gd name="T13" fmla="*/ 25 h 63"/>
                <a:gd name="T14" fmla="*/ 0 w 54"/>
                <a:gd name="T15" fmla="*/ 41 h 63"/>
                <a:gd name="T16" fmla="*/ 6 w 54"/>
                <a:gd name="T17" fmla="*/ 45 h 63"/>
                <a:gd name="T18" fmla="*/ 6 w 54"/>
                <a:gd name="T19" fmla="*/ 59 h 63"/>
                <a:gd name="T20" fmla="*/ 11 w 54"/>
                <a:gd name="T21" fmla="*/ 63 h 63"/>
                <a:gd name="T22" fmla="*/ 15 w 54"/>
                <a:gd name="T23" fmla="*/ 51 h 63"/>
                <a:gd name="T24" fmla="*/ 12 w 54"/>
                <a:gd name="T25" fmla="*/ 42 h 63"/>
                <a:gd name="T26" fmla="*/ 17 w 54"/>
                <a:gd name="T27" fmla="*/ 38 h 63"/>
                <a:gd name="T28" fmla="*/ 19 w 54"/>
                <a:gd name="T29" fmla="*/ 38 h 63"/>
                <a:gd name="T30" fmla="*/ 19 w 54"/>
                <a:gd name="T31" fmla="*/ 38 h 63"/>
                <a:gd name="T32" fmla="*/ 18 w 54"/>
                <a:gd name="T33" fmla="*/ 44 h 63"/>
                <a:gd name="T34" fmla="*/ 23 w 54"/>
                <a:gd name="T35" fmla="*/ 53 h 63"/>
                <a:gd name="T36" fmla="*/ 23 w 54"/>
                <a:gd name="T37" fmla="*/ 56 h 63"/>
                <a:gd name="T38" fmla="*/ 27 w 54"/>
                <a:gd name="T39" fmla="*/ 56 h 63"/>
                <a:gd name="T40" fmla="*/ 33 w 54"/>
                <a:gd name="T41" fmla="*/ 50 h 63"/>
                <a:gd name="T42" fmla="*/ 29 w 54"/>
                <a:gd name="T43" fmla="*/ 44 h 63"/>
                <a:gd name="T44" fmla="*/ 30 w 54"/>
                <a:gd name="T45" fmla="*/ 43 h 63"/>
                <a:gd name="T46" fmla="*/ 23 w 54"/>
                <a:gd name="T47" fmla="*/ 30 h 63"/>
                <a:gd name="T48" fmla="*/ 39 w 54"/>
                <a:gd name="T49" fmla="*/ 21 h 63"/>
                <a:gd name="T50" fmla="*/ 39 w 54"/>
                <a:gd name="T51" fmla="*/ 19 h 63"/>
                <a:gd name="T52" fmla="*/ 39 w 54"/>
                <a:gd name="T53" fmla="*/ 19 h 63"/>
                <a:gd name="T54" fmla="*/ 21 w 54"/>
                <a:gd name="T55" fmla="*/ 24 h 63"/>
                <a:gd name="T56" fmla="*/ 21 w 54"/>
                <a:gd name="T57" fmla="*/ 23 h 63"/>
                <a:gd name="T58" fmla="*/ 18 w 54"/>
                <a:gd name="T59" fmla="*/ 26 h 63"/>
                <a:gd name="T60" fmla="*/ 12 w 54"/>
                <a:gd name="T61" fmla="*/ 16 h 63"/>
                <a:gd name="T62" fmla="*/ 18 w 54"/>
                <a:gd name="T63" fmla="*/ 11 h 63"/>
                <a:gd name="T64" fmla="*/ 22 w 54"/>
                <a:gd name="T65" fmla="*/ 11 h 63"/>
                <a:gd name="T66" fmla="*/ 33 w 54"/>
                <a:gd name="T67" fmla="*/ 10 h 63"/>
                <a:gd name="T68" fmla="*/ 44 w 54"/>
                <a:gd name="T69" fmla="*/ 12 h 63"/>
                <a:gd name="T70" fmla="*/ 53 w 54"/>
                <a:gd name="T71" fmla="*/ 3 h 63"/>
                <a:gd name="T72" fmla="*/ 54 w 54"/>
                <a:gd name="T73"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4" h="63">
                  <a:moveTo>
                    <a:pt x="54" y="0"/>
                  </a:moveTo>
                  <a:cubicBezTo>
                    <a:pt x="52" y="0"/>
                    <a:pt x="52" y="0"/>
                    <a:pt x="52" y="0"/>
                  </a:cubicBezTo>
                  <a:cubicBezTo>
                    <a:pt x="49" y="3"/>
                    <a:pt x="44" y="5"/>
                    <a:pt x="43" y="7"/>
                  </a:cubicBezTo>
                  <a:cubicBezTo>
                    <a:pt x="40" y="7"/>
                    <a:pt x="40" y="7"/>
                    <a:pt x="40" y="7"/>
                  </a:cubicBezTo>
                  <a:cubicBezTo>
                    <a:pt x="19" y="3"/>
                    <a:pt x="19" y="3"/>
                    <a:pt x="19" y="3"/>
                  </a:cubicBezTo>
                  <a:cubicBezTo>
                    <a:pt x="12" y="3"/>
                    <a:pt x="8" y="13"/>
                    <a:pt x="8" y="21"/>
                  </a:cubicBezTo>
                  <a:cubicBezTo>
                    <a:pt x="8" y="22"/>
                    <a:pt x="6" y="24"/>
                    <a:pt x="5" y="25"/>
                  </a:cubicBezTo>
                  <a:cubicBezTo>
                    <a:pt x="3" y="32"/>
                    <a:pt x="0" y="35"/>
                    <a:pt x="0" y="41"/>
                  </a:cubicBezTo>
                  <a:cubicBezTo>
                    <a:pt x="0" y="45"/>
                    <a:pt x="4" y="45"/>
                    <a:pt x="6" y="45"/>
                  </a:cubicBezTo>
                  <a:cubicBezTo>
                    <a:pt x="6" y="50"/>
                    <a:pt x="6" y="56"/>
                    <a:pt x="6" y="59"/>
                  </a:cubicBezTo>
                  <a:cubicBezTo>
                    <a:pt x="6" y="61"/>
                    <a:pt x="8" y="63"/>
                    <a:pt x="11" y="63"/>
                  </a:cubicBezTo>
                  <a:cubicBezTo>
                    <a:pt x="14" y="63"/>
                    <a:pt x="15" y="53"/>
                    <a:pt x="15" y="51"/>
                  </a:cubicBezTo>
                  <a:cubicBezTo>
                    <a:pt x="15" y="48"/>
                    <a:pt x="12" y="45"/>
                    <a:pt x="12" y="42"/>
                  </a:cubicBezTo>
                  <a:cubicBezTo>
                    <a:pt x="12" y="39"/>
                    <a:pt x="15" y="38"/>
                    <a:pt x="17" y="38"/>
                  </a:cubicBezTo>
                  <a:cubicBezTo>
                    <a:pt x="18" y="38"/>
                    <a:pt x="18" y="38"/>
                    <a:pt x="19" y="38"/>
                  </a:cubicBezTo>
                  <a:cubicBezTo>
                    <a:pt x="19" y="38"/>
                    <a:pt x="19" y="38"/>
                    <a:pt x="19" y="38"/>
                  </a:cubicBezTo>
                  <a:cubicBezTo>
                    <a:pt x="18" y="44"/>
                    <a:pt x="18" y="44"/>
                    <a:pt x="18" y="44"/>
                  </a:cubicBezTo>
                  <a:cubicBezTo>
                    <a:pt x="18" y="48"/>
                    <a:pt x="23" y="50"/>
                    <a:pt x="23" y="53"/>
                  </a:cubicBezTo>
                  <a:cubicBezTo>
                    <a:pt x="23" y="54"/>
                    <a:pt x="23" y="55"/>
                    <a:pt x="23" y="56"/>
                  </a:cubicBezTo>
                  <a:cubicBezTo>
                    <a:pt x="27" y="56"/>
                    <a:pt x="27" y="56"/>
                    <a:pt x="27" y="56"/>
                  </a:cubicBezTo>
                  <a:cubicBezTo>
                    <a:pt x="27" y="53"/>
                    <a:pt x="33" y="53"/>
                    <a:pt x="33" y="50"/>
                  </a:cubicBezTo>
                  <a:cubicBezTo>
                    <a:pt x="32" y="50"/>
                    <a:pt x="29" y="46"/>
                    <a:pt x="29" y="44"/>
                  </a:cubicBezTo>
                  <a:cubicBezTo>
                    <a:pt x="29" y="44"/>
                    <a:pt x="30" y="43"/>
                    <a:pt x="30" y="43"/>
                  </a:cubicBezTo>
                  <a:cubicBezTo>
                    <a:pt x="29" y="42"/>
                    <a:pt x="23" y="31"/>
                    <a:pt x="23" y="30"/>
                  </a:cubicBezTo>
                  <a:cubicBezTo>
                    <a:pt x="31" y="30"/>
                    <a:pt x="32" y="24"/>
                    <a:pt x="39" y="21"/>
                  </a:cubicBezTo>
                  <a:cubicBezTo>
                    <a:pt x="39" y="19"/>
                    <a:pt x="39" y="19"/>
                    <a:pt x="39" y="19"/>
                  </a:cubicBezTo>
                  <a:cubicBezTo>
                    <a:pt x="39" y="19"/>
                    <a:pt x="39" y="19"/>
                    <a:pt x="39" y="19"/>
                  </a:cubicBezTo>
                  <a:cubicBezTo>
                    <a:pt x="36" y="19"/>
                    <a:pt x="21" y="23"/>
                    <a:pt x="21" y="24"/>
                  </a:cubicBezTo>
                  <a:cubicBezTo>
                    <a:pt x="21" y="23"/>
                    <a:pt x="21" y="23"/>
                    <a:pt x="21" y="23"/>
                  </a:cubicBezTo>
                  <a:cubicBezTo>
                    <a:pt x="20" y="25"/>
                    <a:pt x="20" y="26"/>
                    <a:pt x="18" y="26"/>
                  </a:cubicBezTo>
                  <a:cubicBezTo>
                    <a:pt x="14" y="26"/>
                    <a:pt x="12" y="21"/>
                    <a:pt x="12" y="16"/>
                  </a:cubicBezTo>
                  <a:cubicBezTo>
                    <a:pt x="12" y="12"/>
                    <a:pt x="14" y="11"/>
                    <a:pt x="18" y="11"/>
                  </a:cubicBezTo>
                  <a:cubicBezTo>
                    <a:pt x="19" y="11"/>
                    <a:pt x="20" y="11"/>
                    <a:pt x="22" y="11"/>
                  </a:cubicBezTo>
                  <a:cubicBezTo>
                    <a:pt x="27" y="11"/>
                    <a:pt x="29" y="10"/>
                    <a:pt x="33" y="10"/>
                  </a:cubicBezTo>
                  <a:cubicBezTo>
                    <a:pt x="37" y="10"/>
                    <a:pt x="40" y="12"/>
                    <a:pt x="44" y="12"/>
                  </a:cubicBezTo>
                  <a:cubicBezTo>
                    <a:pt x="50" y="12"/>
                    <a:pt x="52" y="7"/>
                    <a:pt x="53" y="3"/>
                  </a:cubicBezTo>
                  <a:cubicBezTo>
                    <a:pt x="53" y="3"/>
                    <a:pt x="54" y="1"/>
                    <a:pt x="54" y="0"/>
                  </a:cubicBezTo>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ko-KR" altLang="en-US" sz="1300" dirty="0">
                <a:solidFill>
                  <a:schemeClr val="lt1"/>
                </a:solidFill>
                <a:latin typeface="Arial" panose="020B0604020202020204" pitchFamily="34" charset="0"/>
                <a:ea typeface="KoPub돋움체 Bold" panose="00000800000000000000" pitchFamily="2" charset="-127"/>
                <a:cs typeface="Arial" panose="020B0604020202020204" pitchFamily="34" charset="0"/>
              </a:endParaRPr>
            </a:p>
          </p:txBody>
        </p:sp>
        <p:sp>
          <p:nvSpPr>
            <p:cNvPr id="128" name="Freeform 14">
              <a:extLst>
                <a:ext uri="{FF2B5EF4-FFF2-40B4-BE49-F238E27FC236}">
                  <a16:creationId xmlns:a16="http://schemas.microsoft.com/office/drawing/2014/main" id="{7D8ECA02-5B58-4F1B-BD1B-A2AB5B886AAD}"/>
                </a:ext>
              </a:extLst>
            </p:cNvPr>
            <p:cNvSpPr>
              <a:spLocks/>
            </p:cNvSpPr>
            <p:nvPr/>
          </p:nvSpPr>
          <p:spPr bwMode="auto">
            <a:xfrm>
              <a:off x="7108886" y="4625427"/>
              <a:ext cx="217700" cy="55628"/>
            </a:xfrm>
            <a:custGeom>
              <a:avLst/>
              <a:gdLst>
                <a:gd name="T0" fmla="*/ 14 w 87"/>
                <a:gd name="T1" fmla="*/ 0 h 25"/>
                <a:gd name="T2" fmla="*/ 10 w 87"/>
                <a:gd name="T3" fmla="*/ 1 h 25"/>
                <a:gd name="T4" fmla="*/ 7 w 87"/>
                <a:gd name="T5" fmla="*/ 0 h 25"/>
                <a:gd name="T6" fmla="*/ 0 w 87"/>
                <a:gd name="T7" fmla="*/ 6 h 25"/>
                <a:gd name="T8" fmla="*/ 10 w 87"/>
                <a:gd name="T9" fmla="*/ 13 h 25"/>
                <a:gd name="T10" fmla="*/ 13 w 87"/>
                <a:gd name="T11" fmla="*/ 14 h 25"/>
                <a:gd name="T12" fmla="*/ 16 w 87"/>
                <a:gd name="T13" fmla="*/ 14 h 25"/>
                <a:gd name="T14" fmla="*/ 18 w 87"/>
                <a:gd name="T15" fmla="*/ 14 h 25"/>
                <a:gd name="T16" fmla="*/ 22 w 87"/>
                <a:gd name="T17" fmla="*/ 15 h 25"/>
                <a:gd name="T18" fmla="*/ 38 w 87"/>
                <a:gd name="T19" fmla="*/ 17 h 25"/>
                <a:gd name="T20" fmla="*/ 45 w 87"/>
                <a:gd name="T21" fmla="*/ 21 h 25"/>
                <a:gd name="T22" fmla="*/ 77 w 87"/>
                <a:gd name="T23" fmla="*/ 25 h 25"/>
                <a:gd name="T24" fmla="*/ 77 w 87"/>
                <a:gd name="T25" fmla="*/ 22 h 25"/>
                <a:gd name="T26" fmla="*/ 84 w 87"/>
                <a:gd name="T27" fmla="*/ 24 h 25"/>
                <a:gd name="T28" fmla="*/ 87 w 87"/>
                <a:gd name="T29" fmla="*/ 21 h 25"/>
                <a:gd name="T30" fmla="*/ 82 w 87"/>
                <a:gd name="T31" fmla="*/ 18 h 25"/>
                <a:gd name="T32" fmla="*/ 81 w 87"/>
                <a:gd name="T33" fmla="*/ 18 h 25"/>
                <a:gd name="T34" fmla="*/ 79 w 87"/>
                <a:gd name="T35" fmla="*/ 18 h 25"/>
                <a:gd name="T36" fmla="*/ 77 w 87"/>
                <a:gd name="T37" fmla="*/ 18 h 25"/>
                <a:gd name="T38" fmla="*/ 75 w 87"/>
                <a:gd name="T39" fmla="*/ 18 h 25"/>
                <a:gd name="T40" fmla="*/ 72 w 87"/>
                <a:gd name="T41" fmla="*/ 15 h 25"/>
                <a:gd name="T42" fmla="*/ 60 w 87"/>
                <a:gd name="T43" fmla="*/ 11 h 25"/>
                <a:gd name="T44" fmla="*/ 61 w 87"/>
                <a:gd name="T45" fmla="*/ 11 h 25"/>
                <a:gd name="T46" fmla="*/ 71 w 87"/>
                <a:gd name="T47" fmla="*/ 9 h 25"/>
                <a:gd name="T48" fmla="*/ 69 w 87"/>
                <a:gd name="T49" fmla="*/ 9 h 25"/>
                <a:gd name="T50" fmla="*/ 60 w 87"/>
                <a:gd name="T51" fmla="*/ 10 h 25"/>
                <a:gd name="T52" fmla="*/ 46 w 87"/>
                <a:gd name="T53" fmla="*/ 5 h 25"/>
                <a:gd name="T54" fmla="*/ 37 w 87"/>
                <a:gd name="T55" fmla="*/ 9 h 25"/>
                <a:gd name="T56" fmla="*/ 14 w 87"/>
                <a:gd name="T5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7" h="25">
                  <a:moveTo>
                    <a:pt x="14" y="0"/>
                  </a:moveTo>
                  <a:cubicBezTo>
                    <a:pt x="13" y="0"/>
                    <a:pt x="11" y="1"/>
                    <a:pt x="10" y="1"/>
                  </a:cubicBezTo>
                  <a:cubicBezTo>
                    <a:pt x="9" y="1"/>
                    <a:pt x="8" y="0"/>
                    <a:pt x="7" y="0"/>
                  </a:cubicBezTo>
                  <a:cubicBezTo>
                    <a:pt x="5" y="0"/>
                    <a:pt x="0" y="6"/>
                    <a:pt x="0" y="6"/>
                  </a:cubicBezTo>
                  <a:cubicBezTo>
                    <a:pt x="4" y="6"/>
                    <a:pt x="7" y="10"/>
                    <a:pt x="10" y="13"/>
                  </a:cubicBezTo>
                  <a:cubicBezTo>
                    <a:pt x="11" y="14"/>
                    <a:pt x="12" y="14"/>
                    <a:pt x="13" y="14"/>
                  </a:cubicBezTo>
                  <a:cubicBezTo>
                    <a:pt x="14" y="14"/>
                    <a:pt x="15" y="14"/>
                    <a:pt x="16" y="14"/>
                  </a:cubicBezTo>
                  <a:cubicBezTo>
                    <a:pt x="17" y="14"/>
                    <a:pt x="18" y="14"/>
                    <a:pt x="18" y="14"/>
                  </a:cubicBezTo>
                  <a:cubicBezTo>
                    <a:pt x="19" y="14"/>
                    <a:pt x="21" y="14"/>
                    <a:pt x="22" y="15"/>
                  </a:cubicBezTo>
                  <a:cubicBezTo>
                    <a:pt x="28" y="16"/>
                    <a:pt x="32" y="17"/>
                    <a:pt x="38" y="17"/>
                  </a:cubicBezTo>
                  <a:cubicBezTo>
                    <a:pt x="41" y="17"/>
                    <a:pt x="42" y="21"/>
                    <a:pt x="45" y="21"/>
                  </a:cubicBezTo>
                  <a:cubicBezTo>
                    <a:pt x="57" y="21"/>
                    <a:pt x="67" y="21"/>
                    <a:pt x="77" y="25"/>
                  </a:cubicBezTo>
                  <a:cubicBezTo>
                    <a:pt x="77" y="24"/>
                    <a:pt x="76" y="22"/>
                    <a:pt x="77" y="22"/>
                  </a:cubicBezTo>
                  <a:cubicBezTo>
                    <a:pt x="81" y="22"/>
                    <a:pt x="81" y="24"/>
                    <a:pt x="84" y="24"/>
                  </a:cubicBezTo>
                  <a:cubicBezTo>
                    <a:pt x="84" y="24"/>
                    <a:pt x="86" y="22"/>
                    <a:pt x="87" y="21"/>
                  </a:cubicBezTo>
                  <a:cubicBezTo>
                    <a:pt x="85" y="20"/>
                    <a:pt x="85" y="19"/>
                    <a:pt x="82" y="18"/>
                  </a:cubicBezTo>
                  <a:cubicBezTo>
                    <a:pt x="82" y="18"/>
                    <a:pt x="81" y="18"/>
                    <a:pt x="81" y="18"/>
                  </a:cubicBezTo>
                  <a:cubicBezTo>
                    <a:pt x="80" y="18"/>
                    <a:pt x="79" y="18"/>
                    <a:pt x="79" y="18"/>
                  </a:cubicBezTo>
                  <a:cubicBezTo>
                    <a:pt x="78" y="18"/>
                    <a:pt x="78" y="18"/>
                    <a:pt x="77" y="18"/>
                  </a:cubicBezTo>
                  <a:cubicBezTo>
                    <a:pt x="76" y="18"/>
                    <a:pt x="76" y="18"/>
                    <a:pt x="75" y="18"/>
                  </a:cubicBezTo>
                  <a:cubicBezTo>
                    <a:pt x="74" y="17"/>
                    <a:pt x="74" y="15"/>
                    <a:pt x="72" y="15"/>
                  </a:cubicBezTo>
                  <a:cubicBezTo>
                    <a:pt x="67" y="15"/>
                    <a:pt x="63" y="14"/>
                    <a:pt x="60" y="11"/>
                  </a:cubicBezTo>
                  <a:cubicBezTo>
                    <a:pt x="60" y="11"/>
                    <a:pt x="60" y="11"/>
                    <a:pt x="61" y="11"/>
                  </a:cubicBezTo>
                  <a:cubicBezTo>
                    <a:pt x="63" y="11"/>
                    <a:pt x="71" y="10"/>
                    <a:pt x="71" y="9"/>
                  </a:cubicBezTo>
                  <a:cubicBezTo>
                    <a:pt x="69" y="9"/>
                    <a:pt x="69" y="9"/>
                    <a:pt x="69" y="9"/>
                  </a:cubicBezTo>
                  <a:cubicBezTo>
                    <a:pt x="60" y="10"/>
                    <a:pt x="60" y="10"/>
                    <a:pt x="60" y="10"/>
                  </a:cubicBezTo>
                  <a:cubicBezTo>
                    <a:pt x="54" y="10"/>
                    <a:pt x="52" y="5"/>
                    <a:pt x="46" y="5"/>
                  </a:cubicBezTo>
                  <a:cubicBezTo>
                    <a:pt x="42" y="5"/>
                    <a:pt x="42" y="9"/>
                    <a:pt x="37" y="9"/>
                  </a:cubicBezTo>
                  <a:cubicBezTo>
                    <a:pt x="27" y="9"/>
                    <a:pt x="23" y="0"/>
                    <a:pt x="14" y="0"/>
                  </a:cubicBezTo>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ko-KR" altLang="en-US" sz="1300" dirty="0">
                <a:solidFill>
                  <a:schemeClr val="lt1"/>
                </a:solidFill>
                <a:latin typeface="Arial" panose="020B0604020202020204" pitchFamily="34" charset="0"/>
                <a:ea typeface="KoPub돋움체 Bold" panose="00000800000000000000" pitchFamily="2" charset="-127"/>
                <a:cs typeface="Arial" panose="020B0604020202020204" pitchFamily="34" charset="0"/>
              </a:endParaRPr>
            </a:p>
          </p:txBody>
        </p:sp>
        <p:sp>
          <p:nvSpPr>
            <p:cNvPr id="129" name="Freeform 15">
              <a:extLst>
                <a:ext uri="{FF2B5EF4-FFF2-40B4-BE49-F238E27FC236}">
                  <a16:creationId xmlns:a16="http://schemas.microsoft.com/office/drawing/2014/main" id="{C16ED758-C6E0-40B7-B7BE-44380895FE08}"/>
                </a:ext>
              </a:extLst>
            </p:cNvPr>
            <p:cNvSpPr>
              <a:spLocks/>
            </p:cNvSpPr>
            <p:nvPr/>
          </p:nvSpPr>
          <p:spPr bwMode="auto">
            <a:xfrm>
              <a:off x="7416416" y="4669743"/>
              <a:ext cx="64466" cy="14143"/>
            </a:xfrm>
            <a:custGeom>
              <a:avLst/>
              <a:gdLst>
                <a:gd name="T0" fmla="*/ 26 w 26"/>
                <a:gd name="T1" fmla="*/ 0 h 6"/>
                <a:gd name="T2" fmla="*/ 17 w 26"/>
                <a:gd name="T3" fmla="*/ 3 h 6"/>
                <a:gd name="T4" fmla="*/ 5 w 26"/>
                <a:gd name="T5" fmla="*/ 1 h 6"/>
                <a:gd name="T6" fmla="*/ 4 w 26"/>
                <a:gd name="T7" fmla="*/ 1 h 6"/>
                <a:gd name="T8" fmla="*/ 0 w 26"/>
                <a:gd name="T9" fmla="*/ 3 h 6"/>
                <a:gd name="T10" fmla="*/ 5 w 26"/>
                <a:gd name="T11" fmla="*/ 6 h 6"/>
                <a:gd name="T12" fmla="*/ 6 w 26"/>
                <a:gd name="T13" fmla="*/ 6 h 6"/>
                <a:gd name="T14" fmla="*/ 17 w 26"/>
                <a:gd name="T15" fmla="*/ 6 h 6"/>
                <a:gd name="T16" fmla="*/ 26 w 26"/>
                <a:gd name="T17"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6">
                  <a:moveTo>
                    <a:pt x="26" y="0"/>
                  </a:moveTo>
                  <a:cubicBezTo>
                    <a:pt x="23" y="1"/>
                    <a:pt x="22" y="3"/>
                    <a:pt x="17" y="3"/>
                  </a:cubicBezTo>
                  <a:cubicBezTo>
                    <a:pt x="13" y="3"/>
                    <a:pt x="11" y="1"/>
                    <a:pt x="5" y="1"/>
                  </a:cubicBezTo>
                  <a:cubicBezTo>
                    <a:pt x="5" y="1"/>
                    <a:pt x="4" y="1"/>
                    <a:pt x="4" y="1"/>
                  </a:cubicBezTo>
                  <a:cubicBezTo>
                    <a:pt x="2" y="1"/>
                    <a:pt x="0" y="1"/>
                    <a:pt x="0" y="3"/>
                  </a:cubicBezTo>
                  <a:cubicBezTo>
                    <a:pt x="0" y="6"/>
                    <a:pt x="3" y="6"/>
                    <a:pt x="5" y="6"/>
                  </a:cubicBezTo>
                  <a:cubicBezTo>
                    <a:pt x="6" y="6"/>
                    <a:pt x="6" y="6"/>
                    <a:pt x="6" y="6"/>
                  </a:cubicBezTo>
                  <a:cubicBezTo>
                    <a:pt x="9" y="6"/>
                    <a:pt x="13" y="6"/>
                    <a:pt x="17" y="6"/>
                  </a:cubicBezTo>
                  <a:cubicBezTo>
                    <a:pt x="21" y="5"/>
                    <a:pt x="24" y="4"/>
                    <a:pt x="26" y="0"/>
                  </a:cubicBezTo>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ko-KR" altLang="en-US" sz="1300" dirty="0">
                <a:solidFill>
                  <a:schemeClr val="lt1"/>
                </a:solidFill>
                <a:latin typeface="Arial" panose="020B0604020202020204" pitchFamily="34" charset="0"/>
                <a:ea typeface="KoPub돋움체 Bold" panose="00000800000000000000" pitchFamily="2" charset="-127"/>
                <a:cs typeface="Arial" panose="020B0604020202020204" pitchFamily="34" charset="0"/>
              </a:endParaRPr>
            </a:p>
          </p:txBody>
        </p:sp>
        <p:sp>
          <p:nvSpPr>
            <p:cNvPr id="130" name="Freeform 16">
              <a:extLst>
                <a:ext uri="{FF2B5EF4-FFF2-40B4-BE49-F238E27FC236}">
                  <a16:creationId xmlns:a16="http://schemas.microsoft.com/office/drawing/2014/main" id="{1572DED4-6163-4285-859D-4F92579F26A8}"/>
                </a:ext>
              </a:extLst>
            </p:cNvPr>
            <p:cNvSpPr>
              <a:spLocks/>
            </p:cNvSpPr>
            <p:nvPr/>
          </p:nvSpPr>
          <p:spPr bwMode="auto">
            <a:xfrm>
              <a:off x="7350894" y="4672571"/>
              <a:ext cx="45443" cy="13200"/>
            </a:xfrm>
            <a:custGeom>
              <a:avLst/>
              <a:gdLst>
                <a:gd name="T0" fmla="*/ 18 w 18"/>
                <a:gd name="T1" fmla="*/ 0 h 6"/>
                <a:gd name="T2" fmla="*/ 11 w 18"/>
                <a:gd name="T3" fmla="*/ 0 h 6"/>
                <a:gd name="T4" fmla="*/ 10 w 18"/>
                <a:gd name="T5" fmla="*/ 3 h 6"/>
                <a:gd name="T6" fmla="*/ 5 w 18"/>
                <a:gd name="T7" fmla="*/ 1 h 6"/>
                <a:gd name="T8" fmla="*/ 4 w 18"/>
                <a:gd name="T9" fmla="*/ 1 h 6"/>
                <a:gd name="T10" fmla="*/ 0 w 18"/>
                <a:gd name="T11" fmla="*/ 4 h 6"/>
                <a:gd name="T12" fmla="*/ 6 w 18"/>
                <a:gd name="T13" fmla="*/ 6 h 6"/>
                <a:gd name="T14" fmla="*/ 13 w 18"/>
                <a:gd name="T15" fmla="*/ 3 h 6"/>
                <a:gd name="T16" fmla="*/ 15 w 18"/>
                <a:gd name="T17" fmla="*/ 5 h 6"/>
                <a:gd name="T18" fmla="*/ 18 w 18"/>
                <a:gd name="T19" fmla="*/ 5 h 6"/>
                <a:gd name="T20" fmla="*/ 18 w 18"/>
                <a:gd name="T21"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 h="6">
                  <a:moveTo>
                    <a:pt x="18" y="0"/>
                  </a:moveTo>
                  <a:cubicBezTo>
                    <a:pt x="11" y="0"/>
                    <a:pt x="11" y="0"/>
                    <a:pt x="11" y="0"/>
                  </a:cubicBezTo>
                  <a:cubicBezTo>
                    <a:pt x="11" y="1"/>
                    <a:pt x="10" y="2"/>
                    <a:pt x="10" y="3"/>
                  </a:cubicBezTo>
                  <a:cubicBezTo>
                    <a:pt x="9" y="2"/>
                    <a:pt x="7" y="1"/>
                    <a:pt x="5" y="1"/>
                  </a:cubicBezTo>
                  <a:cubicBezTo>
                    <a:pt x="4" y="1"/>
                    <a:pt x="4" y="1"/>
                    <a:pt x="4" y="1"/>
                  </a:cubicBezTo>
                  <a:cubicBezTo>
                    <a:pt x="1" y="1"/>
                    <a:pt x="0" y="2"/>
                    <a:pt x="0" y="4"/>
                  </a:cubicBezTo>
                  <a:cubicBezTo>
                    <a:pt x="0" y="6"/>
                    <a:pt x="3" y="6"/>
                    <a:pt x="6" y="6"/>
                  </a:cubicBezTo>
                  <a:cubicBezTo>
                    <a:pt x="9" y="6"/>
                    <a:pt x="10" y="5"/>
                    <a:pt x="13" y="3"/>
                  </a:cubicBezTo>
                  <a:cubicBezTo>
                    <a:pt x="15" y="5"/>
                    <a:pt x="15" y="5"/>
                    <a:pt x="15" y="5"/>
                  </a:cubicBezTo>
                  <a:cubicBezTo>
                    <a:pt x="18" y="5"/>
                    <a:pt x="18" y="5"/>
                    <a:pt x="18" y="5"/>
                  </a:cubicBezTo>
                  <a:cubicBezTo>
                    <a:pt x="17" y="4"/>
                    <a:pt x="18" y="3"/>
                    <a:pt x="18" y="0"/>
                  </a:cubicBezTo>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ko-KR" altLang="en-US" sz="1300" dirty="0">
                <a:solidFill>
                  <a:schemeClr val="lt1"/>
                </a:solidFill>
                <a:latin typeface="Arial" panose="020B0604020202020204" pitchFamily="34" charset="0"/>
                <a:ea typeface="KoPub돋움체 Bold" panose="00000800000000000000" pitchFamily="2" charset="-127"/>
                <a:cs typeface="Arial" panose="020B0604020202020204" pitchFamily="34" charset="0"/>
              </a:endParaRPr>
            </a:p>
          </p:txBody>
        </p:sp>
        <p:sp>
          <p:nvSpPr>
            <p:cNvPr id="131" name="Freeform 17">
              <a:extLst>
                <a:ext uri="{FF2B5EF4-FFF2-40B4-BE49-F238E27FC236}">
                  <a16:creationId xmlns:a16="http://schemas.microsoft.com/office/drawing/2014/main" id="{F04F62BF-1A8E-4F19-AB63-7B7AB829E28C}"/>
                </a:ext>
              </a:extLst>
            </p:cNvPr>
            <p:cNvSpPr>
              <a:spLocks/>
            </p:cNvSpPr>
            <p:nvPr/>
          </p:nvSpPr>
          <p:spPr bwMode="auto">
            <a:xfrm>
              <a:off x="7398450" y="4690485"/>
              <a:ext cx="32762" cy="21686"/>
            </a:xfrm>
            <a:custGeom>
              <a:avLst/>
              <a:gdLst>
                <a:gd name="T0" fmla="*/ 4 w 13"/>
                <a:gd name="T1" fmla="*/ 0 h 10"/>
                <a:gd name="T2" fmla="*/ 0 w 13"/>
                <a:gd name="T3" fmla="*/ 2 h 10"/>
                <a:gd name="T4" fmla="*/ 8 w 13"/>
                <a:gd name="T5" fmla="*/ 6 h 10"/>
                <a:gd name="T6" fmla="*/ 10 w 13"/>
                <a:gd name="T7" fmla="*/ 10 h 10"/>
                <a:gd name="T8" fmla="*/ 11 w 13"/>
                <a:gd name="T9" fmla="*/ 10 h 10"/>
                <a:gd name="T10" fmla="*/ 13 w 13"/>
                <a:gd name="T11" fmla="*/ 7 h 10"/>
                <a:gd name="T12" fmla="*/ 9 w 13"/>
                <a:gd name="T13" fmla="*/ 1 h 10"/>
                <a:gd name="T14" fmla="*/ 6 w 13"/>
                <a:gd name="T15" fmla="*/ 1 h 10"/>
                <a:gd name="T16" fmla="*/ 4 w 13"/>
                <a:gd name="T17"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10">
                  <a:moveTo>
                    <a:pt x="4" y="0"/>
                  </a:moveTo>
                  <a:cubicBezTo>
                    <a:pt x="2" y="0"/>
                    <a:pt x="0" y="1"/>
                    <a:pt x="0" y="2"/>
                  </a:cubicBezTo>
                  <a:cubicBezTo>
                    <a:pt x="0" y="5"/>
                    <a:pt x="5" y="6"/>
                    <a:pt x="8" y="6"/>
                  </a:cubicBezTo>
                  <a:cubicBezTo>
                    <a:pt x="8" y="7"/>
                    <a:pt x="8" y="10"/>
                    <a:pt x="10" y="10"/>
                  </a:cubicBezTo>
                  <a:cubicBezTo>
                    <a:pt x="11" y="10"/>
                    <a:pt x="11" y="10"/>
                    <a:pt x="11" y="10"/>
                  </a:cubicBezTo>
                  <a:cubicBezTo>
                    <a:pt x="12" y="10"/>
                    <a:pt x="13" y="8"/>
                    <a:pt x="13" y="7"/>
                  </a:cubicBezTo>
                  <a:cubicBezTo>
                    <a:pt x="13" y="4"/>
                    <a:pt x="9" y="5"/>
                    <a:pt x="9" y="1"/>
                  </a:cubicBezTo>
                  <a:cubicBezTo>
                    <a:pt x="8" y="1"/>
                    <a:pt x="7" y="1"/>
                    <a:pt x="6" y="1"/>
                  </a:cubicBezTo>
                  <a:cubicBezTo>
                    <a:pt x="5" y="1"/>
                    <a:pt x="4" y="0"/>
                    <a:pt x="4" y="0"/>
                  </a:cubicBezTo>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ko-KR" altLang="en-US" sz="1300" dirty="0">
                <a:solidFill>
                  <a:schemeClr val="lt1"/>
                </a:solidFill>
                <a:latin typeface="Arial" panose="020B0604020202020204" pitchFamily="34" charset="0"/>
                <a:ea typeface="KoPub돋움체 Bold" panose="00000800000000000000" pitchFamily="2" charset="-127"/>
                <a:cs typeface="Arial" panose="020B0604020202020204" pitchFamily="34" charset="0"/>
              </a:endParaRPr>
            </a:p>
          </p:txBody>
        </p:sp>
        <p:sp>
          <p:nvSpPr>
            <p:cNvPr id="132" name="Freeform 18">
              <a:extLst>
                <a:ext uri="{FF2B5EF4-FFF2-40B4-BE49-F238E27FC236}">
                  <a16:creationId xmlns:a16="http://schemas.microsoft.com/office/drawing/2014/main" id="{1BB4E81D-D45E-4502-BD9C-F5DBAC8E887C}"/>
                </a:ext>
              </a:extLst>
            </p:cNvPr>
            <p:cNvSpPr>
              <a:spLocks/>
            </p:cNvSpPr>
            <p:nvPr/>
          </p:nvSpPr>
          <p:spPr bwMode="auto">
            <a:xfrm>
              <a:off x="7333985" y="4672571"/>
              <a:ext cx="11626" cy="11315"/>
            </a:xfrm>
            <a:custGeom>
              <a:avLst/>
              <a:gdLst>
                <a:gd name="T0" fmla="*/ 3 w 5"/>
                <a:gd name="T1" fmla="*/ 0 h 5"/>
                <a:gd name="T2" fmla="*/ 0 w 5"/>
                <a:gd name="T3" fmla="*/ 0 h 5"/>
                <a:gd name="T4" fmla="*/ 0 w 5"/>
                <a:gd name="T5" fmla="*/ 3 h 5"/>
                <a:gd name="T6" fmla="*/ 2 w 5"/>
                <a:gd name="T7" fmla="*/ 5 h 5"/>
                <a:gd name="T8" fmla="*/ 5 w 5"/>
                <a:gd name="T9" fmla="*/ 2 h 5"/>
                <a:gd name="T10" fmla="*/ 3 w 5"/>
                <a:gd name="T11" fmla="*/ 0 h 5"/>
              </a:gdLst>
              <a:ahLst/>
              <a:cxnLst>
                <a:cxn ang="0">
                  <a:pos x="T0" y="T1"/>
                </a:cxn>
                <a:cxn ang="0">
                  <a:pos x="T2" y="T3"/>
                </a:cxn>
                <a:cxn ang="0">
                  <a:pos x="T4" y="T5"/>
                </a:cxn>
                <a:cxn ang="0">
                  <a:pos x="T6" y="T7"/>
                </a:cxn>
                <a:cxn ang="0">
                  <a:pos x="T8" y="T9"/>
                </a:cxn>
                <a:cxn ang="0">
                  <a:pos x="T10" y="T11"/>
                </a:cxn>
              </a:cxnLst>
              <a:rect l="0" t="0" r="r" b="b"/>
              <a:pathLst>
                <a:path w="5" h="5">
                  <a:moveTo>
                    <a:pt x="3" y="0"/>
                  </a:moveTo>
                  <a:cubicBezTo>
                    <a:pt x="2" y="0"/>
                    <a:pt x="1" y="0"/>
                    <a:pt x="0" y="0"/>
                  </a:cubicBezTo>
                  <a:cubicBezTo>
                    <a:pt x="0" y="1"/>
                    <a:pt x="0" y="2"/>
                    <a:pt x="0" y="3"/>
                  </a:cubicBezTo>
                  <a:cubicBezTo>
                    <a:pt x="0" y="4"/>
                    <a:pt x="1" y="5"/>
                    <a:pt x="2" y="5"/>
                  </a:cubicBezTo>
                  <a:cubicBezTo>
                    <a:pt x="4" y="5"/>
                    <a:pt x="5" y="4"/>
                    <a:pt x="5" y="2"/>
                  </a:cubicBezTo>
                  <a:cubicBezTo>
                    <a:pt x="4" y="1"/>
                    <a:pt x="4" y="0"/>
                    <a:pt x="3" y="0"/>
                  </a:cubicBezTo>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ko-KR" altLang="en-US" sz="1300" dirty="0">
                <a:solidFill>
                  <a:schemeClr val="lt1"/>
                </a:solidFill>
                <a:latin typeface="Arial" panose="020B0604020202020204" pitchFamily="34" charset="0"/>
                <a:ea typeface="KoPub돋움체 Bold" panose="00000800000000000000" pitchFamily="2" charset="-127"/>
                <a:cs typeface="Arial" panose="020B0604020202020204" pitchFamily="34" charset="0"/>
              </a:endParaRPr>
            </a:p>
          </p:txBody>
        </p:sp>
        <p:sp>
          <p:nvSpPr>
            <p:cNvPr id="133" name="Freeform 19">
              <a:extLst>
                <a:ext uri="{FF2B5EF4-FFF2-40B4-BE49-F238E27FC236}">
                  <a16:creationId xmlns:a16="http://schemas.microsoft.com/office/drawing/2014/main" id="{139513FE-D751-4A67-B330-C69709645C6C}"/>
                </a:ext>
              </a:extLst>
            </p:cNvPr>
            <p:cNvSpPr>
              <a:spLocks/>
            </p:cNvSpPr>
            <p:nvPr/>
          </p:nvSpPr>
          <p:spPr bwMode="auto">
            <a:xfrm>
              <a:off x="7493562" y="4674457"/>
              <a:ext cx="75033" cy="37714"/>
            </a:xfrm>
            <a:custGeom>
              <a:avLst/>
              <a:gdLst>
                <a:gd name="T0" fmla="*/ 25 w 30"/>
                <a:gd name="T1" fmla="*/ 0 h 17"/>
                <a:gd name="T2" fmla="*/ 11 w 30"/>
                <a:gd name="T3" fmla="*/ 4 h 17"/>
                <a:gd name="T4" fmla="*/ 10 w 30"/>
                <a:gd name="T5" fmla="*/ 6 h 17"/>
                <a:gd name="T6" fmla="*/ 0 w 30"/>
                <a:gd name="T7" fmla="*/ 14 h 17"/>
                <a:gd name="T8" fmla="*/ 2 w 30"/>
                <a:gd name="T9" fmla="*/ 17 h 17"/>
                <a:gd name="T10" fmla="*/ 12 w 30"/>
                <a:gd name="T11" fmla="*/ 12 h 17"/>
                <a:gd name="T12" fmla="*/ 12 w 30"/>
                <a:gd name="T13" fmla="*/ 8 h 17"/>
                <a:gd name="T14" fmla="*/ 30 w 30"/>
                <a:gd name="T15" fmla="*/ 1 h 17"/>
                <a:gd name="T16" fmla="*/ 25 w 30"/>
                <a:gd name="T1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17">
                  <a:moveTo>
                    <a:pt x="25" y="0"/>
                  </a:moveTo>
                  <a:cubicBezTo>
                    <a:pt x="20" y="0"/>
                    <a:pt x="13" y="2"/>
                    <a:pt x="11" y="4"/>
                  </a:cubicBezTo>
                  <a:cubicBezTo>
                    <a:pt x="11" y="4"/>
                    <a:pt x="11" y="6"/>
                    <a:pt x="10" y="6"/>
                  </a:cubicBezTo>
                  <a:cubicBezTo>
                    <a:pt x="5" y="8"/>
                    <a:pt x="0" y="8"/>
                    <a:pt x="0" y="14"/>
                  </a:cubicBezTo>
                  <a:cubicBezTo>
                    <a:pt x="0" y="16"/>
                    <a:pt x="1" y="17"/>
                    <a:pt x="2" y="17"/>
                  </a:cubicBezTo>
                  <a:cubicBezTo>
                    <a:pt x="5" y="17"/>
                    <a:pt x="10" y="14"/>
                    <a:pt x="12" y="12"/>
                  </a:cubicBezTo>
                  <a:cubicBezTo>
                    <a:pt x="12" y="11"/>
                    <a:pt x="11" y="8"/>
                    <a:pt x="12" y="8"/>
                  </a:cubicBezTo>
                  <a:cubicBezTo>
                    <a:pt x="17" y="8"/>
                    <a:pt x="27" y="6"/>
                    <a:pt x="30" y="1"/>
                  </a:cubicBezTo>
                  <a:cubicBezTo>
                    <a:pt x="29" y="1"/>
                    <a:pt x="27" y="0"/>
                    <a:pt x="25" y="0"/>
                  </a:cubicBezTo>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ko-KR" altLang="en-US" sz="1300" dirty="0">
                <a:solidFill>
                  <a:schemeClr val="lt1"/>
                </a:solidFill>
                <a:latin typeface="Arial" panose="020B0604020202020204" pitchFamily="34" charset="0"/>
                <a:ea typeface="KoPub돋움체 Bold" panose="00000800000000000000" pitchFamily="2" charset="-127"/>
                <a:cs typeface="Arial" panose="020B0604020202020204" pitchFamily="34" charset="0"/>
              </a:endParaRPr>
            </a:p>
          </p:txBody>
        </p:sp>
        <p:sp>
          <p:nvSpPr>
            <p:cNvPr id="134" name="Freeform 20">
              <a:extLst>
                <a:ext uri="{FF2B5EF4-FFF2-40B4-BE49-F238E27FC236}">
                  <a16:creationId xmlns:a16="http://schemas.microsoft.com/office/drawing/2014/main" id="{ED7283B0-A003-44D1-9F39-26EA8EF8F83F}"/>
                </a:ext>
              </a:extLst>
            </p:cNvPr>
            <p:cNvSpPr>
              <a:spLocks/>
            </p:cNvSpPr>
            <p:nvPr/>
          </p:nvSpPr>
          <p:spPr bwMode="auto">
            <a:xfrm>
              <a:off x="7715491" y="4618828"/>
              <a:ext cx="14795" cy="26400"/>
            </a:xfrm>
            <a:custGeom>
              <a:avLst/>
              <a:gdLst>
                <a:gd name="T0" fmla="*/ 5 w 6"/>
                <a:gd name="T1" fmla="*/ 0 h 12"/>
                <a:gd name="T2" fmla="*/ 3 w 6"/>
                <a:gd name="T3" fmla="*/ 5 h 12"/>
                <a:gd name="T4" fmla="*/ 0 w 6"/>
                <a:gd name="T5" fmla="*/ 10 h 12"/>
                <a:gd name="T6" fmla="*/ 2 w 6"/>
                <a:gd name="T7" fmla="*/ 12 h 12"/>
                <a:gd name="T8" fmla="*/ 4 w 6"/>
                <a:gd name="T9" fmla="*/ 6 h 12"/>
                <a:gd name="T10" fmla="*/ 6 w 6"/>
                <a:gd name="T11" fmla="*/ 3 h 12"/>
                <a:gd name="T12" fmla="*/ 5 w 6"/>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6" h="12">
                  <a:moveTo>
                    <a:pt x="5" y="0"/>
                  </a:moveTo>
                  <a:cubicBezTo>
                    <a:pt x="3" y="0"/>
                    <a:pt x="3" y="3"/>
                    <a:pt x="3" y="5"/>
                  </a:cubicBezTo>
                  <a:cubicBezTo>
                    <a:pt x="3" y="7"/>
                    <a:pt x="0" y="7"/>
                    <a:pt x="0" y="10"/>
                  </a:cubicBezTo>
                  <a:cubicBezTo>
                    <a:pt x="0" y="11"/>
                    <a:pt x="1" y="12"/>
                    <a:pt x="2" y="12"/>
                  </a:cubicBezTo>
                  <a:cubicBezTo>
                    <a:pt x="4" y="12"/>
                    <a:pt x="4" y="9"/>
                    <a:pt x="4" y="6"/>
                  </a:cubicBezTo>
                  <a:cubicBezTo>
                    <a:pt x="5" y="6"/>
                    <a:pt x="6" y="5"/>
                    <a:pt x="6" y="3"/>
                  </a:cubicBezTo>
                  <a:cubicBezTo>
                    <a:pt x="6" y="1"/>
                    <a:pt x="6" y="2"/>
                    <a:pt x="5" y="0"/>
                  </a:cubicBezTo>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ko-KR" altLang="en-US" sz="1300" dirty="0">
                <a:solidFill>
                  <a:schemeClr val="lt1"/>
                </a:solidFill>
                <a:latin typeface="Arial" panose="020B0604020202020204" pitchFamily="34" charset="0"/>
                <a:ea typeface="KoPub돋움체 Bold" panose="00000800000000000000" pitchFamily="2" charset="-127"/>
                <a:cs typeface="Arial" panose="020B0604020202020204" pitchFamily="34" charset="0"/>
              </a:endParaRPr>
            </a:p>
          </p:txBody>
        </p:sp>
        <p:sp>
          <p:nvSpPr>
            <p:cNvPr id="135" name="Freeform 21">
              <a:extLst>
                <a:ext uri="{FF2B5EF4-FFF2-40B4-BE49-F238E27FC236}">
                  <a16:creationId xmlns:a16="http://schemas.microsoft.com/office/drawing/2014/main" id="{5147611B-7DA1-47B1-A874-F64D1C01D269}"/>
                </a:ext>
              </a:extLst>
            </p:cNvPr>
            <p:cNvSpPr>
              <a:spLocks/>
            </p:cNvSpPr>
            <p:nvPr/>
          </p:nvSpPr>
          <p:spPr bwMode="auto">
            <a:xfrm>
              <a:off x="7545346" y="4571684"/>
              <a:ext cx="23250" cy="16028"/>
            </a:xfrm>
            <a:custGeom>
              <a:avLst/>
              <a:gdLst>
                <a:gd name="T0" fmla="*/ 3 w 9"/>
                <a:gd name="T1" fmla="*/ 0 h 7"/>
                <a:gd name="T2" fmla="*/ 0 w 9"/>
                <a:gd name="T3" fmla="*/ 1 h 7"/>
                <a:gd name="T4" fmla="*/ 6 w 9"/>
                <a:gd name="T5" fmla="*/ 7 h 7"/>
                <a:gd name="T6" fmla="*/ 9 w 9"/>
                <a:gd name="T7" fmla="*/ 3 h 7"/>
                <a:gd name="T8" fmla="*/ 3 w 9"/>
                <a:gd name="T9" fmla="*/ 0 h 7"/>
              </a:gdLst>
              <a:ahLst/>
              <a:cxnLst>
                <a:cxn ang="0">
                  <a:pos x="T0" y="T1"/>
                </a:cxn>
                <a:cxn ang="0">
                  <a:pos x="T2" y="T3"/>
                </a:cxn>
                <a:cxn ang="0">
                  <a:pos x="T4" y="T5"/>
                </a:cxn>
                <a:cxn ang="0">
                  <a:pos x="T6" y="T7"/>
                </a:cxn>
                <a:cxn ang="0">
                  <a:pos x="T8" y="T9"/>
                </a:cxn>
              </a:cxnLst>
              <a:rect l="0" t="0" r="r" b="b"/>
              <a:pathLst>
                <a:path w="9" h="7">
                  <a:moveTo>
                    <a:pt x="3" y="0"/>
                  </a:moveTo>
                  <a:cubicBezTo>
                    <a:pt x="1" y="0"/>
                    <a:pt x="0" y="0"/>
                    <a:pt x="0" y="1"/>
                  </a:cubicBezTo>
                  <a:cubicBezTo>
                    <a:pt x="0" y="4"/>
                    <a:pt x="4" y="7"/>
                    <a:pt x="6" y="7"/>
                  </a:cubicBezTo>
                  <a:cubicBezTo>
                    <a:pt x="6" y="7"/>
                    <a:pt x="9" y="4"/>
                    <a:pt x="9" y="3"/>
                  </a:cubicBezTo>
                  <a:cubicBezTo>
                    <a:pt x="9" y="1"/>
                    <a:pt x="5" y="0"/>
                    <a:pt x="3" y="0"/>
                  </a:cubicBezTo>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ko-KR" altLang="en-US" sz="1300" dirty="0">
                <a:solidFill>
                  <a:schemeClr val="lt1"/>
                </a:solidFill>
                <a:latin typeface="Arial" panose="020B0604020202020204" pitchFamily="34" charset="0"/>
                <a:ea typeface="KoPub돋움체 Bold" panose="00000800000000000000" pitchFamily="2" charset="-127"/>
                <a:cs typeface="Arial" panose="020B0604020202020204" pitchFamily="34" charset="0"/>
              </a:endParaRPr>
            </a:p>
          </p:txBody>
        </p:sp>
        <p:sp>
          <p:nvSpPr>
            <p:cNvPr id="136" name="Freeform 22">
              <a:extLst>
                <a:ext uri="{FF2B5EF4-FFF2-40B4-BE49-F238E27FC236}">
                  <a16:creationId xmlns:a16="http://schemas.microsoft.com/office/drawing/2014/main" id="{9F48C807-4081-4667-84D3-6364DBA8373D}"/>
                </a:ext>
              </a:extLst>
            </p:cNvPr>
            <p:cNvSpPr>
              <a:spLocks/>
            </p:cNvSpPr>
            <p:nvPr/>
          </p:nvSpPr>
          <p:spPr bwMode="auto">
            <a:xfrm>
              <a:off x="7585507" y="4569799"/>
              <a:ext cx="60238" cy="16028"/>
            </a:xfrm>
            <a:custGeom>
              <a:avLst/>
              <a:gdLst>
                <a:gd name="T0" fmla="*/ 15 w 24"/>
                <a:gd name="T1" fmla="*/ 0 h 7"/>
                <a:gd name="T2" fmla="*/ 2 w 24"/>
                <a:gd name="T3" fmla="*/ 0 h 7"/>
                <a:gd name="T4" fmla="*/ 0 w 24"/>
                <a:gd name="T5" fmla="*/ 2 h 7"/>
                <a:gd name="T6" fmla="*/ 5 w 24"/>
                <a:gd name="T7" fmla="*/ 4 h 7"/>
                <a:gd name="T8" fmla="*/ 12 w 24"/>
                <a:gd name="T9" fmla="*/ 4 h 7"/>
                <a:gd name="T10" fmla="*/ 23 w 24"/>
                <a:gd name="T11" fmla="*/ 7 h 7"/>
                <a:gd name="T12" fmla="*/ 24 w 24"/>
                <a:gd name="T13" fmla="*/ 6 h 7"/>
                <a:gd name="T14" fmla="*/ 21 w 24"/>
                <a:gd name="T15" fmla="*/ 1 h 7"/>
                <a:gd name="T16" fmla="*/ 20 w 24"/>
                <a:gd name="T17" fmla="*/ 1 h 7"/>
                <a:gd name="T18" fmla="*/ 17 w 24"/>
                <a:gd name="T19" fmla="*/ 1 h 7"/>
                <a:gd name="T20" fmla="*/ 15 w 24"/>
                <a:gd name="T21"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 h="7">
                  <a:moveTo>
                    <a:pt x="15" y="0"/>
                  </a:moveTo>
                  <a:cubicBezTo>
                    <a:pt x="2" y="0"/>
                    <a:pt x="2" y="0"/>
                    <a:pt x="2" y="0"/>
                  </a:cubicBezTo>
                  <a:cubicBezTo>
                    <a:pt x="1" y="0"/>
                    <a:pt x="0" y="1"/>
                    <a:pt x="0" y="2"/>
                  </a:cubicBezTo>
                  <a:cubicBezTo>
                    <a:pt x="0" y="2"/>
                    <a:pt x="4" y="4"/>
                    <a:pt x="5" y="4"/>
                  </a:cubicBezTo>
                  <a:cubicBezTo>
                    <a:pt x="8" y="4"/>
                    <a:pt x="9" y="4"/>
                    <a:pt x="12" y="4"/>
                  </a:cubicBezTo>
                  <a:cubicBezTo>
                    <a:pt x="16" y="4"/>
                    <a:pt x="18" y="7"/>
                    <a:pt x="23" y="7"/>
                  </a:cubicBezTo>
                  <a:cubicBezTo>
                    <a:pt x="23" y="7"/>
                    <a:pt x="24" y="7"/>
                    <a:pt x="24" y="6"/>
                  </a:cubicBezTo>
                  <a:cubicBezTo>
                    <a:pt x="24" y="4"/>
                    <a:pt x="21" y="3"/>
                    <a:pt x="21" y="1"/>
                  </a:cubicBezTo>
                  <a:cubicBezTo>
                    <a:pt x="20" y="1"/>
                    <a:pt x="20" y="1"/>
                    <a:pt x="20" y="1"/>
                  </a:cubicBezTo>
                  <a:cubicBezTo>
                    <a:pt x="19" y="1"/>
                    <a:pt x="18" y="1"/>
                    <a:pt x="17" y="1"/>
                  </a:cubicBezTo>
                  <a:cubicBezTo>
                    <a:pt x="16" y="1"/>
                    <a:pt x="16" y="1"/>
                    <a:pt x="15" y="0"/>
                  </a:cubicBezTo>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ko-KR" altLang="en-US" sz="1300" dirty="0">
                <a:solidFill>
                  <a:schemeClr val="lt1"/>
                </a:solidFill>
                <a:latin typeface="Arial" panose="020B0604020202020204" pitchFamily="34" charset="0"/>
                <a:ea typeface="KoPub돋움체 Bold" panose="00000800000000000000" pitchFamily="2" charset="-127"/>
                <a:cs typeface="Arial" panose="020B0604020202020204" pitchFamily="34" charset="0"/>
              </a:endParaRPr>
            </a:p>
          </p:txBody>
        </p:sp>
        <p:sp>
          <p:nvSpPr>
            <p:cNvPr id="137" name="Freeform 23">
              <a:extLst>
                <a:ext uri="{FF2B5EF4-FFF2-40B4-BE49-F238E27FC236}">
                  <a16:creationId xmlns:a16="http://schemas.microsoft.com/office/drawing/2014/main" id="{8ACCE835-D66A-4614-B903-E5AFE0FC3BAE}"/>
                </a:ext>
              </a:extLst>
            </p:cNvPr>
            <p:cNvSpPr>
              <a:spLocks/>
            </p:cNvSpPr>
            <p:nvPr/>
          </p:nvSpPr>
          <p:spPr bwMode="auto">
            <a:xfrm>
              <a:off x="7575992" y="4469855"/>
              <a:ext cx="24306" cy="52800"/>
            </a:xfrm>
            <a:custGeom>
              <a:avLst/>
              <a:gdLst>
                <a:gd name="T0" fmla="*/ 3 w 10"/>
                <a:gd name="T1" fmla="*/ 0 h 24"/>
                <a:gd name="T2" fmla="*/ 0 w 10"/>
                <a:gd name="T3" fmla="*/ 6 h 24"/>
                <a:gd name="T4" fmla="*/ 2 w 10"/>
                <a:gd name="T5" fmla="*/ 14 h 24"/>
                <a:gd name="T6" fmla="*/ 2 w 10"/>
                <a:gd name="T7" fmla="*/ 18 h 24"/>
                <a:gd name="T8" fmla="*/ 6 w 10"/>
                <a:gd name="T9" fmla="*/ 24 h 24"/>
                <a:gd name="T10" fmla="*/ 3 w 10"/>
                <a:gd name="T11" fmla="*/ 19 h 24"/>
                <a:gd name="T12" fmla="*/ 3 w 10"/>
                <a:gd name="T13" fmla="*/ 17 h 24"/>
                <a:gd name="T14" fmla="*/ 10 w 10"/>
                <a:gd name="T15" fmla="*/ 16 h 24"/>
                <a:gd name="T16" fmla="*/ 7 w 10"/>
                <a:gd name="T17" fmla="*/ 11 h 24"/>
                <a:gd name="T18" fmla="*/ 10 w 10"/>
                <a:gd name="T19" fmla="*/ 8 h 24"/>
                <a:gd name="T20" fmla="*/ 3 w 10"/>
                <a:gd name="T21"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 h="24">
                  <a:moveTo>
                    <a:pt x="3" y="0"/>
                  </a:moveTo>
                  <a:cubicBezTo>
                    <a:pt x="0" y="1"/>
                    <a:pt x="0" y="3"/>
                    <a:pt x="0" y="6"/>
                  </a:cubicBezTo>
                  <a:cubicBezTo>
                    <a:pt x="0" y="10"/>
                    <a:pt x="2" y="11"/>
                    <a:pt x="2" y="14"/>
                  </a:cubicBezTo>
                  <a:cubicBezTo>
                    <a:pt x="2" y="17"/>
                    <a:pt x="2" y="16"/>
                    <a:pt x="2" y="18"/>
                  </a:cubicBezTo>
                  <a:cubicBezTo>
                    <a:pt x="2" y="20"/>
                    <a:pt x="3" y="24"/>
                    <a:pt x="6" y="24"/>
                  </a:cubicBezTo>
                  <a:cubicBezTo>
                    <a:pt x="5" y="22"/>
                    <a:pt x="4" y="20"/>
                    <a:pt x="3" y="19"/>
                  </a:cubicBezTo>
                  <a:cubicBezTo>
                    <a:pt x="3" y="17"/>
                    <a:pt x="3" y="17"/>
                    <a:pt x="3" y="17"/>
                  </a:cubicBezTo>
                  <a:cubicBezTo>
                    <a:pt x="5" y="17"/>
                    <a:pt x="9" y="16"/>
                    <a:pt x="10" y="16"/>
                  </a:cubicBezTo>
                  <a:cubicBezTo>
                    <a:pt x="9" y="14"/>
                    <a:pt x="7" y="13"/>
                    <a:pt x="7" y="11"/>
                  </a:cubicBezTo>
                  <a:cubicBezTo>
                    <a:pt x="7" y="10"/>
                    <a:pt x="10" y="9"/>
                    <a:pt x="10" y="8"/>
                  </a:cubicBezTo>
                  <a:cubicBezTo>
                    <a:pt x="5" y="6"/>
                    <a:pt x="3" y="4"/>
                    <a:pt x="3" y="0"/>
                  </a:cubicBezTo>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ko-KR" altLang="en-US" sz="1300" dirty="0">
                <a:solidFill>
                  <a:schemeClr val="lt1"/>
                </a:solidFill>
                <a:latin typeface="Arial" panose="020B0604020202020204" pitchFamily="34" charset="0"/>
                <a:ea typeface="KoPub돋움체 Bold" panose="00000800000000000000" pitchFamily="2" charset="-127"/>
                <a:cs typeface="Arial" panose="020B0604020202020204" pitchFamily="34" charset="0"/>
              </a:endParaRPr>
            </a:p>
          </p:txBody>
        </p:sp>
        <p:sp>
          <p:nvSpPr>
            <p:cNvPr id="138" name="Freeform 24">
              <a:extLst>
                <a:ext uri="{FF2B5EF4-FFF2-40B4-BE49-F238E27FC236}">
                  <a16:creationId xmlns:a16="http://schemas.microsoft.com/office/drawing/2014/main" id="{8DE6124B-3C4B-4D20-BB16-FCDCB457AB06}"/>
                </a:ext>
              </a:extLst>
            </p:cNvPr>
            <p:cNvSpPr>
              <a:spLocks noEditPoints="1"/>
            </p:cNvSpPr>
            <p:nvPr/>
          </p:nvSpPr>
          <p:spPr bwMode="auto">
            <a:xfrm>
              <a:off x="8027247" y="4592427"/>
              <a:ext cx="82430" cy="42428"/>
            </a:xfrm>
            <a:custGeom>
              <a:avLst/>
              <a:gdLst>
                <a:gd name="T0" fmla="*/ 8 w 33"/>
                <a:gd name="T1" fmla="*/ 17 h 19"/>
                <a:gd name="T2" fmla="*/ 8 w 33"/>
                <a:gd name="T3" fmla="*/ 18 h 19"/>
                <a:gd name="T4" fmla="*/ 8 w 33"/>
                <a:gd name="T5" fmla="*/ 17 h 19"/>
                <a:gd name="T6" fmla="*/ 8 w 33"/>
                <a:gd name="T7" fmla="*/ 17 h 19"/>
                <a:gd name="T8" fmla="*/ 30 w 33"/>
                <a:gd name="T9" fmla="*/ 0 h 19"/>
                <a:gd name="T10" fmla="*/ 24 w 33"/>
                <a:gd name="T11" fmla="*/ 9 h 19"/>
                <a:gd name="T12" fmla="*/ 12 w 33"/>
                <a:gd name="T13" fmla="*/ 11 h 19"/>
                <a:gd name="T14" fmla="*/ 9 w 33"/>
                <a:gd name="T15" fmla="*/ 12 h 19"/>
                <a:gd name="T16" fmla="*/ 9 w 33"/>
                <a:gd name="T17" fmla="*/ 12 h 19"/>
                <a:gd name="T18" fmla="*/ 0 w 33"/>
                <a:gd name="T19" fmla="*/ 12 h 19"/>
                <a:gd name="T20" fmla="*/ 7 w 33"/>
                <a:gd name="T21" fmla="*/ 17 h 19"/>
                <a:gd name="T22" fmla="*/ 8 w 33"/>
                <a:gd name="T23" fmla="*/ 17 h 19"/>
                <a:gd name="T24" fmla="*/ 8 w 33"/>
                <a:gd name="T25" fmla="*/ 17 h 19"/>
                <a:gd name="T26" fmla="*/ 8 w 33"/>
                <a:gd name="T27" fmla="*/ 17 h 19"/>
                <a:gd name="T28" fmla="*/ 12 w 33"/>
                <a:gd name="T29" fmla="*/ 19 h 19"/>
                <a:gd name="T30" fmla="*/ 27 w 33"/>
                <a:gd name="T31" fmla="*/ 15 h 19"/>
                <a:gd name="T32" fmla="*/ 33 w 33"/>
                <a:gd name="T33" fmla="*/ 4 h 19"/>
                <a:gd name="T34" fmla="*/ 30 w 33"/>
                <a:gd name="T3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 h="19">
                  <a:moveTo>
                    <a:pt x="8" y="17"/>
                  </a:moveTo>
                  <a:cubicBezTo>
                    <a:pt x="8" y="18"/>
                    <a:pt x="8" y="18"/>
                    <a:pt x="8" y="18"/>
                  </a:cubicBezTo>
                  <a:cubicBezTo>
                    <a:pt x="8" y="18"/>
                    <a:pt x="8" y="18"/>
                    <a:pt x="8" y="17"/>
                  </a:cubicBezTo>
                  <a:cubicBezTo>
                    <a:pt x="8" y="17"/>
                    <a:pt x="8" y="17"/>
                    <a:pt x="8" y="17"/>
                  </a:cubicBezTo>
                  <a:moveTo>
                    <a:pt x="30" y="0"/>
                  </a:moveTo>
                  <a:cubicBezTo>
                    <a:pt x="26" y="0"/>
                    <a:pt x="28" y="6"/>
                    <a:pt x="24" y="9"/>
                  </a:cubicBezTo>
                  <a:cubicBezTo>
                    <a:pt x="21" y="10"/>
                    <a:pt x="17" y="9"/>
                    <a:pt x="12" y="11"/>
                  </a:cubicBezTo>
                  <a:cubicBezTo>
                    <a:pt x="12" y="11"/>
                    <a:pt x="10" y="12"/>
                    <a:pt x="9" y="12"/>
                  </a:cubicBezTo>
                  <a:cubicBezTo>
                    <a:pt x="9" y="12"/>
                    <a:pt x="9" y="12"/>
                    <a:pt x="9" y="12"/>
                  </a:cubicBezTo>
                  <a:cubicBezTo>
                    <a:pt x="0" y="12"/>
                    <a:pt x="0" y="12"/>
                    <a:pt x="0" y="12"/>
                  </a:cubicBezTo>
                  <a:cubicBezTo>
                    <a:pt x="1" y="15"/>
                    <a:pt x="5" y="15"/>
                    <a:pt x="7" y="17"/>
                  </a:cubicBezTo>
                  <a:cubicBezTo>
                    <a:pt x="7" y="17"/>
                    <a:pt x="8" y="17"/>
                    <a:pt x="8" y="17"/>
                  </a:cubicBezTo>
                  <a:cubicBezTo>
                    <a:pt x="8" y="17"/>
                    <a:pt x="8" y="17"/>
                    <a:pt x="8" y="17"/>
                  </a:cubicBezTo>
                  <a:cubicBezTo>
                    <a:pt x="8" y="17"/>
                    <a:pt x="8" y="17"/>
                    <a:pt x="8" y="17"/>
                  </a:cubicBezTo>
                  <a:cubicBezTo>
                    <a:pt x="9" y="18"/>
                    <a:pt x="12" y="19"/>
                    <a:pt x="12" y="19"/>
                  </a:cubicBezTo>
                  <a:cubicBezTo>
                    <a:pt x="19" y="19"/>
                    <a:pt x="21" y="16"/>
                    <a:pt x="27" y="15"/>
                  </a:cubicBezTo>
                  <a:cubicBezTo>
                    <a:pt x="27" y="9"/>
                    <a:pt x="33" y="11"/>
                    <a:pt x="33" y="4"/>
                  </a:cubicBezTo>
                  <a:cubicBezTo>
                    <a:pt x="33" y="3"/>
                    <a:pt x="32" y="0"/>
                    <a:pt x="30" y="0"/>
                  </a:cubicBezTo>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ko-KR" altLang="en-US" sz="1300" dirty="0">
                <a:solidFill>
                  <a:schemeClr val="lt1"/>
                </a:solidFill>
                <a:latin typeface="Arial" panose="020B0604020202020204" pitchFamily="34" charset="0"/>
                <a:ea typeface="KoPub돋움체 Bold" panose="00000800000000000000" pitchFamily="2" charset="-127"/>
                <a:cs typeface="Arial" panose="020B0604020202020204" pitchFamily="34" charset="0"/>
              </a:endParaRPr>
            </a:p>
          </p:txBody>
        </p:sp>
        <p:sp>
          <p:nvSpPr>
            <p:cNvPr id="139" name="Freeform 25">
              <a:extLst>
                <a:ext uri="{FF2B5EF4-FFF2-40B4-BE49-F238E27FC236}">
                  <a16:creationId xmlns:a16="http://schemas.microsoft.com/office/drawing/2014/main" id="{C6FB56E1-1581-413F-8460-FD3DD0969479}"/>
                </a:ext>
              </a:extLst>
            </p:cNvPr>
            <p:cNvSpPr>
              <a:spLocks/>
            </p:cNvSpPr>
            <p:nvPr/>
          </p:nvSpPr>
          <p:spPr bwMode="auto">
            <a:xfrm>
              <a:off x="7645742" y="4518885"/>
              <a:ext cx="432232" cy="199887"/>
            </a:xfrm>
            <a:custGeom>
              <a:avLst/>
              <a:gdLst>
                <a:gd name="T0" fmla="*/ 4 w 173"/>
                <a:gd name="T1" fmla="*/ 5 h 90"/>
                <a:gd name="T2" fmla="*/ 9 w 173"/>
                <a:gd name="T3" fmla="*/ 14 h 90"/>
                <a:gd name="T4" fmla="*/ 15 w 173"/>
                <a:gd name="T5" fmla="*/ 18 h 90"/>
                <a:gd name="T6" fmla="*/ 26 w 173"/>
                <a:gd name="T7" fmla="*/ 16 h 90"/>
                <a:gd name="T8" fmla="*/ 16 w 173"/>
                <a:gd name="T9" fmla="*/ 25 h 90"/>
                <a:gd name="T10" fmla="*/ 21 w 173"/>
                <a:gd name="T11" fmla="*/ 33 h 90"/>
                <a:gd name="T12" fmla="*/ 25 w 173"/>
                <a:gd name="T13" fmla="*/ 30 h 90"/>
                <a:gd name="T14" fmla="*/ 36 w 173"/>
                <a:gd name="T15" fmla="*/ 36 h 90"/>
                <a:gd name="T16" fmla="*/ 65 w 173"/>
                <a:gd name="T17" fmla="*/ 48 h 90"/>
                <a:gd name="T18" fmla="*/ 61 w 173"/>
                <a:gd name="T19" fmla="*/ 66 h 90"/>
                <a:gd name="T20" fmla="*/ 72 w 173"/>
                <a:gd name="T21" fmla="*/ 69 h 90"/>
                <a:gd name="T22" fmla="*/ 95 w 173"/>
                <a:gd name="T23" fmla="*/ 76 h 90"/>
                <a:gd name="T24" fmla="*/ 108 w 173"/>
                <a:gd name="T25" fmla="*/ 69 h 90"/>
                <a:gd name="T26" fmla="*/ 140 w 173"/>
                <a:gd name="T27" fmla="*/ 76 h 90"/>
                <a:gd name="T28" fmla="*/ 154 w 173"/>
                <a:gd name="T29" fmla="*/ 86 h 90"/>
                <a:gd name="T30" fmla="*/ 168 w 173"/>
                <a:gd name="T31" fmla="*/ 90 h 90"/>
                <a:gd name="T32" fmla="*/ 173 w 173"/>
                <a:gd name="T33" fmla="*/ 85 h 90"/>
                <a:gd name="T34" fmla="*/ 164 w 173"/>
                <a:gd name="T35" fmla="*/ 80 h 90"/>
                <a:gd name="T36" fmla="*/ 163 w 173"/>
                <a:gd name="T37" fmla="*/ 80 h 90"/>
                <a:gd name="T38" fmla="*/ 161 w 173"/>
                <a:gd name="T39" fmla="*/ 79 h 90"/>
                <a:gd name="T40" fmla="*/ 152 w 173"/>
                <a:gd name="T41" fmla="*/ 73 h 90"/>
                <a:gd name="T42" fmla="*/ 141 w 173"/>
                <a:gd name="T43" fmla="*/ 57 h 90"/>
                <a:gd name="T44" fmla="*/ 142 w 173"/>
                <a:gd name="T45" fmla="*/ 48 h 90"/>
                <a:gd name="T46" fmla="*/ 141 w 173"/>
                <a:gd name="T47" fmla="*/ 48 h 90"/>
                <a:gd name="T48" fmla="*/ 121 w 173"/>
                <a:gd name="T49" fmla="*/ 33 h 90"/>
                <a:gd name="T50" fmla="*/ 108 w 173"/>
                <a:gd name="T51" fmla="*/ 26 h 90"/>
                <a:gd name="T52" fmla="*/ 88 w 173"/>
                <a:gd name="T53" fmla="*/ 19 h 90"/>
                <a:gd name="T54" fmla="*/ 87 w 173"/>
                <a:gd name="T55" fmla="*/ 18 h 90"/>
                <a:gd name="T56" fmla="*/ 82 w 173"/>
                <a:gd name="T57" fmla="*/ 16 h 90"/>
                <a:gd name="T58" fmla="*/ 66 w 173"/>
                <a:gd name="T59" fmla="*/ 11 h 90"/>
                <a:gd name="T60" fmla="*/ 53 w 173"/>
                <a:gd name="T61" fmla="*/ 16 h 90"/>
                <a:gd name="T62" fmla="*/ 40 w 173"/>
                <a:gd name="T63" fmla="*/ 25 h 90"/>
                <a:gd name="T64" fmla="*/ 30 w 173"/>
                <a:gd name="T65" fmla="*/ 16 h 90"/>
                <a:gd name="T66" fmla="*/ 15 w 173"/>
                <a:gd name="T67"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73" h="90">
                  <a:moveTo>
                    <a:pt x="15" y="0"/>
                  </a:moveTo>
                  <a:cubicBezTo>
                    <a:pt x="10" y="0"/>
                    <a:pt x="8" y="5"/>
                    <a:pt x="4" y="5"/>
                  </a:cubicBezTo>
                  <a:cubicBezTo>
                    <a:pt x="2" y="5"/>
                    <a:pt x="0" y="6"/>
                    <a:pt x="0" y="7"/>
                  </a:cubicBezTo>
                  <a:cubicBezTo>
                    <a:pt x="0" y="12"/>
                    <a:pt x="7" y="10"/>
                    <a:pt x="9" y="14"/>
                  </a:cubicBezTo>
                  <a:cubicBezTo>
                    <a:pt x="10" y="15"/>
                    <a:pt x="10" y="16"/>
                    <a:pt x="11" y="17"/>
                  </a:cubicBezTo>
                  <a:cubicBezTo>
                    <a:pt x="13" y="17"/>
                    <a:pt x="14" y="18"/>
                    <a:pt x="15" y="18"/>
                  </a:cubicBezTo>
                  <a:cubicBezTo>
                    <a:pt x="19" y="18"/>
                    <a:pt x="21" y="17"/>
                    <a:pt x="24" y="16"/>
                  </a:cubicBezTo>
                  <a:cubicBezTo>
                    <a:pt x="26" y="16"/>
                    <a:pt x="26" y="16"/>
                    <a:pt x="26" y="16"/>
                  </a:cubicBezTo>
                  <a:cubicBezTo>
                    <a:pt x="24" y="20"/>
                    <a:pt x="15" y="19"/>
                    <a:pt x="11" y="22"/>
                  </a:cubicBezTo>
                  <a:cubicBezTo>
                    <a:pt x="11" y="24"/>
                    <a:pt x="15" y="23"/>
                    <a:pt x="16" y="25"/>
                  </a:cubicBezTo>
                  <a:cubicBezTo>
                    <a:pt x="18" y="27"/>
                    <a:pt x="16" y="29"/>
                    <a:pt x="18" y="32"/>
                  </a:cubicBezTo>
                  <a:cubicBezTo>
                    <a:pt x="18" y="33"/>
                    <a:pt x="20" y="33"/>
                    <a:pt x="21" y="33"/>
                  </a:cubicBezTo>
                  <a:cubicBezTo>
                    <a:pt x="23" y="33"/>
                    <a:pt x="24" y="30"/>
                    <a:pt x="25" y="27"/>
                  </a:cubicBezTo>
                  <a:cubicBezTo>
                    <a:pt x="25" y="30"/>
                    <a:pt x="25" y="30"/>
                    <a:pt x="25" y="30"/>
                  </a:cubicBezTo>
                  <a:cubicBezTo>
                    <a:pt x="26" y="30"/>
                    <a:pt x="26" y="30"/>
                    <a:pt x="26" y="30"/>
                  </a:cubicBezTo>
                  <a:cubicBezTo>
                    <a:pt x="30" y="30"/>
                    <a:pt x="32" y="36"/>
                    <a:pt x="36" y="36"/>
                  </a:cubicBezTo>
                  <a:cubicBezTo>
                    <a:pt x="41" y="36"/>
                    <a:pt x="49" y="38"/>
                    <a:pt x="52" y="39"/>
                  </a:cubicBezTo>
                  <a:cubicBezTo>
                    <a:pt x="55" y="41"/>
                    <a:pt x="64" y="44"/>
                    <a:pt x="65" y="48"/>
                  </a:cubicBezTo>
                  <a:cubicBezTo>
                    <a:pt x="67" y="52"/>
                    <a:pt x="65" y="56"/>
                    <a:pt x="69" y="60"/>
                  </a:cubicBezTo>
                  <a:cubicBezTo>
                    <a:pt x="67" y="61"/>
                    <a:pt x="61" y="63"/>
                    <a:pt x="61" y="66"/>
                  </a:cubicBezTo>
                  <a:cubicBezTo>
                    <a:pt x="61" y="69"/>
                    <a:pt x="64" y="69"/>
                    <a:pt x="66" y="69"/>
                  </a:cubicBezTo>
                  <a:cubicBezTo>
                    <a:pt x="72" y="69"/>
                    <a:pt x="72" y="69"/>
                    <a:pt x="72" y="69"/>
                  </a:cubicBezTo>
                  <a:cubicBezTo>
                    <a:pt x="72" y="67"/>
                    <a:pt x="76" y="67"/>
                    <a:pt x="77" y="67"/>
                  </a:cubicBezTo>
                  <a:cubicBezTo>
                    <a:pt x="85" y="67"/>
                    <a:pt x="87" y="76"/>
                    <a:pt x="95" y="76"/>
                  </a:cubicBezTo>
                  <a:cubicBezTo>
                    <a:pt x="98" y="76"/>
                    <a:pt x="99" y="76"/>
                    <a:pt x="106" y="76"/>
                  </a:cubicBezTo>
                  <a:cubicBezTo>
                    <a:pt x="106" y="74"/>
                    <a:pt x="109" y="73"/>
                    <a:pt x="108" y="69"/>
                  </a:cubicBezTo>
                  <a:cubicBezTo>
                    <a:pt x="112" y="67"/>
                    <a:pt x="111" y="62"/>
                    <a:pt x="119" y="62"/>
                  </a:cubicBezTo>
                  <a:cubicBezTo>
                    <a:pt x="129" y="62"/>
                    <a:pt x="134" y="70"/>
                    <a:pt x="140" y="76"/>
                  </a:cubicBezTo>
                  <a:cubicBezTo>
                    <a:pt x="140" y="77"/>
                    <a:pt x="143" y="77"/>
                    <a:pt x="143" y="78"/>
                  </a:cubicBezTo>
                  <a:cubicBezTo>
                    <a:pt x="143" y="82"/>
                    <a:pt x="150" y="85"/>
                    <a:pt x="154" y="86"/>
                  </a:cubicBezTo>
                  <a:cubicBezTo>
                    <a:pt x="162" y="86"/>
                    <a:pt x="162" y="86"/>
                    <a:pt x="162" y="86"/>
                  </a:cubicBezTo>
                  <a:cubicBezTo>
                    <a:pt x="163" y="87"/>
                    <a:pt x="167" y="90"/>
                    <a:pt x="168" y="90"/>
                  </a:cubicBezTo>
                  <a:cubicBezTo>
                    <a:pt x="168" y="90"/>
                    <a:pt x="169" y="90"/>
                    <a:pt x="170" y="90"/>
                  </a:cubicBezTo>
                  <a:cubicBezTo>
                    <a:pt x="170" y="87"/>
                    <a:pt x="172" y="86"/>
                    <a:pt x="173" y="85"/>
                  </a:cubicBezTo>
                  <a:cubicBezTo>
                    <a:pt x="173" y="84"/>
                    <a:pt x="168" y="85"/>
                    <a:pt x="167" y="84"/>
                  </a:cubicBezTo>
                  <a:cubicBezTo>
                    <a:pt x="167" y="82"/>
                    <a:pt x="166" y="81"/>
                    <a:pt x="164" y="80"/>
                  </a:cubicBezTo>
                  <a:cubicBezTo>
                    <a:pt x="164" y="80"/>
                    <a:pt x="164" y="80"/>
                    <a:pt x="164" y="80"/>
                  </a:cubicBezTo>
                  <a:cubicBezTo>
                    <a:pt x="164" y="80"/>
                    <a:pt x="163" y="80"/>
                    <a:pt x="163" y="80"/>
                  </a:cubicBezTo>
                  <a:cubicBezTo>
                    <a:pt x="163" y="80"/>
                    <a:pt x="162" y="80"/>
                    <a:pt x="162" y="80"/>
                  </a:cubicBezTo>
                  <a:cubicBezTo>
                    <a:pt x="162" y="80"/>
                    <a:pt x="161" y="80"/>
                    <a:pt x="161" y="79"/>
                  </a:cubicBezTo>
                  <a:cubicBezTo>
                    <a:pt x="160" y="78"/>
                    <a:pt x="159" y="76"/>
                    <a:pt x="158" y="76"/>
                  </a:cubicBezTo>
                  <a:cubicBezTo>
                    <a:pt x="156" y="76"/>
                    <a:pt x="153" y="75"/>
                    <a:pt x="152" y="73"/>
                  </a:cubicBezTo>
                  <a:cubicBezTo>
                    <a:pt x="149" y="69"/>
                    <a:pt x="150" y="67"/>
                    <a:pt x="147" y="64"/>
                  </a:cubicBezTo>
                  <a:cubicBezTo>
                    <a:pt x="146" y="64"/>
                    <a:pt x="141" y="59"/>
                    <a:pt x="141" y="57"/>
                  </a:cubicBezTo>
                  <a:cubicBezTo>
                    <a:pt x="141" y="54"/>
                    <a:pt x="147" y="56"/>
                    <a:pt x="147" y="52"/>
                  </a:cubicBezTo>
                  <a:cubicBezTo>
                    <a:pt x="147" y="48"/>
                    <a:pt x="145" y="48"/>
                    <a:pt x="142" y="48"/>
                  </a:cubicBezTo>
                  <a:cubicBezTo>
                    <a:pt x="142" y="48"/>
                    <a:pt x="142" y="48"/>
                    <a:pt x="141" y="48"/>
                  </a:cubicBezTo>
                  <a:cubicBezTo>
                    <a:pt x="141" y="48"/>
                    <a:pt x="141" y="48"/>
                    <a:pt x="141" y="48"/>
                  </a:cubicBezTo>
                  <a:cubicBezTo>
                    <a:pt x="140" y="48"/>
                    <a:pt x="139" y="48"/>
                    <a:pt x="138" y="48"/>
                  </a:cubicBezTo>
                  <a:cubicBezTo>
                    <a:pt x="131" y="44"/>
                    <a:pt x="131" y="36"/>
                    <a:pt x="121" y="33"/>
                  </a:cubicBezTo>
                  <a:cubicBezTo>
                    <a:pt x="120" y="33"/>
                    <a:pt x="117" y="32"/>
                    <a:pt x="117" y="30"/>
                  </a:cubicBezTo>
                  <a:cubicBezTo>
                    <a:pt x="114" y="30"/>
                    <a:pt x="112" y="26"/>
                    <a:pt x="108" y="26"/>
                  </a:cubicBezTo>
                  <a:cubicBezTo>
                    <a:pt x="102" y="26"/>
                    <a:pt x="93" y="23"/>
                    <a:pt x="88" y="19"/>
                  </a:cubicBezTo>
                  <a:cubicBezTo>
                    <a:pt x="88" y="19"/>
                    <a:pt x="88" y="19"/>
                    <a:pt x="88" y="19"/>
                  </a:cubicBezTo>
                  <a:cubicBezTo>
                    <a:pt x="88" y="19"/>
                    <a:pt x="88" y="19"/>
                    <a:pt x="87" y="19"/>
                  </a:cubicBezTo>
                  <a:cubicBezTo>
                    <a:pt x="87" y="19"/>
                    <a:pt x="87" y="18"/>
                    <a:pt x="87" y="18"/>
                  </a:cubicBezTo>
                  <a:cubicBezTo>
                    <a:pt x="87" y="19"/>
                    <a:pt x="87" y="19"/>
                    <a:pt x="87" y="19"/>
                  </a:cubicBezTo>
                  <a:cubicBezTo>
                    <a:pt x="86" y="18"/>
                    <a:pt x="83" y="18"/>
                    <a:pt x="82" y="16"/>
                  </a:cubicBezTo>
                  <a:cubicBezTo>
                    <a:pt x="74" y="16"/>
                    <a:pt x="74" y="16"/>
                    <a:pt x="74" y="16"/>
                  </a:cubicBezTo>
                  <a:cubicBezTo>
                    <a:pt x="72" y="16"/>
                    <a:pt x="70" y="12"/>
                    <a:pt x="66" y="11"/>
                  </a:cubicBezTo>
                  <a:cubicBezTo>
                    <a:pt x="65" y="10"/>
                    <a:pt x="63" y="11"/>
                    <a:pt x="63" y="9"/>
                  </a:cubicBezTo>
                  <a:cubicBezTo>
                    <a:pt x="59" y="10"/>
                    <a:pt x="55" y="15"/>
                    <a:pt x="53" y="16"/>
                  </a:cubicBezTo>
                  <a:cubicBezTo>
                    <a:pt x="49" y="17"/>
                    <a:pt x="48" y="18"/>
                    <a:pt x="46" y="20"/>
                  </a:cubicBezTo>
                  <a:cubicBezTo>
                    <a:pt x="45" y="21"/>
                    <a:pt x="42" y="25"/>
                    <a:pt x="40" y="25"/>
                  </a:cubicBezTo>
                  <a:cubicBezTo>
                    <a:pt x="38" y="25"/>
                    <a:pt x="34" y="20"/>
                    <a:pt x="34" y="19"/>
                  </a:cubicBezTo>
                  <a:cubicBezTo>
                    <a:pt x="31" y="19"/>
                    <a:pt x="30" y="18"/>
                    <a:pt x="30" y="16"/>
                  </a:cubicBezTo>
                  <a:cubicBezTo>
                    <a:pt x="30" y="14"/>
                    <a:pt x="30" y="10"/>
                    <a:pt x="30" y="6"/>
                  </a:cubicBezTo>
                  <a:cubicBezTo>
                    <a:pt x="24" y="4"/>
                    <a:pt x="20" y="0"/>
                    <a:pt x="15" y="0"/>
                  </a:cubicBezTo>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ko-KR" altLang="en-US" sz="1300" dirty="0">
                <a:solidFill>
                  <a:schemeClr val="lt1"/>
                </a:solidFill>
                <a:latin typeface="Arial" panose="020B0604020202020204" pitchFamily="34" charset="0"/>
                <a:ea typeface="KoPub돋움체 Bold" panose="00000800000000000000" pitchFamily="2" charset="-127"/>
                <a:cs typeface="Arial" panose="020B0604020202020204" pitchFamily="34" charset="0"/>
              </a:endParaRPr>
            </a:p>
          </p:txBody>
        </p:sp>
        <p:sp>
          <p:nvSpPr>
            <p:cNvPr id="140" name="Freeform 26">
              <a:extLst>
                <a:ext uri="{FF2B5EF4-FFF2-40B4-BE49-F238E27FC236}">
                  <a16:creationId xmlns:a16="http://schemas.microsoft.com/office/drawing/2014/main" id="{DFA4617E-C4F0-4501-9BE5-D3AB3BDFFBD9}"/>
                </a:ext>
              </a:extLst>
            </p:cNvPr>
            <p:cNvSpPr>
              <a:spLocks/>
            </p:cNvSpPr>
            <p:nvPr/>
          </p:nvSpPr>
          <p:spPr bwMode="auto">
            <a:xfrm>
              <a:off x="8085372" y="4561313"/>
              <a:ext cx="42272" cy="37714"/>
            </a:xfrm>
            <a:custGeom>
              <a:avLst/>
              <a:gdLst>
                <a:gd name="T0" fmla="*/ 0 w 17"/>
                <a:gd name="T1" fmla="*/ 0 h 17"/>
                <a:gd name="T2" fmla="*/ 6 w 17"/>
                <a:gd name="T3" fmla="*/ 4 h 17"/>
                <a:gd name="T4" fmla="*/ 13 w 17"/>
                <a:gd name="T5" fmla="*/ 12 h 17"/>
                <a:gd name="T6" fmla="*/ 16 w 17"/>
                <a:gd name="T7" fmla="*/ 17 h 17"/>
                <a:gd name="T8" fmla="*/ 16 w 17"/>
                <a:gd name="T9" fmla="*/ 17 h 17"/>
                <a:gd name="T10" fmla="*/ 17 w 17"/>
                <a:gd name="T11" fmla="*/ 17 h 17"/>
                <a:gd name="T12" fmla="*/ 17 w 17"/>
                <a:gd name="T13" fmla="*/ 15 h 17"/>
                <a:gd name="T14" fmla="*/ 12 w 17"/>
                <a:gd name="T15" fmla="*/ 9 h 17"/>
                <a:gd name="T16" fmla="*/ 0 w 17"/>
                <a:gd name="T1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17">
                  <a:moveTo>
                    <a:pt x="0" y="0"/>
                  </a:moveTo>
                  <a:cubicBezTo>
                    <a:pt x="1" y="3"/>
                    <a:pt x="3" y="3"/>
                    <a:pt x="6" y="4"/>
                  </a:cubicBezTo>
                  <a:cubicBezTo>
                    <a:pt x="9" y="6"/>
                    <a:pt x="9" y="10"/>
                    <a:pt x="13" y="12"/>
                  </a:cubicBezTo>
                  <a:cubicBezTo>
                    <a:pt x="12" y="14"/>
                    <a:pt x="12" y="17"/>
                    <a:pt x="16" y="17"/>
                  </a:cubicBezTo>
                  <a:cubicBezTo>
                    <a:pt x="16" y="17"/>
                    <a:pt x="16" y="17"/>
                    <a:pt x="16" y="17"/>
                  </a:cubicBezTo>
                  <a:cubicBezTo>
                    <a:pt x="17" y="17"/>
                    <a:pt x="17" y="17"/>
                    <a:pt x="17" y="17"/>
                  </a:cubicBezTo>
                  <a:cubicBezTo>
                    <a:pt x="17" y="17"/>
                    <a:pt x="17" y="16"/>
                    <a:pt x="17" y="15"/>
                  </a:cubicBezTo>
                  <a:cubicBezTo>
                    <a:pt x="17" y="11"/>
                    <a:pt x="14" y="12"/>
                    <a:pt x="12" y="9"/>
                  </a:cubicBezTo>
                  <a:cubicBezTo>
                    <a:pt x="8" y="6"/>
                    <a:pt x="6" y="2"/>
                    <a:pt x="0" y="0"/>
                  </a:cubicBezTo>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ko-KR" altLang="en-US" sz="1300" dirty="0">
                <a:solidFill>
                  <a:schemeClr val="lt1"/>
                </a:solidFill>
                <a:latin typeface="Arial" panose="020B0604020202020204" pitchFamily="34" charset="0"/>
                <a:ea typeface="KoPub돋움체 Bold" panose="00000800000000000000" pitchFamily="2" charset="-127"/>
                <a:cs typeface="Arial" panose="020B0604020202020204" pitchFamily="34" charset="0"/>
              </a:endParaRPr>
            </a:p>
          </p:txBody>
        </p:sp>
        <p:sp>
          <p:nvSpPr>
            <p:cNvPr id="141" name="Freeform 27">
              <a:extLst>
                <a:ext uri="{FF2B5EF4-FFF2-40B4-BE49-F238E27FC236}">
                  <a16:creationId xmlns:a16="http://schemas.microsoft.com/office/drawing/2014/main" id="{9399E163-4057-4BF5-A495-1B13B0131355}"/>
                </a:ext>
              </a:extLst>
            </p:cNvPr>
            <p:cNvSpPr>
              <a:spLocks/>
            </p:cNvSpPr>
            <p:nvPr/>
          </p:nvSpPr>
          <p:spPr bwMode="auto">
            <a:xfrm>
              <a:off x="8162519" y="4616942"/>
              <a:ext cx="20080" cy="24515"/>
            </a:xfrm>
            <a:custGeom>
              <a:avLst/>
              <a:gdLst>
                <a:gd name="T0" fmla="*/ 0 w 8"/>
                <a:gd name="T1" fmla="*/ 0 h 11"/>
                <a:gd name="T2" fmla="*/ 4 w 8"/>
                <a:gd name="T3" fmla="*/ 7 h 11"/>
                <a:gd name="T4" fmla="*/ 4 w 8"/>
                <a:gd name="T5" fmla="*/ 9 h 11"/>
                <a:gd name="T6" fmla="*/ 6 w 8"/>
                <a:gd name="T7" fmla="*/ 11 h 11"/>
                <a:gd name="T8" fmla="*/ 8 w 8"/>
                <a:gd name="T9" fmla="*/ 9 h 11"/>
                <a:gd name="T10" fmla="*/ 0 w 8"/>
                <a:gd name="T11" fmla="*/ 0 h 11"/>
              </a:gdLst>
              <a:ahLst/>
              <a:cxnLst>
                <a:cxn ang="0">
                  <a:pos x="T0" y="T1"/>
                </a:cxn>
                <a:cxn ang="0">
                  <a:pos x="T2" y="T3"/>
                </a:cxn>
                <a:cxn ang="0">
                  <a:pos x="T4" y="T5"/>
                </a:cxn>
                <a:cxn ang="0">
                  <a:pos x="T6" y="T7"/>
                </a:cxn>
                <a:cxn ang="0">
                  <a:pos x="T8" y="T9"/>
                </a:cxn>
                <a:cxn ang="0">
                  <a:pos x="T10" y="T11"/>
                </a:cxn>
              </a:cxnLst>
              <a:rect l="0" t="0" r="r" b="b"/>
              <a:pathLst>
                <a:path w="8" h="11">
                  <a:moveTo>
                    <a:pt x="0" y="0"/>
                  </a:moveTo>
                  <a:cubicBezTo>
                    <a:pt x="0" y="3"/>
                    <a:pt x="1" y="6"/>
                    <a:pt x="4" y="7"/>
                  </a:cubicBezTo>
                  <a:cubicBezTo>
                    <a:pt x="4" y="7"/>
                    <a:pt x="4" y="8"/>
                    <a:pt x="4" y="9"/>
                  </a:cubicBezTo>
                  <a:cubicBezTo>
                    <a:pt x="4" y="10"/>
                    <a:pt x="5" y="11"/>
                    <a:pt x="6" y="11"/>
                  </a:cubicBezTo>
                  <a:cubicBezTo>
                    <a:pt x="7" y="11"/>
                    <a:pt x="8" y="10"/>
                    <a:pt x="8" y="9"/>
                  </a:cubicBezTo>
                  <a:cubicBezTo>
                    <a:pt x="8" y="8"/>
                    <a:pt x="2" y="1"/>
                    <a:pt x="0" y="0"/>
                  </a:cubicBezTo>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ko-KR" altLang="en-US" sz="1300" dirty="0">
                <a:solidFill>
                  <a:schemeClr val="lt1"/>
                </a:solidFill>
                <a:latin typeface="Arial" panose="020B0604020202020204" pitchFamily="34" charset="0"/>
                <a:ea typeface="KoPub돋움체 Bold" panose="00000800000000000000" pitchFamily="2" charset="-127"/>
                <a:cs typeface="Arial" panose="020B0604020202020204" pitchFamily="34" charset="0"/>
              </a:endParaRPr>
            </a:p>
          </p:txBody>
        </p:sp>
        <p:sp>
          <p:nvSpPr>
            <p:cNvPr id="142" name="Freeform 28">
              <a:extLst>
                <a:ext uri="{FF2B5EF4-FFF2-40B4-BE49-F238E27FC236}">
                  <a16:creationId xmlns:a16="http://schemas.microsoft.com/office/drawing/2014/main" id="{D43947D5-266A-42BE-A32C-B075C3BC353A}"/>
                </a:ext>
              </a:extLst>
            </p:cNvPr>
            <p:cNvSpPr>
              <a:spLocks/>
            </p:cNvSpPr>
            <p:nvPr/>
          </p:nvSpPr>
          <p:spPr bwMode="auto">
            <a:xfrm>
              <a:off x="8307301" y="4705570"/>
              <a:ext cx="12680" cy="13200"/>
            </a:xfrm>
            <a:custGeom>
              <a:avLst/>
              <a:gdLst>
                <a:gd name="T0" fmla="*/ 0 w 5"/>
                <a:gd name="T1" fmla="*/ 0 h 6"/>
                <a:gd name="T2" fmla="*/ 5 w 5"/>
                <a:gd name="T3" fmla="*/ 6 h 6"/>
                <a:gd name="T4" fmla="*/ 5 w 5"/>
                <a:gd name="T5" fmla="*/ 5 h 6"/>
                <a:gd name="T6" fmla="*/ 0 w 5"/>
                <a:gd name="T7" fmla="*/ 0 h 6"/>
              </a:gdLst>
              <a:ahLst/>
              <a:cxnLst>
                <a:cxn ang="0">
                  <a:pos x="T0" y="T1"/>
                </a:cxn>
                <a:cxn ang="0">
                  <a:pos x="T2" y="T3"/>
                </a:cxn>
                <a:cxn ang="0">
                  <a:pos x="T4" y="T5"/>
                </a:cxn>
                <a:cxn ang="0">
                  <a:pos x="T6" y="T7"/>
                </a:cxn>
              </a:cxnLst>
              <a:rect l="0" t="0" r="r" b="b"/>
              <a:pathLst>
                <a:path w="5" h="6">
                  <a:moveTo>
                    <a:pt x="0" y="0"/>
                  </a:moveTo>
                  <a:cubicBezTo>
                    <a:pt x="0" y="2"/>
                    <a:pt x="2" y="6"/>
                    <a:pt x="5" y="6"/>
                  </a:cubicBezTo>
                  <a:cubicBezTo>
                    <a:pt x="5" y="6"/>
                    <a:pt x="5" y="5"/>
                    <a:pt x="5" y="5"/>
                  </a:cubicBezTo>
                  <a:cubicBezTo>
                    <a:pt x="5" y="2"/>
                    <a:pt x="2" y="2"/>
                    <a:pt x="0" y="0"/>
                  </a:cubicBezTo>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ko-KR" altLang="en-US" sz="1300" dirty="0">
                <a:solidFill>
                  <a:schemeClr val="lt1"/>
                </a:solidFill>
                <a:latin typeface="Arial" panose="020B0604020202020204" pitchFamily="34" charset="0"/>
                <a:ea typeface="KoPub돋움체 Bold" panose="00000800000000000000" pitchFamily="2" charset="-127"/>
                <a:cs typeface="Arial" panose="020B0604020202020204" pitchFamily="34" charset="0"/>
              </a:endParaRPr>
            </a:p>
          </p:txBody>
        </p:sp>
        <p:sp>
          <p:nvSpPr>
            <p:cNvPr id="143" name="Freeform 29">
              <a:extLst>
                <a:ext uri="{FF2B5EF4-FFF2-40B4-BE49-F238E27FC236}">
                  <a16:creationId xmlns:a16="http://schemas.microsoft.com/office/drawing/2014/main" id="{69A70366-BABD-4117-A273-28B174AEAC64}"/>
                </a:ext>
              </a:extLst>
            </p:cNvPr>
            <p:cNvSpPr>
              <a:spLocks/>
            </p:cNvSpPr>
            <p:nvPr/>
          </p:nvSpPr>
          <p:spPr bwMode="auto">
            <a:xfrm>
              <a:off x="8274541" y="4694258"/>
              <a:ext cx="25362" cy="11315"/>
            </a:xfrm>
            <a:custGeom>
              <a:avLst/>
              <a:gdLst>
                <a:gd name="T0" fmla="*/ 0 w 10"/>
                <a:gd name="T1" fmla="*/ 0 h 5"/>
                <a:gd name="T2" fmla="*/ 8 w 10"/>
                <a:gd name="T3" fmla="*/ 5 h 5"/>
                <a:gd name="T4" fmla="*/ 10 w 10"/>
                <a:gd name="T5" fmla="*/ 5 h 5"/>
                <a:gd name="T6" fmla="*/ 0 w 10"/>
                <a:gd name="T7" fmla="*/ 0 h 5"/>
              </a:gdLst>
              <a:ahLst/>
              <a:cxnLst>
                <a:cxn ang="0">
                  <a:pos x="T0" y="T1"/>
                </a:cxn>
                <a:cxn ang="0">
                  <a:pos x="T2" y="T3"/>
                </a:cxn>
                <a:cxn ang="0">
                  <a:pos x="T4" y="T5"/>
                </a:cxn>
                <a:cxn ang="0">
                  <a:pos x="T6" y="T7"/>
                </a:cxn>
              </a:cxnLst>
              <a:rect l="0" t="0" r="r" b="b"/>
              <a:pathLst>
                <a:path w="10" h="5">
                  <a:moveTo>
                    <a:pt x="0" y="0"/>
                  </a:moveTo>
                  <a:cubicBezTo>
                    <a:pt x="0" y="4"/>
                    <a:pt x="5" y="5"/>
                    <a:pt x="8" y="5"/>
                  </a:cubicBezTo>
                  <a:cubicBezTo>
                    <a:pt x="10" y="5"/>
                    <a:pt x="10" y="5"/>
                    <a:pt x="10" y="5"/>
                  </a:cubicBezTo>
                  <a:cubicBezTo>
                    <a:pt x="8" y="2"/>
                    <a:pt x="5" y="0"/>
                    <a:pt x="0" y="0"/>
                  </a:cubicBezTo>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ko-KR" altLang="en-US" sz="1300" dirty="0">
                <a:solidFill>
                  <a:schemeClr val="lt1"/>
                </a:solidFill>
                <a:latin typeface="Arial" panose="020B0604020202020204" pitchFamily="34" charset="0"/>
                <a:ea typeface="KoPub돋움체 Bold" panose="00000800000000000000" pitchFamily="2" charset="-127"/>
                <a:cs typeface="Arial" panose="020B0604020202020204" pitchFamily="34" charset="0"/>
              </a:endParaRPr>
            </a:p>
          </p:txBody>
        </p:sp>
        <p:sp>
          <p:nvSpPr>
            <p:cNvPr id="144" name="Freeform 30">
              <a:extLst>
                <a:ext uri="{FF2B5EF4-FFF2-40B4-BE49-F238E27FC236}">
                  <a16:creationId xmlns:a16="http://schemas.microsoft.com/office/drawing/2014/main" id="{9D6FE6BE-F07A-4737-B646-37D0767C7B8D}"/>
                </a:ext>
              </a:extLst>
            </p:cNvPr>
            <p:cNvSpPr>
              <a:spLocks/>
            </p:cNvSpPr>
            <p:nvPr/>
          </p:nvSpPr>
          <p:spPr bwMode="auto">
            <a:xfrm>
              <a:off x="8277709" y="4669743"/>
              <a:ext cx="22194" cy="20742"/>
            </a:xfrm>
            <a:custGeom>
              <a:avLst/>
              <a:gdLst>
                <a:gd name="T0" fmla="*/ 0 w 9"/>
                <a:gd name="T1" fmla="*/ 0 h 9"/>
                <a:gd name="T2" fmla="*/ 9 w 9"/>
                <a:gd name="T3" fmla="*/ 9 h 9"/>
                <a:gd name="T4" fmla="*/ 0 w 9"/>
                <a:gd name="T5" fmla="*/ 0 h 9"/>
              </a:gdLst>
              <a:ahLst/>
              <a:cxnLst>
                <a:cxn ang="0">
                  <a:pos x="T0" y="T1"/>
                </a:cxn>
                <a:cxn ang="0">
                  <a:pos x="T2" y="T3"/>
                </a:cxn>
                <a:cxn ang="0">
                  <a:pos x="T4" y="T5"/>
                </a:cxn>
              </a:cxnLst>
              <a:rect l="0" t="0" r="r" b="b"/>
              <a:pathLst>
                <a:path w="9" h="9">
                  <a:moveTo>
                    <a:pt x="0" y="0"/>
                  </a:moveTo>
                  <a:cubicBezTo>
                    <a:pt x="1" y="2"/>
                    <a:pt x="6" y="9"/>
                    <a:pt x="9" y="9"/>
                  </a:cubicBezTo>
                  <a:cubicBezTo>
                    <a:pt x="8" y="5"/>
                    <a:pt x="5" y="2"/>
                    <a:pt x="0" y="0"/>
                  </a:cubicBezTo>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ko-KR" altLang="en-US" sz="1300" dirty="0">
                <a:solidFill>
                  <a:schemeClr val="lt1"/>
                </a:solidFill>
                <a:latin typeface="Arial" panose="020B0604020202020204" pitchFamily="34" charset="0"/>
                <a:ea typeface="KoPub돋움체 Bold" panose="00000800000000000000" pitchFamily="2" charset="-127"/>
                <a:cs typeface="Arial" panose="020B0604020202020204" pitchFamily="34" charset="0"/>
              </a:endParaRPr>
            </a:p>
          </p:txBody>
        </p:sp>
        <p:sp>
          <p:nvSpPr>
            <p:cNvPr id="145" name="Freeform 31">
              <a:extLst>
                <a:ext uri="{FF2B5EF4-FFF2-40B4-BE49-F238E27FC236}">
                  <a16:creationId xmlns:a16="http://schemas.microsoft.com/office/drawing/2014/main" id="{5BAA7BD4-9AFA-45E6-AAC4-400AC5FA008C}"/>
                </a:ext>
              </a:extLst>
            </p:cNvPr>
            <p:cNvSpPr>
              <a:spLocks/>
            </p:cNvSpPr>
            <p:nvPr/>
          </p:nvSpPr>
          <p:spPr bwMode="auto">
            <a:xfrm>
              <a:off x="8232268" y="4651828"/>
              <a:ext cx="29589" cy="16028"/>
            </a:xfrm>
            <a:custGeom>
              <a:avLst/>
              <a:gdLst>
                <a:gd name="T0" fmla="*/ 1 w 12"/>
                <a:gd name="T1" fmla="*/ 0 h 7"/>
                <a:gd name="T2" fmla="*/ 1 w 12"/>
                <a:gd name="T3" fmla="*/ 1 h 7"/>
                <a:gd name="T4" fmla="*/ 0 w 12"/>
                <a:gd name="T5" fmla="*/ 1 h 7"/>
                <a:gd name="T6" fmla="*/ 9 w 12"/>
                <a:gd name="T7" fmla="*/ 7 h 7"/>
                <a:gd name="T8" fmla="*/ 12 w 12"/>
                <a:gd name="T9" fmla="*/ 6 h 7"/>
                <a:gd name="T10" fmla="*/ 1 w 12"/>
                <a:gd name="T11" fmla="*/ 0 h 7"/>
              </a:gdLst>
              <a:ahLst/>
              <a:cxnLst>
                <a:cxn ang="0">
                  <a:pos x="T0" y="T1"/>
                </a:cxn>
                <a:cxn ang="0">
                  <a:pos x="T2" y="T3"/>
                </a:cxn>
                <a:cxn ang="0">
                  <a:pos x="T4" y="T5"/>
                </a:cxn>
                <a:cxn ang="0">
                  <a:pos x="T6" y="T7"/>
                </a:cxn>
                <a:cxn ang="0">
                  <a:pos x="T8" y="T9"/>
                </a:cxn>
                <a:cxn ang="0">
                  <a:pos x="T10" y="T11"/>
                </a:cxn>
              </a:cxnLst>
              <a:rect l="0" t="0" r="r" b="b"/>
              <a:pathLst>
                <a:path w="12" h="7">
                  <a:moveTo>
                    <a:pt x="1" y="0"/>
                  </a:moveTo>
                  <a:cubicBezTo>
                    <a:pt x="1" y="1"/>
                    <a:pt x="1" y="1"/>
                    <a:pt x="1" y="1"/>
                  </a:cubicBezTo>
                  <a:cubicBezTo>
                    <a:pt x="0" y="1"/>
                    <a:pt x="0" y="1"/>
                    <a:pt x="0" y="1"/>
                  </a:cubicBezTo>
                  <a:cubicBezTo>
                    <a:pt x="0" y="5"/>
                    <a:pt x="7" y="7"/>
                    <a:pt x="9" y="7"/>
                  </a:cubicBezTo>
                  <a:cubicBezTo>
                    <a:pt x="10" y="7"/>
                    <a:pt x="11" y="7"/>
                    <a:pt x="12" y="6"/>
                  </a:cubicBezTo>
                  <a:cubicBezTo>
                    <a:pt x="10" y="4"/>
                    <a:pt x="4" y="2"/>
                    <a:pt x="1" y="0"/>
                  </a:cubicBezTo>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ko-KR" altLang="en-US" sz="1300" dirty="0">
                <a:solidFill>
                  <a:schemeClr val="lt1"/>
                </a:solidFill>
                <a:latin typeface="Arial" panose="020B0604020202020204" pitchFamily="34" charset="0"/>
                <a:ea typeface="KoPub돋움체 Bold" panose="00000800000000000000" pitchFamily="2" charset="-127"/>
                <a:cs typeface="Arial" panose="020B0604020202020204" pitchFamily="34" charset="0"/>
              </a:endParaRPr>
            </a:p>
          </p:txBody>
        </p:sp>
        <p:sp>
          <p:nvSpPr>
            <p:cNvPr id="146" name="Freeform 32">
              <a:extLst>
                <a:ext uri="{FF2B5EF4-FFF2-40B4-BE49-F238E27FC236}">
                  <a16:creationId xmlns:a16="http://schemas.microsoft.com/office/drawing/2014/main" id="{A49E9ADC-6606-4C1D-8038-9750669E7AD3}"/>
                </a:ext>
              </a:extLst>
            </p:cNvPr>
            <p:cNvSpPr>
              <a:spLocks noEditPoints="1"/>
            </p:cNvSpPr>
            <p:nvPr/>
          </p:nvSpPr>
          <p:spPr bwMode="auto">
            <a:xfrm>
              <a:off x="8199508" y="4636742"/>
              <a:ext cx="17965" cy="8486"/>
            </a:xfrm>
            <a:custGeom>
              <a:avLst/>
              <a:gdLst>
                <a:gd name="T0" fmla="*/ 1 w 7"/>
                <a:gd name="T1" fmla="*/ 1 h 4"/>
                <a:gd name="T2" fmla="*/ 0 w 7"/>
                <a:gd name="T3" fmla="*/ 1 h 4"/>
                <a:gd name="T4" fmla="*/ 4 w 7"/>
                <a:gd name="T5" fmla="*/ 4 h 4"/>
                <a:gd name="T6" fmla="*/ 7 w 7"/>
                <a:gd name="T7" fmla="*/ 4 h 4"/>
                <a:gd name="T8" fmla="*/ 1 w 7"/>
                <a:gd name="T9" fmla="*/ 1 h 4"/>
                <a:gd name="T10" fmla="*/ 0 w 7"/>
                <a:gd name="T11" fmla="*/ 0 h 4"/>
                <a:gd name="T12" fmla="*/ 1 w 7"/>
                <a:gd name="T13" fmla="*/ 1 h 4"/>
                <a:gd name="T14" fmla="*/ 1 w 7"/>
                <a:gd name="T15" fmla="*/ 1 h 4"/>
                <a:gd name="T16" fmla="*/ 0 w 7"/>
                <a:gd name="T17"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4">
                  <a:moveTo>
                    <a:pt x="1" y="1"/>
                  </a:moveTo>
                  <a:cubicBezTo>
                    <a:pt x="0" y="1"/>
                    <a:pt x="0" y="1"/>
                    <a:pt x="0" y="1"/>
                  </a:cubicBezTo>
                  <a:cubicBezTo>
                    <a:pt x="4" y="4"/>
                    <a:pt x="4" y="4"/>
                    <a:pt x="4" y="4"/>
                  </a:cubicBezTo>
                  <a:cubicBezTo>
                    <a:pt x="7" y="4"/>
                    <a:pt x="7" y="4"/>
                    <a:pt x="7" y="4"/>
                  </a:cubicBezTo>
                  <a:cubicBezTo>
                    <a:pt x="5" y="2"/>
                    <a:pt x="4" y="2"/>
                    <a:pt x="1" y="1"/>
                  </a:cubicBezTo>
                  <a:moveTo>
                    <a:pt x="0" y="0"/>
                  </a:moveTo>
                  <a:cubicBezTo>
                    <a:pt x="0" y="0"/>
                    <a:pt x="1" y="1"/>
                    <a:pt x="1" y="1"/>
                  </a:cubicBezTo>
                  <a:cubicBezTo>
                    <a:pt x="1" y="1"/>
                    <a:pt x="1" y="1"/>
                    <a:pt x="1" y="1"/>
                  </a:cubicBezTo>
                  <a:cubicBezTo>
                    <a:pt x="0" y="0"/>
                    <a:pt x="0" y="0"/>
                    <a:pt x="0" y="0"/>
                  </a:cubicBezTo>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ko-KR" altLang="en-US" sz="1300" dirty="0">
                <a:solidFill>
                  <a:schemeClr val="lt1"/>
                </a:solidFill>
                <a:latin typeface="Arial" panose="020B0604020202020204" pitchFamily="34" charset="0"/>
                <a:ea typeface="KoPub돋움체 Bold" panose="00000800000000000000" pitchFamily="2" charset="-127"/>
                <a:cs typeface="Arial" panose="020B0604020202020204" pitchFamily="34" charset="0"/>
              </a:endParaRPr>
            </a:p>
          </p:txBody>
        </p:sp>
        <p:sp>
          <p:nvSpPr>
            <p:cNvPr id="147" name="Freeform 33">
              <a:extLst>
                <a:ext uri="{FF2B5EF4-FFF2-40B4-BE49-F238E27FC236}">
                  <a16:creationId xmlns:a16="http://schemas.microsoft.com/office/drawing/2014/main" id="{7B6EE31D-EF9A-4CC4-99BD-BDC4E143E4EA}"/>
                </a:ext>
              </a:extLst>
            </p:cNvPr>
            <p:cNvSpPr>
              <a:spLocks/>
            </p:cNvSpPr>
            <p:nvPr/>
          </p:nvSpPr>
          <p:spPr bwMode="auto">
            <a:xfrm>
              <a:off x="7942706" y="5333518"/>
              <a:ext cx="82430" cy="69772"/>
            </a:xfrm>
            <a:custGeom>
              <a:avLst/>
              <a:gdLst>
                <a:gd name="T0" fmla="*/ 29 w 33"/>
                <a:gd name="T1" fmla="*/ 0 h 31"/>
                <a:gd name="T2" fmla="*/ 16 w 33"/>
                <a:gd name="T3" fmla="*/ 3 h 31"/>
                <a:gd name="T4" fmla="*/ 4 w 33"/>
                <a:gd name="T5" fmla="*/ 1 h 31"/>
                <a:gd name="T6" fmla="*/ 0 w 33"/>
                <a:gd name="T7" fmla="*/ 3 h 31"/>
                <a:gd name="T8" fmla="*/ 18 w 33"/>
                <a:gd name="T9" fmla="*/ 31 h 31"/>
                <a:gd name="T10" fmla="*/ 33 w 33"/>
                <a:gd name="T11" fmla="*/ 9 h 31"/>
                <a:gd name="T12" fmla="*/ 29 w 33"/>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33" h="31">
                  <a:moveTo>
                    <a:pt x="29" y="0"/>
                  </a:moveTo>
                  <a:cubicBezTo>
                    <a:pt x="25" y="1"/>
                    <a:pt x="20" y="3"/>
                    <a:pt x="16" y="3"/>
                  </a:cubicBezTo>
                  <a:cubicBezTo>
                    <a:pt x="16" y="3"/>
                    <a:pt x="9" y="1"/>
                    <a:pt x="4" y="1"/>
                  </a:cubicBezTo>
                  <a:cubicBezTo>
                    <a:pt x="1" y="1"/>
                    <a:pt x="0" y="1"/>
                    <a:pt x="0" y="3"/>
                  </a:cubicBezTo>
                  <a:cubicBezTo>
                    <a:pt x="0" y="9"/>
                    <a:pt x="10" y="31"/>
                    <a:pt x="18" y="31"/>
                  </a:cubicBezTo>
                  <a:cubicBezTo>
                    <a:pt x="24" y="31"/>
                    <a:pt x="33" y="16"/>
                    <a:pt x="33" y="9"/>
                  </a:cubicBezTo>
                  <a:cubicBezTo>
                    <a:pt x="33" y="5"/>
                    <a:pt x="30" y="4"/>
                    <a:pt x="29" y="0"/>
                  </a:cubicBezTo>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ko-KR" altLang="en-US" sz="1300" dirty="0">
                <a:solidFill>
                  <a:schemeClr val="lt1"/>
                </a:solidFill>
                <a:latin typeface="Arial" panose="020B0604020202020204" pitchFamily="34" charset="0"/>
                <a:ea typeface="KoPub돋움체 Bold" panose="00000800000000000000" pitchFamily="2" charset="-127"/>
                <a:cs typeface="Arial" panose="020B0604020202020204" pitchFamily="34" charset="0"/>
              </a:endParaRPr>
            </a:p>
          </p:txBody>
        </p:sp>
        <p:sp>
          <p:nvSpPr>
            <p:cNvPr id="148" name="Freeform 34">
              <a:extLst>
                <a:ext uri="{FF2B5EF4-FFF2-40B4-BE49-F238E27FC236}">
                  <a16:creationId xmlns:a16="http://schemas.microsoft.com/office/drawing/2014/main" id="{CD9665E1-7989-4225-8B72-9868C7A041D9}"/>
                </a:ext>
              </a:extLst>
            </p:cNvPr>
            <p:cNvSpPr>
              <a:spLocks/>
            </p:cNvSpPr>
            <p:nvPr/>
          </p:nvSpPr>
          <p:spPr bwMode="auto">
            <a:xfrm>
              <a:off x="8012453" y="5315604"/>
              <a:ext cx="10567" cy="11315"/>
            </a:xfrm>
            <a:custGeom>
              <a:avLst/>
              <a:gdLst>
                <a:gd name="T0" fmla="*/ 4 w 4"/>
                <a:gd name="T1" fmla="*/ 0 h 5"/>
                <a:gd name="T2" fmla="*/ 2 w 4"/>
                <a:gd name="T3" fmla="*/ 0 h 5"/>
                <a:gd name="T4" fmla="*/ 0 w 4"/>
                <a:gd name="T5" fmla="*/ 0 h 5"/>
                <a:gd name="T6" fmla="*/ 3 w 4"/>
                <a:gd name="T7" fmla="*/ 5 h 5"/>
                <a:gd name="T8" fmla="*/ 4 w 4"/>
                <a:gd name="T9" fmla="*/ 0 h 5"/>
              </a:gdLst>
              <a:ahLst/>
              <a:cxnLst>
                <a:cxn ang="0">
                  <a:pos x="T0" y="T1"/>
                </a:cxn>
                <a:cxn ang="0">
                  <a:pos x="T2" y="T3"/>
                </a:cxn>
                <a:cxn ang="0">
                  <a:pos x="T4" y="T5"/>
                </a:cxn>
                <a:cxn ang="0">
                  <a:pos x="T6" y="T7"/>
                </a:cxn>
                <a:cxn ang="0">
                  <a:pos x="T8" y="T9"/>
                </a:cxn>
              </a:cxnLst>
              <a:rect l="0" t="0" r="r" b="b"/>
              <a:pathLst>
                <a:path w="4" h="5">
                  <a:moveTo>
                    <a:pt x="4" y="0"/>
                  </a:moveTo>
                  <a:cubicBezTo>
                    <a:pt x="3" y="0"/>
                    <a:pt x="3" y="0"/>
                    <a:pt x="2" y="0"/>
                  </a:cubicBezTo>
                  <a:cubicBezTo>
                    <a:pt x="2" y="0"/>
                    <a:pt x="1" y="0"/>
                    <a:pt x="0" y="0"/>
                  </a:cubicBezTo>
                  <a:cubicBezTo>
                    <a:pt x="0" y="2"/>
                    <a:pt x="0" y="4"/>
                    <a:pt x="3" y="5"/>
                  </a:cubicBezTo>
                  <a:cubicBezTo>
                    <a:pt x="3" y="3"/>
                    <a:pt x="4" y="3"/>
                    <a:pt x="4" y="0"/>
                  </a:cubicBezTo>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ko-KR" altLang="en-US" sz="1300" dirty="0">
                <a:solidFill>
                  <a:schemeClr val="lt1"/>
                </a:solidFill>
                <a:latin typeface="Arial" panose="020B0604020202020204" pitchFamily="34" charset="0"/>
                <a:ea typeface="KoPub돋움체 Bold" panose="00000800000000000000" pitchFamily="2" charset="-127"/>
                <a:cs typeface="Arial" panose="020B0604020202020204" pitchFamily="34" charset="0"/>
              </a:endParaRPr>
            </a:p>
          </p:txBody>
        </p:sp>
        <p:sp>
          <p:nvSpPr>
            <p:cNvPr id="149" name="Freeform 35">
              <a:extLst>
                <a:ext uri="{FF2B5EF4-FFF2-40B4-BE49-F238E27FC236}">
                  <a16:creationId xmlns:a16="http://schemas.microsoft.com/office/drawing/2014/main" id="{37A3F406-B188-46C2-822F-805825603CC7}"/>
                </a:ext>
              </a:extLst>
            </p:cNvPr>
            <p:cNvSpPr>
              <a:spLocks/>
            </p:cNvSpPr>
            <p:nvPr/>
          </p:nvSpPr>
          <p:spPr bwMode="auto">
            <a:xfrm>
              <a:off x="7770443" y="5225089"/>
              <a:ext cx="25362" cy="8486"/>
            </a:xfrm>
            <a:custGeom>
              <a:avLst/>
              <a:gdLst>
                <a:gd name="T0" fmla="*/ 5 w 10"/>
                <a:gd name="T1" fmla="*/ 0 h 4"/>
                <a:gd name="T2" fmla="*/ 0 w 10"/>
                <a:gd name="T3" fmla="*/ 2 h 4"/>
                <a:gd name="T4" fmla="*/ 4 w 10"/>
                <a:gd name="T5" fmla="*/ 4 h 4"/>
                <a:gd name="T6" fmla="*/ 10 w 10"/>
                <a:gd name="T7" fmla="*/ 2 h 4"/>
                <a:gd name="T8" fmla="*/ 5 w 10"/>
                <a:gd name="T9" fmla="*/ 0 h 4"/>
              </a:gdLst>
              <a:ahLst/>
              <a:cxnLst>
                <a:cxn ang="0">
                  <a:pos x="T0" y="T1"/>
                </a:cxn>
                <a:cxn ang="0">
                  <a:pos x="T2" y="T3"/>
                </a:cxn>
                <a:cxn ang="0">
                  <a:pos x="T4" y="T5"/>
                </a:cxn>
                <a:cxn ang="0">
                  <a:pos x="T6" y="T7"/>
                </a:cxn>
                <a:cxn ang="0">
                  <a:pos x="T8" y="T9"/>
                </a:cxn>
              </a:cxnLst>
              <a:rect l="0" t="0" r="r" b="b"/>
              <a:pathLst>
                <a:path w="10" h="4">
                  <a:moveTo>
                    <a:pt x="5" y="0"/>
                  </a:moveTo>
                  <a:cubicBezTo>
                    <a:pt x="4" y="0"/>
                    <a:pt x="2" y="1"/>
                    <a:pt x="0" y="2"/>
                  </a:cubicBezTo>
                  <a:cubicBezTo>
                    <a:pt x="1" y="3"/>
                    <a:pt x="3" y="4"/>
                    <a:pt x="4" y="4"/>
                  </a:cubicBezTo>
                  <a:cubicBezTo>
                    <a:pt x="6" y="4"/>
                    <a:pt x="8" y="3"/>
                    <a:pt x="10" y="2"/>
                  </a:cubicBezTo>
                  <a:cubicBezTo>
                    <a:pt x="8" y="1"/>
                    <a:pt x="7" y="0"/>
                    <a:pt x="5" y="0"/>
                  </a:cubicBezTo>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ko-KR" altLang="en-US" sz="1300" dirty="0">
                <a:solidFill>
                  <a:schemeClr val="lt1"/>
                </a:solidFill>
                <a:latin typeface="Arial" panose="020B0604020202020204" pitchFamily="34" charset="0"/>
                <a:ea typeface="KoPub돋움체 Bold" panose="00000800000000000000" pitchFamily="2" charset="-127"/>
                <a:cs typeface="Arial" panose="020B0604020202020204" pitchFamily="34" charset="0"/>
              </a:endParaRPr>
            </a:p>
          </p:txBody>
        </p:sp>
        <p:sp>
          <p:nvSpPr>
            <p:cNvPr id="150" name="Freeform 36">
              <a:extLst>
                <a:ext uri="{FF2B5EF4-FFF2-40B4-BE49-F238E27FC236}">
                  <a16:creationId xmlns:a16="http://schemas.microsoft.com/office/drawing/2014/main" id="{D029664F-AE9F-40F5-85F9-64E765CB53C1}"/>
                </a:ext>
              </a:extLst>
            </p:cNvPr>
            <p:cNvSpPr>
              <a:spLocks/>
            </p:cNvSpPr>
            <p:nvPr/>
          </p:nvSpPr>
          <p:spPr bwMode="auto">
            <a:xfrm>
              <a:off x="7630947" y="4730084"/>
              <a:ext cx="29589" cy="9429"/>
            </a:xfrm>
            <a:custGeom>
              <a:avLst/>
              <a:gdLst>
                <a:gd name="T0" fmla="*/ 10 w 12"/>
                <a:gd name="T1" fmla="*/ 0 h 4"/>
                <a:gd name="T2" fmla="*/ 0 w 12"/>
                <a:gd name="T3" fmla="*/ 1 h 4"/>
                <a:gd name="T4" fmla="*/ 9 w 12"/>
                <a:gd name="T5" fmla="*/ 4 h 4"/>
                <a:gd name="T6" fmla="*/ 12 w 12"/>
                <a:gd name="T7" fmla="*/ 4 h 4"/>
                <a:gd name="T8" fmla="*/ 12 w 12"/>
                <a:gd name="T9" fmla="*/ 0 h 4"/>
                <a:gd name="T10" fmla="*/ 10 w 12"/>
                <a:gd name="T11" fmla="*/ 0 h 4"/>
              </a:gdLst>
              <a:ahLst/>
              <a:cxnLst>
                <a:cxn ang="0">
                  <a:pos x="T0" y="T1"/>
                </a:cxn>
                <a:cxn ang="0">
                  <a:pos x="T2" y="T3"/>
                </a:cxn>
                <a:cxn ang="0">
                  <a:pos x="T4" y="T5"/>
                </a:cxn>
                <a:cxn ang="0">
                  <a:pos x="T6" y="T7"/>
                </a:cxn>
                <a:cxn ang="0">
                  <a:pos x="T8" y="T9"/>
                </a:cxn>
                <a:cxn ang="0">
                  <a:pos x="T10" y="T11"/>
                </a:cxn>
              </a:cxnLst>
              <a:rect l="0" t="0" r="r" b="b"/>
              <a:pathLst>
                <a:path w="12" h="4">
                  <a:moveTo>
                    <a:pt x="10" y="0"/>
                  </a:moveTo>
                  <a:cubicBezTo>
                    <a:pt x="6" y="0"/>
                    <a:pt x="4" y="0"/>
                    <a:pt x="0" y="1"/>
                  </a:cubicBezTo>
                  <a:cubicBezTo>
                    <a:pt x="1" y="3"/>
                    <a:pt x="5" y="4"/>
                    <a:pt x="9" y="4"/>
                  </a:cubicBezTo>
                  <a:cubicBezTo>
                    <a:pt x="10" y="4"/>
                    <a:pt x="11" y="4"/>
                    <a:pt x="12" y="4"/>
                  </a:cubicBezTo>
                  <a:cubicBezTo>
                    <a:pt x="12" y="0"/>
                    <a:pt x="12" y="0"/>
                    <a:pt x="12" y="0"/>
                  </a:cubicBezTo>
                  <a:cubicBezTo>
                    <a:pt x="11" y="0"/>
                    <a:pt x="10" y="0"/>
                    <a:pt x="10" y="0"/>
                  </a:cubicBezTo>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ko-KR" altLang="en-US" sz="1300" dirty="0">
                <a:solidFill>
                  <a:schemeClr val="lt1"/>
                </a:solidFill>
                <a:latin typeface="Arial" panose="020B0604020202020204" pitchFamily="34" charset="0"/>
                <a:ea typeface="KoPub돋움체 Bold" panose="00000800000000000000" pitchFamily="2" charset="-127"/>
                <a:cs typeface="Arial" panose="020B0604020202020204" pitchFamily="34" charset="0"/>
              </a:endParaRPr>
            </a:p>
          </p:txBody>
        </p:sp>
        <p:sp>
          <p:nvSpPr>
            <p:cNvPr id="151" name="Freeform 37">
              <a:extLst>
                <a:ext uri="{FF2B5EF4-FFF2-40B4-BE49-F238E27FC236}">
                  <a16:creationId xmlns:a16="http://schemas.microsoft.com/office/drawing/2014/main" id="{26C3A7D0-D288-48A5-BD81-4F2BECEA0472}"/>
                </a:ext>
              </a:extLst>
            </p:cNvPr>
            <p:cNvSpPr>
              <a:spLocks/>
            </p:cNvSpPr>
            <p:nvPr/>
          </p:nvSpPr>
          <p:spPr bwMode="auto">
            <a:xfrm>
              <a:off x="7273747" y="4718771"/>
              <a:ext cx="859180" cy="579861"/>
            </a:xfrm>
            <a:custGeom>
              <a:avLst/>
              <a:gdLst>
                <a:gd name="T0" fmla="*/ 244 w 344"/>
                <a:gd name="T1" fmla="*/ 10 h 260"/>
                <a:gd name="T2" fmla="*/ 231 w 344"/>
                <a:gd name="T3" fmla="*/ 62 h 260"/>
                <a:gd name="T4" fmla="*/ 200 w 344"/>
                <a:gd name="T5" fmla="*/ 46 h 260"/>
                <a:gd name="T6" fmla="*/ 191 w 344"/>
                <a:gd name="T7" fmla="*/ 37 h 260"/>
                <a:gd name="T8" fmla="*/ 201 w 344"/>
                <a:gd name="T9" fmla="*/ 16 h 260"/>
                <a:gd name="T10" fmla="*/ 187 w 344"/>
                <a:gd name="T11" fmla="*/ 13 h 260"/>
                <a:gd name="T12" fmla="*/ 165 w 344"/>
                <a:gd name="T13" fmla="*/ 12 h 260"/>
                <a:gd name="T14" fmla="*/ 143 w 344"/>
                <a:gd name="T15" fmla="*/ 21 h 260"/>
                <a:gd name="T16" fmla="*/ 137 w 344"/>
                <a:gd name="T17" fmla="*/ 39 h 260"/>
                <a:gd name="T18" fmla="*/ 126 w 344"/>
                <a:gd name="T19" fmla="*/ 40 h 260"/>
                <a:gd name="T20" fmla="*/ 101 w 344"/>
                <a:gd name="T21" fmla="*/ 34 h 260"/>
                <a:gd name="T22" fmla="*/ 89 w 344"/>
                <a:gd name="T23" fmla="*/ 48 h 260"/>
                <a:gd name="T24" fmla="*/ 81 w 344"/>
                <a:gd name="T25" fmla="*/ 52 h 260"/>
                <a:gd name="T26" fmla="*/ 77 w 344"/>
                <a:gd name="T27" fmla="*/ 65 h 260"/>
                <a:gd name="T28" fmla="*/ 21 w 344"/>
                <a:gd name="T29" fmla="*/ 90 h 260"/>
                <a:gd name="T30" fmla="*/ 5 w 344"/>
                <a:gd name="T31" fmla="*/ 99 h 260"/>
                <a:gd name="T32" fmla="*/ 2 w 344"/>
                <a:gd name="T33" fmla="*/ 120 h 260"/>
                <a:gd name="T34" fmla="*/ 6 w 344"/>
                <a:gd name="T35" fmla="*/ 139 h 260"/>
                <a:gd name="T36" fmla="*/ 1 w 344"/>
                <a:gd name="T37" fmla="*/ 139 h 260"/>
                <a:gd name="T38" fmla="*/ 15 w 344"/>
                <a:gd name="T39" fmla="*/ 179 h 260"/>
                <a:gd name="T40" fmla="*/ 15 w 344"/>
                <a:gd name="T41" fmla="*/ 211 h 260"/>
                <a:gd name="T42" fmla="*/ 62 w 344"/>
                <a:gd name="T43" fmla="*/ 212 h 260"/>
                <a:gd name="T44" fmla="*/ 71 w 344"/>
                <a:gd name="T45" fmla="*/ 212 h 260"/>
                <a:gd name="T46" fmla="*/ 125 w 344"/>
                <a:gd name="T47" fmla="*/ 194 h 260"/>
                <a:gd name="T48" fmla="*/ 177 w 344"/>
                <a:gd name="T49" fmla="*/ 197 h 260"/>
                <a:gd name="T50" fmla="*/ 191 w 344"/>
                <a:gd name="T51" fmla="*/ 220 h 260"/>
                <a:gd name="T52" fmla="*/ 201 w 344"/>
                <a:gd name="T53" fmla="*/ 221 h 260"/>
                <a:gd name="T54" fmla="*/ 212 w 344"/>
                <a:gd name="T55" fmla="*/ 217 h 260"/>
                <a:gd name="T56" fmla="*/ 215 w 344"/>
                <a:gd name="T57" fmla="*/ 220 h 260"/>
                <a:gd name="T58" fmla="*/ 217 w 344"/>
                <a:gd name="T59" fmla="*/ 227 h 260"/>
                <a:gd name="T60" fmla="*/ 223 w 344"/>
                <a:gd name="T61" fmla="*/ 226 h 260"/>
                <a:gd name="T62" fmla="*/ 258 w 344"/>
                <a:gd name="T63" fmla="*/ 258 h 260"/>
                <a:gd name="T64" fmla="*/ 285 w 344"/>
                <a:gd name="T65" fmla="*/ 260 h 260"/>
                <a:gd name="T66" fmla="*/ 315 w 344"/>
                <a:gd name="T67" fmla="*/ 239 h 260"/>
                <a:gd name="T68" fmla="*/ 338 w 344"/>
                <a:gd name="T69" fmla="*/ 191 h 260"/>
                <a:gd name="T70" fmla="*/ 340 w 344"/>
                <a:gd name="T71" fmla="*/ 177 h 260"/>
                <a:gd name="T72" fmla="*/ 336 w 344"/>
                <a:gd name="T73" fmla="*/ 127 h 260"/>
                <a:gd name="T74" fmla="*/ 320 w 344"/>
                <a:gd name="T75" fmla="*/ 103 h 260"/>
                <a:gd name="T76" fmla="*/ 304 w 344"/>
                <a:gd name="T77" fmla="*/ 86 h 260"/>
                <a:gd name="T78" fmla="*/ 277 w 344"/>
                <a:gd name="T79" fmla="*/ 51 h 260"/>
                <a:gd name="T80" fmla="*/ 262 w 344"/>
                <a:gd name="T81" fmla="*/ 31 h 260"/>
                <a:gd name="T82" fmla="*/ 252 w 344"/>
                <a:gd name="T83" fmla="*/ 0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44" h="260">
                  <a:moveTo>
                    <a:pt x="252" y="0"/>
                  </a:moveTo>
                  <a:cubicBezTo>
                    <a:pt x="247" y="3"/>
                    <a:pt x="248" y="7"/>
                    <a:pt x="244" y="10"/>
                  </a:cubicBezTo>
                  <a:cubicBezTo>
                    <a:pt x="244" y="37"/>
                    <a:pt x="244" y="37"/>
                    <a:pt x="244" y="37"/>
                  </a:cubicBezTo>
                  <a:cubicBezTo>
                    <a:pt x="242" y="44"/>
                    <a:pt x="240" y="62"/>
                    <a:pt x="231" y="62"/>
                  </a:cubicBezTo>
                  <a:cubicBezTo>
                    <a:pt x="225" y="62"/>
                    <a:pt x="224" y="55"/>
                    <a:pt x="220" y="54"/>
                  </a:cubicBezTo>
                  <a:cubicBezTo>
                    <a:pt x="212" y="51"/>
                    <a:pt x="208" y="49"/>
                    <a:pt x="200" y="46"/>
                  </a:cubicBezTo>
                  <a:cubicBezTo>
                    <a:pt x="198" y="46"/>
                    <a:pt x="198" y="41"/>
                    <a:pt x="197" y="40"/>
                  </a:cubicBezTo>
                  <a:cubicBezTo>
                    <a:pt x="195" y="39"/>
                    <a:pt x="191" y="40"/>
                    <a:pt x="191" y="37"/>
                  </a:cubicBezTo>
                  <a:cubicBezTo>
                    <a:pt x="194" y="22"/>
                    <a:pt x="194" y="22"/>
                    <a:pt x="194" y="22"/>
                  </a:cubicBezTo>
                  <a:cubicBezTo>
                    <a:pt x="197" y="20"/>
                    <a:pt x="201" y="20"/>
                    <a:pt x="201" y="16"/>
                  </a:cubicBezTo>
                  <a:cubicBezTo>
                    <a:pt x="201" y="14"/>
                    <a:pt x="197" y="11"/>
                    <a:pt x="195" y="11"/>
                  </a:cubicBezTo>
                  <a:cubicBezTo>
                    <a:pt x="192" y="11"/>
                    <a:pt x="191" y="13"/>
                    <a:pt x="187" y="13"/>
                  </a:cubicBezTo>
                  <a:cubicBezTo>
                    <a:pt x="176" y="13"/>
                    <a:pt x="170" y="9"/>
                    <a:pt x="160" y="5"/>
                  </a:cubicBezTo>
                  <a:cubicBezTo>
                    <a:pt x="160" y="8"/>
                    <a:pt x="163" y="9"/>
                    <a:pt x="165" y="12"/>
                  </a:cubicBezTo>
                  <a:cubicBezTo>
                    <a:pt x="164" y="12"/>
                    <a:pt x="162" y="14"/>
                    <a:pt x="160" y="14"/>
                  </a:cubicBezTo>
                  <a:cubicBezTo>
                    <a:pt x="155" y="14"/>
                    <a:pt x="143" y="17"/>
                    <a:pt x="143" y="21"/>
                  </a:cubicBezTo>
                  <a:cubicBezTo>
                    <a:pt x="143" y="25"/>
                    <a:pt x="138" y="27"/>
                    <a:pt x="138" y="31"/>
                  </a:cubicBezTo>
                  <a:cubicBezTo>
                    <a:pt x="138" y="34"/>
                    <a:pt x="139" y="36"/>
                    <a:pt x="137" y="39"/>
                  </a:cubicBezTo>
                  <a:cubicBezTo>
                    <a:pt x="137" y="38"/>
                    <a:pt x="134" y="36"/>
                    <a:pt x="133" y="36"/>
                  </a:cubicBezTo>
                  <a:cubicBezTo>
                    <a:pt x="130" y="36"/>
                    <a:pt x="128" y="38"/>
                    <a:pt x="126" y="40"/>
                  </a:cubicBezTo>
                  <a:cubicBezTo>
                    <a:pt x="126" y="34"/>
                    <a:pt x="123" y="28"/>
                    <a:pt x="117" y="28"/>
                  </a:cubicBezTo>
                  <a:cubicBezTo>
                    <a:pt x="111" y="28"/>
                    <a:pt x="109" y="34"/>
                    <a:pt x="101" y="34"/>
                  </a:cubicBezTo>
                  <a:cubicBezTo>
                    <a:pt x="101" y="41"/>
                    <a:pt x="95" y="42"/>
                    <a:pt x="95" y="51"/>
                  </a:cubicBezTo>
                  <a:cubicBezTo>
                    <a:pt x="92" y="51"/>
                    <a:pt x="91" y="50"/>
                    <a:pt x="89" y="48"/>
                  </a:cubicBezTo>
                  <a:cubicBezTo>
                    <a:pt x="87" y="52"/>
                    <a:pt x="89" y="56"/>
                    <a:pt x="85" y="58"/>
                  </a:cubicBezTo>
                  <a:cubicBezTo>
                    <a:pt x="84" y="56"/>
                    <a:pt x="82" y="55"/>
                    <a:pt x="81" y="52"/>
                  </a:cubicBezTo>
                  <a:cubicBezTo>
                    <a:pt x="78" y="54"/>
                    <a:pt x="77" y="57"/>
                    <a:pt x="77" y="60"/>
                  </a:cubicBezTo>
                  <a:cubicBezTo>
                    <a:pt x="77" y="62"/>
                    <a:pt x="77" y="63"/>
                    <a:pt x="77" y="65"/>
                  </a:cubicBezTo>
                  <a:cubicBezTo>
                    <a:pt x="77" y="75"/>
                    <a:pt x="52" y="83"/>
                    <a:pt x="41" y="85"/>
                  </a:cubicBezTo>
                  <a:cubicBezTo>
                    <a:pt x="36" y="86"/>
                    <a:pt x="25" y="87"/>
                    <a:pt x="21" y="90"/>
                  </a:cubicBezTo>
                  <a:cubicBezTo>
                    <a:pt x="18" y="94"/>
                    <a:pt x="11" y="101"/>
                    <a:pt x="6" y="102"/>
                  </a:cubicBezTo>
                  <a:cubicBezTo>
                    <a:pt x="6" y="101"/>
                    <a:pt x="6" y="100"/>
                    <a:pt x="5" y="99"/>
                  </a:cubicBezTo>
                  <a:cubicBezTo>
                    <a:pt x="4" y="99"/>
                    <a:pt x="2" y="100"/>
                    <a:pt x="2" y="102"/>
                  </a:cubicBezTo>
                  <a:cubicBezTo>
                    <a:pt x="2" y="110"/>
                    <a:pt x="2" y="111"/>
                    <a:pt x="2" y="120"/>
                  </a:cubicBezTo>
                  <a:cubicBezTo>
                    <a:pt x="2" y="127"/>
                    <a:pt x="6" y="131"/>
                    <a:pt x="6" y="135"/>
                  </a:cubicBezTo>
                  <a:cubicBezTo>
                    <a:pt x="6" y="137"/>
                    <a:pt x="6" y="138"/>
                    <a:pt x="6" y="139"/>
                  </a:cubicBezTo>
                  <a:cubicBezTo>
                    <a:pt x="5" y="138"/>
                    <a:pt x="3" y="137"/>
                    <a:pt x="3" y="135"/>
                  </a:cubicBezTo>
                  <a:cubicBezTo>
                    <a:pt x="2" y="137"/>
                    <a:pt x="2" y="138"/>
                    <a:pt x="1" y="139"/>
                  </a:cubicBezTo>
                  <a:cubicBezTo>
                    <a:pt x="0" y="144"/>
                    <a:pt x="6" y="145"/>
                    <a:pt x="7" y="150"/>
                  </a:cubicBezTo>
                  <a:cubicBezTo>
                    <a:pt x="11" y="161"/>
                    <a:pt x="12" y="165"/>
                    <a:pt x="15" y="179"/>
                  </a:cubicBezTo>
                  <a:cubicBezTo>
                    <a:pt x="17" y="184"/>
                    <a:pt x="21" y="189"/>
                    <a:pt x="21" y="197"/>
                  </a:cubicBezTo>
                  <a:cubicBezTo>
                    <a:pt x="21" y="204"/>
                    <a:pt x="15" y="206"/>
                    <a:pt x="15" y="211"/>
                  </a:cubicBezTo>
                  <a:cubicBezTo>
                    <a:pt x="15" y="215"/>
                    <a:pt x="29" y="221"/>
                    <a:pt x="34" y="221"/>
                  </a:cubicBezTo>
                  <a:cubicBezTo>
                    <a:pt x="47" y="221"/>
                    <a:pt x="52" y="212"/>
                    <a:pt x="62" y="212"/>
                  </a:cubicBezTo>
                  <a:cubicBezTo>
                    <a:pt x="65" y="212"/>
                    <a:pt x="66" y="210"/>
                    <a:pt x="67" y="210"/>
                  </a:cubicBezTo>
                  <a:cubicBezTo>
                    <a:pt x="68" y="210"/>
                    <a:pt x="69" y="211"/>
                    <a:pt x="71" y="212"/>
                  </a:cubicBezTo>
                  <a:cubicBezTo>
                    <a:pt x="77" y="212"/>
                    <a:pt x="83" y="210"/>
                    <a:pt x="89" y="209"/>
                  </a:cubicBezTo>
                  <a:cubicBezTo>
                    <a:pt x="91" y="194"/>
                    <a:pt x="110" y="200"/>
                    <a:pt x="125" y="194"/>
                  </a:cubicBezTo>
                  <a:cubicBezTo>
                    <a:pt x="132" y="192"/>
                    <a:pt x="134" y="188"/>
                    <a:pt x="145" y="188"/>
                  </a:cubicBezTo>
                  <a:cubicBezTo>
                    <a:pt x="155" y="188"/>
                    <a:pt x="172" y="191"/>
                    <a:pt x="177" y="197"/>
                  </a:cubicBezTo>
                  <a:cubicBezTo>
                    <a:pt x="180" y="200"/>
                    <a:pt x="186" y="215"/>
                    <a:pt x="188" y="215"/>
                  </a:cubicBezTo>
                  <a:cubicBezTo>
                    <a:pt x="188" y="215"/>
                    <a:pt x="187" y="220"/>
                    <a:pt x="191" y="220"/>
                  </a:cubicBezTo>
                  <a:cubicBezTo>
                    <a:pt x="197" y="220"/>
                    <a:pt x="204" y="204"/>
                    <a:pt x="210" y="199"/>
                  </a:cubicBezTo>
                  <a:cubicBezTo>
                    <a:pt x="210" y="203"/>
                    <a:pt x="209" y="219"/>
                    <a:pt x="201" y="221"/>
                  </a:cubicBezTo>
                  <a:cubicBezTo>
                    <a:pt x="201" y="222"/>
                    <a:pt x="203" y="224"/>
                    <a:pt x="204" y="224"/>
                  </a:cubicBezTo>
                  <a:cubicBezTo>
                    <a:pt x="209" y="224"/>
                    <a:pt x="209" y="218"/>
                    <a:pt x="212" y="217"/>
                  </a:cubicBezTo>
                  <a:cubicBezTo>
                    <a:pt x="212" y="216"/>
                    <a:pt x="212" y="215"/>
                    <a:pt x="212" y="214"/>
                  </a:cubicBezTo>
                  <a:cubicBezTo>
                    <a:pt x="213" y="215"/>
                    <a:pt x="215" y="216"/>
                    <a:pt x="215" y="220"/>
                  </a:cubicBezTo>
                  <a:cubicBezTo>
                    <a:pt x="215" y="223"/>
                    <a:pt x="214" y="225"/>
                    <a:pt x="213" y="227"/>
                  </a:cubicBezTo>
                  <a:cubicBezTo>
                    <a:pt x="217" y="227"/>
                    <a:pt x="217" y="227"/>
                    <a:pt x="217" y="227"/>
                  </a:cubicBezTo>
                  <a:cubicBezTo>
                    <a:pt x="219" y="226"/>
                    <a:pt x="221" y="226"/>
                    <a:pt x="223" y="224"/>
                  </a:cubicBezTo>
                  <a:cubicBezTo>
                    <a:pt x="223" y="226"/>
                    <a:pt x="223" y="226"/>
                    <a:pt x="223" y="226"/>
                  </a:cubicBezTo>
                  <a:cubicBezTo>
                    <a:pt x="223" y="230"/>
                    <a:pt x="227" y="233"/>
                    <a:pt x="227" y="238"/>
                  </a:cubicBezTo>
                  <a:cubicBezTo>
                    <a:pt x="227" y="250"/>
                    <a:pt x="246" y="258"/>
                    <a:pt x="258" y="258"/>
                  </a:cubicBezTo>
                  <a:cubicBezTo>
                    <a:pt x="266" y="258"/>
                    <a:pt x="263" y="252"/>
                    <a:pt x="270" y="251"/>
                  </a:cubicBezTo>
                  <a:cubicBezTo>
                    <a:pt x="270" y="253"/>
                    <a:pt x="283" y="260"/>
                    <a:pt x="285" y="260"/>
                  </a:cubicBezTo>
                  <a:cubicBezTo>
                    <a:pt x="287" y="246"/>
                    <a:pt x="312" y="252"/>
                    <a:pt x="315" y="239"/>
                  </a:cubicBezTo>
                  <a:cubicBezTo>
                    <a:pt x="315" y="239"/>
                    <a:pt x="315" y="239"/>
                    <a:pt x="315" y="239"/>
                  </a:cubicBezTo>
                  <a:cubicBezTo>
                    <a:pt x="315" y="229"/>
                    <a:pt x="322" y="219"/>
                    <a:pt x="324" y="212"/>
                  </a:cubicBezTo>
                  <a:cubicBezTo>
                    <a:pt x="327" y="203"/>
                    <a:pt x="332" y="200"/>
                    <a:pt x="338" y="191"/>
                  </a:cubicBezTo>
                  <a:cubicBezTo>
                    <a:pt x="339" y="189"/>
                    <a:pt x="338" y="188"/>
                    <a:pt x="340" y="185"/>
                  </a:cubicBezTo>
                  <a:cubicBezTo>
                    <a:pt x="340" y="177"/>
                    <a:pt x="340" y="177"/>
                    <a:pt x="340" y="177"/>
                  </a:cubicBezTo>
                  <a:cubicBezTo>
                    <a:pt x="342" y="174"/>
                    <a:pt x="344" y="165"/>
                    <a:pt x="344" y="158"/>
                  </a:cubicBezTo>
                  <a:cubicBezTo>
                    <a:pt x="344" y="149"/>
                    <a:pt x="341" y="133"/>
                    <a:pt x="336" y="127"/>
                  </a:cubicBezTo>
                  <a:cubicBezTo>
                    <a:pt x="337" y="126"/>
                    <a:pt x="337" y="126"/>
                    <a:pt x="337" y="126"/>
                  </a:cubicBezTo>
                  <a:cubicBezTo>
                    <a:pt x="331" y="120"/>
                    <a:pt x="320" y="115"/>
                    <a:pt x="320" y="103"/>
                  </a:cubicBezTo>
                  <a:cubicBezTo>
                    <a:pt x="316" y="103"/>
                    <a:pt x="311" y="103"/>
                    <a:pt x="310" y="99"/>
                  </a:cubicBezTo>
                  <a:cubicBezTo>
                    <a:pt x="309" y="95"/>
                    <a:pt x="308" y="89"/>
                    <a:pt x="304" y="86"/>
                  </a:cubicBezTo>
                  <a:cubicBezTo>
                    <a:pt x="299" y="81"/>
                    <a:pt x="286" y="78"/>
                    <a:pt x="284" y="71"/>
                  </a:cubicBezTo>
                  <a:cubicBezTo>
                    <a:pt x="282" y="63"/>
                    <a:pt x="279" y="59"/>
                    <a:pt x="277" y="51"/>
                  </a:cubicBezTo>
                  <a:cubicBezTo>
                    <a:pt x="275" y="47"/>
                    <a:pt x="275" y="37"/>
                    <a:pt x="271" y="35"/>
                  </a:cubicBezTo>
                  <a:cubicBezTo>
                    <a:pt x="270" y="34"/>
                    <a:pt x="265" y="32"/>
                    <a:pt x="262" y="31"/>
                  </a:cubicBezTo>
                  <a:cubicBezTo>
                    <a:pt x="258" y="29"/>
                    <a:pt x="260" y="23"/>
                    <a:pt x="259" y="19"/>
                  </a:cubicBezTo>
                  <a:cubicBezTo>
                    <a:pt x="257" y="14"/>
                    <a:pt x="253" y="8"/>
                    <a:pt x="252" y="0"/>
                  </a:cubicBezTo>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ko-KR" altLang="en-US" sz="1300" dirty="0">
                <a:solidFill>
                  <a:schemeClr val="lt1"/>
                </a:solidFill>
                <a:latin typeface="Arial" panose="020B0604020202020204" pitchFamily="34" charset="0"/>
                <a:ea typeface="KoPub돋움체 Bold" panose="00000800000000000000" pitchFamily="2" charset="-127"/>
                <a:cs typeface="Arial" panose="020B0604020202020204" pitchFamily="34" charset="0"/>
              </a:endParaRPr>
            </a:p>
          </p:txBody>
        </p:sp>
        <p:sp>
          <p:nvSpPr>
            <p:cNvPr id="152" name="Freeform 38">
              <a:extLst>
                <a:ext uri="{FF2B5EF4-FFF2-40B4-BE49-F238E27FC236}">
                  <a16:creationId xmlns:a16="http://schemas.microsoft.com/office/drawing/2014/main" id="{5DCA1053-0DC4-4518-9EA5-0EB30BDB6E43}"/>
                </a:ext>
              </a:extLst>
            </p:cNvPr>
            <p:cNvSpPr>
              <a:spLocks/>
            </p:cNvSpPr>
            <p:nvPr/>
          </p:nvSpPr>
          <p:spPr bwMode="auto">
            <a:xfrm>
              <a:off x="8188202" y="5262398"/>
              <a:ext cx="162749" cy="143316"/>
            </a:xfrm>
            <a:custGeom>
              <a:avLst/>
              <a:gdLst>
                <a:gd name="T0" fmla="*/ 53 w 65"/>
                <a:gd name="T1" fmla="*/ 0 h 64"/>
                <a:gd name="T2" fmla="*/ 45 w 65"/>
                <a:gd name="T3" fmla="*/ 10 h 64"/>
                <a:gd name="T4" fmla="*/ 45 w 65"/>
                <a:gd name="T5" fmla="*/ 12 h 64"/>
                <a:gd name="T6" fmla="*/ 40 w 65"/>
                <a:gd name="T7" fmla="*/ 15 h 64"/>
                <a:gd name="T8" fmla="*/ 39 w 65"/>
                <a:gd name="T9" fmla="*/ 18 h 64"/>
                <a:gd name="T10" fmla="*/ 34 w 65"/>
                <a:gd name="T11" fmla="*/ 25 h 64"/>
                <a:gd name="T12" fmla="*/ 17 w 65"/>
                <a:gd name="T13" fmla="*/ 35 h 64"/>
                <a:gd name="T14" fmla="*/ 12 w 65"/>
                <a:gd name="T15" fmla="*/ 39 h 64"/>
                <a:gd name="T16" fmla="*/ 0 w 65"/>
                <a:gd name="T17" fmla="*/ 55 h 64"/>
                <a:gd name="T18" fmla="*/ 2 w 65"/>
                <a:gd name="T19" fmla="*/ 57 h 64"/>
                <a:gd name="T20" fmla="*/ 15 w 65"/>
                <a:gd name="T21" fmla="*/ 63 h 64"/>
                <a:gd name="T22" fmla="*/ 22 w 65"/>
                <a:gd name="T23" fmla="*/ 64 h 64"/>
                <a:gd name="T24" fmla="*/ 33 w 65"/>
                <a:gd name="T25" fmla="*/ 57 h 64"/>
                <a:gd name="T26" fmla="*/ 42 w 65"/>
                <a:gd name="T27" fmla="*/ 36 h 64"/>
                <a:gd name="T28" fmla="*/ 53 w 65"/>
                <a:gd name="T29" fmla="*/ 34 h 64"/>
                <a:gd name="T30" fmla="*/ 53 w 65"/>
                <a:gd name="T31" fmla="*/ 25 h 64"/>
                <a:gd name="T32" fmla="*/ 65 w 65"/>
                <a:gd name="T33" fmla="*/ 10 h 64"/>
                <a:gd name="T34" fmla="*/ 63 w 65"/>
                <a:gd name="T35" fmla="*/ 6 h 64"/>
                <a:gd name="T36" fmla="*/ 61 w 65"/>
                <a:gd name="T37" fmla="*/ 4 h 64"/>
                <a:gd name="T38" fmla="*/ 56 w 65"/>
                <a:gd name="T39" fmla="*/ 7 h 64"/>
                <a:gd name="T40" fmla="*/ 55 w 65"/>
                <a:gd name="T41" fmla="*/ 3 h 64"/>
                <a:gd name="T42" fmla="*/ 53 w 65"/>
                <a:gd name="T43"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5" h="64">
                  <a:moveTo>
                    <a:pt x="53" y="0"/>
                  </a:moveTo>
                  <a:cubicBezTo>
                    <a:pt x="50" y="1"/>
                    <a:pt x="45" y="5"/>
                    <a:pt x="45" y="10"/>
                  </a:cubicBezTo>
                  <a:cubicBezTo>
                    <a:pt x="45" y="10"/>
                    <a:pt x="45" y="11"/>
                    <a:pt x="45" y="12"/>
                  </a:cubicBezTo>
                  <a:cubicBezTo>
                    <a:pt x="43" y="12"/>
                    <a:pt x="41" y="13"/>
                    <a:pt x="40" y="15"/>
                  </a:cubicBezTo>
                  <a:cubicBezTo>
                    <a:pt x="39" y="16"/>
                    <a:pt x="39" y="18"/>
                    <a:pt x="39" y="18"/>
                  </a:cubicBezTo>
                  <a:cubicBezTo>
                    <a:pt x="39" y="18"/>
                    <a:pt x="35" y="25"/>
                    <a:pt x="34" y="25"/>
                  </a:cubicBezTo>
                  <a:cubicBezTo>
                    <a:pt x="29" y="28"/>
                    <a:pt x="24" y="35"/>
                    <a:pt x="17" y="35"/>
                  </a:cubicBezTo>
                  <a:cubicBezTo>
                    <a:pt x="15" y="35"/>
                    <a:pt x="13" y="37"/>
                    <a:pt x="12" y="39"/>
                  </a:cubicBezTo>
                  <a:cubicBezTo>
                    <a:pt x="9" y="43"/>
                    <a:pt x="0" y="48"/>
                    <a:pt x="0" y="55"/>
                  </a:cubicBezTo>
                  <a:cubicBezTo>
                    <a:pt x="0" y="56"/>
                    <a:pt x="1" y="57"/>
                    <a:pt x="2" y="57"/>
                  </a:cubicBezTo>
                  <a:cubicBezTo>
                    <a:pt x="2" y="58"/>
                    <a:pt x="13" y="63"/>
                    <a:pt x="15" y="63"/>
                  </a:cubicBezTo>
                  <a:cubicBezTo>
                    <a:pt x="17" y="63"/>
                    <a:pt x="21" y="64"/>
                    <a:pt x="22" y="64"/>
                  </a:cubicBezTo>
                  <a:cubicBezTo>
                    <a:pt x="25" y="64"/>
                    <a:pt x="30" y="60"/>
                    <a:pt x="33" y="57"/>
                  </a:cubicBezTo>
                  <a:cubicBezTo>
                    <a:pt x="33" y="57"/>
                    <a:pt x="42" y="39"/>
                    <a:pt x="42" y="36"/>
                  </a:cubicBezTo>
                  <a:cubicBezTo>
                    <a:pt x="45" y="36"/>
                    <a:pt x="52" y="34"/>
                    <a:pt x="53" y="34"/>
                  </a:cubicBezTo>
                  <a:cubicBezTo>
                    <a:pt x="54" y="31"/>
                    <a:pt x="53" y="30"/>
                    <a:pt x="53" y="25"/>
                  </a:cubicBezTo>
                  <a:cubicBezTo>
                    <a:pt x="58" y="25"/>
                    <a:pt x="64" y="14"/>
                    <a:pt x="65" y="10"/>
                  </a:cubicBezTo>
                  <a:cubicBezTo>
                    <a:pt x="64" y="10"/>
                    <a:pt x="63" y="8"/>
                    <a:pt x="63" y="6"/>
                  </a:cubicBezTo>
                  <a:cubicBezTo>
                    <a:pt x="62" y="6"/>
                    <a:pt x="62" y="5"/>
                    <a:pt x="61" y="4"/>
                  </a:cubicBezTo>
                  <a:cubicBezTo>
                    <a:pt x="60" y="5"/>
                    <a:pt x="58" y="7"/>
                    <a:pt x="56" y="7"/>
                  </a:cubicBezTo>
                  <a:cubicBezTo>
                    <a:pt x="54" y="7"/>
                    <a:pt x="55" y="5"/>
                    <a:pt x="55" y="3"/>
                  </a:cubicBezTo>
                  <a:cubicBezTo>
                    <a:pt x="54" y="3"/>
                    <a:pt x="53" y="2"/>
                    <a:pt x="53" y="0"/>
                  </a:cubicBezTo>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ko-KR" altLang="en-US" sz="1300" dirty="0">
                <a:solidFill>
                  <a:schemeClr val="lt1"/>
                </a:solidFill>
                <a:latin typeface="Arial" panose="020B0604020202020204" pitchFamily="34" charset="0"/>
                <a:ea typeface="KoPub돋움체 Bold" panose="00000800000000000000" pitchFamily="2" charset="-127"/>
                <a:cs typeface="Arial" panose="020B0604020202020204" pitchFamily="34" charset="0"/>
              </a:endParaRPr>
            </a:p>
          </p:txBody>
        </p:sp>
        <p:sp>
          <p:nvSpPr>
            <p:cNvPr id="153" name="Freeform 39">
              <a:extLst>
                <a:ext uri="{FF2B5EF4-FFF2-40B4-BE49-F238E27FC236}">
                  <a16:creationId xmlns:a16="http://schemas.microsoft.com/office/drawing/2014/main" id="{E0B84CF9-78ED-4C9B-A96B-68402745C972}"/>
                </a:ext>
              </a:extLst>
            </p:cNvPr>
            <p:cNvSpPr>
              <a:spLocks/>
            </p:cNvSpPr>
            <p:nvPr/>
          </p:nvSpPr>
          <p:spPr bwMode="auto">
            <a:xfrm>
              <a:off x="8321358" y="5124740"/>
              <a:ext cx="121532" cy="158401"/>
            </a:xfrm>
            <a:custGeom>
              <a:avLst/>
              <a:gdLst>
                <a:gd name="T0" fmla="*/ 0 w 49"/>
                <a:gd name="T1" fmla="*/ 0 h 71"/>
                <a:gd name="T2" fmla="*/ 13 w 49"/>
                <a:gd name="T3" fmla="*/ 19 h 71"/>
                <a:gd name="T4" fmla="*/ 12 w 49"/>
                <a:gd name="T5" fmla="*/ 22 h 71"/>
                <a:gd name="T6" fmla="*/ 15 w 49"/>
                <a:gd name="T7" fmla="*/ 27 h 71"/>
                <a:gd name="T8" fmla="*/ 15 w 49"/>
                <a:gd name="T9" fmla="*/ 27 h 71"/>
                <a:gd name="T10" fmla="*/ 17 w 49"/>
                <a:gd name="T11" fmla="*/ 33 h 71"/>
                <a:gd name="T12" fmla="*/ 13 w 49"/>
                <a:gd name="T13" fmla="*/ 45 h 71"/>
                <a:gd name="T14" fmla="*/ 9 w 49"/>
                <a:gd name="T15" fmla="*/ 49 h 71"/>
                <a:gd name="T16" fmla="*/ 20 w 49"/>
                <a:gd name="T17" fmla="*/ 58 h 71"/>
                <a:gd name="T18" fmla="*/ 16 w 49"/>
                <a:gd name="T19" fmla="*/ 67 h 71"/>
                <a:gd name="T20" fmla="*/ 21 w 49"/>
                <a:gd name="T21" fmla="*/ 71 h 71"/>
                <a:gd name="T22" fmla="*/ 32 w 49"/>
                <a:gd name="T23" fmla="*/ 60 h 71"/>
                <a:gd name="T24" fmla="*/ 36 w 49"/>
                <a:gd name="T25" fmla="*/ 54 h 71"/>
                <a:gd name="T26" fmla="*/ 35 w 49"/>
                <a:gd name="T27" fmla="*/ 51 h 71"/>
                <a:gd name="T28" fmla="*/ 41 w 49"/>
                <a:gd name="T29" fmla="*/ 48 h 71"/>
                <a:gd name="T30" fmla="*/ 42 w 49"/>
                <a:gd name="T31" fmla="*/ 47 h 71"/>
                <a:gd name="T32" fmla="*/ 43 w 49"/>
                <a:gd name="T33" fmla="*/ 48 h 71"/>
                <a:gd name="T34" fmla="*/ 49 w 49"/>
                <a:gd name="T35" fmla="*/ 33 h 71"/>
                <a:gd name="T36" fmla="*/ 47 w 49"/>
                <a:gd name="T37" fmla="*/ 31 h 71"/>
                <a:gd name="T38" fmla="*/ 36 w 49"/>
                <a:gd name="T39" fmla="*/ 34 h 71"/>
                <a:gd name="T40" fmla="*/ 25 w 49"/>
                <a:gd name="T41" fmla="*/ 22 h 71"/>
                <a:gd name="T42" fmla="*/ 24 w 49"/>
                <a:gd name="T43" fmla="*/ 22 h 71"/>
                <a:gd name="T44" fmla="*/ 21 w 49"/>
                <a:gd name="T45" fmla="*/ 25 h 71"/>
                <a:gd name="T46" fmla="*/ 19 w 49"/>
                <a:gd name="T47" fmla="*/ 25 h 71"/>
                <a:gd name="T48" fmla="*/ 14 w 49"/>
                <a:gd name="T49" fmla="*/ 16 h 71"/>
                <a:gd name="T50" fmla="*/ 15 w 49"/>
                <a:gd name="T51" fmla="*/ 13 h 71"/>
                <a:gd name="T52" fmla="*/ 12 w 49"/>
                <a:gd name="T53" fmla="*/ 9 h 71"/>
                <a:gd name="T54" fmla="*/ 0 w 49"/>
                <a:gd name="T55"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9" h="71">
                  <a:moveTo>
                    <a:pt x="0" y="0"/>
                  </a:moveTo>
                  <a:cubicBezTo>
                    <a:pt x="2" y="7"/>
                    <a:pt x="6" y="17"/>
                    <a:pt x="13" y="19"/>
                  </a:cubicBezTo>
                  <a:cubicBezTo>
                    <a:pt x="13" y="19"/>
                    <a:pt x="12" y="21"/>
                    <a:pt x="12" y="22"/>
                  </a:cubicBezTo>
                  <a:cubicBezTo>
                    <a:pt x="12" y="24"/>
                    <a:pt x="15" y="25"/>
                    <a:pt x="15" y="27"/>
                  </a:cubicBezTo>
                  <a:cubicBezTo>
                    <a:pt x="15" y="27"/>
                    <a:pt x="15" y="27"/>
                    <a:pt x="15" y="27"/>
                  </a:cubicBezTo>
                  <a:cubicBezTo>
                    <a:pt x="16" y="29"/>
                    <a:pt x="17" y="31"/>
                    <a:pt x="17" y="33"/>
                  </a:cubicBezTo>
                  <a:cubicBezTo>
                    <a:pt x="17" y="37"/>
                    <a:pt x="16" y="42"/>
                    <a:pt x="13" y="45"/>
                  </a:cubicBezTo>
                  <a:cubicBezTo>
                    <a:pt x="12" y="46"/>
                    <a:pt x="9" y="46"/>
                    <a:pt x="9" y="49"/>
                  </a:cubicBezTo>
                  <a:cubicBezTo>
                    <a:pt x="9" y="55"/>
                    <a:pt x="20" y="52"/>
                    <a:pt x="20" y="58"/>
                  </a:cubicBezTo>
                  <a:cubicBezTo>
                    <a:pt x="20" y="62"/>
                    <a:pt x="16" y="63"/>
                    <a:pt x="16" y="67"/>
                  </a:cubicBezTo>
                  <a:cubicBezTo>
                    <a:pt x="16" y="69"/>
                    <a:pt x="18" y="71"/>
                    <a:pt x="21" y="71"/>
                  </a:cubicBezTo>
                  <a:cubicBezTo>
                    <a:pt x="27" y="71"/>
                    <a:pt x="29" y="65"/>
                    <a:pt x="32" y="60"/>
                  </a:cubicBezTo>
                  <a:cubicBezTo>
                    <a:pt x="33" y="60"/>
                    <a:pt x="36" y="57"/>
                    <a:pt x="36" y="54"/>
                  </a:cubicBezTo>
                  <a:cubicBezTo>
                    <a:pt x="36" y="54"/>
                    <a:pt x="35" y="52"/>
                    <a:pt x="35" y="51"/>
                  </a:cubicBezTo>
                  <a:cubicBezTo>
                    <a:pt x="35" y="49"/>
                    <a:pt x="38" y="48"/>
                    <a:pt x="41" y="48"/>
                  </a:cubicBezTo>
                  <a:cubicBezTo>
                    <a:pt x="42" y="47"/>
                    <a:pt x="42" y="47"/>
                    <a:pt x="42" y="47"/>
                  </a:cubicBezTo>
                  <a:cubicBezTo>
                    <a:pt x="43" y="48"/>
                    <a:pt x="43" y="48"/>
                    <a:pt x="43" y="48"/>
                  </a:cubicBezTo>
                  <a:cubicBezTo>
                    <a:pt x="46" y="44"/>
                    <a:pt x="45" y="37"/>
                    <a:pt x="49" y="33"/>
                  </a:cubicBezTo>
                  <a:cubicBezTo>
                    <a:pt x="48" y="32"/>
                    <a:pt x="48" y="31"/>
                    <a:pt x="47" y="31"/>
                  </a:cubicBezTo>
                  <a:cubicBezTo>
                    <a:pt x="42" y="31"/>
                    <a:pt x="42" y="34"/>
                    <a:pt x="36" y="34"/>
                  </a:cubicBezTo>
                  <a:cubicBezTo>
                    <a:pt x="29" y="34"/>
                    <a:pt x="25" y="30"/>
                    <a:pt x="25" y="22"/>
                  </a:cubicBezTo>
                  <a:cubicBezTo>
                    <a:pt x="25" y="22"/>
                    <a:pt x="24" y="22"/>
                    <a:pt x="24" y="22"/>
                  </a:cubicBezTo>
                  <a:cubicBezTo>
                    <a:pt x="22" y="22"/>
                    <a:pt x="21" y="23"/>
                    <a:pt x="21" y="25"/>
                  </a:cubicBezTo>
                  <a:cubicBezTo>
                    <a:pt x="19" y="25"/>
                    <a:pt x="19" y="25"/>
                    <a:pt x="19" y="25"/>
                  </a:cubicBezTo>
                  <a:cubicBezTo>
                    <a:pt x="18" y="24"/>
                    <a:pt x="14" y="17"/>
                    <a:pt x="14" y="16"/>
                  </a:cubicBezTo>
                  <a:cubicBezTo>
                    <a:pt x="14" y="15"/>
                    <a:pt x="15" y="14"/>
                    <a:pt x="15" y="13"/>
                  </a:cubicBezTo>
                  <a:cubicBezTo>
                    <a:pt x="13" y="13"/>
                    <a:pt x="13" y="10"/>
                    <a:pt x="12" y="9"/>
                  </a:cubicBezTo>
                  <a:cubicBezTo>
                    <a:pt x="9" y="6"/>
                    <a:pt x="3" y="5"/>
                    <a:pt x="0" y="0"/>
                  </a:cubicBezTo>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ko-KR" altLang="en-US" sz="1300" dirty="0">
                <a:solidFill>
                  <a:schemeClr val="lt1"/>
                </a:solidFill>
                <a:latin typeface="Arial" panose="020B0604020202020204" pitchFamily="34" charset="0"/>
                <a:ea typeface="KoPub돋움체 Bold" panose="00000800000000000000" pitchFamily="2" charset="-127"/>
                <a:cs typeface="Arial" panose="020B0604020202020204" pitchFamily="34" charset="0"/>
              </a:endParaRPr>
            </a:p>
          </p:txBody>
        </p:sp>
        <p:sp>
          <p:nvSpPr>
            <p:cNvPr id="154" name="Freeform 42">
              <a:extLst>
                <a:ext uri="{FF2B5EF4-FFF2-40B4-BE49-F238E27FC236}">
                  <a16:creationId xmlns:a16="http://schemas.microsoft.com/office/drawing/2014/main" id="{C12B6BE1-89C1-4F51-ACF2-EA00B2183400}"/>
                </a:ext>
              </a:extLst>
            </p:cNvPr>
            <p:cNvSpPr>
              <a:spLocks/>
            </p:cNvSpPr>
            <p:nvPr/>
          </p:nvSpPr>
          <p:spPr bwMode="auto">
            <a:xfrm>
              <a:off x="7462915" y="4324655"/>
              <a:ext cx="98282" cy="80143"/>
            </a:xfrm>
            <a:custGeom>
              <a:avLst/>
              <a:gdLst>
                <a:gd name="T0" fmla="*/ 28 w 39"/>
                <a:gd name="T1" fmla="*/ 0 h 36"/>
                <a:gd name="T2" fmla="*/ 27 w 39"/>
                <a:gd name="T3" fmla="*/ 6 h 36"/>
                <a:gd name="T4" fmla="*/ 21 w 39"/>
                <a:gd name="T5" fmla="*/ 11 h 36"/>
                <a:gd name="T6" fmla="*/ 19 w 39"/>
                <a:gd name="T7" fmla="*/ 14 h 36"/>
                <a:gd name="T8" fmla="*/ 17 w 39"/>
                <a:gd name="T9" fmla="*/ 14 h 36"/>
                <a:gd name="T10" fmla="*/ 12 w 39"/>
                <a:gd name="T11" fmla="*/ 10 h 36"/>
                <a:gd name="T12" fmla="*/ 12 w 39"/>
                <a:gd name="T13" fmla="*/ 10 h 36"/>
                <a:gd name="T14" fmla="*/ 8 w 39"/>
                <a:gd name="T15" fmla="*/ 12 h 36"/>
                <a:gd name="T16" fmla="*/ 3 w 39"/>
                <a:gd name="T17" fmla="*/ 15 h 36"/>
                <a:gd name="T18" fmla="*/ 3 w 39"/>
                <a:gd name="T19" fmla="*/ 15 h 36"/>
                <a:gd name="T20" fmla="*/ 1 w 39"/>
                <a:gd name="T21" fmla="*/ 22 h 36"/>
                <a:gd name="T22" fmla="*/ 2 w 39"/>
                <a:gd name="T23" fmla="*/ 25 h 36"/>
                <a:gd name="T24" fmla="*/ 2 w 39"/>
                <a:gd name="T25" fmla="*/ 31 h 36"/>
                <a:gd name="T26" fmla="*/ 2 w 39"/>
                <a:gd name="T27" fmla="*/ 31 h 36"/>
                <a:gd name="T28" fmla="*/ 8 w 39"/>
                <a:gd name="T29" fmla="*/ 19 h 36"/>
                <a:gd name="T30" fmla="*/ 10 w 39"/>
                <a:gd name="T31" fmla="*/ 22 h 36"/>
                <a:gd name="T32" fmla="*/ 11 w 39"/>
                <a:gd name="T33" fmla="*/ 20 h 36"/>
                <a:gd name="T34" fmla="*/ 14 w 39"/>
                <a:gd name="T35" fmla="*/ 22 h 36"/>
                <a:gd name="T36" fmla="*/ 14 w 39"/>
                <a:gd name="T37" fmla="*/ 20 h 36"/>
                <a:gd name="T38" fmla="*/ 18 w 39"/>
                <a:gd name="T39" fmla="*/ 20 h 36"/>
                <a:gd name="T40" fmla="*/ 19 w 39"/>
                <a:gd name="T41" fmla="*/ 22 h 36"/>
                <a:gd name="T42" fmla="*/ 17 w 39"/>
                <a:gd name="T43" fmla="*/ 25 h 36"/>
                <a:gd name="T44" fmla="*/ 24 w 39"/>
                <a:gd name="T45" fmla="*/ 35 h 36"/>
                <a:gd name="T46" fmla="*/ 26 w 39"/>
                <a:gd name="T47" fmla="*/ 35 h 36"/>
                <a:gd name="T48" fmla="*/ 27 w 39"/>
                <a:gd name="T49" fmla="*/ 34 h 36"/>
                <a:gd name="T50" fmla="*/ 28 w 39"/>
                <a:gd name="T51" fmla="*/ 36 h 36"/>
                <a:gd name="T52" fmla="*/ 28 w 39"/>
                <a:gd name="T53" fmla="*/ 36 h 36"/>
                <a:gd name="T54" fmla="*/ 31 w 39"/>
                <a:gd name="T55" fmla="*/ 33 h 36"/>
                <a:gd name="T56" fmla="*/ 28 w 39"/>
                <a:gd name="T57" fmla="*/ 27 h 36"/>
                <a:gd name="T58" fmla="*/ 31 w 39"/>
                <a:gd name="T59" fmla="*/ 24 h 36"/>
                <a:gd name="T60" fmla="*/ 32 w 39"/>
                <a:gd name="T61" fmla="*/ 26 h 36"/>
                <a:gd name="T62" fmla="*/ 32 w 39"/>
                <a:gd name="T63" fmla="*/ 25 h 36"/>
                <a:gd name="T64" fmla="*/ 35 w 39"/>
                <a:gd name="T65" fmla="*/ 31 h 36"/>
                <a:gd name="T66" fmla="*/ 39 w 39"/>
                <a:gd name="T67" fmla="*/ 23 h 36"/>
                <a:gd name="T68" fmla="*/ 32 w 39"/>
                <a:gd name="T69" fmla="*/ 3 h 36"/>
                <a:gd name="T70" fmla="*/ 28 w 39"/>
                <a:gd name="T71"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9" h="36">
                  <a:moveTo>
                    <a:pt x="28" y="0"/>
                  </a:moveTo>
                  <a:cubicBezTo>
                    <a:pt x="28" y="1"/>
                    <a:pt x="28" y="5"/>
                    <a:pt x="27" y="6"/>
                  </a:cubicBezTo>
                  <a:cubicBezTo>
                    <a:pt x="26" y="8"/>
                    <a:pt x="21" y="7"/>
                    <a:pt x="21" y="11"/>
                  </a:cubicBezTo>
                  <a:cubicBezTo>
                    <a:pt x="20" y="11"/>
                    <a:pt x="19" y="12"/>
                    <a:pt x="19" y="14"/>
                  </a:cubicBezTo>
                  <a:cubicBezTo>
                    <a:pt x="18" y="14"/>
                    <a:pt x="18" y="14"/>
                    <a:pt x="17" y="14"/>
                  </a:cubicBezTo>
                  <a:cubicBezTo>
                    <a:pt x="15" y="14"/>
                    <a:pt x="16" y="10"/>
                    <a:pt x="12" y="10"/>
                  </a:cubicBezTo>
                  <a:cubicBezTo>
                    <a:pt x="12" y="10"/>
                    <a:pt x="12" y="10"/>
                    <a:pt x="12" y="10"/>
                  </a:cubicBezTo>
                  <a:cubicBezTo>
                    <a:pt x="10" y="10"/>
                    <a:pt x="9" y="11"/>
                    <a:pt x="8" y="12"/>
                  </a:cubicBezTo>
                  <a:cubicBezTo>
                    <a:pt x="7" y="14"/>
                    <a:pt x="6" y="15"/>
                    <a:pt x="3" y="15"/>
                  </a:cubicBezTo>
                  <a:cubicBezTo>
                    <a:pt x="3" y="15"/>
                    <a:pt x="3" y="15"/>
                    <a:pt x="3" y="15"/>
                  </a:cubicBezTo>
                  <a:cubicBezTo>
                    <a:pt x="2" y="18"/>
                    <a:pt x="1" y="19"/>
                    <a:pt x="1" y="22"/>
                  </a:cubicBezTo>
                  <a:cubicBezTo>
                    <a:pt x="1" y="23"/>
                    <a:pt x="2" y="24"/>
                    <a:pt x="2" y="25"/>
                  </a:cubicBezTo>
                  <a:cubicBezTo>
                    <a:pt x="2" y="26"/>
                    <a:pt x="0" y="30"/>
                    <a:pt x="2" y="31"/>
                  </a:cubicBezTo>
                  <a:cubicBezTo>
                    <a:pt x="2" y="31"/>
                    <a:pt x="2" y="31"/>
                    <a:pt x="2" y="31"/>
                  </a:cubicBezTo>
                  <a:cubicBezTo>
                    <a:pt x="5" y="31"/>
                    <a:pt x="5" y="22"/>
                    <a:pt x="8" y="19"/>
                  </a:cubicBezTo>
                  <a:cubicBezTo>
                    <a:pt x="8" y="19"/>
                    <a:pt x="9" y="22"/>
                    <a:pt x="10" y="22"/>
                  </a:cubicBezTo>
                  <a:cubicBezTo>
                    <a:pt x="11" y="20"/>
                    <a:pt x="11" y="20"/>
                    <a:pt x="11" y="20"/>
                  </a:cubicBezTo>
                  <a:cubicBezTo>
                    <a:pt x="12" y="21"/>
                    <a:pt x="12" y="22"/>
                    <a:pt x="14" y="22"/>
                  </a:cubicBezTo>
                  <a:cubicBezTo>
                    <a:pt x="14" y="21"/>
                    <a:pt x="14" y="20"/>
                    <a:pt x="14" y="20"/>
                  </a:cubicBezTo>
                  <a:cubicBezTo>
                    <a:pt x="18" y="20"/>
                    <a:pt x="18" y="20"/>
                    <a:pt x="18" y="20"/>
                  </a:cubicBezTo>
                  <a:cubicBezTo>
                    <a:pt x="18" y="20"/>
                    <a:pt x="18" y="21"/>
                    <a:pt x="19" y="22"/>
                  </a:cubicBezTo>
                  <a:cubicBezTo>
                    <a:pt x="18" y="23"/>
                    <a:pt x="17" y="23"/>
                    <a:pt x="17" y="25"/>
                  </a:cubicBezTo>
                  <a:cubicBezTo>
                    <a:pt x="17" y="30"/>
                    <a:pt x="20" y="34"/>
                    <a:pt x="24" y="35"/>
                  </a:cubicBezTo>
                  <a:cubicBezTo>
                    <a:pt x="25" y="35"/>
                    <a:pt x="25" y="35"/>
                    <a:pt x="26" y="35"/>
                  </a:cubicBezTo>
                  <a:cubicBezTo>
                    <a:pt x="26" y="35"/>
                    <a:pt x="27" y="35"/>
                    <a:pt x="27" y="34"/>
                  </a:cubicBezTo>
                  <a:cubicBezTo>
                    <a:pt x="27" y="35"/>
                    <a:pt x="27" y="36"/>
                    <a:pt x="28" y="36"/>
                  </a:cubicBezTo>
                  <a:cubicBezTo>
                    <a:pt x="28" y="36"/>
                    <a:pt x="28" y="36"/>
                    <a:pt x="28" y="36"/>
                  </a:cubicBezTo>
                  <a:cubicBezTo>
                    <a:pt x="30" y="36"/>
                    <a:pt x="31" y="35"/>
                    <a:pt x="31" y="33"/>
                  </a:cubicBezTo>
                  <a:cubicBezTo>
                    <a:pt x="31" y="30"/>
                    <a:pt x="28" y="29"/>
                    <a:pt x="28" y="27"/>
                  </a:cubicBezTo>
                  <a:cubicBezTo>
                    <a:pt x="28" y="26"/>
                    <a:pt x="30" y="25"/>
                    <a:pt x="31" y="24"/>
                  </a:cubicBezTo>
                  <a:cubicBezTo>
                    <a:pt x="31" y="25"/>
                    <a:pt x="32" y="25"/>
                    <a:pt x="32" y="26"/>
                  </a:cubicBezTo>
                  <a:cubicBezTo>
                    <a:pt x="32" y="25"/>
                    <a:pt x="32" y="25"/>
                    <a:pt x="32" y="25"/>
                  </a:cubicBezTo>
                  <a:cubicBezTo>
                    <a:pt x="33" y="27"/>
                    <a:pt x="35" y="31"/>
                    <a:pt x="35" y="31"/>
                  </a:cubicBezTo>
                  <a:cubicBezTo>
                    <a:pt x="36" y="27"/>
                    <a:pt x="39" y="25"/>
                    <a:pt x="39" y="23"/>
                  </a:cubicBezTo>
                  <a:cubicBezTo>
                    <a:pt x="39" y="20"/>
                    <a:pt x="35" y="5"/>
                    <a:pt x="32" y="3"/>
                  </a:cubicBezTo>
                  <a:cubicBezTo>
                    <a:pt x="31" y="2"/>
                    <a:pt x="30" y="0"/>
                    <a:pt x="28" y="0"/>
                  </a:cubicBezTo>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ko-KR" altLang="en-US" sz="1300" dirty="0">
                <a:solidFill>
                  <a:schemeClr val="lt1"/>
                </a:solidFill>
                <a:latin typeface="Arial" panose="020B0604020202020204" pitchFamily="34" charset="0"/>
                <a:ea typeface="KoPub돋움체 Bold" panose="00000800000000000000" pitchFamily="2" charset="-127"/>
                <a:cs typeface="Arial" panose="020B0604020202020204" pitchFamily="34" charset="0"/>
              </a:endParaRPr>
            </a:p>
          </p:txBody>
        </p:sp>
        <p:sp>
          <p:nvSpPr>
            <p:cNvPr id="155" name="Freeform 43">
              <a:extLst>
                <a:ext uri="{FF2B5EF4-FFF2-40B4-BE49-F238E27FC236}">
                  <a16:creationId xmlns:a16="http://schemas.microsoft.com/office/drawing/2014/main" id="{F580AEFE-C0C0-4618-837A-6B44E1DA78D7}"/>
                </a:ext>
              </a:extLst>
            </p:cNvPr>
            <p:cNvSpPr>
              <a:spLocks/>
            </p:cNvSpPr>
            <p:nvPr/>
          </p:nvSpPr>
          <p:spPr bwMode="auto">
            <a:xfrm>
              <a:off x="7373087" y="4304854"/>
              <a:ext cx="47558" cy="44314"/>
            </a:xfrm>
            <a:custGeom>
              <a:avLst/>
              <a:gdLst>
                <a:gd name="T0" fmla="*/ 17 w 19"/>
                <a:gd name="T1" fmla="*/ 0 h 20"/>
                <a:gd name="T2" fmla="*/ 16 w 19"/>
                <a:gd name="T3" fmla="*/ 3 h 20"/>
                <a:gd name="T4" fmla="*/ 0 w 19"/>
                <a:gd name="T5" fmla="*/ 20 h 20"/>
                <a:gd name="T6" fmla="*/ 2 w 19"/>
                <a:gd name="T7" fmla="*/ 20 h 20"/>
                <a:gd name="T8" fmla="*/ 12 w 19"/>
                <a:gd name="T9" fmla="*/ 8 h 20"/>
                <a:gd name="T10" fmla="*/ 12 w 19"/>
                <a:gd name="T11" fmla="*/ 8 h 20"/>
                <a:gd name="T12" fmla="*/ 17 w 19"/>
                <a:gd name="T13" fmla="*/ 6 h 20"/>
                <a:gd name="T14" fmla="*/ 17 w 19"/>
                <a:gd name="T15" fmla="*/ 6 h 20"/>
                <a:gd name="T16" fmla="*/ 19 w 19"/>
                <a:gd name="T17" fmla="*/ 4 h 20"/>
                <a:gd name="T18" fmla="*/ 17 w 19"/>
                <a:gd name="T19"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 h="20">
                  <a:moveTo>
                    <a:pt x="17" y="0"/>
                  </a:moveTo>
                  <a:cubicBezTo>
                    <a:pt x="16" y="1"/>
                    <a:pt x="16" y="2"/>
                    <a:pt x="16" y="3"/>
                  </a:cubicBezTo>
                  <a:cubicBezTo>
                    <a:pt x="12" y="9"/>
                    <a:pt x="3" y="12"/>
                    <a:pt x="0" y="20"/>
                  </a:cubicBezTo>
                  <a:cubicBezTo>
                    <a:pt x="2" y="20"/>
                    <a:pt x="2" y="20"/>
                    <a:pt x="2" y="20"/>
                  </a:cubicBezTo>
                  <a:cubicBezTo>
                    <a:pt x="5" y="18"/>
                    <a:pt x="11" y="14"/>
                    <a:pt x="12" y="8"/>
                  </a:cubicBezTo>
                  <a:cubicBezTo>
                    <a:pt x="12" y="8"/>
                    <a:pt x="12" y="8"/>
                    <a:pt x="12" y="8"/>
                  </a:cubicBezTo>
                  <a:cubicBezTo>
                    <a:pt x="14" y="8"/>
                    <a:pt x="16" y="8"/>
                    <a:pt x="17" y="6"/>
                  </a:cubicBezTo>
                  <a:cubicBezTo>
                    <a:pt x="17" y="6"/>
                    <a:pt x="17" y="6"/>
                    <a:pt x="17" y="6"/>
                  </a:cubicBezTo>
                  <a:cubicBezTo>
                    <a:pt x="18" y="6"/>
                    <a:pt x="18" y="5"/>
                    <a:pt x="19" y="4"/>
                  </a:cubicBezTo>
                  <a:cubicBezTo>
                    <a:pt x="18" y="3"/>
                    <a:pt x="17" y="2"/>
                    <a:pt x="17" y="0"/>
                  </a:cubicBezTo>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ko-KR" altLang="en-US" sz="1300" dirty="0">
                <a:solidFill>
                  <a:schemeClr val="lt1"/>
                </a:solidFill>
                <a:latin typeface="Arial" panose="020B0604020202020204" pitchFamily="34" charset="0"/>
                <a:ea typeface="KoPub돋움체 Bold" panose="00000800000000000000" pitchFamily="2" charset="-127"/>
                <a:cs typeface="Arial" panose="020B0604020202020204" pitchFamily="34" charset="0"/>
              </a:endParaRPr>
            </a:p>
          </p:txBody>
        </p:sp>
        <p:sp>
          <p:nvSpPr>
            <p:cNvPr id="156" name="Freeform 44">
              <a:extLst>
                <a:ext uri="{FF2B5EF4-FFF2-40B4-BE49-F238E27FC236}">
                  <a16:creationId xmlns:a16="http://schemas.microsoft.com/office/drawing/2014/main" id="{D8CC3AB7-6323-4C7C-A0D0-43355283AA46}"/>
                </a:ext>
              </a:extLst>
            </p:cNvPr>
            <p:cNvSpPr>
              <a:spLocks/>
            </p:cNvSpPr>
            <p:nvPr/>
          </p:nvSpPr>
          <p:spPr bwMode="auto">
            <a:xfrm>
              <a:off x="7411131" y="4157767"/>
              <a:ext cx="89827" cy="115973"/>
            </a:xfrm>
            <a:custGeom>
              <a:avLst/>
              <a:gdLst>
                <a:gd name="T0" fmla="*/ 6 w 36"/>
                <a:gd name="T1" fmla="*/ 0 h 52"/>
                <a:gd name="T2" fmla="*/ 3 w 36"/>
                <a:gd name="T3" fmla="*/ 5 h 52"/>
                <a:gd name="T4" fmla="*/ 4 w 36"/>
                <a:gd name="T5" fmla="*/ 14 h 52"/>
                <a:gd name="T6" fmla="*/ 2 w 36"/>
                <a:gd name="T7" fmla="*/ 21 h 52"/>
                <a:gd name="T8" fmla="*/ 2 w 36"/>
                <a:gd name="T9" fmla="*/ 21 h 52"/>
                <a:gd name="T10" fmla="*/ 0 w 36"/>
                <a:gd name="T11" fmla="*/ 31 h 52"/>
                <a:gd name="T12" fmla="*/ 6 w 36"/>
                <a:gd name="T13" fmla="*/ 35 h 52"/>
                <a:gd name="T14" fmla="*/ 6 w 36"/>
                <a:gd name="T15" fmla="*/ 35 h 52"/>
                <a:gd name="T16" fmla="*/ 8 w 36"/>
                <a:gd name="T17" fmla="*/ 34 h 52"/>
                <a:gd name="T18" fmla="*/ 10 w 36"/>
                <a:gd name="T19" fmla="*/ 34 h 52"/>
                <a:gd name="T20" fmla="*/ 10 w 36"/>
                <a:gd name="T21" fmla="*/ 36 h 52"/>
                <a:gd name="T22" fmla="*/ 8 w 36"/>
                <a:gd name="T23" fmla="*/ 39 h 52"/>
                <a:gd name="T24" fmla="*/ 12 w 36"/>
                <a:gd name="T25" fmla="*/ 43 h 52"/>
                <a:gd name="T26" fmla="*/ 12 w 36"/>
                <a:gd name="T27" fmla="*/ 43 h 52"/>
                <a:gd name="T28" fmla="*/ 14 w 36"/>
                <a:gd name="T29" fmla="*/ 42 h 52"/>
                <a:gd name="T30" fmla="*/ 17 w 36"/>
                <a:gd name="T31" fmla="*/ 41 h 52"/>
                <a:gd name="T32" fmla="*/ 17 w 36"/>
                <a:gd name="T33" fmla="*/ 41 h 52"/>
                <a:gd name="T34" fmla="*/ 24 w 36"/>
                <a:gd name="T35" fmla="*/ 47 h 52"/>
                <a:gd name="T36" fmla="*/ 24 w 36"/>
                <a:gd name="T37" fmla="*/ 42 h 52"/>
                <a:gd name="T38" fmla="*/ 34 w 36"/>
                <a:gd name="T39" fmla="*/ 50 h 52"/>
                <a:gd name="T40" fmla="*/ 35 w 36"/>
                <a:gd name="T41" fmla="*/ 52 h 52"/>
                <a:gd name="T42" fmla="*/ 35 w 36"/>
                <a:gd name="T43" fmla="*/ 52 h 52"/>
                <a:gd name="T44" fmla="*/ 36 w 36"/>
                <a:gd name="T45" fmla="*/ 51 h 52"/>
                <a:gd name="T46" fmla="*/ 36 w 36"/>
                <a:gd name="T47" fmla="*/ 49 h 52"/>
                <a:gd name="T48" fmla="*/ 33 w 36"/>
                <a:gd name="T49" fmla="*/ 45 h 52"/>
                <a:gd name="T50" fmla="*/ 32 w 36"/>
                <a:gd name="T51" fmla="*/ 46 h 52"/>
                <a:gd name="T52" fmla="*/ 31 w 36"/>
                <a:gd name="T53" fmla="*/ 45 h 52"/>
                <a:gd name="T54" fmla="*/ 33 w 36"/>
                <a:gd name="T55" fmla="*/ 42 h 52"/>
                <a:gd name="T56" fmla="*/ 31 w 36"/>
                <a:gd name="T57" fmla="*/ 42 h 52"/>
                <a:gd name="T58" fmla="*/ 31 w 36"/>
                <a:gd name="T59" fmla="*/ 42 h 52"/>
                <a:gd name="T60" fmla="*/ 30 w 36"/>
                <a:gd name="T61" fmla="*/ 43 h 52"/>
                <a:gd name="T62" fmla="*/ 29 w 36"/>
                <a:gd name="T63" fmla="*/ 44 h 52"/>
                <a:gd name="T64" fmla="*/ 29 w 36"/>
                <a:gd name="T65" fmla="*/ 44 h 52"/>
                <a:gd name="T66" fmla="*/ 23 w 36"/>
                <a:gd name="T67" fmla="*/ 37 h 52"/>
                <a:gd name="T68" fmla="*/ 23 w 36"/>
                <a:gd name="T69" fmla="*/ 37 h 52"/>
                <a:gd name="T70" fmla="*/ 20 w 36"/>
                <a:gd name="T71" fmla="*/ 40 h 52"/>
                <a:gd name="T72" fmla="*/ 20 w 36"/>
                <a:gd name="T73" fmla="*/ 41 h 52"/>
                <a:gd name="T74" fmla="*/ 13 w 36"/>
                <a:gd name="T75" fmla="*/ 29 h 52"/>
                <a:gd name="T76" fmla="*/ 18 w 36"/>
                <a:gd name="T77" fmla="*/ 17 h 52"/>
                <a:gd name="T78" fmla="*/ 15 w 36"/>
                <a:gd name="T79" fmla="*/ 6 h 52"/>
                <a:gd name="T80" fmla="*/ 15 w 36"/>
                <a:gd name="T81" fmla="*/ 4 h 52"/>
                <a:gd name="T82" fmla="*/ 14 w 36"/>
                <a:gd name="T83" fmla="*/ 2 h 52"/>
                <a:gd name="T84" fmla="*/ 10 w 36"/>
                <a:gd name="T85" fmla="*/ 5 h 52"/>
                <a:gd name="T86" fmla="*/ 10 w 36"/>
                <a:gd name="T87" fmla="*/ 5 h 52"/>
                <a:gd name="T88" fmla="*/ 6 w 36"/>
                <a:gd name="T89" fmla="*/ 0 h 52"/>
                <a:gd name="T90" fmla="*/ 6 w 36"/>
                <a:gd name="T91"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6" h="52">
                  <a:moveTo>
                    <a:pt x="6" y="0"/>
                  </a:moveTo>
                  <a:cubicBezTo>
                    <a:pt x="3" y="0"/>
                    <a:pt x="3" y="3"/>
                    <a:pt x="3" y="5"/>
                  </a:cubicBezTo>
                  <a:cubicBezTo>
                    <a:pt x="3" y="8"/>
                    <a:pt x="4" y="11"/>
                    <a:pt x="4" y="14"/>
                  </a:cubicBezTo>
                  <a:cubicBezTo>
                    <a:pt x="4" y="16"/>
                    <a:pt x="3" y="20"/>
                    <a:pt x="2" y="21"/>
                  </a:cubicBezTo>
                  <a:cubicBezTo>
                    <a:pt x="2" y="21"/>
                    <a:pt x="2" y="21"/>
                    <a:pt x="2" y="21"/>
                  </a:cubicBezTo>
                  <a:cubicBezTo>
                    <a:pt x="0" y="21"/>
                    <a:pt x="0" y="27"/>
                    <a:pt x="0" y="31"/>
                  </a:cubicBezTo>
                  <a:cubicBezTo>
                    <a:pt x="0" y="32"/>
                    <a:pt x="5" y="35"/>
                    <a:pt x="6" y="35"/>
                  </a:cubicBezTo>
                  <a:cubicBezTo>
                    <a:pt x="6" y="35"/>
                    <a:pt x="6" y="35"/>
                    <a:pt x="6" y="35"/>
                  </a:cubicBezTo>
                  <a:cubicBezTo>
                    <a:pt x="7" y="35"/>
                    <a:pt x="8" y="34"/>
                    <a:pt x="8" y="34"/>
                  </a:cubicBezTo>
                  <a:cubicBezTo>
                    <a:pt x="10" y="34"/>
                    <a:pt x="10" y="34"/>
                    <a:pt x="10" y="34"/>
                  </a:cubicBezTo>
                  <a:cubicBezTo>
                    <a:pt x="10" y="36"/>
                    <a:pt x="10" y="36"/>
                    <a:pt x="10" y="36"/>
                  </a:cubicBezTo>
                  <a:cubicBezTo>
                    <a:pt x="9" y="37"/>
                    <a:pt x="8" y="37"/>
                    <a:pt x="8" y="39"/>
                  </a:cubicBezTo>
                  <a:cubicBezTo>
                    <a:pt x="8" y="40"/>
                    <a:pt x="10" y="43"/>
                    <a:pt x="12" y="43"/>
                  </a:cubicBezTo>
                  <a:cubicBezTo>
                    <a:pt x="12" y="43"/>
                    <a:pt x="12" y="43"/>
                    <a:pt x="12" y="43"/>
                  </a:cubicBezTo>
                  <a:cubicBezTo>
                    <a:pt x="13" y="43"/>
                    <a:pt x="14" y="42"/>
                    <a:pt x="14" y="42"/>
                  </a:cubicBezTo>
                  <a:cubicBezTo>
                    <a:pt x="15" y="42"/>
                    <a:pt x="16" y="41"/>
                    <a:pt x="17" y="41"/>
                  </a:cubicBezTo>
                  <a:cubicBezTo>
                    <a:pt x="17" y="41"/>
                    <a:pt x="17" y="41"/>
                    <a:pt x="17" y="41"/>
                  </a:cubicBezTo>
                  <a:cubicBezTo>
                    <a:pt x="20" y="41"/>
                    <a:pt x="21" y="47"/>
                    <a:pt x="24" y="47"/>
                  </a:cubicBezTo>
                  <a:cubicBezTo>
                    <a:pt x="24" y="45"/>
                    <a:pt x="23" y="44"/>
                    <a:pt x="24" y="42"/>
                  </a:cubicBezTo>
                  <a:cubicBezTo>
                    <a:pt x="26" y="45"/>
                    <a:pt x="32" y="47"/>
                    <a:pt x="34" y="50"/>
                  </a:cubicBezTo>
                  <a:cubicBezTo>
                    <a:pt x="34" y="51"/>
                    <a:pt x="34" y="52"/>
                    <a:pt x="35" y="52"/>
                  </a:cubicBezTo>
                  <a:cubicBezTo>
                    <a:pt x="35" y="52"/>
                    <a:pt x="35" y="52"/>
                    <a:pt x="35" y="52"/>
                  </a:cubicBezTo>
                  <a:cubicBezTo>
                    <a:pt x="36" y="52"/>
                    <a:pt x="36" y="51"/>
                    <a:pt x="36" y="51"/>
                  </a:cubicBezTo>
                  <a:cubicBezTo>
                    <a:pt x="36" y="50"/>
                    <a:pt x="36" y="49"/>
                    <a:pt x="36" y="49"/>
                  </a:cubicBezTo>
                  <a:cubicBezTo>
                    <a:pt x="35" y="49"/>
                    <a:pt x="33" y="48"/>
                    <a:pt x="33" y="45"/>
                  </a:cubicBezTo>
                  <a:cubicBezTo>
                    <a:pt x="33" y="46"/>
                    <a:pt x="32" y="46"/>
                    <a:pt x="32" y="46"/>
                  </a:cubicBezTo>
                  <a:cubicBezTo>
                    <a:pt x="31" y="46"/>
                    <a:pt x="31" y="46"/>
                    <a:pt x="31" y="45"/>
                  </a:cubicBezTo>
                  <a:cubicBezTo>
                    <a:pt x="31" y="44"/>
                    <a:pt x="32" y="44"/>
                    <a:pt x="33" y="42"/>
                  </a:cubicBezTo>
                  <a:cubicBezTo>
                    <a:pt x="32" y="42"/>
                    <a:pt x="32" y="42"/>
                    <a:pt x="31" y="42"/>
                  </a:cubicBezTo>
                  <a:cubicBezTo>
                    <a:pt x="31" y="42"/>
                    <a:pt x="31" y="42"/>
                    <a:pt x="31" y="42"/>
                  </a:cubicBezTo>
                  <a:cubicBezTo>
                    <a:pt x="31" y="42"/>
                    <a:pt x="30" y="42"/>
                    <a:pt x="30" y="43"/>
                  </a:cubicBezTo>
                  <a:cubicBezTo>
                    <a:pt x="30" y="43"/>
                    <a:pt x="29" y="44"/>
                    <a:pt x="29" y="44"/>
                  </a:cubicBezTo>
                  <a:cubicBezTo>
                    <a:pt x="29" y="44"/>
                    <a:pt x="29" y="44"/>
                    <a:pt x="29" y="44"/>
                  </a:cubicBezTo>
                  <a:cubicBezTo>
                    <a:pt x="27" y="44"/>
                    <a:pt x="26" y="38"/>
                    <a:pt x="23" y="37"/>
                  </a:cubicBezTo>
                  <a:cubicBezTo>
                    <a:pt x="23" y="37"/>
                    <a:pt x="23" y="37"/>
                    <a:pt x="23" y="37"/>
                  </a:cubicBezTo>
                  <a:cubicBezTo>
                    <a:pt x="21" y="37"/>
                    <a:pt x="20" y="39"/>
                    <a:pt x="20" y="40"/>
                  </a:cubicBezTo>
                  <a:cubicBezTo>
                    <a:pt x="20" y="41"/>
                    <a:pt x="20" y="41"/>
                    <a:pt x="20" y="41"/>
                  </a:cubicBezTo>
                  <a:cubicBezTo>
                    <a:pt x="17" y="39"/>
                    <a:pt x="13" y="33"/>
                    <a:pt x="13" y="29"/>
                  </a:cubicBezTo>
                  <a:cubicBezTo>
                    <a:pt x="13" y="24"/>
                    <a:pt x="18" y="23"/>
                    <a:pt x="18" y="17"/>
                  </a:cubicBezTo>
                  <a:cubicBezTo>
                    <a:pt x="18" y="13"/>
                    <a:pt x="15" y="9"/>
                    <a:pt x="15" y="6"/>
                  </a:cubicBezTo>
                  <a:cubicBezTo>
                    <a:pt x="15" y="5"/>
                    <a:pt x="15" y="4"/>
                    <a:pt x="15" y="4"/>
                  </a:cubicBezTo>
                  <a:cubicBezTo>
                    <a:pt x="14" y="2"/>
                    <a:pt x="14" y="2"/>
                    <a:pt x="14" y="2"/>
                  </a:cubicBezTo>
                  <a:cubicBezTo>
                    <a:pt x="13" y="3"/>
                    <a:pt x="12" y="5"/>
                    <a:pt x="10" y="5"/>
                  </a:cubicBezTo>
                  <a:cubicBezTo>
                    <a:pt x="10" y="5"/>
                    <a:pt x="10" y="5"/>
                    <a:pt x="10" y="5"/>
                  </a:cubicBezTo>
                  <a:cubicBezTo>
                    <a:pt x="8" y="5"/>
                    <a:pt x="9" y="0"/>
                    <a:pt x="6" y="0"/>
                  </a:cubicBezTo>
                  <a:cubicBezTo>
                    <a:pt x="6" y="0"/>
                    <a:pt x="6" y="0"/>
                    <a:pt x="6" y="0"/>
                  </a:cubicBezTo>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ko-KR" altLang="en-US" sz="1300" dirty="0">
                <a:solidFill>
                  <a:schemeClr val="lt1"/>
                </a:solidFill>
                <a:latin typeface="Arial" panose="020B0604020202020204" pitchFamily="34" charset="0"/>
                <a:ea typeface="KoPub돋움체 Bold" panose="00000800000000000000" pitchFamily="2" charset="-127"/>
                <a:cs typeface="Arial" panose="020B0604020202020204" pitchFamily="34" charset="0"/>
              </a:endParaRPr>
            </a:p>
          </p:txBody>
        </p:sp>
        <p:sp>
          <p:nvSpPr>
            <p:cNvPr id="157" name="Freeform 45">
              <a:extLst>
                <a:ext uri="{FF2B5EF4-FFF2-40B4-BE49-F238E27FC236}">
                  <a16:creationId xmlns:a16="http://schemas.microsoft.com/office/drawing/2014/main" id="{7B060F37-C7AC-4A3D-A953-40E73B4CF727}"/>
                </a:ext>
              </a:extLst>
            </p:cNvPr>
            <p:cNvSpPr>
              <a:spLocks/>
            </p:cNvSpPr>
            <p:nvPr/>
          </p:nvSpPr>
          <p:spPr bwMode="auto">
            <a:xfrm>
              <a:off x="7506244" y="4275626"/>
              <a:ext cx="29589" cy="44314"/>
            </a:xfrm>
            <a:custGeom>
              <a:avLst/>
              <a:gdLst>
                <a:gd name="T0" fmla="*/ 2 w 12"/>
                <a:gd name="T1" fmla="*/ 0 h 20"/>
                <a:gd name="T2" fmla="*/ 0 w 12"/>
                <a:gd name="T3" fmla="*/ 1 h 20"/>
                <a:gd name="T4" fmla="*/ 6 w 12"/>
                <a:gd name="T5" fmla="*/ 9 h 20"/>
                <a:gd name="T6" fmla="*/ 5 w 12"/>
                <a:gd name="T7" fmla="*/ 10 h 20"/>
                <a:gd name="T8" fmla="*/ 1 w 12"/>
                <a:gd name="T9" fmla="*/ 10 h 20"/>
                <a:gd name="T10" fmla="*/ 1 w 12"/>
                <a:gd name="T11" fmla="*/ 12 h 20"/>
                <a:gd name="T12" fmla="*/ 5 w 12"/>
                <a:gd name="T13" fmla="*/ 15 h 20"/>
                <a:gd name="T14" fmla="*/ 5 w 12"/>
                <a:gd name="T15" fmla="*/ 17 h 20"/>
                <a:gd name="T16" fmla="*/ 7 w 12"/>
                <a:gd name="T17" fmla="*/ 20 h 20"/>
                <a:gd name="T18" fmla="*/ 9 w 12"/>
                <a:gd name="T19" fmla="*/ 20 h 20"/>
                <a:gd name="T20" fmla="*/ 9 w 12"/>
                <a:gd name="T21" fmla="*/ 19 h 20"/>
                <a:gd name="T22" fmla="*/ 7 w 12"/>
                <a:gd name="T23" fmla="*/ 14 h 20"/>
                <a:gd name="T24" fmla="*/ 11 w 12"/>
                <a:gd name="T25" fmla="*/ 14 h 20"/>
                <a:gd name="T26" fmla="*/ 12 w 12"/>
                <a:gd name="T27" fmla="*/ 10 h 20"/>
                <a:gd name="T28" fmla="*/ 10 w 12"/>
                <a:gd name="T29" fmla="*/ 8 h 20"/>
                <a:gd name="T30" fmla="*/ 10 w 12"/>
                <a:gd name="T31" fmla="*/ 4 h 20"/>
                <a:gd name="T32" fmla="*/ 8 w 12"/>
                <a:gd name="T33" fmla="*/ 4 h 20"/>
                <a:gd name="T34" fmla="*/ 8 w 12"/>
                <a:gd name="T35" fmla="*/ 1 h 20"/>
                <a:gd name="T36" fmla="*/ 2 w 12"/>
                <a:gd name="T37" fmla="*/ 0 h 20"/>
                <a:gd name="T38" fmla="*/ 2 w 12"/>
                <a:gd name="T39"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 h="20">
                  <a:moveTo>
                    <a:pt x="2" y="0"/>
                  </a:moveTo>
                  <a:cubicBezTo>
                    <a:pt x="1" y="0"/>
                    <a:pt x="1" y="1"/>
                    <a:pt x="0" y="1"/>
                  </a:cubicBezTo>
                  <a:cubicBezTo>
                    <a:pt x="0" y="3"/>
                    <a:pt x="6" y="5"/>
                    <a:pt x="6" y="9"/>
                  </a:cubicBezTo>
                  <a:cubicBezTo>
                    <a:pt x="6" y="9"/>
                    <a:pt x="5" y="10"/>
                    <a:pt x="5" y="10"/>
                  </a:cubicBezTo>
                  <a:cubicBezTo>
                    <a:pt x="4" y="10"/>
                    <a:pt x="3" y="10"/>
                    <a:pt x="1" y="10"/>
                  </a:cubicBezTo>
                  <a:cubicBezTo>
                    <a:pt x="1" y="12"/>
                    <a:pt x="1" y="12"/>
                    <a:pt x="1" y="12"/>
                  </a:cubicBezTo>
                  <a:cubicBezTo>
                    <a:pt x="1" y="12"/>
                    <a:pt x="3" y="15"/>
                    <a:pt x="5" y="15"/>
                  </a:cubicBezTo>
                  <a:cubicBezTo>
                    <a:pt x="5" y="17"/>
                    <a:pt x="5" y="17"/>
                    <a:pt x="5" y="17"/>
                  </a:cubicBezTo>
                  <a:cubicBezTo>
                    <a:pt x="4" y="18"/>
                    <a:pt x="5" y="20"/>
                    <a:pt x="7" y="20"/>
                  </a:cubicBezTo>
                  <a:cubicBezTo>
                    <a:pt x="7" y="20"/>
                    <a:pt x="8" y="20"/>
                    <a:pt x="9" y="20"/>
                  </a:cubicBezTo>
                  <a:cubicBezTo>
                    <a:pt x="9" y="19"/>
                    <a:pt x="9" y="19"/>
                    <a:pt x="9" y="19"/>
                  </a:cubicBezTo>
                  <a:cubicBezTo>
                    <a:pt x="8" y="18"/>
                    <a:pt x="7" y="16"/>
                    <a:pt x="7" y="14"/>
                  </a:cubicBezTo>
                  <a:cubicBezTo>
                    <a:pt x="11" y="14"/>
                    <a:pt x="11" y="14"/>
                    <a:pt x="11" y="14"/>
                  </a:cubicBezTo>
                  <a:cubicBezTo>
                    <a:pt x="11" y="13"/>
                    <a:pt x="12" y="12"/>
                    <a:pt x="12" y="10"/>
                  </a:cubicBezTo>
                  <a:cubicBezTo>
                    <a:pt x="10" y="8"/>
                    <a:pt x="10" y="8"/>
                    <a:pt x="10" y="8"/>
                  </a:cubicBezTo>
                  <a:cubicBezTo>
                    <a:pt x="10" y="8"/>
                    <a:pt x="10" y="5"/>
                    <a:pt x="10" y="4"/>
                  </a:cubicBezTo>
                  <a:cubicBezTo>
                    <a:pt x="9" y="4"/>
                    <a:pt x="9" y="4"/>
                    <a:pt x="8" y="4"/>
                  </a:cubicBezTo>
                  <a:cubicBezTo>
                    <a:pt x="8" y="3"/>
                    <a:pt x="8" y="2"/>
                    <a:pt x="8" y="1"/>
                  </a:cubicBezTo>
                  <a:cubicBezTo>
                    <a:pt x="6" y="1"/>
                    <a:pt x="4" y="0"/>
                    <a:pt x="2" y="0"/>
                  </a:cubicBezTo>
                  <a:cubicBezTo>
                    <a:pt x="2" y="0"/>
                    <a:pt x="2" y="0"/>
                    <a:pt x="2" y="0"/>
                  </a:cubicBezTo>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ko-KR" altLang="en-US" sz="1300" dirty="0">
                <a:solidFill>
                  <a:schemeClr val="lt1"/>
                </a:solidFill>
                <a:latin typeface="Arial" panose="020B0604020202020204" pitchFamily="34" charset="0"/>
                <a:ea typeface="KoPub돋움체 Bold" panose="00000800000000000000" pitchFamily="2" charset="-127"/>
                <a:cs typeface="Arial" panose="020B0604020202020204" pitchFamily="34" charset="0"/>
              </a:endParaRPr>
            </a:p>
          </p:txBody>
        </p:sp>
        <p:sp>
          <p:nvSpPr>
            <p:cNvPr id="158" name="Freeform 46">
              <a:extLst>
                <a:ext uri="{FF2B5EF4-FFF2-40B4-BE49-F238E27FC236}">
                  <a16:creationId xmlns:a16="http://schemas.microsoft.com/office/drawing/2014/main" id="{451F05BB-72D1-41DE-94C6-B33132403BA0}"/>
                </a:ext>
              </a:extLst>
            </p:cNvPr>
            <p:cNvSpPr>
              <a:spLocks noEditPoints="1"/>
            </p:cNvSpPr>
            <p:nvPr/>
          </p:nvSpPr>
          <p:spPr bwMode="auto">
            <a:xfrm>
              <a:off x="7460803" y="4286940"/>
              <a:ext cx="25362" cy="29228"/>
            </a:xfrm>
            <a:custGeom>
              <a:avLst/>
              <a:gdLst>
                <a:gd name="T0" fmla="*/ 2 w 10"/>
                <a:gd name="T1" fmla="*/ 1 h 13"/>
                <a:gd name="T2" fmla="*/ 2 w 10"/>
                <a:gd name="T3" fmla="*/ 1 h 13"/>
                <a:gd name="T4" fmla="*/ 2 w 10"/>
                <a:gd name="T5" fmla="*/ 1 h 13"/>
                <a:gd name="T6" fmla="*/ 2 w 10"/>
                <a:gd name="T7" fmla="*/ 0 h 13"/>
                <a:gd name="T8" fmla="*/ 0 w 10"/>
                <a:gd name="T9" fmla="*/ 2 h 13"/>
                <a:gd name="T10" fmla="*/ 1 w 10"/>
                <a:gd name="T11" fmla="*/ 13 h 13"/>
                <a:gd name="T12" fmla="*/ 10 w 10"/>
                <a:gd name="T13" fmla="*/ 5 h 13"/>
                <a:gd name="T14" fmla="*/ 3 w 10"/>
                <a:gd name="T15" fmla="*/ 1 h 13"/>
                <a:gd name="T16" fmla="*/ 2 w 10"/>
                <a:gd name="T17"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13">
                  <a:moveTo>
                    <a:pt x="2" y="1"/>
                  </a:moveTo>
                  <a:cubicBezTo>
                    <a:pt x="2" y="1"/>
                    <a:pt x="2" y="1"/>
                    <a:pt x="2" y="1"/>
                  </a:cubicBezTo>
                  <a:cubicBezTo>
                    <a:pt x="2" y="1"/>
                    <a:pt x="2" y="1"/>
                    <a:pt x="2" y="1"/>
                  </a:cubicBezTo>
                  <a:moveTo>
                    <a:pt x="2" y="0"/>
                  </a:moveTo>
                  <a:cubicBezTo>
                    <a:pt x="1" y="0"/>
                    <a:pt x="0" y="1"/>
                    <a:pt x="0" y="2"/>
                  </a:cubicBezTo>
                  <a:cubicBezTo>
                    <a:pt x="0" y="4"/>
                    <a:pt x="1" y="9"/>
                    <a:pt x="1" y="13"/>
                  </a:cubicBezTo>
                  <a:cubicBezTo>
                    <a:pt x="3" y="12"/>
                    <a:pt x="10" y="10"/>
                    <a:pt x="10" y="5"/>
                  </a:cubicBezTo>
                  <a:cubicBezTo>
                    <a:pt x="10" y="3"/>
                    <a:pt x="5" y="2"/>
                    <a:pt x="3" y="1"/>
                  </a:cubicBezTo>
                  <a:cubicBezTo>
                    <a:pt x="2" y="1"/>
                    <a:pt x="2" y="0"/>
                    <a:pt x="2" y="0"/>
                  </a:cubicBezTo>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ko-KR" altLang="en-US" sz="1300" dirty="0">
                <a:solidFill>
                  <a:schemeClr val="lt1"/>
                </a:solidFill>
                <a:latin typeface="Arial" panose="020B0604020202020204" pitchFamily="34" charset="0"/>
                <a:ea typeface="KoPub돋움체 Bold" panose="00000800000000000000" pitchFamily="2" charset="-127"/>
                <a:cs typeface="Arial" panose="020B0604020202020204" pitchFamily="34" charset="0"/>
              </a:endParaRPr>
            </a:p>
          </p:txBody>
        </p:sp>
        <p:sp>
          <p:nvSpPr>
            <p:cNvPr id="159" name="Freeform 47">
              <a:extLst>
                <a:ext uri="{FF2B5EF4-FFF2-40B4-BE49-F238E27FC236}">
                  <a16:creationId xmlns:a16="http://schemas.microsoft.com/office/drawing/2014/main" id="{62439C51-EB8A-4405-A3BB-DF854FB59781}"/>
                </a:ext>
              </a:extLst>
            </p:cNvPr>
            <p:cNvSpPr>
              <a:spLocks/>
            </p:cNvSpPr>
            <p:nvPr/>
          </p:nvSpPr>
          <p:spPr bwMode="auto">
            <a:xfrm>
              <a:off x="7475598" y="4306739"/>
              <a:ext cx="23250" cy="35829"/>
            </a:xfrm>
            <a:custGeom>
              <a:avLst/>
              <a:gdLst>
                <a:gd name="T0" fmla="*/ 6 w 9"/>
                <a:gd name="T1" fmla="*/ 0 h 16"/>
                <a:gd name="T2" fmla="*/ 5 w 9"/>
                <a:gd name="T3" fmla="*/ 0 h 16"/>
                <a:gd name="T4" fmla="*/ 2 w 9"/>
                <a:gd name="T5" fmla="*/ 7 h 16"/>
                <a:gd name="T6" fmla="*/ 2 w 9"/>
                <a:gd name="T7" fmla="*/ 7 h 16"/>
                <a:gd name="T8" fmla="*/ 0 w 9"/>
                <a:gd name="T9" fmla="*/ 9 h 16"/>
                <a:gd name="T10" fmla="*/ 6 w 9"/>
                <a:gd name="T11" fmla="*/ 16 h 16"/>
                <a:gd name="T12" fmla="*/ 7 w 9"/>
                <a:gd name="T13" fmla="*/ 14 h 16"/>
                <a:gd name="T14" fmla="*/ 6 w 9"/>
                <a:gd name="T15" fmla="*/ 11 h 16"/>
                <a:gd name="T16" fmla="*/ 9 w 9"/>
                <a:gd name="T17" fmla="*/ 3 h 16"/>
                <a:gd name="T18" fmla="*/ 6 w 9"/>
                <a:gd name="T19"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6">
                  <a:moveTo>
                    <a:pt x="6" y="0"/>
                  </a:moveTo>
                  <a:cubicBezTo>
                    <a:pt x="6" y="0"/>
                    <a:pt x="5" y="0"/>
                    <a:pt x="5" y="0"/>
                  </a:cubicBezTo>
                  <a:cubicBezTo>
                    <a:pt x="4" y="0"/>
                    <a:pt x="2" y="7"/>
                    <a:pt x="2" y="7"/>
                  </a:cubicBezTo>
                  <a:cubicBezTo>
                    <a:pt x="2" y="7"/>
                    <a:pt x="2" y="7"/>
                    <a:pt x="2" y="7"/>
                  </a:cubicBezTo>
                  <a:cubicBezTo>
                    <a:pt x="1" y="7"/>
                    <a:pt x="0" y="8"/>
                    <a:pt x="0" y="9"/>
                  </a:cubicBezTo>
                  <a:cubicBezTo>
                    <a:pt x="0" y="11"/>
                    <a:pt x="4" y="16"/>
                    <a:pt x="6" y="16"/>
                  </a:cubicBezTo>
                  <a:cubicBezTo>
                    <a:pt x="6" y="16"/>
                    <a:pt x="7" y="15"/>
                    <a:pt x="7" y="14"/>
                  </a:cubicBezTo>
                  <a:cubicBezTo>
                    <a:pt x="7" y="13"/>
                    <a:pt x="6" y="13"/>
                    <a:pt x="6" y="11"/>
                  </a:cubicBezTo>
                  <a:cubicBezTo>
                    <a:pt x="6" y="8"/>
                    <a:pt x="9" y="6"/>
                    <a:pt x="9" y="3"/>
                  </a:cubicBezTo>
                  <a:cubicBezTo>
                    <a:pt x="9" y="1"/>
                    <a:pt x="8" y="0"/>
                    <a:pt x="6" y="0"/>
                  </a:cubicBezTo>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ko-KR" altLang="en-US" sz="1300" dirty="0">
                <a:solidFill>
                  <a:schemeClr val="lt1"/>
                </a:solidFill>
                <a:latin typeface="Arial" panose="020B0604020202020204" pitchFamily="34" charset="0"/>
                <a:ea typeface="KoPub돋움체 Bold" panose="00000800000000000000" pitchFamily="2" charset="-127"/>
                <a:cs typeface="Arial" panose="020B0604020202020204" pitchFamily="34" charset="0"/>
              </a:endParaRPr>
            </a:p>
          </p:txBody>
        </p:sp>
        <p:sp>
          <p:nvSpPr>
            <p:cNvPr id="160" name="Freeform 48">
              <a:extLst>
                <a:ext uri="{FF2B5EF4-FFF2-40B4-BE49-F238E27FC236}">
                  <a16:creationId xmlns:a16="http://schemas.microsoft.com/office/drawing/2014/main" id="{87A444E6-B31C-487F-A7AF-5E527B834DF5}"/>
                </a:ext>
              </a:extLst>
            </p:cNvPr>
            <p:cNvSpPr>
              <a:spLocks/>
            </p:cNvSpPr>
            <p:nvPr/>
          </p:nvSpPr>
          <p:spPr bwMode="auto">
            <a:xfrm>
              <a:off x="7495676" y="4306739"/>
              <a:ext cx="12680" cy="22628"/>
            </a:xfrm>
            <a:custGeom>
              <a:avLst/>
              <a:gdLst>
                <a:gd name="T0" fmla="*/ 2 w 5"/>
                <a:gd name="T1" fmla="*/ 0 h 10"/>
                <a:gd name="T2" fmla="*/ 0 w 5"/>
                <a:gd name="T3" fmla="*/ 10 h 10"/>
                <a:gd name="T4" fmla="*/ 1 w 5"/>
                <a:gd name="T5" fmla="*/ 10 h 10"/>
                <a:gd name="T6" fmla="*/ 5 w 5"/>
                <a:gd name="T7" fmla="*/ 0 h 10"/>
                <a:gd name="T8" fmla="*/ 2 w 5"/>
                <a:gd name="T9" fmla="*/ 0 h 10"/>
              </a:gdLst>
              <a:ahLst/>
              <a:cxnLst>
                <a:cxn ang="0">
                  <a:pos x="T0" y="T1"/>
                </a:cxn>
                <a:cxn ang="0">
                  <a:pos x="T2" y="T3"/>
                </a:cxn>
                <a:cxn ang="0">
                  <a:pos x="T4" y="T5"/>
                </a:cxn>
                <a:cxn ang="0">
                  <a:pos x="T6" y="T7"/>
                </a:cxn>
                <a:cxn ang="0">
                  <a:pos x="T8" y="T9"/>
                </a:cxn>
              </a:cxnLst>
              <a:rect l="0" t="0" r="r" b="b"/>
              <a:pathLst>
                <a:path w="5" h="10">
                  <a:moveTo>
                    <a:pt x="2" y="0"/>
                  </a:moveTo>
                  <a:cubicBezTo>
                    <a:pt x="2" y="5"/>
                    <a:pt x="0" y="7"/>
                    <a:pt x="0" y="10"/>
                  </a:cubicBezTo>
                  <a:cubicBezTo>
                    <a:pt x="1" y="10"/>
                    <a:pt x="1" y="10"/>
                    <a:pt x="1" y="10"/>
                  </a:cubicBezTo>
                  <a:cubicBezTo>
                    <a:pt x="1" y="6"/>
                    <a:pt x="5" y="5"/>
                    <a:pt x="5" y="0"/>
                  </a:cubicBezTo>
                  <a:cubicBezTo>
                    <a:pt x="4" y="0"/>
                    <a:pt x="3" y="0"/>
                    <a:pt x="2" y="0"/>
                  </a:cubicBezTo>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ko-KR" altLang="en-US" sz="1300" dirty="0">
                <a:solidFill>
                  <a:schemeClr val="lt1"/>
                </a:solidFill>
                <a:latin typeface="Arial" panose="020B0604020202020204" pitchFamily="34" charset="0"/>
                <a:ea typeface="KoPub돋움체 Bold" panose="00000800000000000000" pitchFamily="2" charset="-127"/>
                <a:cs typeface="Arial" panose="020B0604020202020204" pitchFamily="34" charset="0"/>
              </a:endParaRPr>
            </a:p>
          </p:txBody>
        </p:sp>
        <p:sp>
          <p:nvSpPr>
            <p:cNvPr id="161" name="Freeform 49">
              <a:extLst>
                <a:ext uri="{FF2B5EF4-FFF2-40B4-BE49-F238E27FC236}">
                  <a16:creationId xmlns:a16="http://schemas.microsoft.com/office/drawing/2014/main" id="{68473545-7996-45D6-9B9D-09129459CED7}"/>
                </a:ext>
              </a:extLst>
            </p:cNvPr>
            <p:cNvSpPr>
              <a:spLocks/>
            </p:cNvSpPr>
            <p:nvPr/>
          </p:nvSpPr>
          <p:spPr bwMode="auto">
            <a:xfrm>
              <a:off x="7500962" y="4322770"/>
              <a:ext cx="14795" cy="11315"/>
            </a:xfrm>
            <a:custGeom>
              <a:avLst/>
              <a:gdLst>
                <a:gd name="T0" fmla="*/ 2 w 6"/>
                <a:gd name="T1" fmla="*/ 0 h 5"/>
                <a:gd name="T2" fmla="*/ 0 w 6"/>
                <a:gd name="T3" fmla="*/ 4 h 5"/>
                <a:gd name="T4" fmla="*/ 2 w 6"/>
                <a:gd name="T5" fmla="*/ 5 h 5"/>
                <a:gd name="T6" fmla="*/ 2 w 6"/>
                <a:gd name="T7" fmla="*/ 5 h 5"/>
                <a:gd name="T8" fmla="*/ 6 w 6"/>
                <a:gd name="T9" fmla="*/ 0 h 5"/>
                <a:gd name="T10" fmla="*/ 5 w 6"/>
                <a:gd name="T11" fmla="*/ 0 h 5"/>
                <a:gd name="T12" fmla="*/ 2 w 6"/>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6" h="5">
                  <a:moveTo>
                    <a:pt x="2" y="0"/>
                  </a:moveTo>
                  <a:cubicBezTo>
                    <a:pt x="2" y="1"/>
                    <a:pt x="0" y="2"/>
                    <a:pt x="0" y="4"/>
                  </a:cubicBezTo>
                  <a:cubicBezTo>
                    <a:pt x="0" y="4"/>
                    <a:pt x="1" y="5"/>
                    <a:pt x="2" y="5"/>
                  </a:cubicBezTo>
                  <a:cubicBezTo>
                    <a:pt x="2" y="5"/>
                    <a:pt x="2" y="5"/>
                    <a:pt x="2" y="5"/>
                  </a:cubicBezTo>
                  <a:cubicBezTo>
                    <a:pt x="4" y="5"/>
                    <a:pt x="6" y="3"/>
                    <a:pt x="6" y="0"/>
                  </a:cubicBezTo>
                  <a:cubicBezTo>
                    <a:pt x="6" y="0"/>
                    <a:pt x="5" y="0"/>
                    <a:pt x="5" y="0"/>
                  </a:cubicBezTo>
                  <a:cubicBezTo>
                    <a:pt x="4" y="0"/>
                    <a:pt x="3" y="0"/>
                    <a:pt x="2" y="0"/>
                  </a:cubicBezTo>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ko-KR" altLang="en-US" sz="1300" dirty="0">
                <a:solidFill>
                  <a:schemeClr val="lt1"/>
                </a:solidFill>
                <a:latin typeface="Arial" panose="020B0604020202020204" pitchFamily="34" charset="0"/>
                <a:ea typeface="KoPub돋움체 Bold" panose="00000800000000000000" pitchFamily="2" charset="-127"/>
                <a:cs typeface="Arial" panose="020B0604020202020204" pitchFamily="34" charset="0"/>
              </a:endParaRPr>
            </a:p>
          </p:txBody>
        </p:sp>
        <p:sp>
          <p:nvSpPr>
            <p:cNvPr id="162" name="Freeform 50">
              <a:extLst>
                <a:ext uri="{FF2B5EF4-FFF2-40B4-BE49-F238E27FC236}">
                  <a16:creationId xmlns:a16="http://schemas.microsoft.com/office/drawing/2014/main" id="{A5368E8D-A9B1-4132-A9CD-0A7F997BD8EA}"/>
                </a:ext>
              </a:extLst>
            </p:cNvPr>
            <p:cNvSpPr>
              <a:spLocks/>
            </p:cNvSpPr>
            <p:nvPr/>
          </p:nvSpPr>
          <p:spPr bwMode="auto">
            <a:xfrm>
              <a:off x="7482994" y="4275626"/>
              <a:ext cx="17965" cy="16028"/>
            </a:xfrm>
            <a:custGeom>
              <a:avLst/>
              <a:gdLst>
                <a:gd name="T0" fmla="*/ 1 w 7"/>
                <a:gd name="T1" fmla="*/ 0 h 7"/>
                <a:gd name="T2" fmla="*/ 0 w 7"/>
                <a:gd name="T3" fmla="*/ 4 h 7"/>
                <a:gd name="T4" fmla="*/ 1 w 7"/>
                <a:gd name="T5" fmla="*/ 4 h 7"/>
                <a:gd name="T6" fmla="*/ 2 w 7"/>
                <a:gd name="T7" fmla="*/ 4 h 7"/>
                <a:gd name="T8" fmla="*/ 3 w 7"/>
                <a:gd name="T9" fmla="*/ 4 h 7"/>
                <a:gd name="T10" fmla="*/ 4 w 7"/>
                <a:gd name="T11" fmla="*/ 4 h 7"/>
                <a:gd name="T12" fmla="*/ 7 w 7"/>
                <a:gd name="T13" fmla="*/ 7 h 7"/>
                <a:gd name="T14" fmla="*/ 7 w 7"/>
                <a:gd name="T15" fmla="*/ 6 h 7"/>
                <a:gd name="T16" fmla="*/ 3 w 7"/>
                <a:gd name="T17" fmla="*/ 0 h 7"/>
                <a:gd name="T18" fmla="*/ 1 w 7"/>
                <a:gd name="T19"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 h="7">
                  <a:moveTo>
                    <a:pt x="1" y="0"/>
                  </a:moveTo>
                  <a:cubicBezTo>
                    <a:pt x="1" y="1"/>
                    <a:pt x="1" y="2"/>
                    <a:pt x="0" y="4"/>
                  </a:cubicBezTo>
                  <a:cubicBezTo>
                    <a:pt x="1" y="4"/>
                    <a:pt x="1" y="4"/>
                    <a:pt x="1" y="4"/>
                  </a:cubicBezTo>
                  <a:cubicBezTo>
                    <a:pt x="1" y="4"/>
                    <a:pt x="1" y="4"/>
                    <a:pt x="2" y="4"/>
                  </a:cubicBezTo>
                  <a:cubicBezTo>
                    <a:pt x="2" y="4"/>
                    <a:pt x="2" y="4"/>
                    <a:pt x="3" y="4"/>
                  </a:cubicBezTo>
                  <a:cubicBezTo>
                    <a:pt x="3" y="4"/>
                    <a:pt x="4" y="4"/>
                    <a:pt x="4" y="4"/>
                  </a:cubicBezTo>
                  <a:cubicBezTo>
                    <a:pt x="4" y="5"/>
                    <a:pt x="6" y="7"/>
                    <a:pt x="7" y="7"/>
                  </a:cubicBezTo>
                  <a:cubicBezTo>
                    <a:pt x="7" y="7"/>
                    <a:pt x="7" y="7"/>
                    <a:pt x="7" y="6"/>
                  </a:cubicBezTo>
                  <a:cubicBezTo>
                    <a:pt x="7" y="3"/>
                    <a:pt x="4" y="2"/>
                    <a:pt x="3" y="0"/>
                  </a:cubicBezTo>
                  <a:cubicBezTo>
                    <a:pt x="1" y="0"/>
                    <a:pt x="1" y="0"/>
                    <a:pt x="1" y="0"/>
                  </a:cubicBezTo>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ko-KR" altLang="en-US" sz="1300" dirty="0">
                <a:solidFill>
                  <a:schemeClr val="lt1"/>
                </a:solidFill>
                <a:latin typeface="Arial" panose="020B0604020202020204" pitchFamily="34" charset="0"/>
                <a:ea typeface="KoPub돋움체 Bold" panose="00000800000000000000" pitchFamily="2" charset="-127"/>
                <a:cs typeface="Arial" panose="020B0604020202020204" pitchFamily="34" charset="0"/>
              </a:endParaRPr>
            </a:p>
          </p:txBody>
        </p:sp>
        <p:sp>
          <p:nvSpPr>
            <p:cNvPr id="163" name="Freeform 51">
              <a:extLst>
                <a:ext uri="{FF2B5EF4-FFF2-40B4-BE49-F238E27FC236}">
                  <a16:creationId xmlns:a16="http://schemas.microsoft.com/office/drawing/2014/main" id="{B4CCB44E-90EE-4663-AFD6-4BBF9B8223C7}"/>
                </a:ext>
              </a:extLst>
            </p:cNvPr>
            <p:cNvSpPr>
              <a:spLocks/>
            </p:cNvSpPr>
            <p:nvPr/>
          </p:nvSpPr>
          <p:spPr bwMode="auto">
            <a:xfrm>
              <a:off x="7428039" y="4257710"/>
              <a:ext cx="25362" cy="22628"/>
            </a:xfrm>
            <a:custGeom>
              <a:avLst/>
              <a:gdLst>
                <a:gd name="T0" fmla="*/ 0 w 10"/>
                <a:gd name="T1" fmla="*/ 0 h 10"/>
                <a:gd name="T2" fmla="*/ 7 w 10"/>
                <a:gd name="T3" fmla="*/ 10 h 10"/>
                <a:gd name="T4" fmla="*/ 9 w 10"/>
                <a:gd name="T5" fmla="*/ 4 h 10"/>
                <a:gd name="T6" fmla="*/ 2 w 10"/>
                <a:gd name="T7" fmla="*/ 0 h 10"/>
                <a:gd name="T8" fmla="*/ 0 w 10"/>
                <a:gd name="T9" fmla="*/ 0 h 10"/>
              </a:gdLst>
              <a:ahLst/>
              <a:cxnLst>
                <a:cxn ang="0">
                  <a:pos x="T0" y="T1"/>
                </a:cxn>
                <a:cxn ang="0">
                  <a:pos x="T2" y="T3"/>
                </a:cxn>
                <a:cxn ang="0">
                  <a:pos x="T4" y="T5"/>
                </a:cxn>
                <a:cxn ang="0">
                  <a:pos x="T6" y="T7"/>
                </a:cxn>
                <a:cxn ang="0">
                  <a:pos x="T8" y="T9"/>
                </a:cxn>
              </a:cxnLst>
              <a:rect l="0" t="0" r="r" b="b"/>
              <a:pathLst>
                <a:path w="10" h="10">
                  <a:moveTo>
                    <a:pt x="0" y="0"/>
                  </a:moveTo>
                  <a:cubicBezTo>
                    <a:pt x="0" y="0"/>
                    <a:pt x="6" y="10"/>
                    <a:pt x="7" y="10"/>
                  </a:cubicBezTo>
                  <a:cubicBezTo>
                    <a:pt x="9" y="10"/>
                    <a:pt x="10" y="6"/>
                    <a:pt x="9" y="4"/>
                  </a:cubicBezTo>
                  <a:cubicBezTo>
                    <a:pt x="9" y="1"/>
                    <a:pt x="6" y="2"/>
                    <a:pt x="2" y="0"/>
                  </a:cubicBezTo>
                  <a:cubicBezTo>
                    <a:pt x="0" y="0"/>
                    <a:pt x="0" y="0"/>
                    <a:pt x="0" y="0"/>
                  </a:cubicBezTo>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ko-KR" altLang="en-US" sz="1300" dirty="0">
                <a:solidFill>
                  <a:schemeClr val="lt1"/>
                </a:solidFill>
                <a:latin typeface="Arial" panose="020B0604020202020204" pitchFamily="34" charset="0"/>
                <a:ea typeface="KoPub돋움체 Bold" panose="00000800000000000000" pitchFamily="2" charset="-127"/>
                <a:cs typeface="Arial" panose="020B0604020202020204" pitchFamily="34" charset="0"/>
              </a:endParaRPr>
            </a:p>
          </p:txBody>
        </p:sp>
        <p:sp>
          <p:nvSpPr>
            <p:cNvPr id="164" name="Freeform 52">
              <a:extLst>
                <a:ext uri="{FF2B5EF4-FFF2-40B4-BE49-F238E27FC236}">
                  <a16:creationId xmlns:a16="http://schemas.microsoft.com/office/drawing/2014/main" id="{A13A9945-713F-40A5-B78F-51A276C339F3}"/>
                </a:ext>
              </a:extLst>
            </p:cNvPr>
            <p:cNvSpPr>
              <a:spLocks/>
            </p:cNvSpPr>
            <p:nvPr/>
          </p:nvSpPr>
          <p:spPr bwMode="auto">
            <a:xfrm>
              <a:off x="7453403" y="4260539"/>
              <a:ext cx="7398" cy="1886"/>
            </a:xfrm>
            <a:custGeom>
              <a:avLst/>
              <a:gdLst>
                <a:gd name="T0" fmla="*/ 2 w 3"/>
                <a:gd name="T1" fmla="*/ 0 h 1"/>
                <a:gd name="T2" fmla="*/ 0 w 3"/>
                <a:gd name="T3" fmla="*/ 0 h 1"/>
                <a:gd name="T4" fmla="*/ 2 w 3"/>
                <a:gd name="T5" fmla="*/ 1 h 1"/>
                <a:gd name="T6" fmla="*/ 3 w 3"/>
                <a:gd name="T7" fmla="*/ 0 h 1"/>
                <a:gd name="T8" fmla="*/ 2 w 3"/>
                <a:gd name="T9" fmla="*/ 0 h 1"/>
              </a:gdLst>
              <a:ahLst/>
              <a:cxnLst>
                <a:cxn ang="0">
                  <a:pos x="T0" y="T1"/>
                </a:cxn>
                <a:cxn ang="0">
                  <a:pos x="T2" y="T3"/>
                </a:cxn>
                <a:cxn ang="0">
                  <a:pos x="T4" y="T5"/>
                </a:cxn>
                <a:cxn ang="0">
                  <a:pos x="T6" y="T7"/>
                </a:cxn>
                <a:cxn ang="0">
                  <a:pos x="T8" y="T9"/>
                </a:cxn>
              </a:cxnLst>
              <a:rect l="0" t="0" r="r" b="b"/>
              <a:pathLst>
                <a:path w="3" h="1">
                  <a:moveTo>
                    <a:pt x="2" y="0"/>
                  </a:moveTo>
                  <a:cubicBezTo>
                    <a:pt x="1" y="0"/>
                    <a:pt x="1" y="0"/>
                    <a:pt x="0" y="0"/>
                  </a:cubicBezTo>
                  <a:cubicBezTo>
                    <a:pt x="1" y="1"/>
                    <a:pt x="1" y="1"/>
                    <a:pt x="2" y="1"/>
                  </a:cubicBezTo>
                  <a:cubicBezTo>
                    <a:pt x="2" y="1"/>
                    <a:pt x="3" y="0"/>
                    <a:pt x="3" y="0"/>
                  </a:cubicBezTo>
                  <a:cubicBezTo>
                    <a:pt x="3" y="0"/>
                    <a:pt x="2" y="0"/>
                    <a:pt x="2" y="0"/>
                  </a:cubicBezTo>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ko-KR" altLang="en-US" sz="1300" dirty="0">
                <a:solidFill>
                  <a:schemeClr val="lt1"/>
                </a:solidFill>
                <a:latin typeface="Arial" panose="020B0604020202020204" pitchFamily="34" charset="0"/>
                <a:ea typeface="KoPub돋움체 Bold" panose="00000800000000000000" pitchFamily="2" charset="-127"/>
                <a:cs typeface="Arial" panose="020B0604020202020204" pitchFamily="34" charset="0"/>
              </a:endParaRPr>
            </a:p>
          </p:txBody>
        </p:sp>
        <p:sp>
          <p:nvSpPr>
            <p:cNvPr id="165" name="Freeform 54">
              <a:extLst>
                <a:ext uri="{FF2B5EF4-FFF2-40B4-BE49-F238E27FC236}">
                  <a16:creationId xmlns:a16="http://schemas.microsoft.com/office/drawing/2014/main" id="{2981212E-1DAC-44FC-89A8-D36927D0C9B0}"/>
                </a:ext>
              </a:extLst>
            </p:cNvPr>
            <p:cNvSpPr>
              <a:spLocks/>
            </p:cNvSpPr>
            <p:nvPr/>
          </p:nvSpPr>
          <p:spPr bwMode="auto">
            <a:xfrm>
              <a:off x="7171236" y="4121937"/>
              <a:ext cx="52840" cy="40543"/>
            </a:xfrm>
            <a:custGeom>
              <a:avLst/>
              <a:gdLst>
                <a:gd name="T0" fmla="*/ 17 w 21"/>
                <a:gd name="T1" fmla="*/ 0 h 18"/>
                <a:gd name="T2" fmla="*/ 1 w 21"/>
                <a:gd name="T3" fmla="*/ 8 h 18"/>
                <a:gd name="T4" fmla="*/ 1 w 21"/>
                <a:gd name="T5" fmla="*/ 12 h 18"/>
                <a:gd name="T6" fmla="*/ 8 w 21"/>
                <a:gd name="T7" fmla="*/ 18 h 18"/>
                <a:gd name="T8" fmla="*/ 21 w 21"/>
                <a:gd name="T9" fmla="*/ 5 h 18"/>
                <a:gd name="T10" fmla="*/ 17 w 21"/>
                <a:gd name="T11" fmla="*/ 0 h 18"/>
              </a:gdLst>
              <a:ahLst/>
              <a:cxnLst>
                <a:cxn ang="0">
                  <a:pos x="T0" y="T1"/>
                </a:cxn>
                <a:cxn ang="0">
                  <a:pos x="T2" y="T3"/>
                </a:cxn>
                <a:cxn ang="0">
                  <a:pos x="T4" y="T5"/>
                </a:cxn>
                <a:cxn ang="0">
                  <a:pos x="T6" y="T7"/>
                </a:cxn>
                <a:cxn ang="0">
                  <a:pos x="T8" y="T9"/>
                </a:cxn>
                <a:cxn ang="0">
                  <a:pos x="T10" y="T11"/>
                </a:cxn>
              </a:cxnLst>
              <a:rect l="0" t="0" r="r" b="b"/>
              <a:pathLst>
                <a:path w="21" h="18">
                  <a:moveTo>
                    <a:pt x="17" y="0"/>
                  </a:moveTo>
                  <a:cubicBezTo>
                    <a:pt x="14" y="0"/>
                    <a:pt x="3" y="8"/>
                    <a:pt x="1" y="8"/>
                  </a:cubicBezTo>
                  <a:cubicBezTo>
                    <a:pt x="0" y="8"/>
                    <a:pt x="1" y="11"/>
                    <a:pt x="1" y="12"/>
                  </a:cubicBezTo>
                  <a:cubicBezTo>
                    <a:pt x="1" y="16"/>
                    <a:pt x="3" y="18"/>
                    <a:pt x="8" y="18"/>
                  </a:cubicBezTo>
                  <a:cubicBezTo>
                    <a:pt x="12" y="18"/>
                    <a:pt x="21" y="9"/>
                    <a:pt x="21" y="5"/>
                  </a:cubicBezTo>
                  <a:cubicBezTo>
                    <a:pt x="21" y="3"/>
                    <a:pt x="19" y="0"/>
                    <a:pt x="17" y="0"/>
                  </a:cubicBezTo>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ko-KR" altLang="en-US" sz="1300" dirty="0">
                <a:solidFill>
                  <a:schemeClr val="lt1"/>
                </a:solidFill>
                <a:latin typeface="Arial" panose="020B0604020202020204" pitchFamily="34" charset="0"/>
                <a:ea typeface="KoPub돋움체 Bold" panose="00000800000000000000" pitchFamily="2" charset="-127"/>
                <a:cs typeface="Arial" panose="020B0604020202020204" pitchFamily="34" charset="0"/>
              </a:endParaRPr>
            </a:p>
          </p:txBody>
        </p:sp>
        <p:sp>
          <p:nvSpPr>
            <p:cNvPr id="166" name="Freeform 55">
              <a:extLst>
                <a:ext uri="{FF2B5EF4-FFF2-40B4-BE49-F238E27FC236}">
                  <a16:creationId xmlns:a16="http://schemas.microsoft.com/office/drawing/2014/main" id="{D9743D52-40BB-4BE6-BA99-1C2C42666A8B}"/>
                </a:ext>
              </a:extLst>
            </p:cNvPr>
            <p:cNvSpPr>
              <a:spLocks/>
            </p:cNvSpPr>
            <p:nvPr/>
          </p:nvSpPr>
          <p:spPr bwMode="auto">
            <a:xfrm>
              <a:off x="6941912" y="4059710"/>
              <a:ext cx="249406" cy="425231"/>
            </a:xfrm>
            <a:custGeom>
              <a:avLst/>
              <a:gdLst>
                <a:gd name="T0" fmla="*/ 55 w 100"/>
                <a:gd name="T1" fmla="*/ 4 h 191"/>
                <a:gd name="T2" fmla="*/ 44 w 100"/>
                <a:gd name="T3" fmla="*/ 4 h 191"/>
                <a:gd name="T4" fmla="*/ 36 w 100"/>
                <a:gd name="T5" fmla="*/ 6 h 191"/>
                <a:gd name="T6" fmla="*/ 36 w 100"/>
                <a:gd name="T7" fmla="*/ 13 h 191"/>
                <a:gd name="T8" fmla="*/ 34 w 100"/>
                <a:gd name="T9" fmla="*/ 16 h 191"/>
                <a:gd name="T10" fmla="*/ 30 w 100"/>
                <a:gd name="T11" fmla="*/ 13 h 191"/>
                <a:gd name="T12" fmla="*/ 13 w 100"/>
                <a:gd name="T13" fmla="*/ 29 h 191"/>
                <a:gd name="T14" fmla="*/ 0 w 100"/>
                <a:gd name="T15" fmla="*/ 44 h 191"/>
                <a:gd name="T16" fmla="*/ 6 w 100"/>
                <a:gd name="T17" fmla="*/ 52 h 191"/>
                <a:gd name="T18" fmla="*/ 9 w 100"/>
                <a:gd name="T19" fmla="*/ 65 h 191"/>
                <a:gd name="T20" fmla="*/ 6 w 100"/>
                <a:gd name="T21" fmla="*/ 71 h 191"/>
                <a:gd name="T22" fmla="*/ 5 w 100"/>
                <a:gd name="T23" fmla="*/ 74 h 191"/>
                <a:gd name="T24" fmla="*/ 17 w 100"/>
                <a:gd name="T25" fmla="*/ 99 h 191"/>
                <a:gd name="T26" fmla="*/ 15 w 100"/>
                <a:gd name="T27" fmla="*/ 103 h 191"/>
                <a:gd name="T28" fmla="*/ 9 w 100"/>
                <a:gd name="T29" fmla="*/ 117 h 191"/>
                <a:gd name="T30" fmla="*/ 7 w 100"/>
                <a:gd name="T31" fmla="*/ 117 h 191"/>
                <a:gd name="T32" fmla="*/ 6 w 100"/>
                <a:gd name="T33" fmla="*/ 130 h 191"/>
                <a:gd name="T34" fmla="*/ 9 w 100"/>
                <a:gd name="T35" fmla="*/ 130 h 191"/>
                <a:gd name="T36" fmla="*/ 25 w 100"/>
                <a:gd name="T37" fmla="*/ 167 h 191"/>
                <a:gd name="T38" fmla="*/ 51 w 100"/>
                <a:gd name="T39" fmla="*/ 191 h 191"/>
                <a:gd name="T40" fmla="*/ 57 w 100"/>
                <a:gd name="T41" fmla="*/ 190 h 191"/>
                <a:gd name="T42" fmla="*/ 49 w 100"/>
                <a:gd name="T43" fmla="*/ 170 h 191"/>
                <a:gd name="T44" fmla="*/ 24 w 100"/>
                <a:gd name="T45" fmla="*/ 140 h 191"/>
                <a:gd name="T46" fmla="*/ 21 w 100"/>
                <a:gd name="T47" fmla="*/ 130 h 191"/>
                <a:gd name="T48" fmla="*/ 20 w 100"/>
                <a:gd name="T49" fmla="*/ 96 h 191"/>
                <a:gd name="T50" fmla="*/ 20 w 100"/>
                <a:gd name="T51" fmla="*/ 87 h 191"/>
                <a:gd name="T52" fmla="*/ 30 w 100"/>
                <a:gd name="T53" fmla="*/ 95 h 191"/>
                <a:gd name="T54" fmla="*/ 50 w 100"/>
                <a:gd name="T55" fmla="*/ 109 h 191"/>
                <a:gd name="T56" fmla="*/ 62 w 100"/>
                <a:gd name="T57" fmla="*/ 120 h 191"/>
                <a:gd name="T58" fmla="*/ 63 w 100"/>
                <a:gd name="T59" fmla="*/ 130 h 191"/>
                <a:gd name="T60" fmla="*/ 71 w 100"/>
                <a:gd name="T61" fmla="*/ 119 h 191"/>
                <a:gd name="T62" fmla="*/ 78 w 100"/>
                <a:gd name="T63" fmla="*/ 115 h 191"/>
                <a:gd name="T64" fmla="*/ 100 w 100"/>
                <a:gd name="T65" fmla="*/ 91 h 191"/>
                <a:gd name="T66" fmla="*/ 71 w 100"/>
                <a:gd name="T67" fmla="*/ 43 h 191"/>
                <a:gd name="T68" fmla="*/ 89 w 100"/>
                <a:gd name="T69" fmla="*/ 15 h 191"/>
                <a:gd name="T70" fmla="*/ 65 w 100"/>
                <a:gd name="T71" fmla="*/ 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0" h="191">
                  <a:moveTo>
                    <a:pt x="65" y="0"/>
                  </a:moveTo>
                  <a:cubicBezTo>
                    <a:pt x="61" y="0"/>
                    <a:pt x="58" y="4"/>
                    <a:pt x="55" y="4"/>
                  </a:cubicBezTo>
                  <a:cubicBezTo>
                    <a:pt x="54" y="4"/>
                    <a:pt x="54" y="4"/>
                    <a:pt x="53" y="4"/>
                  </a:cubicBezTo>
                  <a:cubicBezTo>
                    <a:pt x="44" y="4"/>
                    <a:pt x="44" y="4"/>
                    <a:pt x="44" y="4"/>
                  </a:cubicBezTo>
                  <a:cubicBezTo>
                    <a:pt x="44" y="4"/>
                    <a:pt x="43" y="4"/>
                    <a:pt x="43" y="4"/>
                  </a:cubicBezTo>
                  <a:cubicBezTo>
                    <a:pt x="42" y="4"/>
                    <a:pt x="36" y="6"/>
                    <a:pt x="36" y="6"/>
                  </a:cubicBezTo>
                  <a:cubicBezTo>
                    <a:pt x="36" y="9"/>
                    <a:pt x="36" y="10"/>
                    <a:pt x="36" y="13"/>
                  </a:cubicBezTo>
                  <a:cubicBezTo>
                    <a:pt x="36" y="13"/>
                    <a:pt x="36" y="13"/>
                    <a:pt x="36" y="13"/>
                  </a:cubicBezTo>
                  <a:cubicBezTo>
                    <a:pt x="36" y="13"/>
                    <a:pt x="36" y="13"/>
                    <a:pt x="36" y="13"/>
                  </a:cubicBezTo>
                  <a:cubicBezTo>
                    <a:pt x="36" y="14"/>
                    <a:pt x="35" y="16"/>
                    <a:pt x="34" y="16"/>
                  </a:cubicBezTo>
                  <a:cubicBezTo>
                    <a:pt x="33" y="16"/>
                    <a:pt x="32" y="15"/>
                    <a:pt x="32" y="13"/>
                  </a:cubicBezTo>
                  <a:cubicBezTo>
                    <a:pt x="30" y="13"/>
                    <a:pt x="30" y="13"/>
                    <a:pt x="30" y="13"/>
                  </a:cubicBezTo>
                  <a:cubicBezTo>
                    <a:pt x="30" y="13"/>
                    <a:pt x="30" y="13"/>
                    <a:pt x="30" y="13"/>
                  </a:cubicBezTo>
                  <a:cubicBezTo>
                    <a:pt x="24" y="22"/>
                    <a:pt x="20" y="24"/>
                    <a:pt x="13" y="29"/>
                  </a:cubicBezTo>
                  <a:cubicBezTo>
                    <a:pt x="10" y="30"/>
                    <a:pt x="7" y="30"/>
                    <a:pt x="5" y="31"/>
                  </a:cubicBezTo>
                  <a:cubicBezTo>
                    <a:pt x="2" y="34"/>
                    <a:pt x="0" y="39"/>
                    <a:pt x="0" y="44"/>
                  </a:cubicBezTo>
                  <a:cubicBezTo>
                    <a:pt x="0" y="44"/>
                    <a:pt x="0" y="44"/>
                    <a:pt x="0" y="44"/>
                  </a:cubicBezTo>
                  <a:cubicBezTo>
                    <a:pt x="0" y="49"/>
                    <a:pt x="4" y="49"/>
                    <a:pt x="6" y="52"/>
                  </a:cubicBezTo>
                  <a:cubicBezTo>
                    <a:pt x="8" y="55"/>
                    <a:pt x="9" y="62"/>
                    <a:pt x="9" y="65"/>
                  </a:cubicBezTo>
                  <a:cubicBezTo>
                    <a:pt x="9" y="65"/>
                    <a:pt x="9" y="65"/>
                    <a:pt x="9" y="65"/>
                  </a:cubicBezTo>
                  <a:cubicBezTo>
                    <a:pt x="9" y="68"/>
                    <a:pt x="6" y="71"/>
                    <a:pt x="6" y="71"/>
                  </a:cubicBezTo>
                  <a:cubicBezTo>
                    <a:pt x="6" y="71"/>
                    <a:pt x="6" y="71"/>
                    <a:pt x="6" y="71"/>
                  </a:cubicBezTo>
                  <a:cubicBezTo>
                    <a:pt x="6" y="72"/>
                    <a:pt x="5" y="73"/>
                    <a:pt x="5" y="74"/>
                  </a:cubicBezTo>
                  <a:cubicBezTo>
                    <a:pt x="5" y="74"/>
                    <a:pt x="5" y="74"/>
                    <a:pt x="5" y="74"/>
                  </a:cubicBezTo>
                  <a:cubicBezTo>
                    <a:pt x="5" y="77"/>
                    <a:pt x="9" y="79"/>
                    <a:pt x="11" y="81"/>
                  </a:cubicBezTo>
                  <a:cubicBezTo>
                    <a:pt x="13" y="83"/>
                    <a:pt x="17" y="97"/>
                    <a:pt x="17" y="99"/>
                  </a:cubicBezTo>
                  <a:cubicBezTo>
                    <a:pt x="17" y="99"/>
                    <a:pt x="17" y="99"/>
                    <a:pt x="17" y="99"/>
                  </a:cubicBezTo>
                  <a:cubicBezTo>
                    <a:pt x="17" y="101"/>
                    <a:pt x="15" y="102"/>
                    <a:pt x="15" y="103"/>
                  </a:cubicBezTo>
                  <a:cubicBezTo>
                    <a:pt x="12" y="108"/>
                    <a:pt x="11" y="112"/>
                    <a:pt x="9" y="117"/>
                  </a:cubicBezTo>
                  <a:cubicBezTo>
                    <a:pt x="9" y="117"/>
                    <a:pt x="9" y="117"/>
                    <a:pt x="9" y="117"/>
                  </a:cubicBezTo>
                  <a:cubicBezTo>
                    <a:pt x="8" y="117"/>
                    <a:pt x="8" y="117"/>
                    <a:pt x="8" y="117"/>
                  </a:cubicBezTo>
                  <a:cubicBezTo>
                    <a:pt x="7" y="117"/>
                    <a:pt x="7" y="117"/>
                    <a:pt x="7" y="117"/>
                  </a:cubicBezTo>
                  <a:cubicBezTo>
                    <a:pt x="6" y="121"/>
                    <a:pt x="6" y="124"/>
                    <a:pt x="6" y="128"/>
                  </a:cubicBezTo>
                  <a:cubicBezTo>
                    <a:pt x="6" y="129"/>
                    <a:pt x="5" y="130"/>
                    <a:pt x="6" y="130"/>
                  </a:cubicBezTo>
                  <a:cubicBezTo>
                    <a:pt x="6" y="130"/>
                    <a:pt x="7" y="131"/>
                    <a:pt x="7" y="131"/>
                  </a:cubicBezTo>
                  <a:cubicBezTo>
                    <a:pt x="8" y="131"/>
                    <a:pt x="7" y="130"/>
                    <a:pt x="9" y="130"/>
                  </a:cubicBezTo>
                  <a:cubicBezTo>
                    <a:pt x="14" y="130"/>
                    <a:pt x="16" y="141"/>
                    <a:pt x="18" y="145"/>
                  </a:cubicBezTo>
                  <a:cubicBezTo>
                    <a:pt x="22" y="152"/>
                    <a:pt x="22" y="158"/>
                    <a:pt x="25" y="167"/>
                  </a:cubicBezTo>
                  <a:cubicBezTo>
                    <a:pt x="28" y="177"/>
                    <a:pt x="37" y="186"/>
                    <a:pt x="46" y="189"/>
                  </a:cubicBezTo>
                  <a:cubicBezTo>
                    <a:pt x="48" y="189"/>
                    <a:pt x="48" y="191"/>
                    <a:pt x="51" y="191"/>
                  </a:cubicBezTo>
                  <a:cubicBezTo>
                    <a:pt x="52" y="191"/>
                    <a:pt x="52" y="190"/>
                    <a:pt x="53" y="190"/>
                  </a:cubicBezTo>
                  <a:cubicBezTo>
                    <a:pt x="54" y="190"/>
                    <a:pt x="55" y="190"/>
                    <a:pt x="57" y="190"/>
                  </a:cubicBezTo>
                  <a:cubicBezTo>
                    <a:pt x="56" y="186"/>
                    <a:pt x="56" y="185"/>
                    <a:pt x="54" y="181"/>
                  </a:cubicBezTo>
                  <a:cubicBezTo>
                    <a:pt x="53" y="178"/>
                    <a:pt x="49" y="176"/>
                    <a:pt x="49" y="170"/>
                  </a:cubicBezTo>
                  <a:cubicBezTo>
                    <a:pt x="49" y="168"/>
                    <a:pt x="50" y="168"/>
                    <a:pt x="50" y="165"/>
                  </a:cubicBezTo>
                  <a:cubicBezTo>
                    <a:pt x="50" y="150"/>
                    <a:pt x="32" y="148"/>
                    <a:pt x="24" y="140"/>
                  </a:cubicBezTo>
                  <a:cubicBezTo>
                    <a:pt x="22" y="138"/>
                    <a:pt x="22" y="132"/>
                    <a:pt x="21" y="130"/>
                  </a:cubicBezTo>
                  <a:cubicBezTo>
                    <a:pt x="21" y="130"/>
                    <a:pt x="21" y="130"/>
                    <a:pt x="21" y="130"/>
                  </a:cubicBezTo>
                  <a:cubicBezTo>
                    <a:pt x="21" y="121"/>
                    <a:pt x="11" y="125"/>
                    <a:pt x="11" y="116"/>
                  </a:cubicBezTo>
                  <a:cubicBezTo>
                    <a:pt x="11" y="108"/>
                    <a:pt x="20" y="105"/>
                    <a:pt x="20" y="96"/>
                  </a:cubicBezTo>
                  <a:cubicBezTo>
                    <a:pt x="20" y="94"/>
                    <a:pt x="18" y="93"/>
                    <a:pt x="18" y="91"/>
                  </a:cubicBezTo>
                  <a:cubicBezTo>
                    <a:pt x="18" y="89"/>
                    <a:pt x="18" y="87"/>
                    <a:pt x="20" y="87"/>
                  </a:cubicBezTo>
                  <a:cubicBezTo>
                    <a:pt x="24" y="87"/>
                    <a:pt x="27" y="88"/>
                    <a:pt x="28" y="91"/>
                  </a:cubicBezTo>
                  <a:cubicBezTo>
                    <a:pt x="28" y="91"/>
                    <a:pt x="29" y="95"/>
                    <a:pt x="30" y="95"/>
                  </a:cubicBezTo>
                  <a:cubicBezTo>
                    <a:pt x="34" y="97"/>
                    <a:pt x="39" y="97"/>
                    <a:pt x="43" y="101"/>
                  </a:cubicBezTo>
                  <a:cubicBezTo>
                    <a:pt x="46" y="105"/>
                    <a:pt x="43" y="109"/>
                    <a:pt x="50" y="109"/>
                  </a:cubicBezTo>
                  <a:cubicBezTo>
                    <a:pt x="50" y="114"/>
                    <a:pt x="56" y="115"/>
                    <a:pt x="60" y="115"/>
                  </a:cubicBezTo>
                  <a:cubicBezTo>
                    <a:pt x="60" y="117"/>
                    <a:pt x="61" y="119"/>
                    <a:pt x="62" y="120"/>
                  </a:cubicBezTo>
                  <a:cubicBezTo>
                    <a:pt x="61" y="120"/>
                    <a:pt x="61" y="121"/>
                    <a:pt x="61" y="124"/>
                  </a:cubicBezTo>
                  <a:cubicBezTo>
                    <a:pt x="61" y="126"/>
                    <a:pt x="62" y="130"/>
                    <a:pt x="63" y="130"/>
                  </a:cubicBezTo>
                  <a:cubicBezTo>
                    <a:pt x="65" y="130"/>
                    <a:pt x="71" y="125"/>
                    <a:pt x="71" y="122"/>
                  </a:cubicBezTo>
                  <a:cubicBezTo>
                    <a:pt x="71" y="122"/>
                    <a:pt x="71" y="121"/>
                    <a:pt x="71" y="119"/>
                  </a:cubicBezTo>
                  <a:cubicBezTo>
                    <a:pt x="71" y="120"/>
                    <a:pt x="71" y="122"/>
                    <a:pt x="71" y="122"/>
                  </a:cubicBezTo>
                  <a:cubicBezTo>
                    <a:pt x="75" y="122"/>
                    <a:pt x="74" y="117"/>
                    <a:pt x="78" y="115"/>
                  </a:cubicBezTo>
                  <a:cubicBezTo>
                    <a:pt x="86" y="111"/>
                    <a:pt x="87" y="108"/>
                    <a:pt x="96" y="106"/>
                  </a:cubicBezTo>
                  <a:cubicBezTo>
                    <a:pt x="96" y="100"/>
                    <a:pt x="100" y="98"/>
                    <a:pt x="100" y="91"/>
                  </a:cubicBezTo>
                  <a:cubicBezTo>
                    <a:pt x="100" y="81"/>
                    <a:pt x="95" y="68"/>
                    <a:pt x="88" y="63"/>
                  </a:cubicBezTo>
                  <a:cubicBezTo>
                    <a:pt x="80" y="58"/>
                    <a:pt x="77" y="50"/>
                    <a:pt x="71" y="43"/>
                  </a:cubicBezTo>
                  <a:cubicBezTo>
                    <a:pt x="69" y="42"/>
                    <a:pt x="68" y="42"/>
                    <a:pt x="68" y="39"/>
                  </a:cubicBezTo>
                  <a:cubicBezTo>
                    <a:pt x="68" y="26"/>
                    <a:pt x="83" y="24"/>
                    <a:pt x="89" y="15"/>
                  </a:cubicBezTo>
                  <a:cubicBezTo>
                    <a:pt x="84" y="13"/>
                    <a:pt x="78" y="11"/>
                    <a:pt x="78" y="3"/>
                  </a:cubicBezTo>
                  <a:cubicBezTo>
                    <a:pt x="73" y="3"/>
                    <a:pt x="70" y="0"/>
                    <a:pt x="65" y="0"/>
                  </a:cubicBezTo>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ko-KR" altLang="en-US" sz="1300" dirty="0">
                <a:solidFill>
                  <a:schemeClr val="lt1"/>
                </a:solidFill>
                <a:latin typeface="Arial" panose="020B0604020202020204" pitchFamily="34" charset="0"/>
                <a:ea typeface="KoPub돋움체 Bold" panose="00000800000000000000" pitchFamily="2" charset="-127"/>
                <a:cs typeface="Arial" panose="020B0604020202020204" pitchFamily="34" charset="0"/>
              </a:endParaRPr>
            </a:p>
          </p:txBody>
        </p:sp>
        <p:sp>
          <p:nvSpPr>
            <p:cNvPr id="167" name="Freeform 56">
              <a:extLst>
                <a:ext uri="{FF2B5EF4-FFF2-40B4-BE49-F238E27FC236}">
                  <a16:creationId xmlns:a16="http://schemas.microsoft.com/office/drawing/2014/main" id="{09379939-AD64-4F91-A493-877B38CE4FCA}"/>
                </a:ext>
              </a:extLst>
            </p:cNvPr>
            <p:cNvSpPr>
              <a:spLocks/>
            </p:cNvSpPr>
            <p:nvPr/>
          </p:nvSpPr>
          <p:spPr bwMode="auto">
            <a:xfrm>
              <a:off x="7103601" y="4540570"/>
              <a:ext cx="34875" cy="29228"/>
            </a:xfrm>
            <a:custGeom>
              <a:avLst/>
              <a:gdLst>
                <a:gd name="T0" fmla="*/ 6 w 14"/>
                <a:gd name="T1" fmla="*/ 0 h 13"/>
                <a:gd name="T2" fmla="*/ 0 w 14"/>
                <a:gd name="T3" fmla="*/ 3 h 13"/>
                <a:gd name="T4" fmla="*/ 6 w 14"/>
                <a:gd name="T5" fmla="*/ 7 h 13"/>
                <a:gd name="T6" fmla="*/ 8 w 14"/>
                <a:gd name="T7" fmla="*/ 11 h 13"/>
                <a:gd name="T8" fmla="*/ 12 w 14"/>
                <a:gd name="T9" fmla="*/ 13 h 13"/>
                <a:gd name="T10" fmla="*/ 14 w 14"/>
                <a:gd name="T11" fmla="*/ 13 h 13"/>
                <a:gd name="T12" fmla="*/ 13 w 14"/>
                <a:gd name="T13" fmla="*/ 10 h 13"/>
                <a:gd name="T14" fmla="*/ 6 w 14"/>
                <a:gd name="T15" fmla="*/ 0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13">
                  <a:moveTo>
                    <a:pt x="6" y="0"/>
                  </a:moveTo>
                  <a:cubicBezTo>
                    <a:pt x="4" y="0"/>
                    <a:pt x="0" y="2"/>
                    <a:pt x="0" y="3"/>
                  </a:cubicBezTo>
                  <a:cubicBezTo>
                    <a:pt x="0" y="6"/>
                    <a:pt x="4" y="4"/>
                    <a:pt x="6" y="7"/>
                  </a:cubicBezTo>
                  <a:cubicBezTo>
                    <a:pt x="6" y="8"/>
                    <a:pt x="7" y="11"/>
                    <a:pt x="8" y="11"/>
                  </a:cubicBezTo>
                  <a:cubicBezTo>
                    <a:pt x="9" y="11"/>
                    <a:pt x="10" y="13"/>
                    <a:pt x="12" y="13"/>
                  </a:cubicBezTo>
                  <a:cubicBezTo>
                    <a:pt x="12" y="13"/>
                    <a:pt x="13" y="13"/>
                    <a:pt x="14" y="13"/>
                  </a:cubicBezTo>
                  <a:cubicBezTo>
                    <a:pt x="13" y="12"/>
                    <a:pt x="13" y="11"/>
                    <a:pt x="13" y="10"/>
                  </a:cubicBezTo>
                  <a:cubicBezTo>
                    <a:pt x="9" y="10"/>
                    <a:pt x="7" y="4"/>
                    <a:pt x="6" y="0"/>
                  </a:cubicBezTo>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ko-KR" altLang="en-US" sz="1300" dirty="0">
                <a:solidFill>
                  <a:schemeClr val="lt1"/>
                </a:solidFill>
                <a:latin typeface="Arial" panose="020B0604020202020204" pitchFamily="34" charset="0"/>
                <a:ea typeface="KoPub돋움체 Bold" panose="00000800000000000000" pitchFamily="2" charset="-127"/>
                <a:cs typeface="Arial" panose="020B0604020202020204" pitchFamily="34" charset="0"/>
              </a:endParaRPr>
            </a:p>
          </p:txBody>
        </p:sp>
        <p:sp>
          <p:nvSpPr>
            <p:cNvPr id="168" name="Freeform 57">
              <a:extLst>
                <a:ext uri="{FF2B5EF4-FFF2-40B4-BE49-F238E27FC236}">
                  <a16:creationId xmlns:a16="http://schemas.microsoft.com/office/drawing/2014/main" id="{EC472EBE-D890-4C5C-9D7E-88DEC531D05E}"/>
                </a:ext>
              </a:extLst>
            </p:cNvPr>
            <p:cNvSpPr>
              <a:spLocks/>
            </p:cNvSpPr>
            <p:nvPr/>
          </p:nvSpPr>
          <p:spPr bwMode="auto">
            <a:xfrm>
              <a:off x="7156443" y="4561313"/>
              <a:ext cx="14795" cy="13200"/>
            </a:xfrm>
            <a:custGeom>
              <a:avLst/>
              <a:gdLst>
                <a:gd name="T0" fmla="*/ 3 w 6"/>
                <a:gd name="T1" fmla="*/ 0 h 6"/>
                <a:gd name="T2" fmla="*/ 0 w 6"/>
                <a:gd name="T3" fmla="*/ 0 h 6"/>
                <a:gd name="T4" fmla="*/ 0 w 6"/>
                <a:gd name="T5" fmla="*/ 2 h 6"/>
                <a:gd name="T6" fmla="*/ 3 w 6"/>
                <a:gd name="T7" fmla="*/ 6 h 6"/>
                <a:gd name="T8" fmla="*/ 6 w 6"/>
                <a:gd name="T9" fmla="*/ 2 h 6"/>
                <a:gd name="T10" fmla="*/ 3 w 6"/>
                <a:gd name="T11" fmla="*/ 0 h 6"/>
              </a:gdLst>
              <a:ahLst/>
              <a:cxnLst>
                <a:cxn ang="0">
                  <a:pos x="T0" y="T1"/>
                </a:cxn>
                <a:cxn ang="0">
                  <a:pos x="T2" y="T3"/>
                </a:cxn>
                <a:cxn ang="0">
                  <a:pos x="T4" y="T5"/>
                </a:cxn>
                <a:cxn ang="0">
                  <a:pos x="T6" y="T7"/>
                </a:cxn>
                <a:cxn ang="0">
                  <a:pos x="T8" y="T9"/>
                </a:cxn>
                <a:cxn ang="0">
                  <a:pos x="T10" y="T11"/>
                </a:cxn>
              </a:cxnLst>
              <a:rect l="0" t="0" r="r" b="b"/>
              <a:pathLst>
                <a:path w="6" h="6">
                  <a:moveTo>
                    <a:pt x="3" y="0"/>
                  </a:moveTo>
                  <a:cubicBezTo>
                    <a:pt x="2" y="0"/>
                    <a:pt x="1" y="0"/>
                    <a:pt x="0" y="0"/>
                  </a:cubicBezTo>
                  <a:cubicBezTo>
                    <a:pt x="0" y="2"/>
                    <a:pt x="0" y="2"/>
                    <a:pt x="0" y="2"/>
                  </a:cubicBezTo>
                  <a:cubicBezTo>
                    <a:pt x="0" y="3"/>
                    <a:pt x="1" y="6"/>
                    <a:pt x="3" y="6"/>
                  </a:cubicBezTo>
                  <a:cubicBezTo>
                    <a:pt x="4" y="6"/>
                    <a:pt x="6" y="4"/>
                    <a:pt x="6" y="2"/>
                  </a:cubicBezTo>
                  <a:cubicBezTo>
                    <a:pt x="5" y="2"/>
                    <a:pt x="4" y="0"/>
                    <a:pt x="3" y="0"/>
                  </a:cubicBezTo>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ko-KR" altLang="en-US" sz="1300" dirty="0">
                <a:solidFill>
                  <a:schemeClr val="lt1"/>
                </a:solidFill>
                <a:latin typeface="Arial" panose="020B0604020202020204" pitchFamily="34" charset="0"/>
                <a:ea typeface="KoPub돋움체 Bold" panose="00000800000000000000" pitchFamily="2" charset="-127"/>
                <a:cs typeface="Arial" panose="020B0604020202020204" pitchFamily="34" charset="0"/>
              </a:endParaRPr>
            </a:p>
          </p:txBody>
        </p:sp>
        <p:sp>
          <p:nvSpPr>
            <p:cNvPr id="169" name="Freeform 58">
              <a:extLst>
                <a:ext uri="{FF2B5EF4-FFF2-40B4-BE49-F238E27FC236}">
                  <a16:creationId xmlns:a16="http://schemas.microsoft.com/office/drawing/2014/main" id="{C7BFF5B2-7728-484E-8DC6-1DABDD6381CB}"/>
                </a:ext>
              </a:extLst>
            </p:cNvPr>
            <p:cNvSpPr>
              <a:spLocks/>
            </p:cNvSpPr>
            <p:nvPr/>
          </p:nvSpPr>
          <p:spPr bwMode="auto">
            <a:xfrm>
              <a:off x="6966218" y="4532084"/>
              <a:ext cx="14795" cy="19800"/>
            </a:xfrm>
            <a:custGeom>
              <a:avLst/>
              <a:gdLst>
                <a:gd name="T0" fmla="*/ 2 w 6"/>
                <a:gd name="T1" fmla="*/ 0 h 9"/>
                <a:gd name="T2" fmla="*/ 1 w 6"/>
                <a:gd name="T3" fmla="*/ 0 h 9"/>
                <a:gd name="T4" fmla="*/ 1 w 6"/>
                <a:gd name="T5" fmla="*/ 0 h 9"/>
                <a:gd name="T6" fmla="*/ 0 w 6"/>
                <a:gd name="T7" fmla="*/ 0 h 9"/>
                <a:gd name="T8" fmla="*/ 0 w 6"/>
                <a:gd name="T9" fmla="*/ 1 h 9"/>
                <a:gd name="T10" fmla="*/ 5 w 6"/>
                <a:gd name="T11" fmla="*/ 9 h 9"/>
                <a:gd name="T12" fmla="*/ 2 w 6"/>
                <a:gd name="T13" fmla="*/ 2 h 9"/>
                <a:gd name="T14" fmla="*/ 2 w 6"/>
                <a:gd name="T15" fmla="*/ 0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9">
                  <a:moveTo>
                    <a:pt x="2" y="0"/>
                  </a:moveTo>
                  <a:cubicBezTo>
                    <a:pt x="1" y="0"/>
                    <a:pt x="1" y="0"/>
                    <a:pt x="1" y="0"/>
                  </a:cubicBezTo>
                  <a:cubicBezTo>
                    <a:pt x="1" y="0"/>
                    <a:pt x="1" y="0"/>
                    <a:pt x="1" y="0"/>
                  </a:cubicBezTo>
                  <a:cubicBezTo>
                    <a:pt x="0" y="0"/>
                    <a:pt x="0" y="0"/>
                    <a:pt x="0" y="0"/>
                  </a:cubicBezTo>
                  <a:cubicBezTo>
                    <a:pt x="0" y="1"/>
                    <a:pt x="0" y="1"/>
                    <a:pt x="0" y="1"/>
                  </a:cubicBezTo>
                  <a:cubicBezTo>
                    <a:pt x="0" y="4"/>
                    <a:pt x="4" y="8"/>
                    <a:pt x="5" y="9"/>
                  </a:cubicBezTo>
                  <a:cubicBezTo>
                    <a:pt x="6" y="6"/>
                    <a:pt x="4" y="4"/>
                    <a:pt x="2" y="2"/>
                  </a:cubicBezTo>
                  <a:cubicBezTo>
                    <a:pt x="2" y="0"/>
                    <a:pt x="2" y="0"/>
                    <a:pt x="2" y="0"/>
                  </a:cubicBezTo>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ko-KR" altLang="en-US" sz="1300" dirty="0">
                <a:solidFill>
                  <a:schemeClr val="lt1"/>
                </a:solidFill>
                <a:latin typeface="Arial" panose="020B0604020202020204" pitchFamily="34" charset="0"/>
                <a:ea typeface="KoPub돋움체 Bold" panose="00000800000000000000" pitchFamily="2" charset="-127"/>
                <a:cs typeface="Arial" panose="020B0604020202020204" pitchFamily="34" charset="0"/>
              </a:endParaRPr>
            </a:p>
          </p:txBody>
        </p:sp>
        <p:sp>
          <p:nvSpPr>
            <p:cNvPr id="170" name="Freeform 59">
              <a:extLst>
                <a:ext uri="{FF2B5EF4-FFF2-40B4-BE49-F238E27FC236}">
                  <a16:creationId xmlns:a16="http://schemas.microsoft.com/office/drawing/2014/main" id="{6AA00166-022E-435A-93F2-E35181D36BDC}"/>
                </a:ext>
              </a:extLst>
            </p:cNvPr>
            <p:cNvSpPr>
              <a:spLocks/>
            </p:cNvSpPr>
            <p:nvPr/>
          </p:nvSpPr>
          <p:spPr bwMode="auto">
            <a:xfrm>
              <a:off x="6938741" y="4491541"/>
              <a:ext cx="20080" cy="16028"/>
            </a:xfrm>
            <a:custGeom>
              <a:avLst/>
              <a:gdLst>
                <a:gd name="T0" fmla="*/ 2 w 8"/>
                <a:gd name="T1" fmla="*/ 0 h 7"/>
                <a:gd name="T2" fmla="*/ 0 w 8"/>
                <a:gd name="T3" fmla="*/ 1 h 7"/>
                <a:gd name="T4" fmla="*/ 1 w 8"/>
                <a:gd name="T5" fmla="*/ 1 h 7"/>
                <a:gd name="T6" fmla="*/ 6 w 8"/>
                <a:gd name="T7" fmla="*/ 7 h 7"/>
                <a:gd name="T8" fmla="*/ 2 w 8"/>
                <a:gd name="T9" fmla="*/ 0 h 7"/>
              </a:gdLst>
              <a:ahLst/>
              <a:cxnLst>
                <a:cxn ang="0">
                  <a:pos x="T0" y="T1"/>
                </a:cxn>
                <a:cxn ang="0">
                  <a:pos x="T2" y="T3"/>
                </a:cxn>
                <a:cxn ang="0">
                  <a:pos x="T4" y="T5"/>
                </a:cxn>
                <a:cxn ang="0">
                  <a:pos x="T6" y="T7"/>
                </a:cxn>
                <a:cxn ang="0">
                  <a:pos x="T8" y="T9"/>
                </a:cxn>
              </a:cxnLst>
              <a:rect l="0" t="0" r="r" b="b"/>
              <a:pathLst>
                <a:path w="8" h="7">
                  <a:moveTo>
                    <a:pt x="2" y="0"/>
                  </a:moveTo>
                  <a:cubicBezTo>
                    <a:pt x="0" y="1"/>
                    <a:pt x="0" y="1"/>
                    <a:pt x="0" y="1"/>
                  </a:cubicBezTo>
                  <a:cubicBezTo>
                    <a:pt x="1" y="1"/>
                    <a:pt x="1" y="1"/>
                    <a:pt x="1" y="1"/>
                  </a:cubicBezTo>
                  <a:cubicBezTo>
                    <a:pt x="1" y="2"/>
                    <a:pt x="5" y="7"/>
                    <a:pt x="6" y="7"/>
                  </a:cubicBezTo>
                  <a:cubicBezTo>
                    <a:pt x="8" y="7"/>
                    <a:pt x="4" y="1"/>
                    <a:pt x="2" y="0"/>
                  </a:cubicBezTo>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ko-KR" altLang="en-US" sz="1300" dirty="0">
                <a:solidFill>
                  <a:schemeClr val="lt1"/>
                </a:solidFill>
                <a:latin typeface="Arial" panose="020B0604020202020204" pitchFamily="34" charset="0"/>
                <a:ea typeface="KoPub돋움체 Bold" panose="00000800000000000000" pitchFamily="2" charset="-127"/>
                <a:cs typeface="Arial" panose="020B0604020202020204" pitchFamily="34" charset="0"/>
              </a:endParaRPr>
            </a:p>
          </p:txBody>
        </p:sp>
      </p:grpSp>
      <p:grpSp>
        <p:nvGrpSpPr>
          <p:cNvPr id="171" name="그룹 170"/>
          <p:cNvGrpSpPr/>
          <p:nvPr/>
        </p:nvGrpSpPr>
        <p:grpSpPr>
          <a:xfrm>
            <a:off x="1533697" y="2783919"/>
            <a:ext cx="843839" cy="265273"/>
            <a:chOff x="1254422" y="2716845"/>
            <a:chExt cx="843839" cy="265273"/>
          </a:xfrm>
        </p:grpSpPr>
        <p:grpSp>
          <p:nvGrpSpPr>
            <p:cNvPr id="172" name="그룹 171"/>
            <p:cNvGrpSpPr/>
            <p:nvPr/>
          </p:nvGrpSpPr>
          <p:grpSpPr>
            <a:xfrm>
              <a:off x="1839500" y="2716845"/>
              <a:ext cx="202826" cy="231506"/>
              <a:chOff x="3395655" y="4027675"/>
              <a:chExt cx="326654" cy="372843"/>
            </a:xfrm>
          </p:grpSpPr>
          <p:sp>
            <p:nvSpPr>
              <p:cNvPr id="178" name="Freeform 6"/>
              <p:cNvSpPr>
                <a:spLocks/>
              </p:cNvSpPr>
              <p:nvPr/>
            </p:nvSpPr>
            <p:spPr bwMode="auto">
              <a:xfrm>
                <a:off x="3468900" y="4027675"/>
                <a:ext cx="180166" cy="282209"/>
              </a:xfrm>
              <a:custGeom>
                <a:avLst/>
                <a:gdLst>
                  <a:gd name="T0" fmla="*/ 36 w 48"/>
                  <a:gd name="T1" fmla="*/ 48 h 75"/>
                  <a:gd name="T2" fmla="*/ 25 w 48"/>
                  <a:gd name="T3" fmla="*/ 74 h 75"/>
                  <a:gd name="T4" fmla="*/ 23 w 48"/>
                  <a:gd name="T5" fmla="*/ 74 h 75"/>
                  <a:gd name="T6" fmla="*/ 12 w 48"/>
                  <a:gd name="T7" fmla="*/ 48 h 75"/>
                  <a:gd name="T8" fmla="*/ 0 w 48"/>
                  <a:gd name="T9" fmla="*/ 23 h 75"/>
                  <a:gd name="T10" fmla="*/ 24 w 48"/>
                  <a:gd name="T11" fmla="*/ 0 h 75"/>
                  <a:gd name="T12" fmla="*/ 48 w 48"/>
                  <a:gd name="T13" fmla="*/ 23 h 75"/>
                  <a:gd name="T14" fmla="*/ 36 w 48"/>
                  <a:gd name="T15" fmla="*/ 48 h 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75">
                    <a:moveTo>
                      <a:pt x="36" y="48"/>
                    </a:moveTo>
                    <a:cubicBezTo>
                      <a:pt x="26" y="62"/>
                      <a:pt x="25" y="74"/>
                      <a:pt x="25" y="74"/>
                    </a:cubicBezTo>
                    <a:cubicBezTo>
                      <a:pt x="25" y="75"/>
                      <a:pt x="24" y="75"/>
                      <a:pt x="23" y="74"/>
                    </a:cubicBezTo>
                    <a:cubicBezTo>
                      <a:pt x="23" y="74"/>
                      <a:pt x="22" y="62"/>
                      <a:pt x="12" y="48"/>
                    </a:cubicBezTo>
                    <a:cubicBezTo>
                      <a:pt x="4" y="37"/>
                      <a:pt x="0" y="32"/>
                      <a:pt x="0" y="23"/>
                    </a:cubicBezTo>
                    <a:cubicBezTo>
                      <a:pt x="0" y="10"/>
                      <a:pt x="11" y="0"/>
                      <a:pt x="24" y="0"/>
                    </a:cubicBezTo>
                    <a:cubicBezTo>
                      <a:pt x="37" y="0"/>
                      <a:pt x="48" y="10"/>
                      <a:pt x="48" y="23"/>
                    </a:cubicBezTo>
                    <a:cubicBezTo>
                      <a:pt x="48" y="32"/>
                      <a:pt x="41" y="41"/>
                      <a:pt x="36" y="48"/>
                    </a:cubicBezTo>
                    <a:close/>
                  </a:path>
                </a:pathLst>
              </a:custGeom>
              <a:solidFill>
                <a:srgbClr val="73B3ED"/>
              </a:solidFill>
              <a:ln>
                <a:noFill/>
              </a:ln>
              <a:effectLst/>
            </p:spPr>
            <p:txBody>
              <a:bodyPr wrap="square" lIns="36000" tIns="0" rIns="36000" bIns="0" anchor="ctr">
                <a:noAutofit/>
              </a:bodyPr>
              <a:lstStyle/>
              <a:p>
                <a:pPr algn="ctr" fontAlgn="base" latinLnBrk="0">
                  <a:buClr>
                    <a:srgbClr val="969696"/>
                  </a:buClr>
                </a:pPr>
                <a:endParaRPr lang="ko-KR" altLang="en-US" dirty="0">
                  <a:ln>
                    <a:solidFill>
                      <a:srgbClr val="C00000">
                        <a:alpha val="0"/>
                      </a:srgbClr>
                    </a:solidFill>
                  </a:ln>
                  <a:solidFill>
                    <a:schemeClr val="tx1"/>
                  </a:solidFill>
                  <a:latin typeface="Arial" panose="020B0604020202020204" pitchFamily="34" charset="0"/>
                  <a:ea typeface="KoPub돋움체 Bold" panose="00000800000000000000" pitchFamily="2" charset="-127"/>
                  <a:cs typeface="Arial" panose="020B0604020202020204" pitchFamily="34" charset="0"/>
                </a:endParaRPr>
              </a:p>
            </p:txBody>
          </p:sp>
          <p:sp>
            <p:nvSpPr>
              <p:cNvPr id="179" name="Oval 7"/>
              <p:cNvSpPr>
                <a:spLocks noChangeArrowheads="1"/>
              </p:cNvSpPr>
              <p:nvPr/>
            </p:nvSpPr>
            <p:spPr bwMode="auto">
              <a:xfrm>
                <a:off x="3511949" y="4072318"/>
                <a:ext cx="92475" cy="9247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dirty="0">
                  <a:solidFill>
                    <a:prstClr val="black"/>
                  </a:solidFill>
                  <a:latin typeface="맑은 고딕" panose="020B0503020000020004" pitchFamily="50" charset="-127"/>
                  <a:ea typeface="맑은 고딕" panose="020B0503020000020004" pitchFamily="50" charset="-127"/>
                </a:endParaRPr>
              </a:p>
            </p:txBody>
          </p:sp>
          <p:sp>
            <p:nvSpPr>
              <p:cNvPr id="180" name="타원 179"/>
              <p:cNvSpPr/>
              <p:nvPr/>
            </p:nvSpPr>
            <p:spPr>
              <a:xfrm flipV="1">
                <a:off x="3395655" y="4275768"/>
                <a:ext cx="326654" cy="124750"/>
              </a:xfrm>
              <a:prstGeom prst="ellipse">
                <a:avLst/>
              </a:prstGeom>
              <a:gradFill flip="none" rotWithShape="1">
                <a:gsLst>
                  <a:gs pos="0">
                    <a:schemeClr val="tx1">
                      <a:lumMod val="94000"/>
                      <a:lumOff val="6000"/>
                      <a:alpha val="32000"/>
                    </a:schemeClr>
                  </a:gs>
                  <a:gs pos="35420">
                    <a:srgbClr val="A4A4A4">
                      <a:alpha val="12000"/>
                      <a:lumMod val="71000"/>
                    </a:srgbClr>
                  </a:gs>
                  <a:gs pos="55000">
                    <a:schemeClr val="bg1">
                      <a:lumMod val="0"/>
                      <a:lumOff val="100000"/>
                      <a:alpha val="0"/>
                    </a:schemeClr>
                  </a:gs>
                </a:gsLst>
                <a:path path="shape">
                  <a:fillToRect l="50000" t="50000" r="50000" b="50000"/>
                </a:path>
                <a:tileRect/>
              </a:gra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1400" dirty="0">
                  <a:solidFill>
                    <a:prstClr val="black"/>
                  </a:solidFill>
                  <a:latin typeface="맑은 고딕" panose="020B0503020000020004" pitchFamily="50" charset="-127"/>
                  <a:ea typeface="맑은 고딕" panose="020B0503020000020004" pitchFamily="50" charset="-127"/>
                </a:endParaRPr>
              </a:p>
            </p:txBody>
          </p:sp>
        </p:grpSp>
        <p:grpSp>
          <p:nvGrpSpPr>
            <p:cNvPr id="173" name="그룹 172"/>
            <p:cNvGrpSpPr/>
            <p:nvPr/>
          </p:nvGrpSpPr>
          <p:grpSpPr>
            <a:xfrm>
              <a:off x="1895435" y="2750612"/>
              <a:ext cx="202826" cy="231506"/>
              <a:chOff x="3395655" y="4027675"/>
              <a:chExt cx="326654" cy="372843"/>
            </a:xfrm>
          </p:grpSpPr>
          <p:sp>
            <p:nvSpPr>
              <p:cNvPr id="175" name="Freeform 6"/>
              <p:cNvSpPr>
                <a:spLocks/>
              </p:cNvSpPr>
              <p:nvPr/>
            </p:nvSpPr>
            <p:spPr bwMode="auto">
              <a:xfrm>
                <a:off x="3468900" y="4027675"/>
                <a:ext cx="180166" cy="282209"/>
              </a:xfrm>
              <a:custGeom>
                <a:avLst/>
                <a:gdLst>
                  <a:gd name="T0" fmla="*/ 36 w 48"/>
                  <a:gd name="T1" fmla="*/ 48 h 75"/>
                  <a:gd name="T2" fmla="*/ 25 w 48"/>
                  <a:gd name="T3" fmla="*/ 74 h 75"/>
                  <a:gd name="T4" fmla="*/ 23 w 48"/>
                  <a:gd name="T5" fmla="*/ 74 h 75"/>
                  <a:gd name="T6" fmla="*/ 12 w 48"/>
                  <a:gd name="T7" fmla="*/ 48 h 75"/>
                  <a:gd name="T8" fmla="*/ 0 w 48"/>
                  <a:gd name="T9" fmla="*/ 23 h 75"/>
                  <a:gd name="T10" fmla="*/ 24 w 48"/>
                  <a:gd name="T11" fmla="*/ 0 h 75"/>
                  <a:gd name="T12" fmla="*/ 48 w 48"/>
                  <a:gd name="T13" fmla="*/ 23 h 75"/>
                  <a:gd name="T14" fmla="*/ 36 w 48"/>
                  <a:gd name="T15" fmla="*/ 48 h 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75">
                    <a:moveTo>
                      <a:pt x="36" y="48"/>
                    </a:moveTo>
                    <a:cubicBezTo>
                      <a:pt x="26" y="62"/>
                      <a:pt x="25" y="74"/>
                      <a:pt x="25" y="74"/>
                    </a:cubicBezTo>
                    <a:cubicBezTo>
                      <a:pt x="25" y="75"/>
                      <a:pt x="24" y="75"/>
                      <a:pt x="23" y="74"/>
                    </a:cubicBezTo>
                    <a:cubicBezTo>
                      <a:pt x="23" y="74"/>
                      <a:pt x="22" y="62"/>
                      <a:pt x="12" y="48"/>
                    </a:cubicBezTo>
                    <a:cubicBezTo>
                      <a:pt x="4" y="37"/>
                      <a:pt x="0" y="32"/>
                      <a:pt x="0" y="23"/>
                    </a:cubicBezTo>
                    <a:cubicBezTo>
                      <a:pt x="0" y="10"/>
                      <a:pt x="11" y="0"/>
                      <a:pt x="24" y="0"/>
                    </a:cubicBezTo>
                    <a:cubicBezTo>
                      <a:pt x="37" y="0"/>
                      <a:pt x="48" y="10"/>
                      <a:pt x="48" y="23"/>
                    </a:cubicBezTo>
                    <a:cubicBezTo>
                      <a:pt x="48" y="32"/>
                      <a:pt x="41" y="41"/>
                      <a:pt x="36" y="48"/>
                    </a:cubicBezTo>
                    <a:close/>
                  </a:path>
                </a:pathLst>
              </a:custGeom>
              <a:solidFill>
                <a:srgbClr val="032F7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rIns="36000" rtlCol="0" anchor="ctr">
                <a:noAutofit/>
              </a:bodyPr>
              <a:lstStyle/>
              <a:p>
                <a:pPr algn="ctr" latinLnBrk="0"/>
                <a:endParaRPr lang="ko-KR" altLang="en-US" dirty="0">
                  <a:ln>
                    <a:solidFill>
                      <a:srgbClr val="1C71BE">
                        <a:alpha val="0"/>
                      </a:srgbClr>
                    </a:solidFill>
                  </a:ln>
                  <a:solidFill>
                    <a:schemeClr val="bg1"/>
                  </a:solidFill>
                  <a:latin typeface="Arial" panose="020B0604020202020204" pitchFamily="34" charset="0"/>
                  <a:ea typeface="KoPub돋움체 Bold" panose="02020603020101020101" pitchFamily="18" charset="-127"/>
                  <a:cs typeface="Arial" panose="020B0604020202020204" pitchFamily="34" charset="0"/>
                </a:endParaRPr>
              </a:p>
            </p:txBody>
          </p:sp>
          <p:sp>
            <p:nvSpPr>
              <p:cNvPr id="176" name="Oval 7"/>
              <p:cNvSpPr>
                <a:spLocks noChangeArrowheads="1"/>
              </p:cNvSpPr>
              <p:nvPr/>
            </p:nvSpPr>
            <p:spPr bwMode="auto">
              <a:xfrm>
                <a:off x="3511949" y="4072318"/>
                <a:ext cx="92475" cy="9247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dirty="0">
                  <a:solidFill>
                    <a:prstClr val="black"/>
                  </a:solidFill>
                  <a:latin typeface="맑은 고딕" panose="020B0503020000020004" pitchFamily="50" charset="-127"/>
                  <a:ea typeface="맑은 고딕" panose="020B0503020000020004" pitchFamily="50" charset="-127"/>
                </a:endParaRPr>
              </a:p>
            </p:txBody>
          </p:sp>
          <p:sp>
            <p:nvSpPr>
              <p:cNvPr id="177" name="타원 176"/>
              <p:cNvSpPr/>
              <p:nvPr/>
            </p:nvSpPr>
            <p:spPr>
              <a:xfrm flipV="1">
                <a:off x="3395655" y="4275768"/>
                <a:ext cx="326654" cy="124750"/>
              </a:xfrm>
              <a:prstGeom prst="ellipse">
                <a:avLst/>
              </a:prstGeom>
              <a:gradFill flip="none" rotWithShape="1">
                <a:gsLst>
                  <a:gs pos="0">
                    <a:schemeClr val="tx1">
                      <a:lumMod val="94000"/>
                      <a:lumOff val="6000"/>
                      <a:alpha val="32000"/>
                    </a:schemeClr>
                  </a:gs>
                  <a:gs pos="35420">
                    <a:srgbClr val="A4A4A4">
                      <a:alpha val="12000"/>
                      <a:lumMod val="71000"/>
                    </a:srgbClr>
                  </a:gs>
                  <a:gs pos="55000">
                    <a:schemeClr val="bg1">
                      <a:lumMod val="0"/>
                      <a:lumOff val="100000"/>
                      <a:alpha val="0"/>
                    </a:schemeClr>
                  </a:gs>
                </a:gsLst>
                <a:path path="shape">
                  <a:fillToRect l="50000" t="50000" r="50000" b="50000"/>
                </a:path>
                <a:tileRect/>
              </a:gra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1400" dirty="0">
                  <a:solidFill>
                    <a:prstClr val="black"/>
                  </a:solidFill>
                  <a:latin typeface="맑은 고딕" panose="020B0503020000020004" pitchFamily="50" charset="-127"/>
                  <a:ea typeface="맑은 고딕" panose="020B0503020000020004" pitchFamily="50" charset="-127"/>
                </a:endParaRPr>
              </a:p>
            </p:txBody>
          </p:sp>
        </p:grpSp>
        <p:sp>
          <p:nvSpPr>
            <p:cNvPr id="174" name="AutoShape 103"/>
            <p:cNvSpPr>
              <a:spLocks noChangeArrowheads="1"/>
            </p:cNvSpPr>
            <p:nvPr/>
          </p:nvSpPr>
          <p:spPr bwMode="gray">
            <a:xfrm>
              <a:off x="1254422" y="2725239"/>
              <a:ext cx="596317" cy="184666"/>
            </a:xfrm>
            <a:prstGeom prst="rect">
              <a:avLst/>
            </a:prstGeom>
            <a:noFill/>
            <a:ln>
              <a:noFill/>
            </a:ln>
            <a:extLst>
              <a:ext uri="{909E8E84-426E-40DD-AFC4-6F175D3DCCD1}">
                <a14:hiddenFill xmlns:a14="http://schemas.microsoft.com/office/drawing/2010/main">
                  <a:solidFill>
                    <a:srgbClr val="C0C0C0"/>
                  </a:solidFill>
                </a14:hiddenFill>
              </a:ext>
              <a:ext uri="{91240B29-F687-4F45-9708-019B960494DF}">
                <a14:hiddenLine xmlns:a14="http://schemas.microsoft.com/office/drawing/2010/main" w="25400">
                  <a:solidFill>
                    <a:srgbClr val="000000"/>
                  </a:solidFill>
                  <a:round/>
                  <a:headEnd/>
                  <a:tailEnd/>
                </a14:hiddenLine>
              </a:ext>
            </a:extLst>
          </p:spPr>
          <p:txBody>
            <a:bodyPr wrap="none" lIns="0" tIns="0" rIns="0" bIns="0" anchor="t" anchorCtr="0">
              <a:spAutoFit/>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hangingPunct="0">
                <a:spcBef>
                  <a:spcPct val="0"/>
                </a:spcBef>
                <a:spcAft>
                  <a:spcPct val="0"/>
                </a:spcAft>
                <a:defRPr kumimoji="1">
                  <a:solidFill>
                    <a:schemeClr val="tx1"/>
                  </a:solidFill>
                  <a:latin typeface="굴림" pitchFamily="50" charset="-127"/>
                  <a:ea typeface="굴림" pitchFamily="50" charset="-127"/>
                </a:defRPr>
              </a:lvl9pPr>
            </a:lstStyle>
            <a:p>
              <a:pPr algn="r" eaLnBrk="1" latinLnBrk="0" hangingPunct="1">
                <a:spcAft>
                  <a:spcPts val="300"/>
                </a:spcAft>
              </a:pPr>
              <a:r>
                <a:rPr lang="en-US" altLang="ko-KR" sz="1200" dirty="0">
                  <a:ln>
                    <a:solidFill>
                      <a:prstClr val="white">
                        <a:alpha val="0"/>
                      </a:prstClr>
                    </a:solidFill>
                  </a:ln>
                  <a:solidFill>
                    <a:schemeClr val="tx1">
                      <a:lumMod val="65000"/>
                      <a:lumOff val="35000"/>
                    </a:schemeClr>
                  </a:solidFill>
                  <a:latin typeface="Arial" panose="020B0604020202020204" pitchFamily="34" charset="0"/>
                  <a:ea typeface="Malgun Gothic" panose="020B0503020000020004" pitchFamily="34" charset="-127"/>
                  <a:cs typeface="Arial" panose="020B0604020202020204" pitchFamily="34" charset="0"/>
                </a:rPr>
                <a:t>Bangkok</a:t>
              </a:r>
            </a:p>
          </p:txBody>
        </p:sp>
      </p:grpSp>
      <p:grpSp>
        <p:nvGrpSpPr>
          <p:cNvPr id="181" name="그룹 180"/>
          <p:cNvGrpSpPr/>
          <p:nvPr/>
        </p:nvGrpSpPr>
        <p:grpSpPr>
          <a:xfrm>
            <a:off x="1110522" y="3166099"/>
            <a:ext cx="1160306" cy="234349"/>
            <a:chOff x="690940" y="3055797"/>
            <a:chExt cx="1160306" cy="234349"/>
          </a:xfrm>
        </p:grpSpPr>
        <p:grpSp>
          <p:nvGrpSpPr>
            <p:cNvPr id="182" name="그룹 181"/>
            <p:cNvGrpSpPr/>
            <p:nvPr/>
          </p:nvGrpSpPr>
          <p:grpSpPr>
            <a:xfrm>
              <a:off x="1648420" y="3058640"/>
              <a:ext cx="202826" cy="231506"/>
              <a:chOff x="3395655" y="4027675"/>
              <a:chExt cx="326654" cy="372843"/>
            </a:xfrm>
          </p:grpSpPr>
          <p:sp>
            <p:nvSpPr>
              <p:cNvPr id="184" name="Freeform 6"/>
              <p:cNvSpPr>
                <a:spLocks/>
              </p:cNvSpPr>
              <p:nvPr/>
            </p:nvSpPr>
            <p:spPr bwMode="auto">
              <a:xfrm>
                <a:off x="3468900" y="4027675"/>
                <a:ext cx="180166" cy="282209"/>
              </a:xfrm>
              <a:custGeom>
                <a:avLst/>
                <a:gdLst>
                  <a:gd name="T0" fmla="*/ 36 w 48"/>
                  <a:gd name="T1" fmla="*/ 48 h 75"/>
                  <a:gd name="T2" fmla="*/ 25 w 48"/>
                  <a:gd name="T3" fmla="*/ 74 h 75"/>
                  <a:gd name="T4" fmla="*/ 23 w 48"/>
                  <a:gd name="T5" fmla="*/ 74 h 75"/>
                  <a:gd name="T6" fmla="*/ 12 w 48"/>
                  <a:gd name="T7" fmla="*/ 48 h 75"/>
                  <a:gd name="T8" fmla="*/ 0 w 48"/>
                  <a:gd name="T9" fmla="*/ 23 h 75"/>
                  <a:gd name="T10" fmla="*/ 24 w 48"/>
                  <a:gd name="T11" fmla="*/ 0 h 75"/>
                  <a:gd name="T12" fmla="*/ 48 w 48"/>
                  <a:gd name="T13" fmla="*/ 23 h 75"/>
                  <a:gd name="T14" fmla="*/ 36 w 48"/>
                  <a:gd name="T15" fmla="*/ 48 h 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75">
                    <a:moveTo>
                      <a:pt x="36" y="48"/>
                    </a:moveTo>
                    <a:cubicBezTo>
                      <a:pt x="26" y="62"/>
                      <a:pt x="25" y="74"/>
                      <a:pt x="25" y="74"/>
                    </a:cubicBezTo>
                    <a:cubicBezTo>
                      <a:pt x="25" y="75"/>
                      <a:pt x="24" y="75"/>
                      <a:pt x="23" y="74"/>
                    </a:cubicBezTo>
                    <a:cubicBezTo>
                      <a:pt x="23" y="74"/>
                      <a:pt x="22" y="62"/>
                      <a:pt x="12" y="48"/>
                    </a:cubicBezTo>
                    <a:cubicBezTo>
                      <a:pt x="4" y="37"/>
                      <a:pt x="0" y="32"/>
                      <a:pt x="0" y="23"/>
                    </a:cubicBezTo>
                    <a:cubicBezTo>
                      <a:pt x="0" y="10"/>
                      <a:pt x="11" y="0"/>
                      <a:pt x="24" y="0"/>
                    </a:cubicBezTo>
                    <a:cubicBezTo>
                      <a:pt x="37" y="0"/>
                      <a:pt x="48" y="10"/>
                      <a:pt x="48" y="23"/>
                    </a:cubicBezTo>
                    <a:cubicBezTo>
                      <a:pt x="48" y="32"/>
                      <a:pt x="41" y="41"/>
                      <a:pt x="36" y="48"/>
                    </a:cubicBezTo>
                    <a:close/>
                  </a:path>
                </a:pathLst>
              </a:custGeom>
              <a:solidFill>
                <a:srgbClr val="032F7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rIns="36000" rtlCol="0" anchor="ctr">
                <a:noAutofit/>
              </a:bodyPr>
              <a:lstStyle/>
              <a:p>
                <a:pPr algn="ctr" latinLnBrk="0"/>
                <a:endParaRPr lang="ko-KR" altLang="en-US" dirty="0">
                  <a:ln>
                    <a:solidFill>
                      <a:srgbClr val="1C71BE">
                        <a:alpha val="0"/>
                      </a:srgbClr>
                    </a:solidFill>
                  </a:ln>
                  <a:solidFill>
                    <a:schemeClr val="bg1"/>
                  </a:solidFill>
                  <a:latin typeface="Arial" panose="020B0604020202020204" pitchFamily="34" charset="0"/>
                  <a:ea typeface="KoPub돋움체 Bold" panose="02020603020101020101" pitchFamily="18" charset="-127"/>
                  <a:cs typeface="Arial" panose="020B0604020202020204" pitchFamily="34" charset="0"/>
                </a:endParaRPr>
              </a:p>
            </p:txBody>
          </p:sp>
          <p:sp>
            <p:nvSpPr>
              <p:cNvPr id="185" name="Oval 7"/>
              <p:cNvSpPr>
                <a:spLocks noChangeArrowheads="1"/>
              </p:cNvSpPr>
              <p:nvPr/>
            </p:nvSpPr>
            <p:spPr bwMode="auto">
              <a:xfrm>
                <a:off x="3511949" y="4072318"/>
                <a:ext cx="92475" cy="9247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dirty="0">
                  <a:solidFill>
                    <a:prstClr val="black"/>
                  </a:solidFill>
                  <a:latin typeface="맑은 고딕" panose="020B0503020000020004" pitchFamily="50" charset="-127"/>
                  <a:ea typeface="맑은 고딕" panose="020B0503020000020004" pitchFamily="50" charset="-127"/>
                </a:endParaRPr>
              </a:p>
            </p:txBody>
          </p:sp>
          <p:sp>
            <p:nvSpPr>
              <p:cNvPr id="186" name="타원 185"/>
              <p:cNvSpPr/>
              <p:nvPr/>
            </p:nvSpPr>
            <p:spPr>
              <a:xfrm flipV="1">
                <a:off x="3395655" y="4275768"/>
                <a:ext cx="326654" cy="124750"/>
              </a:xfrm>
              <a:prstGeom prst="ellipse">
                <a:avLst/>
              </a:prstGeom>
              <a:gradFill flip="none" rotWithShape="1">
                <a:gsLst>
                  <a:gs pos="0">
                    <a:schemeClr val="tx1">
                      <a:lumMod val="94000"/>
                      <a:lumOff val="6000"/>
                      <a:alpha val="32000"/>
                    </a:schemeClr>
                  </a:gs>
                  <a:gs pos="35420">
                    <a:srgbClr val="A4A4A4">
                      <a:alpha val="12000"/>
                      <a:lumMod val="71000"/>
                    </a:srgbClr>
                  </a:gs>
                  <a:gs pos="55000">
                    <a:schemeClr val="bg1">
                      <a:lumMod val="0"/>
                      <a:lumOff val="100000"/>
                      <a:alpha val="0"/>
                    </a:schemeClr>
                  </a:gs>
                </a:gsLst>
                <a:path path="shape">
                  <a:fillToRect l="50000" t="50000" r="50000" b="50000"/>
                </a:path>
                <a:tileRect/>
              </a:gra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1400" dirty="0">
                  <a:solidFill>
                    <a:prstClr val="black"/>
                  </a:solidFill>
                  <a:latin typeface="맑은 고딕" panose="020B0503020000020004" pitchFamily="50" charset="-127"/>
                  <a:ea typeface="맑은 고딕" panose="020B0503020000020004" pitchFamily="50" charset="-127"/>
                </a:endParaRPr>
              </a:p>
            </p:txBody>
          </p:sp>
        </p:grpSp>
        <p:sp>
          <p:nvSpPr>
            <p:cNvPr id="183" name="AutoShape 103"/>
            <p:cNvSpPr>
              <a:spLocks noChangeArrowheads="1"/>
            </p:cNvSpPr>
            <p:nvPr/>
          </p:nvSpPr>
          <p:spPr bwMode="gray">
            <a:xfrm>
              <a:off x="690940" y="3055797"/>
              <a:ext cx="953787" cy="184666"/>
            </a:xfrm>
            <a:prstGeom prst="rect">
              <a:avLst/>
            </a:prstGeom>
            <a:noFill/>
            <a:ln>
              <a:noFill/>
            </a:ln>
            <a:extLst>
              <a:ext uri="{909E8E84-426E-40DD-AFC4-6F175D3DCCD1}">
                <a14:hiddenFill xmlns:a14="http://schemas.microsoft.com/office/drawing/2010/main">
                  <a:solidFill>
                    <a:srgbClr val="C0C0C0"/>
                  </a:solidFill>
                </a14:hiddenFill>
              </a:ext>
              <a:ext uri="{91240B29-F687-4F45-9708-019B960494DF}">
                <a14:hiddenLine xmlns:a14="http://schemas.microsoft.com/office/drawing/2010/main" w="25400">
                  <a:solidFill>
                    <a:srgbClr val="000000"/>
                  </a:solidFill>
                  <a:round/>
                  <a:headEnd/>
                  <a:tailEnd/>
                </a14:hiddenLine>
              </a:ext>
            </a:extLst>
          </p:spPr>
          <p:txBody>
            <a:bodyPr wrap="none" lIns="0" tIns="0" rIns="0" bIns="0" anchor="t" anchorCtr="0">
              <a:spAutoFit/>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hangingPunct="0">
                <a:spcBef>
                  <a:spcPct val="0"/>
                </a:spcBef>
                <a:spcAft>
                  <a:spcPct val="0"/>
                </a:spcAft>
                <a:defRPr kumimoji="1">
                  <a:solidFill>
                    <a:schemeClr val="tx1"/>
                  </a:solidFill>
                  <a:latin typeface="굴림" pitchFamily="50" charset="-127"/>
                  <a:ea typeface="굴림" pitchFamily="50" charset="-127"/>
                </a:defRPr>
              </a:lvl9pPr>
            </a:lstStyle>
            <a:p>
              <a:pPr algn="r" eaLnBrk="1" latinLnBrk="0" hangingPunct="1">
                <a:spcAft>
                  <a:spcPts val="300"/>
                </a:spcAft>
              </a:pPr>
              <a:r>
                <a:rPr lang="en-US" altLang="ko-KR" sz="1200" dirty="0">
                  <a:ln>
                    <a:solidFill>
                      <a:prstClr val="white">
                        <a:alpha val="0"/>
                      </a:prstClr>
                    </a:solidFill>
                  </a:ln>
                  <a:solidFill>
                    <a:schemeClr val="tx1">
                      <a:lumMod val="65000"/>
                      <a:lumOff val="35000"/>
                    </a:schemeClr>
                  </a:solidFill>
                  <a:latin typeface="Arial" panose="020B0604020202020204" pitchFamily="34" charset="0"/>
                  <a:ea typeface="Malgun Gothic" panose="020B0503020000020004" pitchFamily="34" charset="-127"/>
                  <a:cs typeface="Arial" panose="020B0604020202020204" pitchFamily="34" charset="0"/>
                </a:rPr>
                <a:t>Kuala Lumpur</a:t>
              </a:r>
            </a:p>
          </p:txBody>
        </p:sp>
      </p:grpSp>
      <p:grpSp>
        <p:nvGrpSpPr>
          <p:cNvPr id="187" name="그룹 186"/>
          <p:cNvGrpSpPr/>
          <p:nvPr/>
        </p:nvGrpSpPr>
        <p:grpSpPr>
          <a:xfrm>
            <a:off x="1579762" y="3379964"/>
            <a:ext cx="888082" cy="234349"/>
            <a:chOff x="1187803" y="3262832"/>
            <a:chExt cx="888082" cy="234349"/>
          </a:xfrm>
        </p:grpSpPr>
        <p:grpSp>
          <p:nvGrpSpPr>
            <p:cNvPr id="188" name="그룹 187"/>
            <p:cNvGrpSpPr/>
            <p:nvPr/>
          </p:nvGrpSpPr>
          <p:grpSpPr>
            <a:xfrm>
              <a:off x="1873059" y="3265675"/>
              <a:ext cx="202826" cy="231506"/>
              <a:chOff x="3395655" y="4027675"/>
              <a:chExt cx="326654" cy="372843"/>
            </a:xfrm>
          </p:grpSpPr>
          <p:sp>
            <p:nvSpPr>
              <p:cNvPr id="190" name="Freeform 6"/>
              <p:cNvSpPr>
                <a:spLocks/>
              </p:cNvSpPr>
              <p:nvPr/>
            </p:nvSpPr>
            <p:spPr bwMode="auto">
              <a:xfrm>
                <a:off x="3468900" y="4027675"/>
                <a:ext cx="180166" cy="282209"/>
              </a:xfrm>
              <a:custGeom>
                <a:avLst/>
                <a:gdLst>
                  <a:gd name="T0" fmla="*/ 36 w 48"/>
                  <a:gd name="T1" fmla="*/ 48 h 75"/>
                  <a:gd name="T2" fmla="*/ 25 w 48"/>
                  <a:gd name="T3" fmla="*/ 74 h 75"/>
                  <a:gd name="T4" fmla="*/ 23 w 48"/>
                  <a:gd name="T5" fmla="*/ 74 h 75"/>
                  <a:gd name="T6" fmla="*/ 12 w 48"/>
                  <a:gd name="T7" fmla="*/ 48 h 75"/>
                  <a:gd name="T8" fmla="*/ 0 w 48"/>
                  <a:gd name="T9" fmla="*/ 23 h 75"/>
                  <a:gd name="T10" fmla="*/ 24 w 48"/>
                  <a:gd name="T11" fmla="*/ 0 h 75"/>
                  <a:gd name="T12" fmla="*/ 48 w 48"/>
                  <a:gd name="T13" fmla="*/ 23 h 75"/>
                  <a:gd name="T14" fmla="*/ 36 w 48"/>
                  <a:gd name="T15" fmla="*/ 48 h 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75">
                    <a:moveTo>
                      <a:pt x="36" y="48"/>
                    </a:moveTo>
                    <a:cubicBezTo>
                      <a:pt x="26" y="62"/>
                      <a:pt x="25" y="74"/>
                      <a:pt x="25" y="74"/>
                    </a:cubicBezTo>
                    <a:cubicBezTo>
                      <a:pt x="25" y="75"/>
                      <a:pt x="24" y="75"/>
                      <a:pt x="23" y="74"/>
                    </a:cubicBezTo>
                    <a:cubicBezTo>
                      <a:pt x="23" y="74"/>
                      <a:pt x="22" y="62"/>
                      <a:pt x="12" y="48"/>
                    </a:cubicBezTo>
                    <a:cubicBezTo>
                      <a:pt x="4" y="37"/>
                      <a:pt x="0" y="32"/>
                      <a:pt x="0" y="23"/>
                    </a:cubicBezTo>
                    <a:cubicBezTo>
                      <a:pt x="0" y="10"/>
                      <a:pt x="11" y="0"/>
                      <a:pt x="24" y="0"/>
                    </a:cubicBezTo>
                    <a:cubicBezTo>
                      <a:pt x="37" y="0"/>
                      <a:pt x="48" y="10"/>
                      <a:pt x="48" y="23"/>
                    </a:cubicBezTo>
                    <a:cubicBezTo>
                      <a:pt x="48" y="32"/>
                      <a:pt x="41" y="41"/>
                      <a:pt x="36" y="48"/>
                    </a:cubicBezTo>
                    <a:close/>
                  </a:path>
                </a:pathLst>
              </a:custGeom>
              <a:solidFill>
                <a:srgbClr val="032F7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rIns="36000" rtlCol="0" anchor="ctr">
                <a:noAutofit/>
              </a:bodyPr>
              <a:lstStyle/>
              <a:p>
                <a:pPr algn="ctr" latinLnBrk="0"/>
                <a:endParaRPr lang="ko-KR" altLang="en-US" dirty="0">
                  <a:ln>
                    <a:solidFill>
                      <a:srgbClr val="1C71BE">
                        <a:alpha val="0"/>
                      </a:srgbClr>
                    </a:solidFill>
                  </a:ln>
                  <a:solidFill>
                    <a:schemeClr val="bg1"/>
                  </a:solidFill>
                  <a:latin typeface="Arial" panose="020B0604020202020204" pitchFamily="34" charset="0"/>
                  <a:ea typeface="KoPub돋움체 Bold" panose="02020603020101020101" pitchFamily="18" charset="-127"/>
                  <a:cs typeface="Arial" panose="020B0604020202020204" pitchFamily="34" charset="0"/>
                </a:endParaRPr>
              </a:p>
            </p:txBody>
          </p:sp>
          <p:sp>
            <p:nvSpPr>
              <p:cNvPr id="191" name="Oval 7"/>
              <p:cNvSpPr>
                <a:spLocks noChangeArrowheads="1"/>
              </p:cNvSpPr>
              <p:nvPr/>
            </p:nvSpPr>
            <p:spPr bwMode="auto">
              <a:xfrm>
                <a:off x="3511949" y="4072318"/>
                <a:ext cx="92475" cy="9247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dirty="0">
                  <a:solidFill>
                    <a:prstClr val="black"/>
                  </a:solidFill>
                  <a:latin typeface="맑은 고딕" panose="020B0503020000020004" pitchFamily="50" charset="-127"/>
                  <a:ea typeface="맑은 고딕" panose="020B0503020000020004" pitchFamily="50" charset="-127"/>
                </a:endParaRPr>
              </a:p>
            </p:txBody>
          </p:sp>
          <p:sp>
            <p:nvSpPr>
              <p:cNvPr id="192" name="타원 191"/>
              <p:cNvSpPr/>
              <p:nvPr/>
            </p:nvSpPr>
            <p:spPr>
              <a:xfrm flipV="1">
                <a:off x="3395655" y="4275768"/>
                <a:ext cx="326654" cy="124750"/>
              </a:xfrm>
              <a:prstGeom prst="ellipse">
                <a:avLst/>
              </a:prstGeom>
              <a:gradFill flip="none" rotWithShape="1">
                <a:gsLst>
                  <a:gs pos="0">
                    <a:schemeClr val="tx1">
                      <a:lumMod val="94000"/>
                      <a:lumOff val="6000"/>
                      <a:alpha val="32000"/>
                    </a:schemeClr>
                  </a:gs>
                  <a:gs pos="35420">
                    <a:srgbClr val="A4A4A4">
                      <a:alpha val="12000"/>
                      <a:lumMod val="71000"/>
                    </a:srgbClr>
                  </a:gs>
                  <a:gs pos="55000">
                    <a:schemeClr val="bg1">
                      <a:lumMod val="0"/>
                      <a:lumOff val="100000"/>
                      <a:alpha val="0"/>
                    </a:schemeClr>
                  </a:gs>
                </a:gsLst>
                <a:path path="shape">
                  <a:fillToRect l="50000" t="50000" r="50000" b="50000"/>
                </a:path>
                <a:tileRect/>
              </a:gra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1400" dirty="0">
                  <a:solidFill>
                    <a:prstClr val="black"/>
                  </a:solidFill>
                  <a:latin typeface="맑은 고딕" panose="020B0503020000020004" pitchFamily="50" charset="-127"/>
                  <a:ea typeface="맑은 고딕" panose="020B0503020000020004" pitchFamily="50" charset="-127"/>
                </a:endParaRPr>
              </a:p>
            </p:txBody>
          </p:sp>
        </p:grpSp>
        <p:sp>
          <p:nvSpPr>
            <p:cNvPr id="189" name="AutoShape 103"/>
            <p:cNvSpPr>
              <a:spLocks noChangeArrowheads="1"/>
            </p:cNvSpPr>
            <p:nvPr/>
          </p:nvSpPr>
          <p:spPr bwMode="gray">
            <a:xfrm>
              <a:off x="1187803" y="3262832"/>
              <a:ext cx="697307" cy="184666"/>
            </a:xfrm>
            <a:prstGeom prst="rect">
              <a:avLst/>
            </a:prstGeom>
            <a:noFill/>
            <a:ln>
              <a:noFill/>
            </a:ln>
            <a:extLst>
              <a:ext uri="{909E8E84-426E-40DD-AFC4-6F175D3DCCD1}">
                <a14:hiddenFill xmlns:a14="http://schemas.microsoft.com/office/drawing/2010/main">
                  <a:solidFill>
                    <a:srgbClr val="C0C0C0"/>
                  </a:solidFill>
                </a14:hiddenFill>
              </a:ext>
              <a:ext uri="{91240B29-F687-4F45-9708-019B960494DF}">
                <a14:hiddenLine xmlns:a14="http://schemas.microsoft.com/office/drawing/2010/main" w="25400">
                  <a:solidFill>
                    <a:srgbClr val="000000"/>
                  </a:solidFill>
                  <a:round/>
                  <a:headEnd/>
                  <a:tailEnd/>
                </a14:hiddenLine>
              </a:ext>
            </a:extLst>
          </p:spPr>
          <p:txBody>
            <a:bodyPr wrap="none" lIns="0" tIns="0" rIns="0" bIns="0" anchor="t" anchorCtr="0">
              <a:spAutoFit/>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hangingPunct="0">
                <a:spcBef>
                  <a:spcPct val="0"/>
                </a:spcBef>
                <a:spcAft>
                  <a:spcPct val="0"/>
                </a:spcAft>
                <a:defRPr kumimoji="1">
                  <a:solidFill>
                    <a:schemeClr val="tx1"/>
                  </a:solidFill>
                  <a:latin typeface="굴림" pitchFamily="50" charset="-127"/>
                  <a:ea typeface="굴림" pitchFamily="50" charset="-127"/>
                </a:defRPr>
              </a:lvl9pPr>
            </a:lstStyle>
            <a:p>
              <a:pPr algn="r" eaLnBrk="1" latinLnBrk="0" hangingPunct="1">
                <a:spcAft>
                  <a:spcPts val="300"/>
                </a:spcAft>
              </a:pPr>
              <a:r>
                <a:rPr lang="en-US" altLang="ko-KR" sz="1200" dirty="0">
                  <a:ln>
                    <a:solidFill>
                      <a:prstClr val="white">
                        <a:alpha val="0"/>
                      </a:prstClr>
                    </a:solidFill>
                  </a:ln>
                  <a:solidFill>
                    <a:schemeClr val="tx1">
                      <a:lumMod val="65000"/>
                      <a:lumOff val="35000"/>
                    </a:schemeClr>
                  </a:solidFill>
                  <a:latin typeface="Arial" panose="020B0604020202020204" pitchFamily="34" charset="0"/>
                  <a:ea typeface="Malgun Gothic" panose="020B0503020000020004" pitchFamily="34" charset="-127"/>
                  <a:cs typeface="Arial" panose="020B0604020202020204" pitchFamily="34" charset="0"/>
                </a:rPr>
                <a:t>Singapore</a:t>
              </a:r>
            </a:p>
          </p:txBody>
        </p:sp>
      </p:grpSp>
      <p:grpSp>
        <p:nvGrpSpPr>
          <p:cNvPr id="193" name="그룹 192"/>
          <p:cNvGrpSpPr/>
          <p:nvPr/>
        </p:nvGrpSpPr>
        <p:grpSpPr>
          <a:xfrm>
            <a:off x="1917907" y="3828963"/>
            <a:ext cx="711154" cy="234349"/>
            <a:chOff x="1364731" y="3262832"/>
            <a:chExt cx="711154" cy="234349"/>
          </a:xfrm>
        </p:grpSpPr>
        <p:grpSp>
          <p:nvGrpSpPr>
            <p:cNvPr id="194" name="그룹 193"/>
            <p:cNvGrpSpPr/>
            <p:nvPr/>
          </p:nvGrpSpPr>
          <p:grpSpPr>
            <a:xfrm>
              <a:off x="1873059" y="3265675"/>
              <a:ext cx="202826" cy="231506"/>
              <a:chOff x="3395655" y="4027675"/>
              <a:chExt cx="326654" cy="372843"/>
            </a:xfrm>
          </p:grpSpPr>
          <p:sp>
            <p:nvSpPr>
              <p:cNvPr id="196" name="Freeform 6"/>
              <p:cNvSpPr>
                <a:spLocks/>
              </p:cNvSpPr>
              <p:nvPr/>
            </p:nvSpPr>
            <p:spPr bwMode="auto">
              <a:xfrm>
                <a:off x="3468900" y="4027675"/>
                <a:ext cx="180166" cy="282209"/>
              </a:xfrm>
              <a:custGeom>
                <a:avLst/>
                <a:gdLst>
                  <a:gd name="T0" fmla="*/ 36 w 48"/>
                  <a:gd name="T1" fmla="*/ 48 h 75"/>
                  <a:gd name="T2" fmla="*/ 25 w 48"/>
                  <a:gd name="T3" fmla="*/ 74 h 75"/>
                  <a:gd name="T4" fmla="*/ 23 w 48"/>
                  <a:gd name="T5" fmla="*/ 74 h 75"/>
                  <a:gd name="T6" fmla="*/ 12 w 48"/>
                  <a:gd name="T7" fmla="*/ 48 h 75"/>
                  <a:gd name="T8" fmla="*/ 0 w 48"/>
                  <a:gd name="T9" fmla="*/ 23 h 75"/>
                  <a:gd name="T10" fmla="*/ 24 w 48"/>
                  <a:gd name="T11" fmla="*/ 0 h 75"/>
                  <a:gd name="T12" fmla="*/ 48 w 48"/>
                  <a:gd name="T13" fmla="*/ 23 h 75"/>
                  <a:gd name="T14" fmla="*/ 36 w 48"/>
                  <a:gd name="T15" fmla="*/ 48 h 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75">
                    <a:moveTo>
                      <a:pt x="36" y="48"/>
                    </a:moveTo>
                    <a:cubicBezTo>
                      <a:pt x="26" y="62"/>
                      <a:pt x="25" y="74"/>
                      <a:pt x="25" y="74"/>
                    </a:cubicBezTo>
                    <a:cubicBezTo>
                      <a:pt x="25" y="75"/>
                      <a:pt x="24" y="75"/>
                      <a:pt x="23" y="74"/>
                    </a:cubicBezTo>
                    <a:cubicBezTo>
                      <a:pt x="23" y="74"/>
                      <a:pt x="22" y="62"/>
                      <a:pt x="12" y="48"/>
                    </a:cubicBezTo>
                    <a:cubicBezTo>
                      <a:pt x="4" y="37"/>
                      <a:pt x="0" y="32"/>
                      <a:pt x="0" y="23"/>
                    </a:cubicBezTo>
                    <a:cubicBezTo>
                      <a:pt x="0" y="10"/>
                      <a:pt x="11" y="0"/>
                      <a:pt x="24" y="0"/>
                    </a:cubicBezTo>
                    <a:cubicBezTo>
                      <a:pt x="37" y="0"/>
                      <a:pt x="48" y="10"/>
                      <a:pt x="48" y="23"/>
                    </a:cubicBezTo>
                    <a:cubicBezTo>
                      <a:pt x="48" y="32"/>
                      <a:pt x="41" y="41"/>
                      <a:pt x="36" y="48"/>
                    </a:cubicBezTo>
                    <a:close/>
                  </a:path>
                </a:pathLst>
              </a:custGeom>
              <a:solidFill>
                <a:srgbClr val="032F7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rIns="36000" rtlCol="0" anchor="ctr">
                <a:noAutofit/>
              </a:bodyPr>
              <a:lstStyle/>
              <a:p>
                <a:pPr algn="ctr" latinLnBrk="0"/>
                <a:endParaRPr lang="ko-KR" altLang="en-US" dirty="0">
                  <a:ln>
                    <a:solidFill>
                      <a:srgbClr val="1C71BE">
                        <a:alpha val="0"/>
                      </a:srgbClr>
                    </a:solidFill>
                  </a:ln>
                  <a:solidFill>
                    <a:schemeClr val="bg1"/>
                  </a:solidFill>
                  <a:latin typeface="Arial" panose="020B0604020202020204" pitchFamily="34" charset="0"/>
                  <a:ea typeface="KoPub돋움체 Bold" panose="02020603020101020101" pitchFamily="18" charset="-127"/>
                  <a:cs typeface="Arial" panose="020B0604020202020204" pitchFamily="34" charset="0"/>
                </a:endParaRPr>
              </a:p>
            </p:txBody>
          </p:sp>
          <p:sp>
            <p:nvSpPr>
              <p:cNvPr id="197" name="Oval 7"/>
              <p:cNvSpPr>
                <a:spLocks noChangeArrowheads="1"/>
              </p:cNvSpPr>
              <p:nvPr/>
            </p:nvSpPr>
            <p:spPr bwMode="auto">
              <a:xfrm>
                <a:off x="3511949" y="4072318"/>
                <a:ext cx="92475" cy="9247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dirty="0">
                  <a:solidFill>
                    <a:prstClr val="black"/>
                  </a:solidFill>
                  <a:latin typeface="맑은 고딕" panose="020B0503020000020004" pitchFamily="50" charset="-127"/>
                  <a:ea typeface="맑은 고딕" panose="020B0503020000020004" pitchFamily="50" charset="-127"/>
                </a:endParaRPr>
              </a:p>
            </p:txBody>
          </p:sp>
          <p:sp>
            <p:nvSpPr>
              <p:cNvPr id="198" name="타원 197"/>
              <p:cNvSpPr/>
              <p:nvPr/>
            </p:nvSpPr>
            <p:spPr>
              <a:xfrm flipV="1">
                <a:off x="3395655" y="4275768"/>
                <a:ext cx="326654" cy="124750"/>
              </a:xfrm>
              <a:prstGeom prst="ellipse">
                <a:avLst/>
              </a:prstGeom>
              <a:gradFill flip="none" rotWithShape="1">
                <a:gsLst>
                  <a:gs pos="0">
                    <a:schemeClr val="tx1">
                      <a:lumMod val="94000"/>
                      <a:lumOff val="6000"/>
                      <a:alpha val="32000"/>
                    </a:schemeClr>
                  </a:gs>
                  <a:gs pos="35420">
                    <a:srgbClr val="A4A4A4">
                      <a:alpha val="12000"/>
                      <a:lumMod val="71000"/>
                    </a:srgbClr>
                  </a:gs>
                  <a:gs pos="55000">
                    <a:schemeClr val="bg1">
                      <a:lumMod val="0"/>
                      <a:lumOff val="100000"/>
                      <a:alpha val="0"/>
                    </a:schemeClr>
                  </a:gs>
                </a:gsLst>
                <a:path path="shape">
                  <a:fillToRect l="50000" t="50000" r="50000" b="50000"/>
                </a:path>
                <a:tileRect/>
              </a:gra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1400" dirty="0">
                  <a:solidFill>
                    <a:prstClr val="black"/>
                  </a:solidFill>
                  <a:latin typeface="맑은 고딕" panose="020B0503020000020004" pitchFamily="50" charset="-127"/>
                  <a:ea typeface="맑은 고딕" panose="020B0503020000020004" pitchFamily="50" charset="-127"/>
                </a:endParaRPr>
              </a:p>
            </p:txBody>
          </p:sp>
        </p:grpSp>
        <p:sp>
          <p:nvSpPr>
            <p:cNvPr id="195" name="AutoShape 103"/>
            <p:cNvSpPr>
              <a:spLocks noChangeArrowheads="1"/>
            </p:cNvSpPr>
            <p:nvPr/>
          </p:nvSpPr>
          <p:spPr bwMode="gray">
            <a:xfrm>
              <a:off x="1364731" y="3262832"/>
              <a:ext cx="503343" cy="184666"/>
            </a:xfrm>
            <a:prstGeom prst="rect">
              <a:avLst/>
            </a:prstGeom>
            <a:noFill/>
            <a:ln>
              <a:noFill/>
            </a:ln>
            <a:extLst>
              <a:ext uri="{909E8E84-426E-40DD-AFC4-6F175D3DCCD1}">
                <a14:hiddenFill xmlns:a14="http://schemas.microsoft.com/office/drawing/2010/main">
                  <a:solidFill>
                    <a:srgbClr val="C0C0C0"/>
                  </a:solidFill>
                </a14:hiddenFill>
              </a:ext>
              <a:ext uri="{91240B29-F687-4F45-9708-019B960494DF}">
                <a14:hiddenLine xmlns:a14="http://schemas.microsoft.com/office/drawing/2010/main" w="25400">
                  <a:solidFill>
                    <a:srgbClr val="000000"/>
                  </a:solidFill>
                  <a:round/>
                  <a:headEnd/>
                  <a:tailEnd/>
                </a14:hiddenLine>
              </a:ext>
            </a:extLst>
          </p:spPr>
          <p:txBody>
            <a:bodyPr wrap="none" lIns="0" tIns="0" rIns="0" bIns="0" anchor="t" anchorCtr="0">
              <a:spAutoFit/>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hangingPunct="0">
                <a:spcBef>
                  <a:spcPct val="0"/>
                </a:spcBef>
                <a:spcAft>
                  <a:spcPct val="0"/>
                </a:spcAft>
                <a:defRPr kumimoji="1">
                  <a:solidFill>
                    <a:schemeClr val="tx1"/>
                  </a:solidFill>
                  <a:latin typeface="굴림" pitchFamily="50" charset="-127"/>
                  <a:ea typeface="굴림" pitchFamily="50" charset="-127"/>
                </a:defRPr>
              </a:lvl9pPr>
            </a:lstStyle>
            <a:p>
              <a:pPr algn="r" eaLnBrk="1" latinLnBrk="0" hangingPunct="1">
                <a:spcAft>
                  <a:spcPts val="300"/>
                </a:spcAft>
              </a:pPr>
              <a:r>
                <a:rPr lang="en-US" altLang="ko-KR" sz="1200" dirty="0">
                  <a:ln>
                    <a:solidFill>
                      <a:prstClr val="white">
                        <a:alpha val="0"/>
                      </a:prstClr>
                    </a:solidFill>
                  </a:ln>
                  <a:solidFill>
                    <a:schemeClr val="tx1">
                      <a:lumMod val="65000"/>
                      <a:lumOff val="35000"/>
                    </a:schemeClr>
                  </a:solidFill>
                  <a:latin typeface="Arial" panose="020B0604020202020204" pitchFamily="34" charset="0"/>
                  <a:ea typeface="Malgun Gothic" panose="020B0503020000020004" pitchFamily="34" charset="-127"/>
                  <a:cs typeface="Arial" panose="020B0604020202020204" pitchFamily="34" charset="0"/>
                </a:rPr>
                <a:t>Jakarta</a:t>
              </a:r>
            </a:p>
          </p:txBody>
        </p:sp>
      </p:grpSp>
      <p:grpSp>
        <p:nvGrpSpPr>
          <p:cNvPr id="205" name="그룹 204"/>
          <p:cNvGrpSpPr/>
          <p:nvPr/>
        </p:nvGrpSpPr>
        <p:grpSpPr>
          <a:xfrm>
            <a:off x="2403067" y="2843370"/>
            <a:ext cx="1096947" cy="265273"/>
            <a:chOff x="1839500" y="2716845"/>
            <a:chExt cx="1096947" cy="265273"/>
          </a:xfrm>
        </p:grpSpPr>
        <p:grpSp>
          <p:nvGrpSpPr>
            <p:cNvPr id="206" name="그룹 205"/>
            <p:cNvGrpSpPr/>
            <p:nvPr/>
          </p:nvGrpSpPr>
          <p:grpSpPr>
            <a:xfrm>
              <a:off x="1839500" y="2716845"/>
              <a:ext cx="202826" cy="231506"/>
              <a:chOff x="3395655" y="4027675"/>
              <a:chExt cx="326654" cy="372843"/>
            </a:xfrm>
          </p:grpSpPr>
          <p:sp>
            <p:nvSpPr>
              <p:cNvPr id="212" name="Freeform 6"/>
              <p:cNvSpPr>
                <a:spLocks/>
              </p:cNvSpPr>
              <p:nvPr/>
            </p:nvSpPr>
            <p:spPr bwMode="auto">
              <a:xfrm>
                <a:off x="3468900" y="4027675"/>
                <a:ext cx="180166" cy="282209"/>
              </a:xfrm>
              <a:custGeom>
                <a:avLst/>
                <a:gdLst>
                  <a:gd name="T0" fmla="*/ 36 w 48"/>
                  <a:gd name="T1" fmla="*/ 48 h 75"/>
                  <a:gd name="T2" fmla="*/ 25 w 48"/>
                  <a:gd name="T3" fmla="*/ 74 h 75"/>
                  <a:gd name="T4" fmla="*/ 23 w 48"/>
                  <a:gd name="T5" fmla="*/ 74 h 75"/>
                  <a:gd name="T6" fmla="*/ 12 w 48"/>
                  <a:gd name="T7" fmla="*/ 48 h 75"/>
                  <a:gd name="T8" fmla="*/ 0 w 48"/>
                  <a:gd name="T9" fmla="*/ 23 h 75"/>
                  <a:gd name="T10" fmla="*/ 24 w 48"/>
                  <a:gd name="T11" fmla="*/ 0 h 75"/>
                  <a:gd name="T12" fmla="*/ 48 w 48"/>
                  <a:gd name="T13" fmla="*/ 23 h 75"/>
                  <a:gd name="T14" fmla="*/ 36 w 48"/>
                  <a:gd name="T15" fmla="*/ 48 h 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75">
                    <a:moveTo>
                      <a:pt x="36" y="48"/>
                    </a:moveTo>
                    <a:cubicBezTo>
                      <a:pt x="26" y="62"/>
                      <a:pt x="25" y="74"/>
                      <a:pt x="25" y="74"/>
                    </a:cubicBezTo>
                    <a:cubicBezTo>
                      <a:pt x="25" y="75"/>
                      <a:pt x="24" y="75"/>
                      <a:pt x="23" y="74"/>
                    </a:cubicBezTo>
                    <a:cubicBezTo>
                      <a:pt x="23" y="74"/>
                      <a:pt x="22" y="62"/>
                      <a:pt x="12" y="48"/>
                    </a:cubicBezTo>
                    <a:cubicBezTo>
                      <a:pt x="4" y="37"/>
                      <a:pt x="0" y="32"/>
                      <a:pt x="0" y="23"/>
                    </a:cubicBezTo>
                    <a:cubicBezTo>
                      <a:pt x="0" y="10"/>
                      <a:pt x="11" y="0"/>
                      <a:pt x="24" y="0"/>
                    </a:cubicBezTo>
                    <a:cubicBezTo>
                      <a:pt x="37" y="0"/>
                      <a:pt x="48" y="10"/>
                      <a:pt x="48" y="23"/>
                    </a:cubicBezTo>
                    <a:cubicBezTo>
                      <a:pt x="48" y="32"/>
                      <a:pt x="41" y="41"/>
                      <a:pt x="36" y="48"/>
                    </a:cubicBezTo>
                    <a:close/>
                  </a:path>
                </a:pathLst>
              </a:custGeom>
              <a:solidFill>
                <a:srgbClr val="73B3ED"/>
              </a:solidFill>
              <a:ln>
                <a:noFill/>
              </a:ln>
              <a:effectLst/>
            </p:spPr>
            <p:txBody>
              <a:bodyPr wrap="square" lIns="36000" tIns="0" rIns="36000" bIns="0" anchor="ctr">
                <a:noAutofit/>
              </a:bodyPr>
              <a:lstStyle/>
              <a:p>
                <a:pPr algn="ctr" fontAlgn="base" latinLnBrk="0">
                  <a:buClr>
                    <a:srgbClr val="969696"/>
                  </a:buClr>
                </a:pPr>
                <a:endParaRPr lang="ko-KR" altLang="en-US" dirty="0">
                  <a:ln>
                    <a:solidFill>
                      <a:srgbClr val="C00000">
                        <a:alpha val="0"/>
                      </a:srgbClr>
                    </a:solidFill>
                  </a:ln>
                  <a:solidFill>
                    <a:schemeClr val="tx1"/>
                  </a:solidFill>
                  <a:latin typeface="Arial" panose="020B0604020202020204" pitchFamily="34" charset="0"/>
                  <a:ea typeface="KoPub돋움체 Bold" panose="00000800000000000000" pitchFamily="2" charset="-127"/>
                  <a:cs typeface="Arial" panose="020B0604020202020204" pitchFamily="34" charset="0"/>
                </a:endParaRPr>
              </a:p>
            </p:txBody>
          </p:sp>
          <p:sp>
            <p:nvSpPr>
              <p:cNvPr id="213" name="Oval 7"/>
              <p:cNvSpPr>
                <a:spLocks noChangeArrowheads="1"/>
              </p:cNvSpPr>
              <p:nvPr/>
            </p:nvSpPr>
            <p:spPr bwMode="auto">
              <a:xfrm>
                <a:off x="3511949" y="4072318"/>
                <a:ext cx="92475" cy="9247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dirty="0">
                  <a:solidFill>
                    <a:prstClr val="black"/>
                  </a:solidFill>
                  <a:latin typeface="맑은 고딕" panose="020B0503020000020004" pitchFamily="50" charset="-127"/>
                  <a:ea typeface="맑은 고딕" panose="020B0503020000020004" pitchFamily="50" charset="-127"/>
                </a:endParaRPr>
              </a:p>
            </p:txBody>
          </p:sp>
          <p:sp>
            <p:nvSpPr>
              <p:cNvPr id="214" name="타원 213"/>
              <p:cNvSpPr/>
              <p:nvPr/>
            </p:nvSpPr>
            <p:spPr>
              <a:xfrm flipV="1">
                <a:off x="3395655" y="4275768"/>
                <a:ext cx="326654" cy="124750"/>
              </a:xfrm>
              <a:prstGeom prst="ellipse">
                <a:avLst/>
              </a:prstGeom>
              <a:gradFill flip="none" rotWithShape="1">
                <a:gsLst>
                  <a:gs pos="0">
                    <a:schemeClr val="tx1">
                      <a:lumMod val="94000"/>
                      <a:lumOff val="6000"/>
                      <a:alpha val="32000"/>
                    </a:schemeClr>
                  </a:gs>
                  <a:gs pos="35420">
                    <a:srgbClr val="A4A4A4">
                      <a:alpha val="12000"/>
                      <a:lumMod val="71000"/>
                    </a:srgbClr>
                  </a:gs>
                  <a:gs pos="55000">
                    <a:schemeClr val="bg1">
                      <a:lumMod val="0"/>
                      <a:lumOff val="100000"/>
                      <a:alpha val="0"/>
                    </a:schemeClr>
                  </a:gs>
                </a:gsLst>
                <a:path path="shape">
                  <a:fillToRect l="50000" t="50000" r="50000" b="50000"/>
                </a:path>
                <a:tileRect/>
              </a:gra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1400" dirty="0">
                  <a:solidFill>
                    <a:prstClr val="black"/>
                  </a:solidFill>
                  <a:latin typeface="맑은 고딕" panose="020B0503020000020004" pitchFamily="50" charset="-127"/>
                  <a:ea typeface="맑은 고딕" panose="020B0503020000020004" pitchFamily="50" charset="-127"/>
                </a:endParaRPr>
              </a:p>
            </p:txBody>
          </p:sp>
        </p:grpSp>
        <p:grpSp>
          <p:nvGrpSpPr>
            <p:cNvPr id="207" name="그룹 206"/>
            <p:cNvGrpSpPr/>
            <p:nvPr/>
          </p:nvGrpSpPr>
          <p:grpSpPr>
            <a:xfrm>
              <a:off x="1895435" y="2750612"/>
              <a:ext cx="202826" cy="231506"/>
              <a:chOff x="3395655" y="4027675"/>
              <a:chExt cx="326654" cy="372843"/>
            </a:xfrm>
          </p:grpSpPr>
          <p:sp>
            <p:nvSpPr>
              <p:cNvPr id="209" name="Freeform 6"/>
              <p:cNvSpPr>
                <a:spLocks/>
              </p:cNvSpPr>
              <p:nvPr/>
            </p:nvSpPr>
            <p:spPr bwMode="auto">
              <a:xfrm>
                <a:off x="3468900" y="4027675"/>
                <a:ext cx="180166" cy="282209"/>
              </a:xfrm>
              <a:custGeom>
                <a:avLst/>
                <a:gdLst>
                  <a:gd name="T0" fmla="*/ 36 w 48"/>
                  <a:gd name="T1" fmla="*/ 48 h 75"/>
                  <a:gd name="T2" fmla="*/ 25 w 48"/>
                  <a:gd name="T3" fmla="*/ 74 h 75"/>
                  <a:gd name="T4" fmla="*/ 23 w 48"/>
                  <a:gd name="T5" fmla="*/ 74 h 75"/>
                  <a:gd name="T6" fmla="*/ 12 w 48"/>
                  <a:gd name="T7" fmla="*/ 48 h 75"/>
                  <a:gd name="T8" fmla="*/ 0 w 48"/>
                  <a:gd name="T9" fmla="*/ 23 h 75"/>
                  <a:gd name="T10" fmla="*/ 24 w 48"/>
                  <a:gd name="T11" fmla="*/ 0 h 75"/>
                  <a:gd name="T12" fmla="*/ 48 w 48"/>
                  <a:gd name="T13" fmla="*/ 23 h 75"/>
                  <a:gd name="T14" fmla="*/ 36 w 48"/>
                  <a:gd name="T15" fmla="*/ 48 h 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75">
                    <a:moveTo>
                      <a:pt x="36" y="48"/>
                    </a:moveTo>
                    <a:cubicBezTo>
                      <a:pt x="26" y="62"/>
                      <a:pt x="25" y="74"/>
                      <a:pt x="25" y="74"/>
                    </a:cubicBezTo>
                    <a:cubicBezTo>
                      <a:pt x="25" y="75"/>
                      <a:pt x="24" y="75"/>
                      <a:pt x="23" y="74"/>
                    </a:cubicBezTo>
                    <a:cubicBezTo>
                      <a:pt x="23" y="74"/>
                      <a:pt x="22" y="62"/>
                      <a:pt x="12" y="48"/>
                    </a:cubicBezTo>
                    <a:cubicBezTo>
                      <a:pt x="4" y="37"/>
                      <a:pt x="0" y="32"/>
                      <a:pt x="0" y="23"/>
                    </a:cubicBezTo>
                    <a:cubicBezTo>
                      <a:pt x="0" y="10"/>
                      <a:pt x="11" y="0"/>
                      <a:pt x="24" y="0"/>
                    </a:cubicBezTo>
                    <a:cubicBezTo>
                      <a:pt x="37" y="0"/>
                      <a:pt x="48" y="10"/>
                      <a:pt x="48" y="23"/>
                    </a:cubicBezTo>
                    <a:cubicBezTo>
                      <a:pt x="48" y="32"/>
                      <a:pt x="41" y="41"/>
                      <a:pt x="36" y="48"/>
                    </a:cubicBezTo>
                    <a:close/>
                  </a:path>
                </a:pathLst>
              </a:custGeom>
              <a:solidFill>
                <a:srgbClr val="032F7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rIns="36000" rtlCol="0" anchor="ctr">
                <a:noAutofit/>
              </a:bodyPr>
              <a:lstStyle/>
              <a:p>
                <a:pPr algn="ctr" latinLnBrk="0"/>
                <a:endParaRPr lang="ko-KR" altLang="en-US" dirty="0">
                  <a:ln>
                    <a:solidFill>
                      <a:srgbClr val="1C71BE">
                        <a:alpha val="0"/>
                      </a:srgbClr>
                    </a:solidFill>
                  </a:ln>
                  <a:solidFill>
                    <a:schemeClr val="bg1"/>
                  </a:solidFill>
                  <a:latin typeface="Arial" panose="020B0604020202020204" pitchFamily="34" charset="0"/>
                  <a:ea typeface="KoPub돋움체 Bold" panose="02020603020101020101" pitchFamily="18" charset="-127"/>
                  <a:cs typeface="Arial" panose="020B0604020202020204" pitchFamily="34" charset="0"/>
                </a:endParaRPr>
              </a:p>
            </p:txBody>
          </p:sp>
          <p:sp>
            <p:nvSpPr>
              <p:cNvPr id="210" name="Oval 7"/>
              <p:cNvSpPr>
                <a:spLocks noChangeArrowheads="1"/>
              </p:cNvSpPr>
              <p:nvPr/>
            </p:nvSpPr>
            <p:spPr bwMode="auto">
              <a:xfrm>
                <a:off x="3511949" y="4072318"/>
                <a:ext cx="92475" cy="9247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dirty="0">
                  <a:solidFill>
                    <a:prstClr val="black"/>
                  </a:solidFill>
                  <a:latin typeface="맑은 고딕" panose="020B0503020000020004" pitchFamily="50" charset="-127"/>
                  <a:ea typeface="맑은 고딕" panose="020B0503020000020004" pitchFamily="50" charset="-127"/>
                </a:endParaRPr>
              </a:p>
            </p:txBody>
          </p:sp>
          <p:sp>
            <p:nvSpPr>
              <p:cNvPr id="211" name="타원 210"/>
              <p:cNvSpPr/>
              <p:nvPr/>
            </p:nvSpPr>
            <p:spPr>
              <a:xfrm flipV="1">
                <a:off x="3395655" y="4275768"/>
                <a:ext cx="326654" cy="124750"/>
              </a:xfrm>
              <a:prstGeom prst="ellipse">
                <a:avLst/>
              </a:prstGeom>
              <a:gradFill flip="none" rotWithShape="1">
                <a:gsLst>
                  <a:gs pos="0">
                    <a:schemeClr val="tx1">
                      <a:lumMod val="94000"/>
                      <a:lumOff val="6000"/>
                      <a:alpha val="32000"/>
                    </a:schemeClr>
                  </a:gs>
                  <a:gs pos="35420">
                    <a:srgbClr val="A4A4A4">
                      <a:alpha val="12000"/>
                      <a:lumMod val="71000"/>
                    </a:srgbClr>
                  </a:gs>
                  <a:gs pos="55000">
                    <a:schemeClr val="bg1">
                      <a:lumMod val="0"/>
                      <a:lumOff val="100000"/>
                      <a:alpha val="0"/>
                    </a:schemeClr>
                  </a:gs>
                </a:gsLst>
                <a:path path="shape">
                  <a:fillToRect l="50000" t="50000" r="50000" b="50000"/>
                </a:path>
                <a:tileRect/>
              </a:gra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1400" dirty="0">
                  <a:solidFill>
                    <a:prstClr val="black"/>
                  </a:solidFill>
                  <a:latin typeface="맑은 고딕" panose="020B0503020000020004" pitchFamily="50" charset="-127"/>
                  <a:ea typeface="맑은 고딕" panose="020B0503020000020004" pitchFamily="50" charset="-127"/>
                </a:endParaRPr>
              </a:p>
            </p:txBody>
          </p:sp>
        </p:grpSp>
        <p:sp>
          <p:nvSpPr>
            <p:cNvPr id="208" name="AutoShape 103"/>
            <p:cNvSpPr>
              <a:spLocks noChangeArrowheads="1"/>
            </p:cNvSpPr>
            <p:nvPr/>
          </p:nvSpPr>
          <p:spPr bwMode="gray">
            <a:xfrm>
              <a:off x="2093267" y="2725719"/>
              <a:ext cx="843180" cy="184666"/>
            </a:xfrm>
            <a:prstGeom prst="rect">
              <a:avLst/>
            </a:prstGeom>
            <a:noFill/>
            <a:ln>
              <a:noFill/>
            </a:ln>
            <a:extLst>
              <a:ext uri="{909E8E84-426E-40DD-AFC4-6F175D3DCCD1}">
                <a14:hiddenFill xmlns:a14="http://schemas.microsoft.com/office/drawing/2010/main">
                  <a:solidFill>
                    <a:srgbClr val="C0C0C0"/>
                  </a:solidFill>
                </a14:hiddenFill>
              </a:ext>
              <a:ext uri="{91240B29-F687-4F45-9708-019B960494DF}">
                <a14:hiddenLine xmlns:a14="http://schemas.microsoft.com/office/drawing/2010/main" w="25400">
                  <a:solidFill>
                    <a:srgbClr val="000000"/>
                  </a:solidFill>
                  <a:round/>
                  <a:headEnd/>
                  <a:tailEnd/>
                </a14:hiddenLine>
              </a:ext>
            </a:extLst>
          </p:spPr>
          <p:txBody>
            <a:bodyPr wrap="none" lIns="0" tIns="0" rIns="0" bIns="0" anchor="t" anchorCtr="0">
              <a:spAutoFit/>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hangingPunct="0">
                <a:spcBef>
                  <a:spcPct val="0"/>
                </a:spcBef>
                <a:spcAft>
                  <a:spcPct val="0"/>
                </a:spcAft>
                <a:defRPr kumimoji="1">
                  <a:solidFill>
                    <a:schemeClr val="tx1"/>
                  </a:solidFill>
                  <a:latin typeface="굴림" pitchFamily="50" charset="-127"/>
                  <a:ea typeface="굴림" pitchFamily="50" charset="-127"/>
                </a:defRPr>
              </a:lvl9pPr>
            </a:lstStyle>
            <a:p>
              <a:pPr eaLnBrk="1" latinLnBrk="0" hangingPunct="1">
                <a:spcAft>
                  <a:spcPts val="300"/>
                </a:spcAft>
              </a:pPr>
              <a:r>
                <a:rPr lang="en-US" altLang="ko-KR" sz="1200" dirty="0">
                  <a:ln>
                    <a:solidFill>
                      <a:prstClr val="white">
                        <a:alpha val="0"/>
                      </a:prstClr>
                    </a:solidFill>
                  </a:ln>
                  <a:solidFill>
                    <a:schemeClr val="tx1">
                      <a:lumMod val="65000"/>
                      <a:lumOff val="35000"/>
                    </a:schemeClr>
                  </a:solidFill>
                  <a:latin typeface="Arial" panose="020B0604020202020204" pitchFamily="34" charset="0"/>
                  <a:ea typeface="Malgun Gothic" panose="020B0503020000020004" pitchFamily="34" charset="-127"/>
                  <a:cs typeface="Arial" panose="020B0604020202020204" pitchFamily="34" charset="0"/>
                </a:rPr>
                <a:t>Ho Chi Minh</a:t>
              </a:r>
            </a:p>
          </p:txBody>
        </p:sp>
      </p:grpSp>
      <p:grpSp>
        <p:nvGrpSpPr>
          <p:cNvPr id="231" name="그룹 230"/>
          <p:cNvGrpSpPr/>
          <p:nvPr/>
        </p:nvGrpSpPr>
        <p:grpSpPr>
          <a:xfrm>
            <a:off x="4806791" y="5356485"/>
            <a:ext cx="717008" cy="231512"/>
            <a:chOff x="5170097" y="4128518"/>
            <a:chExt cx="717008" cy="231512"/>
          </a:xfrm>
        </p:grpSpPr>
        <p:grpSp>
          <p:nvGrpSpPr>
            <p:cNvPr id="239" name="그룹 238"/>
            <p:cNvGrpSpPr/>
            <p:nvPr/>
          </p:nvGrpSpPr>
          <p:grpSpPr>
            <a:xfrm>
              <a:off x="5170097" y="4128524"/>
              <a:ext cx="202826" cy="231506"/>
              <a:chOff x="3395655" y="4027675"/>
              <a:chExt cx="326654" cy="372843"/>
            </a:xfrm>
          </p:grpSpPr>
          <p:sp>
            <p:nvSpPr>
              <p:cNvPr id="241" name="Freeform 6"/>
              <p:cNvSpPr>
                <a:spLocks/>
              </p:cNvSpPr>
              <p:nvPr/>
            </p:nvSpPr>
            <p:spPr bwMode="auto">
              <a:xfrm>
                <a:off x="3468900" y="4027675"/>
                <a:ext cx="180166" cy="282209"/>
              </a:xfrm>
              <a:custGeom>
                <a:avLst/>
                <a:gdLst>
                  <a:gd name="T0" fmla="*/ 36 w 48"/>
                  <a:gd name="T1" fmla="*/ 48 h 75"/>
                  <a:gd name="T2" fmla="*/ 25 w 48"/>
                  <a:gd name="T3" fmla="*/ 74 h 75"/>
                  <a:gd name="T4" fmla="*/ 23 w 48"/>
                  <a:gd name="T5" fmla="*/ 74 h 75"/>
                  <a:gd name="T6" fmla="*/ 12 w 48"/>
                  <a:gd name="T7" fmla="*/ 48 h 75"/>
                  <a:gd name="T8" fmla="*/ 0 w 48"/>
                  <a:gd name="T9" fmla="*/ 23 h 75"/>
                  <a:gd name="T10" fmla="*/ 24 w 48"/>
                  <a:gd name="T11" fmla="*/ 0 h 75"/>
                  <a:gd name="T12" fmla="*/ 48 w 48"/>
                  <a:gd name="T13" fmla="*/ 23 h 75"/>
                  <a:gd name="T14" fmla="*/ 36 w 48"/>
                  <a:gd name="T15" fmla="*/ 48 h 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75">
                    <a:moveTo>
                      <a:pt x="36" y="48"/>
                    </a:moveTo>
                    <a:cubicBezTo>
                      <a:pt x="26" y="62"/>
                      <a:pt x="25" y="74"/>
                      <a:pt x="25" y="74"/>
                    </a:cubicBezTo>
                    <a:cubicBezTo>
                      <a:pt x="25" y="75"/>
                      <a:pt x="24" y="75"/>
                      <a:pt x="23" y="74"/>
                    </a:cubicBezTo>
                    <a:cubicBezTo>
                      <a:pt x="23" y="74"/>
                      <a:pt x="22" y="62"/>
                      <a:pt x="12" y="48"/>
                    </a:cubicBezTo>
                    <a:cubicBezTo>
                      <a:pt x="4" y="37"/>
                      <a:pt x="0" y="32"/>
                      <a:pt x="0" y="23"/>
                    </a:cubicBezTo>
                    <a:cubicBezTo>
                      <a:pt x="0" y="10"/>
                      <a:pt x="11" y="0"/>
                      <a:pt x="24" y="0"/>
                    </a:cubicBezTo>
                    <a:cubicBezTo>
                      <a:pt x="37" y="0"/>
                      <a:pt x="48" y="10"/>
                      <a:pt x="48" y="23"/>
                    </a:cubicBezTo>
                    <a:cubicBezTo>
                      <a:pt x="48" y="32"/>
                      <a:pt x="41" y="41"/>
                      <a:pt x="36" y="48"/>
                    </a:cubicBezTo>
                    <a:close/>
                  </a:path>
                </a:pathLst>
              </a:custGeom>
              <a:solidFill>
                <a:srgbClr val="032F7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rIns="36000" rtlCol="0" anchor="ctr">
                <a:noAutofit/>
              </a:bodyPr>
              <a:lstStyle/>
              <a:p>
                <a:pPr algn="ctr" latinLnBrk="0"/>
                <a:endParaRPr lang="ko-KR" altLang="en-US" dirty="0">
                  <a:ln>
                    <a:solidFill>
                      <a:srgbClr val="1C71BE">
                        <a:alpha val="0"/>
                      </a:srgbClr>
                    </a:solidFill>
                  </a:ln>
                  <a:solidFill>
                    <a:schemeClr val="bg1"/>
                  </a:solidFill>
                  <a:latin typeface="Arial" panose="020B0604020202020204" pitchFamily="34" charset="0"/>
                  <a:ea typeface="KoPub돋움체 Bold" panose="02020603020101020101" pitchFamily="18" charset="-127"/>
                  <a:cs typeface="Arial" panose="020B0604020202020204" pitchFamily="34" charset="0"/>
                </a:endParaRPr>
              </a:p>
            </p:txBody>
          </p:sp>
          <p:sp>
            <p:nvSpPr>
              <p:cNvPr id="242" name="Oval 7"/>
              <p:cNvSpPr>
                <a:spLocks noChangeArrowheads="1"/>
              </p:cNvSpPr>
              <p:nvPr/>
            </p:nvSpPr>
            <p:spPr bwMode="auto">
              <a:xfrm>
                <a:off x="3511949" y="4072318"/>
                <a:ext cx="92475" cy="9247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dirty="0">
                  <a:solidFill>
                    <a:prstClr val="black"/>
                  </a:solidFill>
                  <a:latin typeface="맑은 고딕" panose="020B0503020000020004" pitchFamily="50" charset="-127"/>
                  <a:ea typeface="맑은 고딕" panose="020B0503020000020004" pitchFamily="50" charset="-127"/>
                </a:endParaRPr>
              </a:p>
            </p:txBody>
          </p:sp>
          <p:sp>
            <p:nvSpPr>
              <p:cNvPr id="243" name="타원 242"/>
              <p:cNvSpPr/>
              <p:nvPr/>
            </p:nvSpPr>
            <p:spPr>
              <a:xfrm flipV="1">
                <a:off x="3395655" y="4275768"/>
                <a:ext cx="326654" cy="124750"/>
              </a:xfrm>
              <a:prstGeom prst="ellipse">
                <a:avLst/>
              </a:prstGeom>
              <a:gradFill flip="none" rotWithShape="1">
                <a:gsLst>
                  <a:gs pos="0">
                    <a:schemeClr val="tx1">
                      <a:lumMod val="94000"/>
                      <a:lumOff val="6000"/>
                      <a:alpha val="32000"/>
                    </a:schemeClr>
                  </a:gs>
                  <a:gs pos="35420">
                    <a:srgbClr val="A4A4A4">
                      <a:alpha val="12000"/>
                      <a:lumMod val="71000"/>
                    </a:srgbClr>
                  </a:gs>
                  <a:gs pos="55000">
                    <a:schemeClr val="bg1">
                      <a:lumMod val="0"/>
                      <a:lumOff val="100000"/>
                      <a:alpha val="0"/>
                    </a:schemeClr>
                  </a:gs>
                </a:gsLst>
                <a:path path="shape">
                  <a:fillToRect l="50000" t="50000" r="50000" b="50000"/>
                </a:path>
                <a:tileRect/>
              </a:gra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1400" dirty="0">
                  <a:solidFill>
                    <a:prstClr val="black"/>
                  </a:solidFill>
                  <a:latin typeface="맑은 고딕" panose="020B0503020000020004" pitchFamily="50" charset="-127"/>
                  <a:ea typeface="맑은 고딕" panose="020B0503020000020004" pitchFamily="50" charset="-127"/>
                </a:endParaRPr>
              </a:p>
            </p:txBody>
          </p:sp>
        </p:grpSp>
        <p:sp>
          <p:nvSpPr>
            <p:cNvPr id="240" name="AutoShape 103"/>
            <p:cNvSpPr>
              <a:spLocks noChangeArrowheads="1"/>
            </p:cNvSpPr>
            <p:nvPr/>
          </p:nvSpPr>
          <p:spPr bwMode="gray">
            <a:xfrm>
              <a:off x="5375747" y="4128518"/>
              <a:ext cx="511358" cy="184666"/>
            </a:xfrm>
            <a:prstGeom prst="rect">
              <a:avLst/>
            </a:prstGeom>
            <a:noFill/>
            <a:ln>
              <a:noFill/>
            </a:ln>
            <a:extLst>
              <a:ext uri="{909E8E84-426E-40DD-AFC4-6F175D3DCCD1}">
                <a14:hiddenFill xmlns:a14="http://schemas.microsoft.com/office/drawing/2010/main">
                  <a:solidFill>
                    <a:srgbClr val="C0C0C0"/>
                  </a:solidFill>
                </a14:hiddenFill>
              </a:ext>
              <a:ext uri="{91240B29-F687-4F45-9708-019B960494DF}">
                <a14:hiddenLine xmlns:a14="http://schemas.microsoft.com/office/drawing/2010/main" w="25400">
                  <a:solidFill>
                    <a:srgbClr val="000000"/>
                  </a:solidFill>
                  <a:round/>
                  <a:headEnd/>
                  <a:tailEnd/>
                </a14:hiddenLine>
              </a:ext>
            </a:extLst>
          </p:spPr>
          <p:txBody>
            <a:bodyPr wrap="none" lIns="0" tIns="0" rIns="0" bIns="0" anchor="t" anchorCtr="0">
              <a:spAutoFit/>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hangingPunct="0">
                <a:spcBef>
                  <a:spcPct val="0"/>
                </a:spcBef>
                <a:spcAft>
                  <a:spcPct val="0"/>
                </a:spcAft>
                <a:defRPr kumimoji="1">
                  <a:solidFill>
                    <a:schemeClr val="tx1"/>
                  </a:solidFill>
                  <a:latin typeface="굴림" pitchFamily="50" charset="-127"/>
                  <a:ea typeface="굴림" pitchFamily="50" charset="-127"/>
                </a:defRPr>
              </a:lvl9pPr>
            </a:lstStyle>
            <a:p>
              <a:pPr eaLnBrk="1" latinLnBrk="0" hangingPunct="1">
                <a:spcAft>
                  <a:spcPts val="300"/>
                </a:spcAft>
              </a:pPr>
              <a:r>
                <a:rPr lang="en-US" altLang="ko-KR" sz="1200" dirty="0">
                  <a:ln>
                    <a:solidFill>
                      <a:prstClr val="white">
                        <a:alpha val="0"/>
                      </a:prstClr>
                    </a:solidFill>
                  </a:ln>
                  <a:solidFill>
                    <a:schemeClr val="tx1">
                      <a:lumMod val="65000"/>
                      <a:lumOff val="35000"/>
                    </a:schemeClr>
                  </a:solidFill>
                  <a:latin typeface="Arial" panose="020B0604020202020204" pitchFamily="34" charset="0"/>
                  <a:ea typeface="Malgun Gothic" panose="020B0503020000020004" pitchFamily="34" charset="-127"/>
                  <a:cs typeface="Arial" panose="020B0604020202020204" pitchFamily="34" charset="0"/>
                </a:rPr>
                <a:t>Sydney</a:t>
              </a:r>
            </a:p>
          </p:txBody>
        </p:sp>
      </p:grpSp>
      <p:grpSp>
        <p:nvGrpSpPr>
          <p:cNvPr id="244" name="그룹 243"/>
          <p:cNvGrpSpPr/>
          <p:nvPr/>
        </p:nvGrpSpPr>
        <p:grpSpPr>
          <a:xfrm>
            <a:off x="3154229" y="2605007"/>
            <a:ext cx="653270" cy="231512"/>
            <a:chOff x="5170097" y="4128518"/>
            <a:chExt cx="653270" cy="231512"/>
          </a:xfrm>
        </p:grpSpPr>
        <p:grpSp>
          <p:nvGrpSpPr>
            <p:cNvPr id="251" name="그룹 250"/>
            <p:cNvGrpSpPr/>
            <p:nvPr/>
          </p:nvGrpSpPr>
          <p:grpSpPr>
            <a:xfrm>
              <a:off x="5170097" y="4128524"/>
              <a:ext cx="202826" cy="231506"/>
              <a:chOff x="3395655" y="4027675"/>
              <a:chExt cx="326654" cy="372843"/>
            </a:xfrm>
          </p:grpSpPr>
          <p:sp>
            <p:nvSpPr>
              <p:cNvPr id="253" name="Freeform 6"/>
              <p:cNvSpPr>
                <a:spLocks/>
              </p:cNvSpPr>
              <p:nvPr/>
            </p:nvSpPr>
            <p:spPr bwMode="auto">
              <a:xfrm>
                <a:off x="3468900" y="4027675"/>
                <a:ext cx="180166" cy="282209"/>
              </a:xfrm>
              <a:custGeom>
                <a:avLst/>
                <a:gdLst>
                  <a:gd name="T0" fmla="*/ 36 w 48"/>
                  <a:gd name="T1" fmla="*/ 48 h 75"/>
                  <a:gd name="T2" fmla="*/ 25 w 48"/>
                  <a:gd name="T3" fmla="*/ 74 h 75"/>
                  <a:gd name="T4" fmla="*/ 23 w 48"/>
                  <a:gd name="T5" fmla="*/ 74 h 75"/>
                  <a:gd name="T6" fmla="*/ 12 w 48"/>
                  <a:gd name="T7" fmla="*/ 48 h 75"/>
                  <a:gd name="T8" fmla="*/ 0 w 48"/>
                  <a:gd name="T9" fmla="*/ 23 h 75"/>
                  <a:gd name="T10" fmla="*/ 24 w 48"/>
                  <a:gd name="T11" fmla="*/ 0 h 75"/>
                  <a:gd name="T12" fmla="*/ 48 w 48"/>
                  <a:gd name="T13" fmla="*/ 23 h 75"/>
                  <a:gd name="T14" fmla="*/ 36 w 48"/>
                  <a:gd name="T15" fmla="*/ 48 h 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75">
                    <a:moveTo>
                      <a:pt x="36" y="48"/>
                    </a:moveTo>
                    <a:cubicBezTo>
                      <a:pt x="26" y="62"/>
                      <a:pt x="25" y="74"/>
                      <a:pt x="25" y="74"/>
                    </a:cubicBezTo>
                    <a:cubicBezTo>
                      <a:pt x="25" y="75"/>
                      <a:pt x="24" y="75"/>
                      <a:pt x="23" y="74"/>
                    </a:cubicBezTo>
                    <a:cubicBezTo>
                      <a:pt x="23" y="74"/>
                      <a:pt x="22" y="62"/>
                      <a:pt x="12" y="48"/>
                    </a:cubicBezTo>
                    <a:cubicBezTo>
                      <a:pt x="4" y="37"/>
                      <a:pt x="0" y="32"/>
                      <a:pt x="0" y="23"/>
                    </a:cubicBezTo>
                    <a:cubicBezTo>
                      <a:pt x="0" y="10"/>
                      <a:pt x="11" y="0"/>
                      <a:pt x="24" y="0"/>
                    </a:cubicBezTo>
                    <a:cubicBezTo>
                      <a:pt x="37" y="0"/>
                      <a:pt x="48" y="10"/>
                      <a:pt x="48" y="23"/>
                    </a:cubicBezTo>
                    <a:cubicBezTo>
                      <a:pt x="48" y="32"/>
                      <a:pt x="41" y="41"/>
                      <a:pt x="36" y="48"/>
                    </a:cubicBezTo>
                    <a:close/>
                  </a:path>
                </a:pathLst>
              </a:custGeom>
              <a:solidFill>
                <a:srgbClr val="032F7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rIns="36000" rtlCol="0" anchor="ctr">
                <a:noAutofit/>
              </a:bodyPr>
              <a:lstStyle/>
              <a:p>
                <a:pPr algn="ctr" latinLnBrk="0"/>
                <a:endParaRPr lang="ko-KR" altLang="en-US" dirty="0">
                  <a:ln>
                    <a:solidFill>
                      <a:srgbClr val="1C71BE">
                        <a:alpha val="0"/>
                      </a:srgbClr>
                    </a:solidFill>
                  </a:ln>
                  <a:solidFill>
                    <a:schemeClr val="bg1"/>
                  </a:solidFill>
                  <a:latin typeface="Arial" panose="020B0604020202020204" pitchFamily="34" charset="0"/>
                  <a:ea typeface="KoPub돋움체 Bold" panose="02020603020101020101" pitchFamily="18" charset="-127"/>
                  <a:cs typeface="Arial" panose="020B0604020202020204" pitchFamily="34" charset="0"/>
                </a:endParaRPr>
              </a:p>
            </p:txBody>
          </p:sp>
          <p:sp>
            <p:nvSpPr>
              <p:cNvPr id="254" name="Oval 7"/>
              <p:cNvSpPr>
                <a:spLocks noChangeArrowheads="1"/>
              </p:cNvSpPr>
              <p:nvPr/>
            </p:nvSpPr>
            <p:spPr bwMode="auto">
              <a:xfrm>
                <a:off x="3511949" y="4072318"/>
                <a:ext cx="92475" cy="9247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dirty="0">
                  <a:solidFill>
                    <a:prstClr val="black"/>
                  </a:solidFill>
                  <a:latin typeface="맑은 고딕" panose="020B0503020000020004" pitchFamily="50" charset="-127"/>
                  <a:ea typeface="맑은 고딕" panose="020B0503020000020004" pitchFamily="50" charset="-127"/>
                </a:endParaRPr>
              </a:p>
            </p:txBody>
          </p:sp>
          <p:sp>
            <p:nvSpPr>
              <p:cNvPr id="255" name="타원 254"/>
              <p:cNvSpPr/>
              <p:nvPr/>
            </p:nvSpPr>
            <p:spPr>
              <a:xfrm flipV="1">
                <a:off x="3395655" y="4275768"/>
                <a:ext cx="326654" cy="124750"/>
              </a:xfrm>
              <a:prstGeom prst="ellipse">
                <a:avLst/>
              </a:prstGeom>
              <a:gradFill flip="none" rotWithShape="1">
                <a:gsLst>
                  <a:gs pos="0">
                    <a:schemeClr val="tx1">
                      <a:lumMod val="94000"/>
                      <a:lumOff val="6000"/>
                      <a:alpha val="32000"/>
                    </a:schemeClr>
                  </a:gs>
                  <a:gs pos="35420">
                    <a:srgbClr val="A4A4A4">
                      <a:alpha val="12000"/>
                      <a:lumMod val="71000"/>
                    </a:srgbClr>
                  </a:gs>
                  <a:gs pos="55000">
                    <a:schemeClr val="bg1">
                      <a:lumMod val="0"/>
                      <a:lumOff val="100000"/>
                      <a:alpha val="0"/>
                    </a:schemeClr>
                  </a:gs>
                </a:gsLst>
                <a:path path="shape">
                  <a:fillToRect l="50000" t="50000" r="50000" b="50000"/>
                </a:path>
                <a:tileRect/>
              </a:gra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1400" dirty="0">
                  <a:solidFill>
                    <a:prstClr val="black"/>
                  </a:solidFill>
                  <a:latin typeface="맑은 고딕" panose="020B0503020000020004" pitchFamily="50" charset="-127"/>
                  <a:ea typeface="맑은 고딕" panose="020B0503020000020004" pitchFamily="50" charset="-127"/>
                </a:endParaRPr>
              </a:p>
            </p:txBody>
          </p:sp>
        </p:grpSp>
        <p:sp>
          <p:nvSpPr>
            <p:cNvPr id="252" name="AutoShape 103"/>
            <p:cNvSpPr>
              <a:spLocks noChangeArrowheads="1"/>
            </p:cNvSpPr>
            <p:nvPr/>
          </p:nvSpPr>
          <p:spPr bwMode="gray">
            <a:xfrm>
              <a:off x="5372923" y="4128518"/>
              <a:ext cx="450444" cy="184666"/>
            </a:xfrm>
            <a:prstGeom prst="rect">
              <a:avLst/>
            </a:prstGeom>
            <a:noFill/>
            <a:ln>
              <a:noFill/>
            </a:ln>
            <a:extLst>
              <a:ext uri="{909E8E84-426E-40DD-AFC4-6F175D3DCCD1}">
                <a14:hiddenFill xmlns:a14="http://schemas.microsoft.com/office/drawing/2010/main">
                  <a:solidFill>
                    <a:srgbClr val="C0C0C0"/>
                  </a:solidFill>
                </a14:hiddenFill>
              </a:ext>
              <a:ext uri="{91240B29-F687-4F45-9708-019B960494DF}">
                <a14:hiddenLine xmlns:a14="http://schemas.microsoft.com/office/drawing/2010/main" w="25400">
                  <a:solidFill>
                    <a:srgbClr val="000000"/>
                  </a:solidFill>
                  <a:round/>
                  <a:headEnd/>
                  <a:tailEnd/>
                </a14:hiddenLine>
              </a:ext>
            </a:extLst>
          </p:spPr>
          <p:txBody>
            <a:bodyPr wrap="none" lIns="0" tIns="0" rIns="0" bIns="0" anchor="t" anchorCtr="0">
              <a:spAutoFit/>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hangingPunct="0">
                <a:spcBef>
                  <a:spcPct val="0"/>
                </a:spcBef>
                <a:spcAft>
                  <a:spcPct val="0"/>
                </a:spcAft>
                <a:defRPr kumimoji="1">
                  <a:solidFill>
                    <a:schemeClr val="tx1"/>
                  </a:solidFill>
                  <a:latin typeface="굴림" pitchFamily="50" charset="-127"/>
                  <a:ea typeface="굴림" pitchFamily="50" charset="-127"/>
                </a:defRPr>
              </a:lvl9pPr>
            </a:lstStyle>
            <a:p>
              <a:pPr eaLnBrk="1" latinLnBrk="0" hangingPunct="1">
                <a:spcAft>
                  <a:spcPts val="300"/>
                </a:spcAft>
              </a:pPr>
              <a:r>
                <a:rPr lang="en-US" altLang="ko-KR" sz="1200" dirty="0">
                  <a:ln>
                    <a:solidFill>
                      <a:prstClr val="white">
                        <a:alpha val="0"/>
                      </a:prstClr>
                    </a:solidFill>
                  </a:ln>
                  <a:solidFill>
                    <a:schemeClr val="tx1">
                      <a:lumMod val="65000"/>
                      <a:lumOff val="35000"/>
                    </a:schemeClr>
                  </a:solidFill>
                  <a:latin typeface="Arial" panose="020B0604020202020204" pitchFamily="34" charset="0"/>
                  <a:ea typeface="Malgun Gothic" panose="020B0503020000020004" pitchFamily="34" charset="-127"/>
                  <a:cs typeface="Arial" panose="020B0604020202020204" pitchFamily="34" charset="0"/>
                </a:rPr>
                <a:t>Manila</a:t>
              </a:r>
            </a:p>
          </p:txBody>
        </p:sp>
      </p:grpSp>
      <p:sp>
        <p:nvSpPr>
          <p:cNvPr id="256" name="AutoShape 103"/>
          <p:cNvSpPr>
            <a:spLocks noChangeArrowheads="1"/>
          </p:cNvSpPr>
          <p:nvPr/>
        </p:nvSpPr>
        <p:spPr bwMode="gray">
          <a:xfrm>
            <a:off x="2643535" y="2343730"/>
            <a:ext cx="428002" cy="184666"/>
          </a:xfrm>
          <a:prstGeom prst="rect">
            <a:avLst/>
          </a:prstGeom>
          <a:noFill/>
          <a:ln>
            <a:noFill/>
          </a:ln>
          <a:extLst>
            <a:ext uri="{909E8E84-426E-40DD-AFC4-6F175D3DCCD1}">
              <a14:hiddenFill xmlns:a14="http://schemas.microsoft.com/office/drawing/2010/main">
                <a:solidFill>
                  <a:srgbClr val="C0C0C0"/>
                </a:solidFill>
              </a14:hiddenFill>
            </a:ext>
            <a:ext uri="{91240B29-F687-4F45-9708-019B960494DF}">
              <a14:hiddenLine xmlns:a14="http://schemas.microsoft.com/office/drawing/2010/main" w="25400">
                <a:solidFill>
                  <a:srgbClr val="000000"/>
                </a:solidFill>
                <a:round/>
                <a:headEnd/>
                <a:tailEnd/>
              </a14:hiddenLine>
            </a:ext>
          </a:extLst>
        </p:spPr>
        <p:txBody>
          <a:bodyPr wrap="none" lIns="0" tIns="0" rIns="0" bIns="0" anchor="t" anchorCtr="0">
            <a:spAutoFit/>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hangingPunct="0">
              <a:spcBef>
                <a:spcPct val="0"/>
              </a:spcBef>
              <a:spcAft>
                <a:spcPct val="0"/>
              </a:spcAft>
              <a:defRPr kumimoji="1">
                <a:solidFill>
                  <a:schemeClr val="tx1"/>
                </a:solidFill>
                <a:latin typeface="굴림" pitchFamily="50" charset="-127"/>
                <a:ea typeface="굴림" pitchFamily="50" charset="-127"/>
              </a:defRPr>
            </a:lvl9pPr>
          </a:lstStyle>
          <a:p>
            <a:pPr eaLnBrk="1" latinLnBrk="0" hangingPunct="1">
              <a:spcAft>
                <a:spcPts val="300"/>
              </a:spcAft>
            </a:pPr>
            <a:r>
              <a:rPr lang="en-US" altLang="ko-KR" sz="1200" b="1" dirty="0">
                <a:ln>
                  <a:solidFill>
                    <a:prstClr val="white">
                      <a:alpha val="0"/>
                    </a:prstClr>
                  </a:solidFill>
                </a:ln>
                <a:latin typeface="Arial" panose="020B0604020202020204" pitchFamily="34" charset="0"/>
                <a:ea typeface="Malgun Gothic" panose="020B0503020000020004" pitchFamily="34" charset="-127"/>
                <a:cs typeface="Arial" panose="020B0604020202020204" pitchFamily="34" charset="0"/>
              </a:rPr>
              <a:t>Hanoi</a:t>
            </a:r>
          </a:p>
        </p:txBody>
      </p:sp>
      <p:sp>
        <p:nvSpPr>
          <p:cNvPr id="257" name="타원 256"/>
          <p:cNvSpPr/>
          <p:nvPr/>
        </p:nvSpPr>
        <p:spPr>
          <a:xfrm>
            <a:off x="2265957" y="2272427"/>
            <a:ext cx="327273" cy="327273"/>
          </a:xfrm>
          <a:prstGeom prst="ellipse">
            <a:avLst/>
          </a:prstGeom>
          <a:solidFill>
            <a:schemeClr val="bg1"/>
          </a:solidFill>
          <a:ln>
            <a:solidFill>
              <a:srgbClr val="C0004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rIns="36000" rtlCol="0" anchor="ctr">
            <a:noAutofit/>
          </a:bodyPr>
          <a:lstStyle/>
          <a:p>
            <a:pPr algn="ctr" latinLnBrk="0"/>
            <a:endParaRPr lang="ko-KR" altLang="en-US" dirty="0">
              <a:ln>
                <a:solidFill>
                  <a:srgbClr val="1C71BE">
                    <a:alpha val="0"/>
                  </a:srgbClr>
                </a:solidFill>
              </a:ln>
              <a:solidFill>
                <a:schemeClr val="bg1"/>
              </a:solidFill>
              <a:latin typeface="Arial" panose="020B0604020202020204" pitchFamily="34" charset="0"/>
              <a:ea typeface="KoPub돋움체 Bold" panose="02020603020101020101" pitchFamily="18" charset="-127"/>
              <a:cs typeface="Arial" panose="020B0604020202020204" pitchFamily="34" charset="0"/>
            </a:endParaRPr>
          </a:p>
        </p:txBody>
      </p:sp>
      <p:sp>
        <p:nvSpPr>
          <p:cNvPr id="258" name="Freeform 2384">
            <a:extLst>
              <a:ext uri="{FF2B5EF4-FFF2-40B4-BE49-F238E27FC236}">
                <a16:creationId xmlns:a16="http://schemas.microsoft.com/office/drawing/2014/main" id="{A208B902-F4E7-45EE-8048-6286C2559647}"/>
              </a:ext>
            </a:extLst>
          </p:cNvPr>
          <p:cNvSpPr>
            <a:spLocks noEditPoints="1"/>
          </p:cNvSpPr>
          <p:nvPr/>
        </p:nvSpPr>
        <p:spPr bwMode="auto">
          <a:xfrm>
            <a:off x="2342292" y="2334395"/>
            <a:ext cx="174602" cy="203337"/>
          </a:xfrm>
          <a:custGeom>
            <a:avLst/>
            <a:gdLst>
              <a:gd name="T0" fmla="*/ 48 w 85"/>
              <a:gd name="T1" fmla="*/ 0 h 99"/>
              <a:gd name="T2" fmla="*/ 30 w 85"/>
              <a:gd name="T3" fmla="*/ 0 h 99"/>
              <a:gd name="T4" fmla="*/ 24 w 85"/>
              <a:gd name="T5" fmla="*/ 99 h 99"/>
              <a:gd name="T6" fmla="*/ 64 w 85"/>
              <a:gd name="T7" fmla="*/ 99 h 99"/>
              <a:gd name="T8" fmla="*/ 85 w 85"/>
              <a:gd name="T9" fmla="*/ 99 h 99"/>
              <a:gd name="T10" fmla="*/ 80 w 85"/>
              <a:gd name="T11" fmla="*/ 0 h 99"/>
              <a:gd name="T12" fmla="*/ 5 w 85"/>
              <a:gd name="T13" fmla="*/ 75 h 99"/>
              <a:gd name="T14" fmla="*/ 5 w 85"/>
              <a:gd name="T15" fmla="*/ 72 h 99"/>
              <a:gd name="T16" fmla="*/ 10 w 85"/>
              <a:gd name="T17" fmla="*/ 63 h 99"/>
              <a:gd name="T18" fmla="*/ 10 w 85"/>
              <a:gd name="T19" fmla="*/ 63 h 99"/>
              <a:gd name="T20" fmla="*/ 10 w 85"/>
              <a:gd name="T21" fmla="*/ 49 h 99"/>
              <a:gd name="T22" fmla="*/ 5 w 85"/>
              <a:gd name="T23" fmla="*/ 40 h 99"/>
              <a:gd name="T24" fmla="*/ 5 w 85"/>
              <a:gd name="T25" fmla="*/ 37 h 99"/>
              <a:gd name="T26" fmla="*/ 22 w 85"/>
              <a:gd name="T27" fmla="*/ 81 h 99"/>
              <a:gd name="T28" fmla="*/ 22 w 85"/>
              <a:gd name="T29" fmla="*/ 81 h 99"/>
              <a:gd name="T30" fmla="*/ 22 w 85"/>
              <a:gd name="T31" fmla="*/ 66 h 99"/>
              <a:gd name="T32" fmla="*/ 17 w 85"/>
              <a:gd name="T33" fmla="*/ 58 h 99"/>
              <a:gd name="T34" fmla="*/ 17 w 85"/>
              <a:gd name="T35" fmla="*/ 54 h 99"/>
              <a:gd name="T36" fmla="*/ 22 w 85"/>
              <a:gd name="T37" fmla="*/ 46 h 99"/>
              <a:gd name="T38" fmla="*/ 22 w 85"/>
              <a:gd name="T39" fmla="*/ 46 h 99"/>
              <a:gd name="T40" fmla="*/ 22 w 85"/>
              <a:gd name="T41" fmla="*/ 31 h 99"/>
              <a:gd name="T42" fmla="*/ 28 w 85"/>
              <a:gd name="T43" fmla="*/ 75 h 99"/>
              <a:gd name="T44" fmla="*/ 28 w 85"/>
              <a:gd name="T45" fmla="*/ 63 h 99"/>
              <a:gd name="T46" fmla="*/ 33 w 85"/>
              <a:gd name="T47" fmla="*/ 46 h 99"/>
              <a:gd name="T48" fmla="*/ 33 w 85"/>
              <a:gd name="T49" fmla="*/ 46 h 99"/>
              <a:gd name="T50" fmla="*/ 33 w 85"/>
              <a:gd name="T51" fmla="*/ 31 h 99"/>
              <a:gd name="T52" fmla="*/ 35 w 85"/>
              <a:gd name="T53" fmla="*/ 18 h 99"/>
              <a:gd name="T54" fmla="*/ 48 w 85"/>
              <a:gd name="T55" fmla="*/ 65 h 99"/>
              <a:gd name="T56" fmla="*/ 53 w 85"/>
              <a:gd name="T57" fmla="*/ 56 h 99"/>
              <a:gd name="T58" fmla="*/ 53 w 85"/>
              <a:gd name="T59" fmla="*/ 56 h 99"/>
              <a:gd name="T60" fmla="*/ 53 w 85"/>
              <a:gd name="T61" fmla="*/ 43 h 99"/>
              <a:gd name="T62" fmla="*/ 48 w 85"/>
              <a:gd name="T63" fmla="*/ 34 h 99"/>
              <a:gd name="T64" fmla="*/ 48 w 85"/>
              <a:gd name="T65" fmla="*/ 31 h 99"/>
              <a:gd name="T66" fmla="*/ 53 w 85"/>
              <a:gd name="T67" fmla="*/ 24 h 99"/>
              <a:gd name="T68" fmla="*/ 53 w 85"/>
              <a:gd name="T69" fmla="*/ 24 h 99"/>
              <a:gd name="T70" fmla="*/ 56 w 85"/>
              <a:gd name="T71" fmla="*/ 15 h 99"/>
              <a:gd name="T72" fmla="*/ 56 w 85"/>
              <a:gd name="T73" fmla="*/ 51 h 99"/>
              <a:gd name="T74" fmla="*/ 56 w 85"/>
              <a:gd name="T75" fmla="*/ 48 h 99"/>
              <a:gd name="T76" fmla="*/ 62 w 85"/>
              <a:gd name="T77" fmla="*/ 40 h 99"/>
              <a:gd name="T78" fmla="*/ 62 w 85"/>
              <a:gd name="T79" fmla="*/ 40 h 99"/>
              <a:gd name="T80" fmla="*/ 62 w 85"/>
              <a:gd name="T81" fmla="*/ 26 h 99"/>
              <a:gd name="T82" fmla="*/ 56 w 85"/>
              <a:gd name="T83" fmla="*/ 17 h 99"/>
              <a:gd name="T84" fmla="*/ 70 w 85"/>
              <a:gd name="T85" fmla="*/ 10 h 99"/>
              <a:gd name="T86" fmla="*/ 70 w 85"/>
              <a:gd name="T87" fmla="*/ 65 h 99"/>
              <a:gd name="T88" fmla="*/ 70 w 85"/>
              <a:gd name="T89" fmla="*/ 65 h 99"/>
              <a:gd name="T90" fmla="*/ 70 w 85"/>
              <a:gd name="T91" fmla="*/ 51 h 99"/>
              <a:gd name="T92" fmla="*/ 66 w 85"/>
              <a:gd name="T93" fmla="*/ 43 h 99"/>
              <a:gd name="T94" fmla="*/ 66 w 85"/>
              <a:gd name="T95" fmla="*/ 40 h 99"/>
              <a:gd name="T96" fmla="*/ 70 w 85"/>
              <a:gd name="T97" fmla="*/ 31 h 99"/>
              <a:gd name="T98" fmla="*/ 70 w 85"/>
              <a:gd name="T99" fmla="*/ 31 h 99"/>
              <a:gd name="T100" fmla="*/ 70 w 85"/>
              <a:gd name="T101" fmla="*/ 17 h 99"/>
              <a:gd name="T102" fmla="*/ 74 w 85"/>
              <a:gd name="T103" fmla="*/ 67 h 99"/>
              <a:gd name="T104" fmla="*/ 74 w 85"/>
              <a:gd name="T105" fmla="*/ 65 h 99"/>
              <a:gd name="T106" fmla="*/ 80 w 85"/>
              <a:gd name="T107" fmla="*/ 56 h 99"/>
              <a:gd name="T108" fmla="*/ 80 w 85"/>
              <a:gd name="T109" fmla="*/ 56 h 99"/>
              <a:gd name="T110" fmla="*/ 80 w 85"/>
              <a:gd name="T111" fmla="*/ 43 h 99"/>
              <a:gd name="T112" fmla="*/ 74 w 85"/>
              <a:gd name="T113" fmla="*/ 34 h 99"/>
              <a:gd name="T114" fmla="*/ 74 w 85"/>
              <a:gd name="T115" fmla="*/ 31 h 99"/>
              <a:gd name="T116" fmla="*/ 80 w 85"/>
              <a:gd name="T117" fmla="*/ 24 h 99"/>
              <a:gd name="T118" fmla="*/ 80 w 85"/>
              <a:gd name="T119" fmla="*/ 24 h 99"/>
              <a:gd name="T120" fmla="*/ 80 w 85"/>
              <a:gd name="T121" fmla="*/ 10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85" h="99">
                <a:moveTo>
                  <a:pt x="76" y="0"/>
                </a:moveTo>
                <a:lnTo>
                  <a:pt x="73" y="0"/>
                </a:lnTo>
                <a:lnTo>
                  <a:pt x="67" y="0"/>
                </a:lnTo>
                <a:lnTo>
                  <a:pt x="48" y="0"/>
                </a:lnTo>
                <a:lnTo>
                  <a:pt x="41" y="0"/>
                </a:lnTo>
                <a:lnTo>
                  <a:pt x="40" y="0"/>
                </a:lnTo>
                <a:lnTo>
                  <a:pt x="35" y="0"/>
                </a:lnTo>
                <a:lnTo>
                  <a:pt x="30" y="0"/>
                </a:lnTo>
                <a:lnTo>
                  <a:pt x="30" y="24"/>
                </a:lnTo>
                <a:lnTo>
                  <a:pt x="0" y="24"/>
                </a:lnTo>
                <a:lnTo>
                  <a:pt x="0" y="99"/>
                </a:lnTo>
                <a:lnTo>
                  <a:pt x="24" y="99"/>
                </a:lnTo>
                <a:lnTo>
                  <a:pt x="24" y="85"/>
                </a:lnTo>
                <a:lnTo>
                  <a:pt x="30" y="85"/>
                </a:lnTo>
                <a:lnTo>
                  <a:pt x="30" y="99"/>
                </a:lnTo>
                <a:lnTo>
                  <a:pt x="64" y="99"/>
                </a:lnTo>
                <a:lnTo>
                  <a:pt x="64" y="85"/>
                </a:lnTo>
                <a:lnTo>
                  <a:pt x="73" y="85"/>
                </a:lnTo>
                <a:lnTo>
                  <a:pt x="73" y="99"/>
                </a:lnTo>
                <a:lnTo>
                  <a:pt x="85" y="99"/>
                </a:lnTo>
                <a:lnTo>
                  <a:pt x="85" y="41"/>
                </a:lnTo>
                <a:lnTo>
                  <a:pt x="85" y="24"/>
                </a:lnTo>
                <a:lnTo>
                  <a:pt x="85" y="0"/>
                </a:lnTo>
                <a:lnTo>
                  <a:pt x="80" y="0"/>
                </a:lnTo>
                <a:lnTo>
                  <a:pt x="76" y="0"/>
                </a:lnTo>
                <a:close/>
                <a:moveTo>
                  <a:pt x="10" y="81"/>
                </a:moveTo>
                <a:lnTo>
                  <a:pt x="5" y="81"/>
                </a:lnTo>
                <a:lnTo>
                  <a:pt x="5" y="75"/>
                </a:lnTo>
                <a:lnTo>
                  <a:pt x="10" y="75"/>
                </a:lnTo>
                <a:lnTo>
                  <a:pt x="10" y="81"/>
                </a:lnTo>
                <a:close/>
                <a:moveTo>
                  <a:pt x="10" y="72"/>
                </a:moveTo>
                <a:lnTo>
                  <a:pt x="5" y="72"/>
                </a:lnTo>
                <a:lnTo>
                  <a:pt x="5" y="66"/>
                </a:lnTo>
                <a:lnTo>
                  <a:pt x="10" y="66"/>
                </a:lnTo>
                <a:lnTo>
                  <a:pt x="10" y="72"/>
                </a:lnTo>
                <a:close/>
                <a:moveTo>
                  <a:pt x="10" y="63"/>
                </a:moveTo>
                <a:lnTo>
                  <a:pt x="5" y="63"/>
                </a:lnTo>
                <a:lnTo>
                  <a:pt x="5" y="58"/>
                </a:lnTo>
                <a:lnTo>
                  <a:pt x="10" y="58"/>
                </a:lnTo>
                <a:lnTo>
                  <a:pt x="10" y="63"/>
                </a:lnTo>
                <a:close/>
                <a:moveTo>
                  <a:pt x="10" y="54"/>
                </a:moveTo>
                <a:lnTo>
                  <a:pt x="5" y="54"/>
                </a:lnTo>
                <a:lnTo>
                  <a:pt x="5" y="49"/>
                </a:lnTo>
                <a:lnTo>
                  <a:pt x="10" y="49"/>
                </a:lnTo>
                <a:lnTo>
                  <a:pt x="10" y="54"/>
                </a:lnTo>
                <a:close/>
                <a:moveTo>
                  <a:pt x="10" y="46"/>
                </a:moveTo>
                <a:lnTo>
                  <a:pt x="5" y="46"/>
                </a:lnTo>
                <a:lnTo>
                  <a:pt x="5" y="40"/>
                </a:lnTo>
                <a:lnTo>
                  <a:pt x="10" y="40"/>
                </a:lnTo>
                <a:lnTo>
                  <a:pt x="10" y="46"/>
                </a:lnTo>
                <a:close/>
                <a:moveTo>
                  <a:pt x="10" y="37"/>
                </a:moveTo>
                <a:lnTo>
                  <a:pt x="5" y="37"/>
                </a:lnTo>
                <a:lnTo>
                  <a:pt x="5" y="31"/>
                </a:lnTo>
                <a:lnTo>
                  <a:pt x="10" y="31"/>
                </a:lnTo>
                <a:lnTo>
                  <a:pt x="10" y="37"/>
                </a:lnTo>
                <a:close/>
                <a:moveTo>
                  <a:pt x="22" y="81"/>
                </a:moveTo>
                <a:lnTo>
                  <a:pt x="17" y="81"/>
                </a:lnTo>
                <a:lnTo>
                  <a:pt x="17" y="75"/>
                </a:lnTo>
                <a:lnTo>
                  <a:pt x="22" y="75"/>
                </a:lnTo>
                <a:lnTo>
                  <a:pt x="22" y="81"/>
                </a:lnTo>
                <a:close/>
                <a:moveTo>
                  <a:pt x="22" y="72"/>
                </a:moveTo>
                <a:lnTo>
                  <a:pt x="17" y="72"/>
                </a:lnTo>
                <a:lnTo>
                  <a:pt x="17" y="66"/>
                </a:lnTo>
                <a:lnTo>
                  <a:pt x="22" y="66"/>
                </a:lnTo>
                <a:lnTo>
                  <a:pt x="22" y="72"/>
                </a:lnTo>
                <a:close/>
                <a:moveTo>
                  <a:pt x="22" y="63"/>
                </a:moveTo>
                <a:lnTo>
                  <a:pt x="17" y="63"/>
                </a:lnTo>
                <a:lnTo>
                  <a:pt x="17" y="58"/>
                </a:lnTo>
                <a:lnTo>
                  <a:pt x="22" y="58"/>
                </a:lnTo>
                <a:lnTo>
                  <a:pt x="22" y="63"/>
                </a:lnTo>
                <a:close/>
                <a:moveTo>
                  <a:pt x="22" y="54"/>
                </a:moveTo>
                <a:lnTo>
                  <a:pt x="17" y="54"/>
                </a:lnTo>
                <a:lnTo>
                  <a:pt x="17" y="49"/>
                </a:lnTo>
                <a:lnTo>
                  <a:pt x="22" y="49"/>
                </a:lnTo>
                <a:lnTo>
                  <a:pt x="22" y="54"/>
                </a:lnTo>
                <a:close/>
                <a:moveTo>
                  <a:pt x="22" y="46"/>
                </a:moveTo>
                <a:lnTo>
                  <a:pt x="17" y="46"/>
                </a:lnTo>
                <a:lnTo>
                  <a:pt x="17" y="40"/>
                </a:lnTo>
                <a:lnTo>
                  <a:pt x="22" y="40"/>
                </a:lnTo>
                <a:lnTo>
                  <a:pt x="22" y="46"/>
                </a:lnTo>
                <a:close/>
                <a:moveTo>
                  <a:pt x="22" y="37"/>
                </a:moveTo>
                <a:lnTo>
                  <a:pt x="17" y="37"/>
                </a:lnTo>
                <a:lnTo>
                  <a:pt x="17" y="31"/>
                </a:lnTo>
                <a:lnTo>
                  <a:pt x="22" y="31"/>
                </a:lnTo>
                <a:lnTo>
                  <a:pt x="22" y="37"/>
                </a:lnTo>
                <a:close/>
                <a:moveTo>
                  <a:pt x="33" y="81"/>
                </a:moveTo>
                <a:lnTo>
                  <a:pt x="28" y="81"/>
                </a:lnTo>
                <a:lnTo>
                  <a:pt x="28" y="75"/>
                </a:lnTo>
                <a:lnTo>
                  <a:pt x="33" y="75"/>
                </a:lnTo>
                <a:lnTo>
                  <a:pt x="33" y="81"/>
                </a:lnTo>
                <a:close/>
                <a:moveTo>
                  <a:pt x="33" y="63"/>
                </a:moveTo>
                <a:lnTo>
                  <a:pt x="28" y="63"/>
                </a:lnTo>
                <a:lnTo>
                  <a:pt x="28" y="58"/>
                </a:lnTo>
                <a:lnTo>
                  <a:pt x="33" y="58"/>
                </a:lnTo>
                <a:lnTo>
                  <a:pt x="33" y="63"/>
                </a:lnTo>
                <a:close/>
                <a:moveTo>
                  <a:pt x="33" y="46"/>
                </a:moveTo>
                <a:lnTo>
                  <a:pt x="28" y="46"/>
                </a:lnTo>
                <a:lnTo>
                  <a:pt x="28" y="40"/>
                </a:lnTo>
                <a:lnTo>
                  <a:pt x="33" y="40"/>
                </a:lnTo>
                <a:lnTo>
                  <a:pt x="33" y="46"/>
                </a:lnTo>
                <a:close/>
                <a:moveTo>
                  <a:pt x="33" y="37"/>
                </a:moveTo>
                <a:lnTo>
                  <a:pt x="28" y="37"/>
                </a:lnTo>
                <a:lnTo>
                  <a:pt x="28" y="31"/>
                </a:lnTo>
                <a:lnTo>
                  <a:pt x="33" y="31"/>
                </a:lnTo>
                <a:lnTo>
                  <a:pt x="33" y="37"/>
                </a:lnTo>
                <a:close/>
                <a:moveTo>
                  <a:pt x="40" y="24"/>
                </a:moveTo>
                <a:lnTo>
                  <a:pt x="35" y="24"/>
                </a:lnTo>
                <a:lnTo>
                  <a:pt x="35" y="18"/>
                </a:lnTo>
                <a:lnTo>
                  <a:pt x="40" y="18"/>
                </a:lnTo>
                <a:lnTo>
                  <a:pt x="40" y="24"/>
                </a:lnTo>
                <a:close/>
                <a:moveTo>
                  <a:pt x="53" y="65"/>
                </a:moveTo>
                <a:lnTo>
                  <a:pt x="48" y="65"/>
                </a:lnTo>
                <a:lnTo>
                  <a:pt x="48" y="59"/>
                </a:lnTo>
                <a:lnTo>
                  <a:pt x="53" y="59"/>
                </a:lnTo>
                <a:lnTo>
                  <a:pt x="53" y="65"/>
                </a:lnTo>
                <a:close/>
                <a:moveTo>
                  <a:pt x="53" y="56"/>
                </a:moveTo>
                <a:lnTo>
                  <a:pt x="48" y="56"/>
                </a:lnTo>
                <a:lnTo>
                  <a:pt x="48" y="51"/>
                </a:lnTo>
                <a:lnTo>
                  <a:pt x="53" y="51"/>
                </a:lnTo>
                <a:lnTo>
                  <a:pt x="53" y="56"/>
                </a:lnTo>
                <a:close/>
                <a:moveTo>
                  <a:pt x="53" y="48"/>
                </a:moveTo>
                <a:lnTo>
                  <a:pt x="48" y="48"/>
                </a:lnTo>
                <a:lnTo>
                  <a:pt x="48" y="43"/>
                </a:lnTo>
                <a:lnTo>
                  <a:pt x="53" y="43"/>
                </a:lnTo>
                <a:lnTo>
                  <a:pt x="53" y="48"/>
                </a:lnTo>
                <a:close/>
                <a:moveTo>
                  <a:pt x="53" y="40"/>
                </a:moveTo>
                <a:lnTo>
                  <a:pt x="48" y="40"/>
                </a:lnTo>
                <a:lnTo>
                  <a:pt x="48" y="34"/>
                </a:lnTo>
                <a:lnTo>
                  <a:pt x="53" y="34"/>
                </a:lnTo>
                <a:lnTo>
                  <a:pt x="53" y="40"/>
                </a:lnTo>
                <a:close/>
                <a:moveTo>
                  <a:pt x="53" y="31"/>
                </a:moveTo>
                <a:lnTo>
                  <a:pt x="48" y="31"/>
                </a:lnTo>
                <a:lnTo>
                  <a:pt x="48" y="26"/>
                </a:lnTo>
                <a:lnTo>
                  <a:pt x="53" y="26"/>
                </a:lnTo>
                <a:lnTo>
                  <a:pt x="53" y="31"/>
                </a:lnTo>
                <a:close/>
                <a:moveTo>
                  <a:pt x="53" y="24"/>
                </a:moveTo>
                <a:lnTo>
                  <a:pt x="48" y="24"/>
                </a:lnTo>
                <a:lnTo>
                  <a:pt x="48" y="17"/>
                </a:lnTo>
                <a:lnTo>
                  <a:pt x="53" y="17"/>
                </a:lnTo>
                <a:lnTo>
                  <a:pt x="53" y="24"/>
                </a:lnTo>
                <a:close/>
                <a:moveTo>
                  <a:pt x="56" y="10"/>
                </a:moveTo>
                <a:lnTo>
                  <a:pt x="62" y="10"/>
                </a:lnTo>
                <a:lnTo>
                  <a:pt x="62" y="15"/>
                </a:lnTo>
                <a:lnTo>
                  <a:pt x="56" y="15"/>
                </a:lnTo>
                <a:lnTo>
                  <a:pt x="56" y="10"/>
                </a:lnTo>
                <a:close/>
                <a:moveTo>
                  <a:pt x="62" y="56"/>
                </a:moveTo>
                <a:lnTo>
                  <a:pt x="56" y="56"/>
                </a:lnTo>
                <a:lnTo>
                  <a:pt x="56" y="51"/>
                </a:lnTo>
                <a:lnTo>
                  <a:pt x="62" y="51"/>
                </a:lnTo>
                <a:lnTo>
                  <a:pt x="62" y="56"/>
                </a:lnTo>
                <a:close/>
                <a:moveTo>
                  <a:pt x="62" y="48"/>
                </a:moveTo>
                <a:lnTo>
                  <a:pt x="56" y="48"/>
                </a:lnTo>
                <a:lnTo>
                  <a:pt x="56" y="43"/>
                </a:lnTo>
                <a:lnTo>
                  <a:pt x="62" y="43"/>
                </a:lnTo>
                <a:lnTo>
                  <a:pt x="62" y="48"/>
                </a:lnTo>
                <a:close/>
                <a:moveTo>
                  <a:pt x="62" y="40"/>
                </a:moveTo>
                <a:lnTo>
                  <a:pt x="56" y="40"/>
                </a:lnTo>
                <a:lnTo>
                  <a:pt x="56" y="34"/>
                </a:lnTo>
                <a:lnTo>
                  <a:pt x="62" y="34"/>
                </a:lnTo>
                <a:lnTo>
                  <a:pt x="62" y="40"/>
                </a:lnTo>
                <a:close/>
                <a:moveTo>
                  <a:pt x="62" y="31"/>
                </a:moveTo>
                <a:lnTo>
                  <a:pt x="56" y="31"/>
                </a:lnTo>
                <a:lnTo>
                  <a:pt x="56" y="26"/>
                </a:lnTo>
                <a:lnTo>
                  <a:pt x="62" y="26"/>
                </a:lnTo>
                <a:lnTo>
                  <a:pt x="62" y="31"/>
                </a:lnTo>
                <a:close/>
                <a:moveTo>
                  <a:pt x="62" y="24"/>
                </a:moveTo>
                <a:lnTo>
                  <a:pt x="56" y="24"/>
                </a:lnTo>
                <a:lnTo>
                  <a:pt x="56" y="17"/>
                </a:lnTo>
                <a:lnTo>
                  <a:pt x="62" y="17"/>
                </a:lnTo>
                <a:lnTo>
                  <a:pt x="62" y="24"/>
                </a:lnTo>
                <a:close/>
                <a:moveTo>
                  <a:pt x="66" y="10"/>
                </a:moveTo>
                <a:lnTo>
                  <a:pt x="70" y="10"/>
                </a:lnTo>
                <a:lnTo>
                  <a:pt x="70" y="15"/>
                </a:lnTo>
                <a:lnTo>
                  <a:pt x="66" y="15"/>
                </a:lnTo>
                <a:lnTo>
                  <a:pt x="66" y="10"/>
                </a:lnTo>
                <a:close/>
                <a:moveTo>
                  <a:pt x="70" y="65"/>
                </a:moveTo>
                <a:lnTo>
                  <a:pt x="66" y="65"/>
                </a:lnTo>
                <a:lnTo>
                  <a:pt x="66" y="59"/>
                </a:lnTo>
                <a:lnTo>
                  <a:pt x="70" y="59"/>
                </a:lnTo>
                <a:lnTo>
                  <a:pt x="70" y="65"/>
                </a:lnTo>
                <a:close/>
                <a:moveTo>
                  <a:pt x="70" y="56"/>
                </a:moveTo>
                <a:lnTo>
                  <a:pt x="66" y="56"/>
                </a:lnTo>
                <a:lnTo>
                  <a:pt x="66" y="51"/>
                </a:lnTo>
                <a:lnTo>
                  <a:pt x="70" y="51"/>
                </a:lnTo>
                <a:lnTo>
                  <a:pt x="70" y="56"/>
                </a:lnTo>
                <a:close/>
                <a:moveTo>
                  <a:pt x="70" y="48"/>
                </a:moveTo>
                <a:lnTo>
                  <a:pt x="66" y="48"/>
                </a:lnTo>
                <a:lnTo>
                  <a:pt x="66" y="43"/>
                </a:lnTo>
                <a:lnTo>
                  <a:pt x="70" y="43"/>
                </a:lnTo>
                <a:lnTo>
                  <a:pt x="70" y="48"/>
                </a:lnTo>
                <a:close/>
                <a:moveTo>
                  <a:pt x="70" y="40"/>
                </a:moveTo>
                <a:lnTo>
                  <a:pt x="66" y="40"/>
                </a:lnTo>
                <a:lnTo>
                  <a:pt x="66" y="34"/>
                </a:lnTo>
                <a:lnTo>
                  <a:pt x="70" y="34"/>
                </a:lnTo>
                <a:lnTo>
                  <a:pt x="70" y="40"/>
                </a:lnTo>
                <a:close/>
                <a:moveTo>
                  <a:pt x="70" y="31"/>
                </a:moveTo>
                <a:lnTo>
                  <a:pt x="66" y="31"/>
                </a:lnTo>
                <a:lnTo>
                  <a:pt x="66" y="26"/>
                </a:lnTo>
                <a:lnTo>
                  <a:pt x="70" y="26"/>
                </a:lnTo>
                <a:lnTo>
                  <a:pt x="70" y="31"/>
                </a:lnTo>
                <a:close/>
                <a:moveTo>
                  <a:pt x="70" y="24"/>
                </a:moveTo>
                <a:lnTo>
                  <a:pt x="66" y="24"/>
                </a:lnTo>
                <a:lnTo>
                  <a:pt x="66" y="17"/>
                </a:lnTo>
                <a:lnTo>
                  <a:pt x="70" y="17"/>
                </a:lnTo>
                <a:lnTo>
                  <a:pt x="70" y="24"/>
                </a:lnTo>
                <a:close/>
                <a:moveTo>
                  <a:pt x="80" y="73"/>
                </a:moveTo>
                <a:lnTo>
                  <a:pt x="74" y="73"/>
                </a:lnTo>
                <a:lnTo>
                  <a:pt x="74" y="67"/>
                </a:lnTo>
                <a:lnTo>
                  <a:pt x="80" y="67"/>
                </a:lnTo>
                <a:lnTo>
                  <a:pt x="80" y="73"/>
                </a:lnTo>
                <a:close/>
                <a:moveTo>
                  <a:pt x="80" y="65"/>
                </a:moveTo>
                <a:lnTo>
                  <a:pt x="74" y="65"/>
                </a:lnTo>
                <a:lnTo>
                  <a:pt x="74" y="59"/>
                </a:lnTo>
                <a:lnTo>
                  <a:pt x="80" y="59"/>
                </a:lnTo>
                <a:lnTo>
                  <a:pt x="80" y="65"/>
                </a:lnTo>
                <a:close/>
                <a:moveTo>
                  <a:pt x="80" y="56"/>
                </a:moveTo>
                <a:lnTo>
                  <a:pt x="74" y="56"/>
                </a:lnTo>
                <a:lnTo>
                  <a:pt x="74" y="51"/>
                </a:lnTo>
                <a:lnTo>
                  <a:pt x="80" y="51"/>
                </a:lnTo>
                <a:lnTo>
                  <a:pt x="80" y="56"/>
                </a:lnTo>
                <a:close/>
                <a:moveTo>
                  <a:pt x="80" y="48"/>
                </a:moveTo>
                <a:lnTo>
                  <a:pt x="74" y="48"/>
                </a:lnTo>
                <a:lnTo>
                  <a:pt x="74" y="43"/>
                </a:lnTo>
                <a:lnTo>
                  <a:pt x="80" y="43"/>
                </a:lnTo>
                <a:lnTo>
                  <a:pt x="80" y="48"/>
                </a:lnTo>
                <a:close/>
                <a:moveTo>
                  <a:pt x="80" y="40"/>
                </a:moveTo>
                <a:lnTo>
                  <a:pt x="74" y="40"/>
                </a:lnTo>
                <a:lnTo>
                  <a:pt x="74" y="34"/>
                </a:lnTo>
                <a:lnTo>
                  <a:pt x="80" y="34"/>
                </a:lnTo>
                <a:lnTo>
                  <a:pt x="80" y="40"/>
                </a:lnTo>
                <a:close/>
                <a:moveTo>
                  <a:pt x="80" y="31"/>
                </a:moveTo>
                <a:lnTo>
                  <a:pt x="74" y="31"/>
                </a:lnTo>
                <a:lnTo>
                  <a:pt x="74" y="26"/>
                </a:lnTo>
                <a:lnTo>
                  <a:pt x="80" y="26"/>
                </a:lnTo>
                <a:lnTo>
                  <a:pt x="80" y="31"/>
                </a:lnTo>
                <a:close/>
                <a:moveTo>
                  <a:pt x="80" y="24"/>
                </a:moveTo>
                <a:lnTo>
                  <a:pt x="74" y="24"/>
                </a:lnTo>
                <a:lnTo>
                  <a:pt x="74" y="17"/>
                </a:lnTo>
                <a:lnTo>
                  <a:pt x="80" y="17"/>
                </a:lnTo>
                <a:lnTo>
                  <a:pt x="80" y="24"/>
                </a:lnTo>
                <a:close/>
                <a:moveTo>
                  <a:pt x="80" y="15"/>
                </a:moveTo>
                <a:lnTo>
                  <a:pt x="74" y="15"/>
                </a:lnTo>
                <a:lnTo>
                  <a:pt x="74" y="10"/>
                </a:lnTo>
                <a:lnTo>
                  <a:pt x="80" y="10"/>
                </a:lnTo>
                <a:lnTo>
                  <a:pt x="80" y="15"/>
                </a:lnTo>
                <a:close/>
              </a:path>
            </a:pathLst>
          </a:custGeom>
          <a:solidFill>
            <a:srgbClr val="C00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rIns="36000" rtlCol="0" anchor="ctr">
            <a:noAutofit/>
          </a:bodyPr>
          <a:lstStyle/>
          <a:p>
            <a:pPr algn="ctr" latinLnBrk="0"/>
            <a:endParaRPr lang="ko-KR" altLang="en-US" dirty="0">
              <a:ln>
                <a:solidFill>
                  <a:srgbClr val="1C71BE">
                    <a:alpha val="0"/>
                  </a:srgbClr>
                </a:solidFill>
              </a:ln>
              <a:solidFill>
                <a:schemeClr val="bg1"/>
              </a:solidFill>
              <a:latin typeface="Arial" panose="020B0604020202020204" pitchFamily="34" charset="0"/>
              <a:ea typeface="KoPub돋움체 Bold" panose="02020603020101020101" pitchFamily="18" charset="-127"/>
              <a:cs typeface="Arial" panose="020B0604020202020204" pitchFamily="34" charset="0"/>
            </a:endParaRPr>
          </a:p>
        </p:txBody>
      </p:sp>
      <p:grpSp>
        <p:nvGrpSpPr>
          <p:cNvPr id="259" name="그룹 258"/>
          <p:cNvGrpSpPr/>
          <p:nvPr/>
        </p:nvGrpSpPr>
        <p:grpSpPr>
          <a:xfrm>
            <a:off x="2299416" y="2529464"/>
            <a:ext cx="258761" cy="265273"/>
            <a:chOff x="1839500" y="2716845"/>
            <a:chExt cx="258761" cy="265273"/>
          </a:xfrm>
        </p:grpSpPr>
        <p:grpSp>
          <p:nvGrpSpPr>
            <p:cNvPr id="262" name="그룹 261"/>
            <p:cNvGrpSpPr/>
            <p:nvPr/>
          </p:nvGrpSpPr>
          <p:grpSpPr>
            <a:xfrm>
              <a:off x="1839500" y="2716845"/>
              <a:ext cx="202826" cy="231506"/>
              <a:chOff x="3395655" y="4027675"/>
              <a:chExt cx="326654" cy="372843"/>
            </a:xfrm>
          </p:grpSpPr>
          <p:sp>
            <p:nvSpPr>
              <p:cNvPr id="277" name="Freeform 6"/>
              <p:cNvSpPr>
                <a:spLocks/>
              </p:cNvSpPr>
              <p:nvPr/>
            </p:nvSpPr>
            <p:spPr bwMode="auto">
              <a:xfrm>
                <a:off x="3468900" y="4027675"/>
                <a:ext cx="180166" cy="282209"/>
              </a:xfrm>
              <a:custGeom>
                <a:avLst/>
                <a:gdLst>
                  <a:gd name="T0" fmla="*/ 36 w 48"/>
                  <a:gd name="T1" fmla="*/ 48 h 75"/>
                  <a:gd name="T2" fmla="*/ 25 w 48"/>
                  <a:gd name="T3" fmla="*/ 74 h 75"/>
                  <a:gd name="T4" fmla="*/ 23 w 48"/>
                  <a:gd name="T5" fmla="*/ 74 h 75"/>
                  <a:gd name="T6" fmla="*/ 12 w 48"/>
                  <a:gd name="T7" fmla="*/ 48 h 75"/>
                  <a:gd name="T8" fmla="*/ 0 w 48"/>
                  <a:gd name="T9" fmla="*/ 23 h 75"/>
                  <a:gd name="T10" fmla="*/ 24 w 48"/>
                  <a:gd name="T11" fmla="*/ 0 h 75"/>
                  <a:gd name="T12" fmla="*/ 48 w 48"/>
                  <a:gd name="T13" fmla="*/ 23 h 75"/>
                  <a:gd name="T14" fmla="*/ 36 w 48"/>
                  <a:gd name="T15" fmla="*/ 48 h 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75">
                    <a:moveTo>
                      <a:pt x="36" y="48"/>
                    </a:moveTo>
                    <a:cubicBezTo>
                      <a:pt x="26" y="62"/>
                      <a:pt x="25" y="74"/>
                      <a:pt x="25" y="74"/>
                    </a:cubicBezTo>
                    <a:cubicBezTo>
                      <a:pt x="25" y="75"/>
                      <a:pt x="24" y="75"/>
                      <a:pt x="23" y="74"/>
                    </a:cubicBezTo>
                    <a:cubicBezTo>
                      <a:pt x="23" y="74"/>
                      <a:pt x="22" y="62"/>
                      <a:pt x="12" y="48"/>
                    </a:cubicBezTo>
                    <a:cubicBezTo>
                      <a:pt x="4" y="37"/>
                      <a:pt x="0" y="32"/>
                      <a:pt x="0" y="23"/>
                    </a:cubicBezTo>
                    <a:cubicBezTo>
                      <a:pt x="0" y="10"/>
                      <a:pt x="11" y="0"/>
                      <a:pt x="24" y="0"/>
                    </a:cubicBezTo>
                    <a:cubicBezTo>
                      <a:pt x="37" y="0"/>
                      <a:pt x="48" y="10"/>
                      <a:pt x="48" y="23"/>
                    </a:cubicBezTo>
                    <a:cubicBezTo>
                      <a:pt x="48" y="32"/>
                      <a:pt x="41" y="41"/>
                      <a:pt x="36" y="48"/>
                    </a:cubicBezTo>
                    <a:close/>
                  </a:path>
                </a:pathLst>
              </a:custGeom>
              <a:solidFill>
                <a:srgbClr val="73B3ED"/>
              </a:solidFill>
              <a:ln>
                <a:noFill/>
              </a:ln>
              <a:effectLst/>
            </p:spPr>
            <p:txBody>
              <a:bodyPr wrap="square" lIns="36000" tIns="0" rIns="36000" bIns="0" anchor="ctr">
                <a:noAutofit/>
              </a:bodyPr>
              <a:lstStyle/>
              <a:p>
                <a:pPr algn="ctr" fontAlgn="base" latinLnBrk="0">
                  <a:buClr>
                    <a:srgbClr val="969696"/>
                  </a:buClr>
                </a:pPr>
                <a:endParaRPr lang="ko-KR" altLang="en-US" dirty="0">
                  <a:ln>
                    <a:solidFill>
                      <a:srgbClr val="C00000">
                        <a:alpha val="0"/>
                      </a:srgbClr>
                    </a:solidFill>
                  </a:ln>
                  <a:solidFill>
                    <a:schemeClr val="tx1"/>
                  </a:solidFill>
                  <a:latin typeface="Arial" panose="020B0604020202020204" pitchFamily="34" charset="0"/>
                  <a:ea typeface="KoPub돋움체 Bold" panose="00000800000000000000" pitchFamily="2" charset="-127"/>
                  <a:cs typeface="Arial" panose="020B0604020202020204" pitchFamily="34" charset="0"/>
                </a:endParaRPr>
              </a:p>
            </p:txBody>
          </p:sp>
          <p:sp>
            <p:nvSpPr>
              <p:cNvPr id="278" name="Oval 7"/>
              <p:cNvSpPr>
                <a:spLocks noChangeArrowheads="1"/>
              </p:cNvSpPr>
              <p:nvPr/>
            </p:nvSpPr>
            <p:spPr bwMode="auto">
              <a:xfrm>
                <a:off x="3511949" y="4072318"/>
                <a:ext cx="92475" cy="9247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dirty="0">
                  <a:solidFill>
                    <a:prstClr val="black"/>
                  </a:solidFill>
                  <a:latin typeface="맑은 고딕" panose="020B0503020000020004" pitchFamily="50" charset="-127"/>
                  <a:ea typeface="맑은 고딕" panose="020B0503020000020004" pitchFamily="50" charset="-127"/>
                </a:endParaRPr>
              </a:p>
            </p:txBody>
          </p:sp>
          <p:sp>
            <p:nvSpPr>
              <p:cNvPr id="279" name="타원 278"/>
              <p:cNvSpPr/>
              <p:nvPr/>
            </p:nvSpPr>
            <p:spPr>
              <a:xfrm flipV="1">
                <a:off x="3395655" y="4275768"/>
                <a:ext cx="326654" cy="124750"/>
              </a:xfrm>
              <a:prstGeom prst="ellipse">
                <a:avLst/>
              </a:prstGeom>
              <a:gradFill flip="none" rotWithShape="1">
                <a:gsLst>
                  <a:gs pos="0">
                    <a:schemeClr val="tx1">
                      <a:lumMod val="94000"/>
                      <a:lumOff val="6000"/>
                      <a:alpha val="32000"/>
                    </a:schemeClr>
                  </a:gs>
                  <a:gs pos="35420">
                    <a:srgbClr val="A4A4A4">
                      <a:alpha val="12000"/>
                      <a:lumMod val="71000"/>
                    </a:srgbClr>
                  </a:gs>
                  <a:gs pos="55000">
                    <a:schemeClr val="bg1">
                      <a:lumMod val="0"/>
                      <a:lumOff val="100000"/>
                      <a:alpha val="0"/>
                    </a:schemeClr>
                  </a:gs>
                </a:gsLst>
                <a:path path="shape">
                  <a:fillToRect l="50000" t="50000" r="50000" b="50000"/>
                </a:path>
                <a:tileRect/>
              </a:gra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1400" dirty="0">
                  <a:solidFill>
                    <a:prstClr val="black"/>
                  </a:solidFill>
                  <a:latin typeface="맑은 고딕" panose="020B0503020000020004" pitchFamily="50" charset="-127"/>
                  <a:ea typeface="맑은 고딕" panose="020B0503020000020004" pitchFamily="50" charset="-127"/>
                </a:endParaRPr>
              </a:p>
            </p:txBody>
          </p:sp>
        </p:grpSp>
        <p:grpSp>
          <p:nvGrpSpPr>
            <p:cNvPr id="263" name="그룹 262"/>
            <p:cNvGrpSpPr/>
            <p:nvPr/>
          </p:nvGrpSpPr>
          <p:grpSpPr>
            <a:xfrm>
              <a:off x="1895435" y="2750612"/>
              <a:ext cx="202826" cy="231506"/>
              <a:chOff x="3395655" y="4027675"/>
              <a:chExt cx="326654" cy="372843"/>
            </a:xfrm>
          </p:grpSpPr>
          <p:sp>
            <p:nvSpPr>
              <p:cNvPr id="267" name="Freeform 6"/>
              <p:cNvSpPr>
                <a:spLocks/>
              </p:cNvSpPr>
              <p:nvPr/>
            </p:nvSpPr>
            <p:spPr bwMode="auto">
              <a:xfrm>
                <a:off x="3468900" y="4027675"/>
                <a:ext cx="180166" cy="282209"/>
              </a:xfrm>
              <a:custGeom>
                <a:avLst/>
                <a:gdLst>
                  <a:gd name="T0" fmla="*/ 36 w 48"/>
                  <a:gd name="T1" fmla="*/ 48 h 75"/>
                  <a:gd name="T2" fmla="*/ 25 w 48"/>
                  <a:gd name="T3" fmla="*/ 74 h 75"/>
                  <a:gd name="T4" fmla="*/ 23 w 48"/>
                  <a:gd name="T5" fmla="*/ 74 h 75"/>
                  <a:gd name="T6" fmla="*/ 12 w 48"/>
                  <a:gd name="T7" fmla="*/ 48 h 75"/>
                  <a:gd name="T8" fmla="*/ 0 w 48"/>
                  <a:gd name="T9" fmla="*/ 23 h 75"/>
                  <a:gd name="T10" fmla="*/ 24 w 48"/>
                  <a:gd name="T11" fmla="*/ 0 h 75"/>
                  <a:gd name="T12" fmla="*/ 48 w 48"/>
                  <a:gd name="T13" fmla="*/ 23 h 75"/>
                  <a:gd name="T14" fmla="*/ 36 w 48"/>
                  <a:gd name="T15" fmla="*/ 48 h 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75">
                    <a:moveTo>
                      <a:pt x="36" y="48"/>
                    </a:moveTo>
                    <a:cubicBezTo>
                      <a:pt x="26" y="62"/>
                      <a:pt x="25" y="74"/>
                      <a:pt x="25" y="74"/>
                    </a:cubicBezTo>
                    <a:cubicBezTo>
                      <a:pt x="25" y="75"/>
                      <a:pt x="24" y="75"/>
                      <a:pt x="23" y="74"/>
                    </a:cubicBezTo>
                    <a:cubicBezTo>
                      <a:pt x="23" y="74"/>
                      <a:pt x="22" y="62"/>
                      <a:pt x="12" y="48"/>
                    </a:cubicBezTo>
                    <a:cubicBezTo>
                      <a:pt x="4" y="37"/>
                      <a:pt x="0" y="32"/>
                      <a:pt x="0" y="23"/>
                    </a:cubicBezTo>
                    <a:cubicBezTo>
                      <a:pt x="0" y="10"/>
                      <a:pt x="11" y="0"/>
                      <a:pt x="24" y="0"/>
                    </a:cubicBezTo>
                    <a:cubicBezTo>
                      <a:pt x="37" y="0"/>
                      <a:pt x="48" y="10"/>
                      <a:pt x="48" y="23"/>
                    </a:cubicBezTo>
                    <a:cubicBezTo>
                      <a:pt x="48" y="32"/>
                      <a:pt x="41" y="41"/>
                      <a:pt x="36" y="48"/>
                    </a:cubicBezTo>
                    <a:close/>
                  </a:path>
                </a:pathLst>
              </a:custGeom>
              <a:solidFill>
                <a:srgbClr val="032F7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rIns="36000" rtlCol="0" anchor="ctr">
                <a:noAutofit/>
              </a:bodyPr>
              <a:lstStyle/>
              <a:p>
                <a:pPr algn="ctr" latinLnBrk="0"/>
                <a:endParaRPr lang="ko-KR" altLang="en-US" dirty="0">
                  <a:ln>
                    <a:solidFill>
                      <a:srgbClr val="1C71BE">
                        <a:alpha val="0"/>
                      </a:srgbClr>
                    </a:solidFill>
                  </a:ln>
                  <a:solidFill>
                    <a:schemeClr val="bg1"/>
                  </a:solidFill>
                  <a:latin typeface="Arial" panose="020B0604020202020204" pitchFamily="34" charset="0"/>
                  <a:ea typeface="KoPub돋움체 Bold" panose="02020603020101020101" pitchFamily="18" charset="-127"/>
                  <a:cs typeface="Arial" panose="020B0604020202020204" pitchFamily="34" charset="0"/>
                </a:endParaRPr>
              </a:p>
            </p:txBody>
          </p:sp>
          <p:sp>
            <p:nvSpPr>
              <p:cNvPr id="268" name="Oval 7"/>
              <p:cNvSpPr>
                <a:spLocks noChangeArrowheads="1"/>
              </p:cNvSpPr>
              <p:nvPr/>
            </p:nvSpPr>
            <p:spPr bwMode="auto">
              <a:xfrm>
                <a:off x="3511949" y="4072318"/>
                <a:ext cx="92475" cy="9247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dirty="0">
                  <a:solidFill>
                    <a:prstClr val="black"/>
                  </a:solidFill>
                  <a:latin typeface="맑은 고딕" panose="020B0503020000020004" pitchFamily="50" charset="-127"/>
                  <a:ea typeface="맑은 고딕" panose="020B0503020000020004" pitchFamily="50" charset="-127"/>
                </a:endParaRPr>
              </a:p>
            </p:txBody>
          </p:sp>
          <p:sp>
            <p:nvSpPr>
              <p:cNvPr id="270" name="타원 269"/>
              <p:cNvSpPr/>
              <p:nvPr/>
            </p:nvSpPr>
            <p:spPr>
              <a:xfrm flipV="1">
                <a:off x="3395655" y="4275768"/>
                <a:ext cx="326654" cy="124750"/>
              </a:xfrm>
              <a:prstGeom prst="ellipse">
                <a:avLst/>
              </a:prstGeom>
              <a:gradFill flip="none" rotWithShape="1">
                <a:gsLst>
                  <a:gs pos="0">
                    <a:schemeClr val="tx1">
                      <a:lumMod val="94000"/>
                      <a:lumOff val="6000"/>
                      <a:alpha val="32000"/>
                    </a:schemeClr>
                  </a:gs>
                  <a:gs pos="35420">
                    <a:srgbClr val="A4A4A4">
                      <a:alpha val="12000"/>
                      <a:lumMod val="71000"/>
                    </a:srgbClr>
                  </a:gs>
                  <a:gs pos="55000">
                    <a:schemeClr val="bg1">
                      <a:lumMod val="0"/>
                      <a:lumOff val="100000"/>
                      <a:alpha val="0"/>
                    </a:schemeClr>
                  </a:gs>
                </a:gsLst>
                <a:path path="shape">
                  <a:fillToRect l="50000" t="50000" r="50000" b="50000"/>
                </a:path>
                <a:tileRect/>
              </a:gra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1400" dirty="0">
                  <a:solidFill>
                    <a:prstClr val="black"/>
                  </a:solidFill>
                  <a:latin typeface="맑은 고딕" panose="020B0503020000020004" pitchFamily="50" charset="-127"/>
                  <a:ea typeface="맑은 고딕" panose="020B0503020000020004" pitchFamily="50" charset="-127"/>
                </a:endParaRPr>
              </a:p>
            </p:txBody>
          </p:sp>
        </p:grpSp>
        <p:sp>
          <p:nvSpPr>
            <p:cNvPr id="265" name="AutoShape 103"/>
            <p:cNvSpPr>
              <a:spLocks noChangeArrowheads="1"/>
            </p:cNvSpPr>
            <p:nvPr/>
          </p:nvSpPr>
          <p:spPr bwMode="gray">
            <a:xfrm>
              <a:off x="2091676" y="2725239"/>
              <a:ext cx="65" cy="184666"/>
            </a:xfrm>
            <a:prstGeom prst="rect">
              <a:avLst/>
            </a:prstGeom>
            <a:noFill/>
            <a:ln>
              <a:noFill/>
            </a:ln>
            <a:extLst>
              <a:ext uri="{909E8E84-426E-40DD-AFC4-6F175D3DCCD1}">
                <a14:hiddenFill xmlns:a14="http://schemas.microsoft.com/office/drawing/2010/main">
                  <a:solidFill>
                    <a:srgbClr val="C0C0C0"/>
                  </a:solidFill>
                </a14:hiddenFill>
              </a:ext>
              <a:ext uri="{91240B29-F687-4F45-9708-019B960494DF}">
                <a14:hiddenLine xmlns:a14="http://schemas.microsoft.com/office/drawing/2010/main" w="25400">
                  <a:solidFill>
                    <a:srgbClr val="000000"/>
                  </a:solidFill>
                  <a:round/>
                  <a:headEnd/>
                  <a:tailEnd/>
                </a14:hiddenLine>
              </a:ext>
            </a:extLst>
          </p:spPr>
          <p:txBody>
            <a:bodyPr wrap="none" lIns="0" tIns="0" rIns="0" bIns="0" anchor="t" anchorCtr="0">
              <a:spAutoFit/>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hangingPunct="0">
                <a:spcBef>
                  <a:spcPct val="0"/>
                </a:spcBef>
                <a:spcAft>
                  <a:spcPct val="0"/>
                </a:spcAft>
                <a:defRPr kumimoji="1">
                  <a:solidFill>
                    <a:schemeClr val="tx1"/>
                  </a:solidFill>
                  <a:latin typeface="굴림" pitchFamily="50" charset="-127"/>
                  <a:ea typeface="굴림" pitchFamily="50" charset="-127"/>
                </a:defRPr>
              </a:lvl9pPr>
            </a:lstStyle>
            <a:p>
              <a:pPr eaLnBrk="1" latinLnBrk="0" hangingPunct="1">
                <a:spcAft>
                  <a:spcPts val="300"/>
                </a:spcAft>
              </a:pPr>
              <a:endParaRPr lang="en-US" altLang="ko-KR" sz="1200" spc="-30" dirty="0">
                <a:ln>
                  <a:solidFill>
                    <a:prstClr val="white">
                      <a:alpha val="0"/>
                    </a:prstClr>
                  </a:solidFill>
                </a:ln>
                <a:solidFill>
                  <a:schemeClr val="tx1">
                    <a:lumMod val="65000"/>
                    <a:lumOff val="35000"/>
                  </a:schemeClr>
                </a:solidFill>
                <a:latin typeface="Arial" panose="020B0604020202020204" pitchFamily="34" charset="0"/>
                <a:ea typeface="Malgun Gothic" panose="020B0503020000020004" pitchFamily="34" charset="-127"/>
                <a:cs typeface="Arial" panose="020B0604020202020204" pitchFamily="34" charset="0"/>
              </a:endParaRPr>
            </a:p>
          </p:txBody>
        </p:sp>
      </p:grpSp>
      <p:grpSp>
        <p:nvGrpSpPr>
          <p:cNvPr id="280" name="그룹 279"/>
          <p:cNvGrpSpPr/>
          <p:nvPr/>
        </p:nvGrpSpPr>
        <p:grpSpPr>
          <a:xfrm>
            <a:off x="660309" y="5534892"/>
            <a:ext cx="1404000" cy="684000"/>
            <a:chOff x="662360" y="5553197"/>
            <a:chExt cx="1404000" cy="684000"/>
          </a:xfrm>
        </p:grpSpPr>
        <p:sp>
          <p:nvSpPr>
            <p:cNvPr id="281" name="모서리가 둥근 직사각형 280"/>
            <p:cNvSpPr/>
            <p:nvPr/>
          </p:nvSpPr>
          <p:spPr bwMode="gray">
            <a:xfrm>
              <a:off x="662360" y="5553197"/>
              <a:ext cx="1404000" cy="684000"/>
            </a:xfrm>
            <a:prstGeom prst="roundRect">
              <a:avLst>
                <a:gd name="adj" fmla="val 12257"/>
              </a:avLst>
            </a:prstGeom>
            <a:solidFill>
              <a:schemeClr val="tx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noAutofit/>
            </a:bodyPr>
            <a:lstStyle/>
            <a:p>
              <a:pPr algn="ctr" fontAlgn="base" latinLnBrk="0"/>
              <a:endParaRPr kumimoji="1" lang="en-US" altLang="ko-KR" dirty="0">
                <a:ln>
                  <a:solidFill>
                    <a:prstClr val="white">
                      <a:lumMod val="85000"/>
                      <a:alpha val="0"/>
                    </a:prstClr>
                  </a:solidFill>
                </a:ln>
                <a:solidFill>
                  <a:prstClr val="black">
                    <a:lumMod val="85000"/>
                    <a:lumOff val="15000"/>
                  </a:prstClr>
                </a:solidFill>
                <a:latin typeface="Arial" panose="020B0604020202020204" pitchFamily="34" charset="0"/>
                <a:ea typeface="KoPub돋움체 Bold" panose="00000800000000000000" pitchFamily="2" charset="-127"/>
                <a:cs typeface="Arial" panose="020B0604020202020204" pitchFamily="34" charset="0"/>
              </a:endParaRPr>
            </a:p>
          </p:txBody>
        </p:sp>
        <p:grpSp>
          <p:nvGrpSpPr>
            <p:cNvPr id="282" name="그룹 281"/>
            <p:cNvGrpSpPr/>
            <p:nvPr/>
          </p:nvGrpSpPr>
          <p:grpSpPr>
            <a:xfrm>
              <a:off x="764595" y="5650695"/>
              <a:ext cx="1199530" cy="489005"/>
              <a:chOff x="746595" y="5632695"/>
              <a:chExt cx="1199530" cy="489005"/>
            </a:xfrm>
          </p:grpSpPr>
          <p:sp>
            <p:nvSpPr>
              <p:cNvPr id="283" name="AutoShape 103"/>
              <p:cNvSpPr>
                <a:spLocks noChangeArrowheads="1"/>
              </p:cNvSpPr>
              <p:nvPr/>
            </p:nvSpPr>
            <p:spPr bwMode="gray">
              <a:xfrm>
                <a:off x="926615" y="5632695"/>
                <a:ext cx="256480" cy="138499"/>
              </a:xfrm>
              <a:prstGeom prst="rect">
                <a:avLst/>
              </a:prstGeom>
              <a:noFill/>
              <a:ln>
                <a:noFill/>
              </a:ln>
              <a:extLst>
                <a:ext uri="{909E8E84-426E-40DD-AFC4-6F175D3DCCD1}">
                  <a14:hiddenFill xmlns:a14="http://schemas.microsoft.com/office/drawing/2010/main">
                    <a:solidFill>
                      <a:srgbClr val="C0C0C0"/>
                    </a:solidFill>
                  </a14:hiddenFill>
                </a:ext>
                <a:ext uri="{91240B29-F687-4F45-9708-019B960494DF}">
                  <a14:hiddenLine xmlns:a14="http://schemas.microsoft.com/office/drawing/2010/main" w="25400">
                    <a:solidFill>
                      <a:srgbClr val="000000"/>
                    </a:solidFill>
                    <a:round/>
                    <a:headEnd/>
                    <a:tailEnd/>
                  </a14:hiddenLine>
                </a:ext>
              </a:extLst>
            </p:spPr>
            <p:txBody>
              <a:bodyPr wrap="none" lIns="0" tIns="0" rIns="0" bIns="0" anchor="ctr" anchorCtr="0">
                <a:spAutoFit/>
              </a:bodyPr>
              <a:lstStyle/>
              <a:p>
                <a:pPr latinLnBrk="0">
                  <a:spcAft>
                    <a:spcPts val="300"/>
                  </a:spcAft>
                </a:pPr>
                <a:r>
                  <a:rPr kumimoji="1" lang="en-US" altLang="ko-KR" sz="900" b="1" dirty="0">
                    <a:ln>
                      <a:solidFill>
                        <a:prstClr val="white">
                          <a:alpha val="0"/>
                        </a:prstClr>
                      </a:solidFill>
                    </a:ln>
                    <a:solidFill>
                      <a:schemeClr val="tx1">
                        <a:lumMod val="65000"/>
                        <a:lumOff val="35000"/>
                      </a:schemeClr>
                    </a:solidFill>
                    <a:latin typeface="Arial" panose="020B0604020202020204" pitchFamily="34" charset="0"/>
                    <a:ea typeface="Malgun Gothic" panose="020B0503020000020004" pitchFamily="34" charset="-127"/>
                    <a:cs typeface="Arial" panose="020B0604020202020204" pitchFamily="34" charset="0"/>
                  </a:rPr>
                  <a:t>RHQ</a:t>
                </a:r>
              </a:p>
            </p:txBody>
          </p:sp>
          <p:sp>
            <p:nvSpPr>
              <p:cNvPr id="284" name="Freeform 2384">
                <a:extLst>
                  <a:ext uri="{FF2B5EF4-FFF2-40B4-BE49-F238E27FC236}">
                    <a16:creationId xmlns:a16="http://schemas.microsoft.com/office/drawing/2014/main" id="{A208B902-F4E7-45EE-8048-6286C2559647}"/>
                  </a:ext>
                </a:extLst>
              </p:cNvPr>
              <p:cNvSpPr>
                <a:spLocks noChangeAspect="1" noEditPoints="1"/>
              </p:cNvSpPr>
              <p:nvPr/>
            </p:nvSpPr>
            <p:spPr bwMode="auto">
              <a:xfrm>
                <a:off x="746595" y="5634426"/>
                <a:ext cx="115953" cy="135036"/>
              </a:xfrm>
              <a:custGeom>
                <a:avLst/>
                <a:gdLst>
                  <a:gd name="T0" fmla="*/ 48 w 85"/>
                  <a:gd name="T1" fmla="*/ 0 h 99"/>
                  <a:gd name="T2" fmla="*/ 30 w 85"/>
                  <a:gd name="T3" fmla="*/ 0 h 99"/>
                  <a:gd name="T4" fmla="*/ 24 w 85"/>
                  <a:gd name="T5" fmla="*/ 99 h 99"/>
                  <a:gd name="T6" fmla="*/ 64 w 85"/>
                  <a:gd name="T7" fmla="*/ 99 h 99"/>
                  <a:gd name="T8" fmla="*/ 85 w 85"/>
                  <a:gd name="T9" fmla="*/ 99 h 99"/>
                  <a:gd name="T10" fmla="*/ 80 w 85"/>
                  <a:gd name="T11" fmla="*/ 0 h 99"/>
                  <a:gd name="T12" fmla="*/ 5 w 85"/>
                  <a:gd name="T13" fmla="*/ 75 h 99"/>
                  <a:gd name="T14" fmla="*/ 5 w 85"/>
                  <a:gd name="T15" fmla="*/ 72 h 99"/>
                  <a:gd name="T16" fmla="*/ 10 w 85"/>
                  <a:gd name="T17" fmla="*/ 63 h 99"/>
                  <a:gd name="T18" fmla="*/ 10 w 85"/>
                  <a:gd name="T19" fmla="*/ 63 h 99"/>
                  <a:gd name="T20" fmla="*/ 10 w 85"/>
                  <a:gd name="T21" fmla="*/ 49 h 99"/>
                  <a:gd name="T22" fmla="*/ 5 w 85"/>
                  <a:gd name="T23" fmla="*/ 40 h 99"/>
                  <a:gd name="T24" fmla="*/ 5 w 85"/>
                  <a:gd name="T25" fmla="*/ 37 h 99"/>
                  <a:gd name="T26" fmla="*/ 22 w 85"/>
                  <a:gd name="T27" fmla="*/ 81 h 99"/>
                  <a:gd name="T28" fmla="*/ 22 w 85"/>
                  <a:gd name="T29" fmla="*/ 81 h 99"/>
                  <a:gd name="T30" fmla="*/ 22 w 85"/>
                  <a:gd name="T31" fmla="*/ 66 h 99"/>
                  <a:gd name="T32" fmla="*/ 17 w 85"/>
                  <a:gd name="T33" fmla="*/ 58 h 99"/>
                  <a:gd name="T34" fmla="*/ 17 w 85"/>
                  <a:gd name="T35" fmla="*/ 54 h 99"/>
                  <a:gd name="T36" fmla="*/ 22 w 85"/>
                  <a:gd name="T37" fmla="*/ 46 h 99"/>
                  <a:gd name="T38" fmla="*/ 22 w 85"/>
                  <a:gd name="T39" fmla="*/ 46 h 99"/>
                  <a:gd name="T40" fmla="*/ 22 w 85"/>
                  <a:gd name="T41" fmla="*/ 31 h 99"/>
                  <a:gd name="T42" fmla="*/ 28 w 85"/>
                  <a:gd name="T43" fmla="*/ 75 h 99"/>
                  <a:gd name="T44" fmla="*/ 28 w 85"/>
                  <a:gd name="T45" fmla="*/ 63 h 99"/>
                  <a:gd name="T46" fmla="*/ 33 w 85"/>
                  <a:gd name="T47" fmla="*/ 46 h 99"/>
                  <a:gd name="T48" fmla="*/ 33 w 85"/>
                  <a:gd name="T49" fmla="*/ 46 h 99"/>
                  <a:gd name="T50" fmla="*/ 33 w 85"/>
                  <a:gd name="T51" fmla="*/ 31 h 99"/>
                  <a:gd name="T52" fmla="*/ 35 w 85"/>
                  <a:gd name="T53" fmla="*/ 18 h 99"/>
                  <a:gd name="T54" fmla="*/ 48 w 85"/>
                  <a:gd name="T55" fmla="*/ 65 h 99"/>
                  <a:gd name="T56" fmla="*/ 53 w 85"/>
                  <a:gd name="T57" fmla="*/ 56 h 99"/>
                  <a:gd name="T58" fmla="*/ 53 w 85"/>
                  <a:gd name="T59" fmla="*/ 56 h 99"/>
                  <a:gd name="T60" fmla="*/ 53 w 85"/>
                  <a:gd name="T61" fmla="*/ 43 h 99"/>
                  <a:gd name="T62" fmla="*/ 48 w 85"/>
                  <a:gd name="T63" fmla="*/ 34 h 99"/>
                  <a:gd name="T64" fmla="*/ 48 w 85"/>
                  <a:gd name="T65" fmla="*/ 31 h 99"/>
                  <a:gd name="T66" fmla="*/ 53 w 85"/>
                  <a:gd name="T67" fmla="*/ 24 h 99"/>
                  <a:gd name="T68" fmla="*/ 53 w 85"/>
                  <a:gd name="T69" fmla="*/ 24 h 99"/>
                  <a:gd name="T70" fmla="*/ 56 w 85"/>
                  <a:gd name="T71" fmla="*/ 15 h 99"/>
                  <a:gd name="T72" fmla="*/ 56 w 85"/>
                  <a:gd name="T73" fmla="*/ 51 h 99"/>
                  <a:gd name="T74" fmla="*/ 56 w 85"/>
                  <a:gd name="T75" fmla="*/ 48 h 99"/>
                  <a:gd name="T76" fmla="*/ 62 w 85"/>
                  <a:gd name="T77" fmla="*/ 40 h 99"/>
                  <a:gd name="T78" fmla="*/ 62 w 85"/>
                  <a:gd name="T79" fmla="*/ 40 h 99"/>
                  <a:gd name="T80" fmla="*/ 62 w 85"/>
                  <a:gd name="T81" fmla="*/ 26 h 99"/>
                  <a:gd name="T82" fmla="*/ 56 w 85"/>
                  <a:gd name="T83" fmla="*/ 17 h 99"/>
                  <a:gd name="T84" fmla="*/ 70 w 85"/>
                  <a:gd name="T85" fmla="*/ 10 h 99"/>
                  <a:gd name="T86" fmla="*/ 70 w 85"/>
                  <a:gd name="T87" fmla="*/ 65 h 99"/>
                  <a:gd name="T88" fmla="*/ 70 w 85"/>
                  <a:gd name="T89" fmla="*/ 65 h 99"/>
                  <a:gd name="T90" fmla="*/ 70 w 85"/>
                  <a:gd name="T91" fmla="*/ 51 h 99"/>
                  <a:gd name="T92" fmla="*/ 66 w 85"/>
                  <a:gd name="T93" fmla="*/ 43 h 99"/>
                  <a:gd name="T94" fmla="*/ 66 w 85"/>
                  <a:gd name="T95" fmla="*/ 40 h 99"/>
                  <a:gd name="T96" fmla="*/ 70 w 85"/>
                  <a:gd name="T97" fmla="*/ 31 h 99"/>
                  <a:gd name="T98" fmla="*/ 70 w 85"/>
                  <a:gd name="T99" fmla="*/ 31 h 99"/>
                  <a:gd name="T100" fmla="*/ 70 w 85"/>
                  <a:gd name="T101" fmla="*/ 17 h 99"/>
                  <a:gd name="T102" fmla="*/ 74 w 85"/>
                  <a:gd name="T103" fmla="*/ 67 h 99"/>
                  <a:gd name="T104" fmla="*/ 74 w 85"/>
                  <a:gd name="T105" fmla="*/ 65 h 99"/>
                  <a:gd name="T106" fmla="*/ 80 w 85"/>
                  <a:gd name="T107" fmla="*/ 56 h 99"/>
                  <a:gd name="T108" fmla="*/ 80 w 85"/>
                  <a:gd name="T109" fmla="*/ 56 h 99"/>
                  <a:gd name="T110" fmla="*/ 80 w 85"/>
                  <a:gd name="T111" fmla="*/ 43 h 99"/>
                  <a:gd name="T112" fmla="*/ 74 w 85"/>
                  <a:gd name="T113" fmla="*/ 34 h 99"/>
                  <a:gd name="T114" fmla="*/ 74 w 85"/>
                  <a:gd name="T115" fmla="*/ 31 h 99"/>
                  <a:gd name="T116" fmla="*/ 80 w 85"/>
                  <a:gd name="T117" fmla="*/ 24 h 99"/>
                  <a:gd name="T118" fmla="*/ 80 w 85"/>
                  <a:gd name="T119" fmla="*/ 24 h 99"/>
                  <a:gd name="T120" fmla="*/ 80 w 85"/>
                  <a:gd name="T121" fmla="*/ 10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85" h="99">
                    <a:moveTo>
                      <a:pt x="76" y="0"/>
                    </a:moveTo>
                    <a:lnTo>
                      <a:pt x="73" y="0"/>
                    </a:lnTo>
                    <a:lnTo>
                      <a:pt x="67" y="0"/>
                    </a:lnTo>
                    <a:lnTo>
                      <a:pt x="48" y="0"/>
                    </a:lnTo>
                    <a:lnTo>
                      <a:pt x="41" y="0"/>
                    </a:lnTo>
                    <a:lnTo>
                      <a:pt x="40" y="0"/>
                    </a:lnTo>
                    <a:lnTo>
                      <a:pt x="35" y="0"/>
                    </a:lnTo>
                    <a:lnTo>
                      <a:pt x="30" y="0"/>
                    </a:lnTo>
                    <a:lnTo>
                      <a:pt x="30" y="24"/>
                    </a:lnTo>
                    <a:lnTo>
                      <a:pt x="0" y="24"/>
                    </a:lnTo>
                    <a:lnTo>
                      <a:pt x="0" y="99"/>
                    </a:lnTo>
                    <a:lnTo>
                      <a:pt x="24" y="99"/>
                    </a:lnTo>
                    <a:lnTo>
                      <a:pt x="24" y="85"/>
                    </a:lnTo>
                    <a:lnTo>
                      <a:pt x="30" y="85"/>
                    </a:lnTo>
                    <a:lnTo>
                      <a:pt x="30" y="99"/>
                    </a:lnTo>
                    <a:lnTo>
                      <a:pt x="64" y="99"/>
                    </a:lnTo>
                    <a:lnTo>
                      <a:pt x="64" y="85"/>
                    </a:lnTo>
                    <a:lnTo>
                      <a:pt x="73" y="85"/>
                    </a:lnTo>
                    <a:lnTo>
                      <a:pt x="73" y="99"/>
                    </a:lnTo>
                    <a:lnTo>
                      <a:pt x="85" y="99"/>
                    </a:lnTo>
                    <a:lnTo>
                      <a:pt x="85" y="41"/>
                    </a:lnTo>
                    <a:lnTo>
                      <a:pt x="85" y="24"/>
                    </a:lnTo>
                    <a:lnTo>
                      <a:pt x="85" y="0"/>
                    </a:lnTo>
                    <a:lnTo>
                      <a:pt x="80" y="0"/>
                    </a:lnTo>
                    <a:lnTo>
                      <a:pt x="76" y="0"/>
                    </a:lnTo>
                    <a:close/>
                    <a:moveTo>
                      <a:pt x="10" y="81"/>
                    </a:moveTo>
                    <a:lnTo>
                      <a:pt x="5" y="81"/>
                    </a:lnTo>
                    <a:lnTo>
                      <a:pt x="5" y="75"/>
                    </a:lnTo>
                    <a:lnTo>
                      <a:pt x="10" y="75"/>
                    </a:lnTo>
                    <a:lnTo>
                      <a:pt x="10" y="81"/>
                    </a:lnTo>
                    <a:close/>
                    <a:moveTo>
                      <a:pt x="10" y="72"/>
                    </a:moveTo>
                    <a:lnTo>
                      <a:pt x="5" y="72"/>
                    </a:lnTo>
                    <a:lnTo>
                      <a:pt x="5" y="66"/>
                    </a:lnTo>
                    <a:lnTo>
                      <a:pt x="10" y="66"/>
                    </a:lnTo>
                    <a:lnTo>
                      <a:pt x="10" y="72"/>
                    </a:lnTo>
                    <a:close/>
                    <a:moveTo>
                      <a:pt x="10" y="63"/>
                    </a:moveTo>
                    <a:lnTo>
                      <a:pt x="5" y="63"/>
                    </a:lnTo>
                    <a:lnTo>
                      <a:pt x="5" y="58"/>
                    </a:lnTo>
                    <a:lnTo>
                      <a:pt x="10" y="58"/>
                    </a:lnTo>
                    <a:lnTo>
                      <a:pt x="10" y="63"/>
                    </a:lnTo>
                    <a:close/>
                    <a:moveTo>
                      <a:pt x="10" y="54"/>
                    </a:moveTo>
                    <a:lnTo>
                      <a:pt x="5" y="54"/>
                    </a:lnTo>
                    <a:lnTo>
                      <a:pt x="5" y="49"/>
                    </a:lnTo>
                    <a:lnTo>
                      <a:pt x="10" y="49"/>
                    </a:lnTo>
                    <a:lnTo>
                      <a:pt x="10" y="54"/>
                    </a:lnTo>
                    <a:close/>
                    <a:moveTo>
                      <a:pt x="10" y="46"/>
                    </a:moveTo>
                    <a:lnTo>
                      <a:pt x="5" y="46"/>
                    </a:lnTo>
                    <a:lnTo>
                      <a:pt x="5" y="40"/>
                    </a:lnTo>
                    <a:lnTo>
                      <a:pt x="10" y="40"/>
                    </a:lnTo>
                    <a:lnTo>
                      <a:pt x="10" y="46"/>
                    </a:lnTo>
                    <a:close/>
                    <a:moveTo>
                      <a:pt x="10" y="37"/>
                    </a:moveTo>
                    <a:lnTo>
                      <a:pt x="5" y="37"/>
                    </a:lnTo>
                    <a:lnTo>
                      <a:pt x="5" y="31"/>
                    </a:lnTo>
                    <a:lnTo>
                      <a:pt x="10" y="31"/>
                    </a:lnTo>
                    <a:lnTo>
                      <a:pt x="10" y="37"/>
                    </a:lnTo>
                    <a:close/>
                    <a:moveTo>
                      <a:pt x="22" y="81"/>
                    </a:moveTo>
                    <a:lnTo>
                      <a:pt x="17" y="81"/>
                    </a:lnTo>
                    <a:lnTo>
                      <a:pt x="17" y="75"/>
                    </a:lnTo>
                    <a:lnTo>
                      <a:pt x="22" y="75"/>
                    </a:lnTo>
                    <a:lnTo>
                      <a:pt x="22" y="81"/>
                    </a:lnTo>
                    <a:close/>
                    <a:moveTo>
                      <a:pt x="22" y="72"/>
                    </a:moveTo>
                    <a:lnTo>
                      <a:pt x="17" y="72"/>
                    </a:lnTo>
                    <a:lnTo>
                      <a:pt x="17" y="66"/>
                    </a:lnTo>
                    <a:lnTo>
                      <a:pt x="22" y="66"/>
                    </a:lnTo>
                    <a:lnTo>
                      <a:pt x="22" y="72"/>
                    </a:lnTo>
                    <a:close/>
                    <a:moveTo>
                      <a:pt x="22" y="63"/>
                    </a:moveTo>
                    <a:lnTo>
                      <a:pt x="17" y="63"/>
                    </a:lnTo>
                    <a:lnTo>
                      <a:pt x="17" y="58"/>
                    </a:lnTo>
                    <a:lnTo>
                      <a:pt x="22" y="58"/>
                    </a:lnTo>
                    <a:lnTo>
                      <a:pt x="22" y="63"/>
                    </a:lnTo>
                    <a:close/>
                    <a:moveTo>
                      <a:pt x="22" y="54"/>
                    </a:moveTo>
                    <a:lnTo>
                      <a:pt x="17" y="54"/>
                    </a:lnTo>
                    <a:lnTo>
                      <a:pt x="17" y="49"/>
                    </a:lnTo>
                    <a:lnTo>
                      <a:pt x="22" y="49"/>
                    </a:lnTo>
                    <a:lnTo>
                      <a:pt x="22" y="54"/>
                    </a:lnTo>
                    <a:close/>
                    <a:moveTo>
                      <a:pt x="22" y="46"/>
                    </a:moveTo>
                    <a:lnTo>
                      <a:pt x="17" y="46"/>
                    </a:lnTo>
                    <a:lnTo>
                      <a:pt x="17" y="40"/>
                    </a:lnTo>
                    <a:lnTo>
                      <a:pt x="22" y="40"/>
                    </a:lnTo>
                    <a:lnTo>
                      <a:pt x="22" y="46"/>
                    </a:lnTo>
                    <a:close/>
                    <a:moveTo>
                      <a:pt x="22" y="37"/>
                    </a:moveTo>
                    <a:lnTo>
                      <a:pt x="17" y="37"/>
                    </a:lnTo>
                    <a:lnTo>
                      <a:pt x="17" y="31"/>
                    </a:lnTo>
                    <a:lnTo>
                      <a:pt x="22" y="31"/>
                    </a:lnTo>
                    <a:lnTo>
                      <a:pt x="22" y="37"/>
                    </a:lnTo>
                    <a:close/>
                    <a:moveTo>
                      <a:pt x="33" y="81"/>
                    </a:moveTo>
                    <a:lnTo>
                      <a:pt x="28" y="81"/>
                    </a:lnTo>
                    <a:lnTo>
                      <a:pt x="28" y="75"/>
                    </a:lnTo>
                    <a:lnTo>
                      <a:pt x="33" y="75"/>
                    </a:lnTo>
                    <a:lnTo>
                      <a:pt x="33" y="81"/>
                    </a:lnTo>
                    <a:close/>
                    <a:moveTo>
                      <a:pt x="33" y="63"/>
                    </a:moveTo>
                    <a:lnTo>
                      <a:pt x="28" y="63"/>
                    </a:lnTo>
                    <a:lnTo>
                      <a:pt x="28" y="58"/>
                    </a:lnTo>
                    <a:lnTo>
                      <a:pt x="33" y="58"/>
                    </a:lnTo>
                    <a:lnTo>
                      <a:pt x="33" y="63"/>
                    </a:lnTo>
                    <a:close/>
                    <a:moveTo>
                      <a:pt x="33" y="46"/>
                    </a:moveTo>
                    <a:lnTo>
                      <a:pt x="28" y="46"/>
                    </a:lnTo>
                    <a:lnTo>
                      <a:pt x="28" y="40"/>
                    </a:lnTo>
                    <a:lnTo>
                      <a:pt x="33" y="40"/>
                    </a:lnTo>
                    <a:lnTo>
                      <a:pt x="33" y="46"/>
                    </a:lnTo>
                    <a:close/>
                    <a:moveTo>
                      <a:pt x="33" y="37"/>
                    </a:moveTo>
                    <a:lnTo>
                      <a:pt x="28" y="37"/>
                    </a:lnTo>
                    <a:lnTo>
                      <a:pt x="28" y="31"/>
                    </a:lnTo>
                    <a:lnTo>
                      <a:pt x="33" y="31"/>
                    </a:lnTo>
                    <a:lnTo>
                      <a:pt x="33" y="37"/>
                    </a:lnTo>
                    <a:close/>
                    <a:moveTo>
                      <a:pt x="40" y="24"/>
                    </a:moveTo>
                    <a:lnTo>
                      <a:pt x="35" y="24"/>
                    </a:lnTo>
                    <a:lnTo>
                      <a:pt x="35" y="18"/>
                    </a:lnTo>
                    <a:lnTo>
                      <a:pt x="40" y="18"/>
                    </a:lnTo>
                    <a:lnTo>
                      <a:pt x="40" y="24"/>
                    </a:lnTo>
                    <a:close/>
                    <a:moveTo>
                      <a:pt x="53" y="65"/>
                    </a:moveTo>
                    <a:lnTo>
                      <a:pt x="48" y="65"/>
                    </a:lnTo>
                    <a:lnTo>
                      <a:pt x="48" y="59"/>
                    </a:lnTo>
                    <a:lnTo>
                      <a:pt x="53" y="59"/>
                    </a:lnTo>
                    <a:lnTo>
                      <a:pt x="53" y="65"/>
                    </a:lnTo>
                    <a:close/>
                    <a:moveTo>
                      <a:pt x="53" y="56"/>
                    </a:moveTo>
                    <a:lnTo>
                      <a:pt x="48" y="56"/>
                    </a:lnTo>
                    <a:lnTo>
                      <a:pt x="48" y="51"/>
                    </a:lnTo>
                    <a:lnTo>
                      <a:pt x="53" y="51"/>
                    </a:lnTo>
                    <a:lnTo>
                      <a:pt x="53" y="56"/>
                    </a:lnTo>
                    <a:close/>
                    <a:moveTo>
                      <a:pt x="53" y="48"/>
                    </a:moveTo>
                    <a:lnTo>
                      <a:pt x="48" y="48"/>
                    </a:lnTo>
                    <a:lnTo>
                      <a:pt x="48" y="43"/>
                    </a:lnTo>
                    <a:lnTo>
                      <a:pt x="53" y="43"/>
                    </a:lnTo>
                    <a:lnTo>
                      <a:pt x="53" y="48"/>
                    </a:lnTo>
                    <a:close/>
                    <a:moveTo>
                      <a:pt x="53" y="40"/>
                    </a:moveTo>
                    <a:lnTo>
                      <a:pt x="48" y="40"/>
                    </a:lnTo>
                    <a:lnTo>
                      <a:pt x="48" y="34"/>
                    </a:lnTo>
                    <a:lnTo>
                      <a:pt x="53" y="34"/>
                    </a:lnTo>
                    <a:lnTo>
                      <a:pt x="53" y="40"/>
                    </a:lnTo>
                    <a:close/>
                    <a:moveTo>
                      <a:pt x="53" y="31"/>
                    </a:moveTo>
                    <a:lnTo>
                      <a:pt x="48" y="31"/>
                    </a:lnTo>
                    <a:lnTo>
                      <a:pt x="48" y="26"/>
                    </a:lnTo>
                    <a:lnTo>
                      <a:pt x="53" y="26"/>
                    </a:lnTo>
                    <a:lnTo>
                      <a:pt x="53" y="31"/>
                    </a:lnTo>
                    <a:close/>
                    <a:moveTo>
                      <a:pt x="53" y="24"/>
                    </a:moveTo>
                    <a:lnTo>
                      <a:pt x="48" y="24"/>
                    </a:lnTo>
                    <a:lnTo>
                      <a:pt x="48" y="17"/>
                    </a:lnTo>
                    <a:lnTo>
                      <a:pt x="53" y="17"/>
                    </a:lnTo>
                    <a:lnTo>
                      <a:pt x="53" y="24"/>
                    </a:lnTo>
                    <a:close/>
                    <a:moveTo>
                      <a:pt x="56" y="10"/>
                    </a:moveTo>
                    <a:lnTo>
                      <a:pt x="62" y="10"/>
                    </a:lnTo>
                    <a:lnTo>
                      <a:pt x="62" y="15"/>
                    </a:lnTo>
                    <a:lnTo>
                      <a:pt x="56" y="15"/>
                    </a:lnTo>
                    <a:lnTo>
                      <a:pt x="56" y="10"/>
                    </a:lnTo>
                    <a:close/>
                    <a:moveTo>
                      <a:pt x="62" y="56"/>
                    </a:moveTo>
                    <a:lnTo>
                      <a:pt x="56" y="56"/>
                    </a:lnTo>
                    <a:lnTo>
                      <a:pt x="56" y="51"/>
                    </a:lnTo>
                    <a:lnTo>
                      <a:pt x="62" y="51"/>
                    </a:lnTo>
                    <a:lnTo>
                      <a:pt x="62" y="56"/>
                    </a:lnTo>
                    <a:close/>
                    <a:moveTo>
                      <a:pt x="62" y="48"/>
                    </a:moveTo>
                    <a:lnTo>
                      <a:pt x="56" y="48"/>
                    </a:lnTo>
                    <a:lnTo>
                      <a:pt x="56" y="43"/>
                    </a:lnTo>
                    <a:lnTo>
                      <a:pt x="62" y="43"/>
                    </a:lnTo>
                    <a:lnTo>
                      <a:pt x="62" y="48"/>
                    </a:lnTo>
                    <a:close/>
                    <a:moveTo>
                      <a:pt x="62" y="40"/>
                    </a:moveTo>
                    <a:lnTo>
                      <a:pt x="56" y="40"/>
                    </a:lnTo>
                    <a:lnTo>
                      <a:pt x="56" y="34"/>
                    </a:lnTo>
                    <a:lnTo>
                      <a:pt x="62" y="34"/>
                    </a:lnTo>
                    <a:lnTo>
                      <a:pt x="62" y="40"/>
                    </a:lnTo>
                    <a:close/>
                    <a:moveTo>
                      <a:pt x="62" y="31"/>
                    </a:moveTo>
                    <a:lnTo>
                      <a:pt x="56" y="31"/>
                    </a:lnTo>
                    <a:lnTo>
                      <a:pt x="56" y="26"/>
                    </a:lnTo>
                    <a:lnTo>
                      <a:pt x="62" y="26"/>
                    </a:lnTo>
                    <a:lnTo>
                      <a:pt x="62" y="31"/>
                    </a:lnTo>
                    <a:close/>
                    <a:moveTo>
                      <a:pt x="62" y="24"/>
                    </a:moveTo>
                    <a:lnTo>
                      <a:pt x="56" y="24"/>
                    </a:lnTo>
                    <a:lnTo>
                      <a:pt x="56" y="17"/>
                    </a:lnTo>
                    <a:lnTo>
                      <a:pt x="62" y="17"/>
                    </a:lnTo>
                    <a:lnTo>
                      <a:pt x="62" y="24"/>
                    </a:lnTo>
                    <a:close/>
                    <a:moveTo>
                      <a:pt x="66" y="10"/>
                    </a:moveTo>
                    <a:lnTo>
                      <a:pt x="70" y="10"/>
                    </a:lnTo>
                    <a:lnTo>
                      <a:pt x="70" y="15"/>
                    </a:lnTo>
                    <a:lnTo>
                      <a:pt x="66" y="15"/>
                    </a:lnTo>
                    <a:lnTo>
                      <a:pt x="66" y="10"/>
                    </a:lnTo>
                    <a:close/>
                    <a:moveTo>
                      <a:pt x="70" y="65"/>
                    </a:moveTo>
                    <a:lnTo>
                      <a:pt x="66" y="65"/>
                    </a:lnTo>
                    <a:lnTo>
                      <a:pt x="66" y="59"/>
                    </a:lnTo>
                    <a:lnTo>
                      <a:pt x="70" y="59"/>
                    </a:lnTo>
                    <a:lnTo>
                      <a:pt x="70" y="65"/>
                    </a:lnTo>
                    <a:close/>
                    <a:moveTo>
                      <a:pt x="70" y="56"/>
                    </a:moveTo>
                    <a:lnTo>
                      <a:pt x="66" y="56"/>
                    </a:lnTo>
                    <a:lnTo>
                      <a:pt x="66" y="51"/>
                    </a:lnTo>
                    <a:lnTo>
                      <a:pt x="70" y="51"/>
                    </a:lnTo>
                    <a:lnTo>
                      <a:pt x="70" y="56"/>
                    </a:lnTo>
                    <a:close/>
                    <a:moveTo>
                      <a:pt x="70" y="48"/>
                    </a:moveTo>
                    <a:lnTo>
                      <a:pt x="66" y="48"/>
                    </a:lnTo>
                    <a:lnTo>
                      <a:pt x="66" y="43"/>
                    </a:lnTo>
                    <a:lnTo>
                      <a:pt x="70" y="43"/>
                    </a:lnTo>
                    <a:lnTo>
                      <a:pt x="70" y="48"/>
                    </a:lnTo>
                    <a:close/>
                    <a:moveTo>
                      <a:pt x="70" y="40"/>
                    </a:moveTo>
                    <a:lnTo>
                      <a:pt x="66" y="40"/>
                    </a:lnTo>
                    <a:lnTo>
                      <a:pt x="66" y="34"/>
                    </a:lnTo>
                    <a:lnTo>
                      <a:pt x="70" y="34"/>
                    </a:lnTo>
                    <a:lnTo>
                      <a:pt x="70" y="40"/>
                    </a:lnTo>
                    <a:close/>
                    <a:moveTo>
                      <a:pt x="70" y="31"/>
                    </a:moveTo>
                    <a:lnTo>
                      <a:pt x="66" y="31"/>
                    </a:lnTo>
                    <a:lnTo>
                      <a:pt x="66" y="26"/>
                    </a:lnTo>
                    <a:lnTo>
                      <a:pt x="70" y="26"/>
                    </a:lnTo>
                    <a:lnTo>
                      <a:pt x="70" y="31"/>
                    </a:lnTo>
                    <a:close/>
                    <a:moveTo>
                      <a:pt x="70" y="24"/>
                    </a:moveTo>
                    <a:lnTo>
                      <a:pt x="66" y="24"/>
                    </a:lnTo>
                    <a:lnTo>
                      <a:pt x="66" y="17"/>
                    </a:lnTo>
                    <a:lnTo>
                      <a:pt x="70" y="17"/>
                    </a:lnTo>
                    <a:lnTo>
                      <a:pt x="70" y="24"/>
                    </a:lnTo>
                    <a:close/>
                    <a:moveTo>
                      <a:pt x="80" y="73"/>
                    </a:moveTo>
                    <a:lnTo>
                      <a:pt x="74" y="73"/>
                    </a:lnTo>
                    <a:lnTo>
                      <a:pt x="74" y="67"/>
                    </a:lnTo>
                    <a:lnTo>
                      <a:pt x="80" y="67"/>
                    </a:lnTo>
                    <a:lnTo>
                      <a:pt x="80" y="73"/>
                    </a:lnTo>
                    <a:close/>
                    <a:moveTo>
                      <a:pt x="80" y="65"/>
                    </a:moveTo>
                    <a:lnTo>
                      <a:pt x="74" y="65"/>
                    </a:lnTo>
                    <a:lnTo>
                      <a:pt x="74" y="59"/>
                    </a:lnTo>
                    <a:lnTo>
                      <a:pt x="80" y="59"/>
                    </a:lnTo>
                    <a:lnTo>
                      <a:pt x="80" y="65"/>
                    </a:lnTo>
                    <a:close/>
                    <a:moveTo>
                      <a:pt x="80" y="56"/>
                    </a:moveTo>
                    <a:lnTo>
                      <a:pt x="74" y="56"/>
                    </a:lnTo>
                    <a:lnTo>
                      <a:pt x="74" y="51"/>
                    </a:lnTo>
                    <a:lnTo>
                      <a:pt x="80" y="51"/>
                    </a:lnTo>
                    <a:lnTo>
                      <a:pt x="80" y="56"/>
                    </a:lnTo>
                    <a:close/>
                    <a:moveTo>
                      <a:pt x="80" y="48"/>
                    </a:moveTo>
                    <a:lnTo>
                      <a:pt x="74" y="48"/>
                    </a:lnTo>
                    <a:lnTo>
                      <a:pt x="74" y="43"/>
                    </a:lnTo>
                    <a:lnTo>
                      <a:pt x="80" y="43"/>
                    </a:lnTo>
                    <a:lnTo>
                      <a:pt x="80" y="48"/>
                    </a:lnTo>
                    <a:close/>
                    <a:moveTo>
                      <a:pt x="80" y="40"/>
                    </a:moveTo>
                    <a:lnTo>
                      <a:pt x="74" y="40"/>
                    </a:lnTo>
                    <a:lnTo>
                      <a:pt x="74" y="34"/>
                    </a:lnTo>
                    <a:lnTo>
                      <a:pt x="80" y="34"/>
                    </a:lnTo>
                    <a:lnTo>
                      <a:pt x="80" y="40"/>
                    </a:lnTo>
                    <a:close/>
                    <a:moveTo>
                      <a:pt x="80" y="31"/>
                    </a:moveTo>
                    <a:lnTo>
                      <a:pt x="74" y="31"/>
                    </a:lnTo>
                    <a:lnTo>
                      <a:pt x="74" y="26"/>
                    </a:lnTo>
                    <a:lnTo>
                      <a:pt x="80" y="26"/>
                    </a:lnTo>
                    <a:lnTo>
                      <a:pt x="80" y="31"/>
                    </a:lnTo>
                    <a:close/>
                    <a:moveTo>
                      <a:pt x="80" y="24"/>
                    </a:moveTo>
                    <a:lnTo>
                      <a:pt x="74" y="24"/>
                    </a:lnTo>
                    <a:lnTo>
                      <a:pt x="74" y="17"/>
                    </a:lnTo>
                    <a:lnTo>
                      <a:pt x="80" y="17"/>
                    </a:lnTo>
                    <a:lnTo>
                      <a:pt x="80" y="24"/>
                    </a:lnTo>
                    <a:close/>
                    <a:moveTo>
                      <a:pt x="80" y="15"/>
                    </a:moveTo>
                    <a:lnTo>
                      <a:pt x="74" y="15"/>
                    </a:lnTo>
                    <a:lnTo>
                      <a:pt x="74" y="10"/>
                    </a:lnTo>
                    <a:lnTo>
                      <a:pt x="80" y="10"/>
                    </a:lnTo>
                    <a:lnTo>
                      <a:pt x="80" y="15"/>
                    </a:lnTo>
                    <a:close/>
                  </a:path>
                </a:pathLst>
              </a:custGeom>
              <a:solidFill>
                <a:srgbClr val="C00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rIns="36000" rtlCol="0" anchor="ctr">
                <a:noAutofit/>
              </a:bodyPr>
              <a:lstStyle/>
              <a:p>
                <a:pPr algn="ctr" latinLnBrk="0"/>
                <a:endParaRPr lang="ko-KR" altLang="en-US" dirty="0">
                  <a:ln>
                    <a:solidFill>
                      <a:srgbClr val="1C71BE">
                        <a:alpha val="0"/>
                      </a:srgbClr>
                    </a:solidFill>
                  </a:ln>
                  <a:solidFill>
                    <a:schemeClr val="bg1"/>
                  </a:solidFill>
                  <a:latin typeface="Arial" panose="020B0604020202020204" pitchFamily="34" charset="0"/>
                  <a:ea typeface="KoPub돋움체 Bold" panose="02020603020101020101" pitchFamily="18" charset="-127"/>
                  <a:cs typeface="Arial" panose="020B0604020202020204" pitchFamily="34" charset="0"/>
                </a:endParaRPr>
              </a:p>
            </p:txBody>
          </p:sp>
          <p:sp>
            <p:nvSpPr>
              <p:cNvPr id="285" name="AutoShape 103"/>
              <p:cNvSpPr>
                <a:spLocks noChangeArrowheads="1"/>
              </p:cNvSpPr>
              <p:nvPr/>
            </p:nvSpPr>
            <p:spPr bwMode="gray">
              <a:xfrm>
                <a:off x="926615" y="5807948"/>
                <a:ext cx="493725" cy="138499"/>
              </a:xfrm>
              <a:prstGeom prst="rect">
                <a:avLst/>
              </a:prstGeom>
              <a:noFill/>
              <a:ln>
                <a:noFill/>
              </a:ln>
              <a:extLst>
                <a:ext uri="{909E8E84-426E-40DD-AFC4-6F175D3DCCD1}">
                  <a14:hiddenFill xmlns:a14="http://schemas.microsoft.com/office/drawing/2010/main">
                    <a:solidFill>
                      <a:srgbClr val="C0C0C0"/>
                    </a:solidFill>
                  </a14:hiddenFill>
                </a:ext>
                <a:ext uri="{91240B29-F687-4F45-9708-019B960494DF}">
                  <a14:hiddenLine xmlns:a14="http://schemas.microsoft.com/office/drawing/2010/main" w="25400">
                    <a:solidFill>
                      <a:srgbClr val="000000"/>
                    </a:solidFill>
                    <a:round/>
                    <a:headEnd/>
                    <a:tailEnd/>
                  </a14:hiddenLine>
                </a:ext>
              </a:extLst>
            </p:spPr>
            <p:txBody>
              <a:bodyPr wrap="none" lIns="0" tIns="0" rIns="0" bIns="0" anchor="ctr" anchorCtr="0">
                <a:spAutoFit/>
              </a:bodyPr>
              <a:lstStyle/>
              <a:p>
                <a:pPr latinLnBrk="0">
                  <a:spcAft>
                    <a:spcPts val="300"/>
                  </a:spcAft>
                </a:pPr>
                <a:r>
                  <a:rPr kumimoji="1" lang="en-US" altLang="ko-KR" sz="900" b="1" dirty="0">
                    <a:ln>
                      <a:solidFill>
                        <a:prstClr val="white">
                          <a:alpha val="0"/>
                        </a:prstClr>
                      </a:solidFill>
                    </a:ln>
                    <a:solidFill>
                      <a:schemeClr val="tx1">
                        <a:lumMod val="65000"/>
                        <a:lumOff val="35000"/>
                      </a:schemeClr>
                    </a:solidFill>
                    <a:latin typeface="Arial" panose="020B0604020202020204" pitchFamily="34" charset="0"/>
                    <a:ea typeface="Malgun Gothic" panose="020B0503020000020004" pitchFamily="34" charset="-127"/>
                    <a:cs typeface="Arial" panose="020B0604020202020204" pitchFamily="34" charset="0"/>
                  </a:rPr>
                  <a:t>8 Branch</a:t>
                </a:r>
              </a:p>
            </p:txBody>
          </p:sp>
          <p:grpSp>
            <p:nvGrpSpPr>
              <p:cNvPr id="286" name="그룹 285"/>
              <p:cNvGrpSpPr>
                <a:grpSpLocks noChangeAspect="1"/>
              </p:cNvGrpSpPr>
              <p:nvPr/>
            </p:nvGrpSpPr>
            <p:grpSpPr>
              <a:xfrm>
                <a:off x="761011" y="5808964"/>
                <a:ext cx="87120" cy="136467"/>
                <a:chOff x="3468900" y="4027675"/>
                <a:chExt cx="180166" cy="282209"/>
              </a:xfrm>
            </p:grpSpPr>
            <p:sp>
              <p:nvSpPr>
                <p:cNvPr id="291" name="Freeform 6"/>
                <p:cNvSpPr>
                  <a:spLocks/>
                </p:cNvSpPr>
                <p:nvPr/>
              </p:nvSpPr>
              <p:spPr bwMode="auto">
                <a:xfrm>
                  <a:off x="3468900" y="4027675"/>
                  <a:ext cx="180166" cy="282209"/>
                </a:xfrm>
                <a:custGeom>
                  <a:avLst/>
                  <a:gdLst>
                    <a:gd name="T0" fmla="*/ 36 w 48"/>
                    <a:gd name="T1" fmla="*/ 48 h 75"/>
                    <a:gd name="T2" fmla="*/ 25 w 48"/>
                    <a:gd name="T3" fmla="*/ 74 h 75"/>
                    <a:gd name="T4" fmla="*/ 23 w 48"/>
                    <a:gd name="T5" fmla="*/ 74 h 75"/>
                    <a:gd name="T6" fmla="*/ 12 w 48"/>
                    <a:gd name="T7" fmla="*/ 48 h 75"/>
                    <a:gd name="T8" fmla="*/ 0 w 48"/>
                    <a:gd name="T9" fmla="*/ 23 h 75"/>
                    <a:gd name="T10" fmla="*/ 24 w 48"/>
                    <a:gd name="T11" fmla="*/ 0 h 75"/>
                    <a:gd name="T12" fmla="*/ 48 w 48"/>
                    <a:gd name="T13" fmla="*/ 23 h 75"/>
                    <a:gd name="T14" fmla="*/ 36 w 48"/>
                    <a:gd name="T15" fmla="*/ 48 h 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75">
                      <a:moveTo>
                        <a:pt x="36" y="48"/>
                      </a:moveTo>
                      <a:cubicBezTo>
                        <a:pt x="26" y="62"/>
                        <a:pt x="25" y="74"/>
                        <a:pt x="25" y="74"/>
                      </a:cubicBezTo>
                      <a:cubicBezTo>
                        <a:pt x="25" y="75"/>
                        <a:pt x="24" y="75"/>
                        <a:pt x="23" y="74"/>
                      </a:cubicBezTo>
                      <a:cubicBezTo>
                        <a:pt x="23" y="74"/>
                        <a:pt x="22" y="62"/>
                        <a:pt x="12" y="48"/>
                      </a:cubicBezTo>
                      <a:cubicBezTo>
                        <a:pt x="4" y="37"/>
                        <a:pt x="0" y="32"/>
                        <a:pt x="0" y="23"/>
                      </a:cubicBezTo>
                      <a:cubicBezTo>
                        <a:pt x="0" y="10"/>
                        <a:pt x="11" y="0"/>
                        <a:pt x="24" y="0"/>
                      </a:cubicBezTo>
                      <a:cubicBezTo>
                        <a:pt x="37" y="0"/>
                        <a:pt x="48" y="10"/>
                        <a:pt x="48" y="23"/>
                      </a:cubicBezTo>
                      <a:cubicBezTo>
                        <a:pt x="48" y="32"/>
                        <a:pt x="41" y="41"/>
                        <a:pt x="36" y="48"/>
                      </a:cubicBezTo>
                      <a:close/>
                    </a:path>
                  </a:pathLst>
                </a:custGeom>
                <a:solidFill>
                  <a:srgbClr val="032F7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rIns="36000" rtlCol="0" anchor="ctr">
                  <a:noAutofit/>
                </a:bodyPr>
                <a:lstStyle/>
                <a:p>
                  <a:pPr algn="ctr" latinLnBrk="0"/>
                  <a:endParaRPr lang="ko-KR" altLang="en-US" dirty="0">
                    <a:ln>
                      <a:solidFill>
                        <a:srgbClr val="1C71BE">
                          <a:alpha val="0"/>
                        </a:srgbClr>
                      </a:solidFill>
                    </a:ln>
                    <a:solidFill>
                      <a:schemeClr val="bg1"/>
                    </a:solidFill>
                    <a:latin typeface="Arial" panose="020B0604020202020204" pitchFamily="34" charset="0"/>
                    <a:ea typeface="KoPub돋움체 Bold" panose="02020603020101020101" pitchFamily="18" charset="-127"/>
                    <a:cs typeface="Arial" panose="020B0604020202020204" pitchFamily="34" charset="0"/>
                  </a:endParaRPr>
                </a:p>
              </p:txBody>
            </p:sp>
            <p:sp>
              <p:nvSpPr>
                <p:cNvPr id="292" name="Oval 7"/>
                <p:cNvSpPr>
                  <a:spLocks noChangeArrowheads="1"/>
                </p:cNvSpPr>
                <p:nvPr/>
              </p:nvSpPr>
              <p:spPr bwMode="auto">
                <a:xfrm>
                  <a:off x="3511949" y="4072318"/>
                  <a:ext cx="92475" cy="9247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dirty="0">
                    <a:solidFill>
                      <a:prstClr val="black"/>
                    </a:solidFill>
                    <a:latin typeface="맑은 고딕" panose="020B0503020000020004" pitchFamily="50" charset="-127"/>
                    <a:ea typeface="맑은 고딕" panose="020B0503020000020004" pitchFamily="50" charset="-127"/>
                  </a:endParaRPr>
                </a:p>
              </p:txBody>
            </p:sp>
          </p:grpSp>
          <p:grpSp>
            <p:nvGrpSpPr>
              <p:cNvPr id="287" name="그룹 286"/>
              <p:cNvGrpSpPr>
                <a:grpSpLocks noChangeAspect="1"/>
              </p:cNvGrpSpPr>
              <p:nvPr/>
            </p:nvGrpSpPr>
            <p:grpSpPr>
              <a:xfrm>
                <a:off x="761011" y="5984217"/>
                <a:ext cx="87120" cy="136467"/>
                <a:chOff x="3468900" y="4027675"/>
                <a:chExt cx="180166" cy="282209"/>
              </a:xfrm>
            </p:grpSpPr>
            <p:sp>
              <p:nvSpPr>
                <p:cNvPr id="289" name="Freeform 6"/>
                <p:cNvSpPr>
                  <a:spLocks/>
                </p:cNvSpPr>
                <p:nvPr/>
              </p:nvSpPr>
              <p:spPr bwMode="auto">
                <a:xfrm>
                  <a:off x="3468900" y="4027675"/>
                  <a:ext cx="180166" cy="282209"/>
                </a:xfrm>
                <a:custGeom>
                  <a:avLst/>
                  <a:gdLst>
                    <a:gd name="T0" fmla="*/ 36 w 48"/>
                    <a:gd name="T1" fmla="*/ 48 h 75"/>
                    <a:gd name="T2" fmla="*/ 25 w 48"/>
                    <a:gd name="T3" fmla="*/ 74 h 75"/>
                    <a:gd name="T4" fmla="*/ 23 w 48"/>
                    <a:gd name="T5" fmla="*/ 74 h 75"/>
                    <a:gd name="T6" fmla="*/ 12 w 48"/>
                    <a:gd name="T7" fmla="*/ 48 h 75"/>
                    <a:gd name="T8" fmla="*/ 0 w 48"/>
                    <a:gd name="T9" fmla="*/ 23 h 75"/>
                    <a:gd name="T10" fmla="*/ 24 w 48"/>
                    <a:gd name="T11" fmla="*/ 0 h 75"/>
                    <a:gd name="T12" fmla="*/ 48 w 48"/>
                    <a:gd name="T13" fmla="*/ 23 h 75"/>
                    <a:gd name="T14" fmla="*/ 36 w 48"/>
                    <a:gd name="T15" fmla="*/ 48 h 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75">
                      <a:moveTo>
                        <a:pt x="36" y="48"/>
                      </a:moveTo>
                      <a:cubicBezTo>
                        <a:pt x="26" y="62"/>
                        <a:pt x="25" y="74"/>
                        <a:pt x="25" y="74"/>
                      </a:cubicBezTo>
                      <a:cubicBezTo>
                        <a:pt x="25" y="75"/>
                        <a:pt x="24" y="75"/>
                        <a:pt x="23" y="74"/>
                      </a:cubicBezTo>
                      <a:cubicBezTo>
                        <a:pt x="23" y="74"/>
                        <a:pt x="22" y="62"/>
                        <a:pt x="12" y="48"/>
                      </a:cubicBezTo>
                      <a:cubicBezTo>
                        <a:pt x="4" y="37"/>
                        <a:pt x="0" y="32"/>
                        <a:pt x="0" y="23"/>
                      </a:cubicBezTo>
                      <a:cubicBezTo>
                        <a:pt x="0" y="10"/>
                        <a:pt x="11" y="0"/>
                        <a:pt x="24" y="0"/>
                      </a:cubicBezTo>
                      <a:cubicBezTo>
                        <a:pt x="37" y="0"/>
                        <a:pt x="48" y="10"/>
                        <a:pt x="48" y="23"/>
                      </a:cubicBezTo>
                      <a:cubicBezTo>
                        <a:pt x="48" y="32"/>
                        <a:pt x="41" y="41"/>
                        <a:pt x="36" y="48"/>
                      </a:cubicBezTo>
                      <a:close/>
                    </a:path>
                  </a:pathLst>
                </a:custGeom>
                <a:solidFill>
                  <a:srgbClr val="73B3ED"/>
                </a:solidFill>
                <a:ln>
                  <a:noFill/>
                </a:ln>
                <a:effectLst/>
              </p:spPr>
              <p:txBody>
                <a:bodyPr wrap="square" lIns="36000" tIns="0" rIns="36000" bIns="0" anchor="ctr">
                  <a:noAutofit/>
                </a:bodyPr>
                <a:lstStyle/>
                <a:p>
                  <a:pPr algn="ctr" fontAlgn="base" latinLnBrk="0">
                    <a:buClr>
                      <a:srgbClr val="969696"/>
                    </a:buClr>
                  </a:pPr>
                  <a:endParaRPr lang="ko-KR" altLang="en-US" dirty="0">
                    <a:ln>
                      <a:solidFill>
                        <a:srgbClr val="C00000">
                          <a:alpha val="0"/>
                        </a:srgbClr>
                      </a:solidFill>
                    </a:ln>
                    <a:solidFill>
                      <a:schemeClr val="tx1"/>
                    </a:solidFill>
                    <a:latin typeface="Arial" panose="020B0604020202020204" pitchFamily="34" charset="0"/>
                    <a:ea typeface="KoPub돋움체 Bold" panose="00000800000000000000" pitchFamily="2" charset="-127"/>
                    <a:cs typeface="Arial" panose="020B0604020202020204" pitchFamily="34" charset="0"/>
                  </a:endParaRPr>
                </a:p>
              </p:txBody>
            </p:sp>
            <p:sp>
              <p:nvSpPr>
                <p:cNvPr id="290" name="Oval 7"/>
                <p:cNvSpPr>
                  <a:spLocks noChangeArrowheads="1"/>
                </p:cNvSpPr>
                <p:nvPr/>
              </p:nvSpPr>
              <p:spPr bwMode="auto">
                <a:xfrm>
                  <a:off x="3511949" y="4072318"/>
                  <a:ext cx="92475" cy="9247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dirty="0">
                    <a:solidFill>
                      <a:prstClr val="black"/>
                    </a:solidFill>
                    <a:latin typeface="맑은 고딕" panose="020B0503020000020004" pitchFamily="50" charset="-127"/>
                    <a:ea typeface="맑은 고딕" panose="020B0503020000020004" pitchFamily="50" charset="-127"/>
                  </a:endParaRPr>
                </a:p>
              </p:txBody>
            </p:sp>
          </p:grpSp>
          <p:sp>
            <p:nvSpPr>
              <p:cNvPr id="288" name="AutoShape 103"/>
              <p:cNvSpPr>
                <a:spLocks noChangeArrowheads="1"/>
              </p:cNvSpPr>
              <p:nvPr/>
            </p:nvSpPr>
            <p:spPr bwMode="gray">
              <a:xfrm>
                <a:off x="926615" y="5983201"/>
                <a:ext cx="1019510" cy="138499"/>
              </a:xfrm>
              <a:prstGeom prst="rect">
                <a:avLst/>
              </a:prstGeom>
              <a:noFill/>
              <a:ln>
                <a:noFill/>
              </a:ln>
              <a:extLst>
                <a:ext uri="{909E8E84-426E-40DD-AFC4-6F175D3DCCD1}">
                  <a14:hiddenFill xmlns:a14="http://schemas.microsoft.com/office/drawing/2010/main">
                    <a:solidFill>
                      <a:srgbClr val="C0C0C0"/>
                    </a:solidFill>
                  </a14:hiddenFill>
                </a:ext>
                <a:ext uri="{91240B29-F687-4F45-9708-019B960494DF}">
                  <a14:hiddenLine xmlns:a14="http://schemas.microsoft.com/office/drawing/2010/main" w="25400">
                    <a:solidFill>
                      <a:srgbClr val="000000"/>
                    </a:solidFill>
                    <a:round/>
                    <a:headEnd/>
                    <a:tailEnd/>
                  </a14:hiddenLine>
                </a:ext>
              </a:extLst>
            </p:spPr>
            <p:txBody>
              <a:bodyPr wrap="none" lIns="0" tIns="0" rIns="0" bIns="0" anchor="ctr" anchorCtr="0">
                <a:spAutoFit/>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hangingPunct="0">
                  <a:spcBef>
                    <a:spcPct val="0"/>
                  </a:spcBef>
                  <a:spcAft>
                    <a:spcPct val="0"/>
                  </a:spcAft>
                  <a:defRPr kumimoji="1">
                    <a:solidFill>
                      <a:schemeClr val="tx1"/>
                    </a:solidFill>
                    <a:latin typeface="굴림" pitchFamily="50" charset="-127"/>
                    <a:ea typeface="굴림" pitchFamily="50" charset="-127"/>
                  </a:defRPr>
                </a:lvl9pPr>
              </a:lstStyle>
              <a:p>
                <a:pPr eaLnBrk="1" latinLnBrk="0" hangingPunct="1">
                  <a:spcAft>
                    <a:spcPts val="300"/>
                  </a:spcAft>
                </a:pPr>
                <a:r>
                  <a:rPr lang="en-US" altLang="ko-KR" sz="900" b="1" dirty="0">
                    <a:ln>
                      <a:solidFill>
                        <a:prstClr val="white">
                          <a:alpha val="0"/>
                        </a:prstClr>
                      </a:solidFill>
                    </a:ln>
                    <a:solidFill>
                      <a:schemeClr val="tx1">
                        <a:lumMod val="65000"/>
                        <a:lumOff val="35000"/>
                      </a:schemeClr>
                    </a:solidFill>
                    <a:latin typeface="Arial" panose="020B0604020202020204" pitchFamily="34" charset="0"/>
                    <a:ea typeface="Malgun Gothic" panose="020B0503020000020004" pitchFamily="34" charset="-127"/>
                    <a:cs typeface="Arial" panose="020B0604020202020204" pitchFamily="34" charset="0"/>
                  </a:rPr>
                  <a:t>3 JV</a:t>
                </a:r>
                <a:r>
                  <a:rPr lang="en-US" altLang="ko-KR" sz="900" dirty="0">
                    <a:ln>
                      <a:solidFill>
                        <a:prstClr val="white">
                          <a:alpha val="0"/>
                        </a:prstClr>
                      </a:solidFill>
                    </a:ln>
                    <a:solidFill>
                      <a:schemeClr val="tx1">
                        <a:lumMod val="65000"/>
                        <a:lumOff val="35000"/>
                      </a:schemeClr>
                    </a:solidFill>
                    <a:latin typeface="Arial" panose="020B0604020202020204" pitchFamily="34" charset="0"/>
                    <a:ea typeface="Malgun Gothic" panose="020B0503020000020004" pitchFamily="34" charset="-127"/>
                    <a:cs typeface="Arial" panose="020B0604020202020204" pitchFamily="34" charset="0"/>
                  </a:rPr>
                  <a:t>(Joint Venture)</a:t>
                </a:r>
              </a:p>
            </p:txBody>
          </p:sp>
        </p:grpSp>
      </p:grpSp>
      <p:sp>
        <p:nvSpPr>
          <p:cNvPr id="119" name="모서리가 둥근 직사각형 118"/>
          <p:cNvSpPr/>
          <p:nvPr/>
        </p:nvSpPr>
        <p:spPr bwMode="gray">
          <a:xfrm>
            <a:off x="6409891" y="2235156"/>
            <a:ext cx="2539585" cy="396000"/>
          </a:xfrm>
          <a:prstGeom prst="roundRect">
            <a:avLst>
              <a:gd name="adj" fmla="val 50000"/>
            </a:avLst>
          </a:prstGeom>
          <a:solidFill>
            <a:srgbClr val="2E98EF"/>
          </a:solidFill>
          <a:ln w="22225">
            <a:solidFill>
              <a:schemeClr val="bg1"/>
            </a:solidFill>
          </a:ln>
          <a:effectLst>
            <a:outerShdw blurRad="127000"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US" altLang="ko-KR" sz="1600" b="1" spc="-30" dirty="0">
                <a:ln>
                  <a:solidFill>
                    <a:schemeClr val="bg1">
                      <a:alpha val="0"/>
                    </a:schemeClr>
                  </a:solidFill>
                </a:ln>
                <a:solidFill>
                  <a:schemeClr val="bg1"/>
                </a:solidFill>
                <a:latin typeface="나눔스퀘어 Bold" panose="020B0600000101010101" pitchFamily="50" charset="-127"/>
              </a:rPr>
              <a:t>Locations</a:t>
            </a:r>
          </a:p>
        </p:txBody>
      </p:sp>
      <p:cxnSp>
        <p:nvCxnSpPr>
          <p:cNvPr id="120" name="직선 연결선 119"/>
          <p:cNvCxnSpPr/>
          <p:nvPr/>
        </p:nvCxnSpPr>
        <p:spPr>
          <a:xfrm>
            <a:off x="6527683" y="5079658"/>
            <a:ext cx="2304000" cy="0"/>
          </a:xfrm>
          <a:prstGeom prst="line">
            <a:avLst/>
          </a:prstGeom>
          <a:ln w="19050" cap="rnd">
            <a:solidFill>
              <a:schemeClr val="bg1">
                <a:lumMod val="75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93" name="Rectangle 25"/>
          <p:cNvSpPr>
            <a:spLocks noChangeArrowheads="1"/>
          </p:cNvSpPr>
          <p:nvPr/>
        </p:nvSpPr>
        <p:spPr bwMode="auto">
          <a:xfrm flipH="1">
            <a:off x="6564543" y="2763593"/>
            <a:ext cx="2160000" cy="2172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0" tIns="0" rIns="0" bIns="0" anchor="t" anchorCtr="0">
            <a:noAutofit/>
            <a:scene3d>
              <a:camera prst="orthographicFront"/>
              <a:lightRig rig="threePt" dir="t"/>
            </a:scene3d>
            <a:flatTx/>
          </a:bodyPr>
          <a:lstStyle>
            <a:lvl1pPr marL="139700" indent="-139700" defTabSz="444500" eaLnBrk="0" hangingPunct="0">
              <a:tabLst>
                <a:tab pos="5648325" algn="l"/>
              </a:tabLst>
              <a:defRPr kumimoji="1" sz="2500" baseline="-25000">
                <a:solidFill>
                  <a:schemeClr val="tx1"/>
                </a:solidFill>
                <a:latin typeface="굴림" panose="020B0600000101010101" pitchFamily="50" charset="-127"/>
                <a:ea typeface="굴림" panose="020B0600000101010101" pitchFamily="50" charset="-127"/>
              </a:defRPr>
            </a:lvl1pPr>
            <a:lvl2pPr marL="742950" indent="-285750" defTabSz="444500" eaLnBrk="0" hangingPunct="0">
              <a:tabLst>
                <a:tab pos="5648325" algn="l"/>
              </a:tabLst>
              <a:defRPr kumimoji="1" sz="2500" baseline="-25000">
                <a:solidFill>
                  <a:schemeClr val="tx1"/>
                </a:solidFill>
                <a:latin typeface="굴림" panose="020B0600000101010101" pitchFamily="50" charset="-127"/>
                <a:ea typeface="굴림" panose="020B0600000101010101" pitchFamily="50" charset="-127"/>
              </a:defRPr>
            </a:lvl2pPr>
            <a:lvl3pPr marL="1143000" indent="-228600" defTabSz="444500" eaLnBrk="0" hangingPunct="0">
              <a:tabLst>
                <a:tab pos="5648325" algn="l"/>
              </a:tabLst>
              <a:defRPr kumimoji="1" sz="2500" baseline="-25000">
                <a:solidFill>
                  <a:schemeClr val="tx1"/>
                </a:solidFill>
                <a:latin typeface="굴림" panose="020B0600000101010101" pitchFamily="50" charset="-127"/>
                <a:ea typeface="굴림" panose="020B0600000101010101" pitchFamily="50" charset="-127"/>
              </a:defRPr>
            </a:lvl3pPr>
            <a:lvl4pPr marL="1600200" indent="-228600" defTabSz="444500" eaLnBrk="0" hangingPunct="0">
              <a:tabLst>
                <a:tab pos="5648325" algn="l"/>
              </a:tabLst>
              <a:defRPr kumimoji="1" sz="2500" baseline="-25000">
                <a:solidFill>
                  <a:schemeClr val="tx1"/>
                </a:solidFill>
                <a:latin typeface="굴림" panose="020B0600000101010101" pitchFamily="50" charset="-127"/>
                <a:ea typeface="굴림" panose="020B0600000101010101" pitchFamily="50" charset="-127"/>
              </a:defRPr>
            </a:lvl4pPr>
            <a:lvl5pPr marL="2057400" indent="-228600" defTabSz="444500" eaLnBrk="0" hangingPunct="0">
              <a:tabLst>
                <a:tab pos="5648325" algn="l"/>
              </a:tabLst>
              <a:defRPr kumimoji="1" sz="2500" baseline="-25000">
                <a:solidFill>
                  <a:schemeClr val="tx1"/>
                </a:solidFill>
                <a:latin typeface="굴림" panose="020B0600000101010101" pitchFamily="50" charset="-127"/>
                <a:ea typeface="굴림" panose="020B0600000101010101" pitchFamily="50" charset="-127"/>
              </a:defRPr>
            </a:lvl5pPr>
            <a:lvl6pPr marL="2514600" indent="-228600" defTabSz="444500" eaLnBrk="0" fontAlgn="base" hangingPunct="0">
              <a:spcBef>
                <a:spcPct val="0"/>
              </a:spcBef>
              <a:spcAft>
                <a:spcPct val="0"/>
              </a:spcAft>
              <a:tabLst>
                <a:tab pos="5648325" algn="l"/>
              </a:tabLst>
              <a:defRPr kumimoji="1" sz="2500" baseline="-25000">
                <a:solidFill>
                  <a:schemeClr val="tx1"/>
                </a:solidFill>
                <a:latin typeface="굴림" panose="020B0600000101010101" pitchFamily="50" charset="-127"/>
                <a:ea typeface="굴림" panose="020B0600000101010101" pitchFamily="50" charset="-127"/>
              </a:defRPr>
            </a:lvl6pPr>
            <a:lvl7pPr marL="2971800" indent="-228600" defTabSz="444500" eaLnBrk="0" fontAlgn="base" hangingPunct="0">
              <a:spcBef>
                <a:spcPct val="0"/>
              </a:spcBef>
              <a:spcAft>
                <a:spcPct val="0"/>
              </a:spcAft>
              <a:tabLst>
                <a:tab pos="5648325" algn="l"/>
              </a:tabLst>
              <a:defRPr kumimoji="1" sz="2500" baseline="-25000">
                <a:solidFill>
                  <a:schemeClr val="tx1"/>
                </a:solidFill>
                <a:latin typeface="굴림" panose="020B0600000101010101" pitchFamily="50" charset="-127"/>
                <a:ea typeface="굴림" panose="020B0600000101010101" pitchFamily="50" charset="-127"/>
              </a:defRPr>
            </a:lvl7pPr>
            <a:lvl8pPr marL="3429000" indent="-228600" defTabSz="444500" eaLnBrk="0" fontAlgn="base" hangingPunct="0">
              <a:spcBef>
                <a:spcPct val="0"/>
              </a:spcBef>
              <a:spcAft>
                <a:spcPct val="0"/>
              </a:spcAft>
              <a:tabLst>
                <a:tab pos="5648325" algn="l"/>
              </a:tabLst>
              <a:defRPr kumimoji="1" sz="2500" baseline="-25000">
                <a:solidFill>
                  <a:schemeClr val="tx1"/>
                </a:solidFill>
                <a:latin typeface="굴림" panose="020B0600000101010101" pitchFamily="50" charset="-127"/>
                <a:ea typeface="굴림" panose="020B0600000101010101" pitchFamily="50" charset="-127"/>
              </a:defRPr>
            </a:lvl8pPr>
            <a:lvl9pPr marL="3886200" indent="-228600" defTabSz="444500" eaLnBrk="0" fontAlgn="base" hangingPunct="0">
              <a:spcBef>
                <a:spcPct val="0"/>
              </a:spcBef>
              <a:spcAft>
                <a:spcPct val="0"/>
              </a:spcAft>
              <a:tabLst>
                <a:tab pos="5648325" algn="l"/>
              </a:tabLst>
              <a:defRPr kumimoji="1" sz="2500" baseline="-25000">
                <a:solidFill>
                  <a:schemeClr val="tx1"/>
                </a:solidFill>
                <a:latin typeface="굴림" panose="020B0600000101010101" pitchFamily="50" charset="-127"/>
                <a:ea typeface="굴림" panose="020B0600000101010101" pitchFamily="50" charset="-127"/>
              </a:defRPr>
            </a:lvl9pPr>
          </a:lstStyle>
          <a:p>
            <a:pPr marL="136525" indent="-136525" defTabSz="995690" eaLnBrk="1" fontAlgn="base" latinLnBrk="0" hangingPunct="1">
              <a:spcBef>
                <a:spcPct val="0"/>
              </a:spcBef>
              <a:spcAft>
                <a:spcPts val="500"/>
              </a:spcAft>
              <a:buFont typeface="Arial" panose="020B0604020202020204" pitchFamily="34" charset="0"/>
              <a:buChar char="•"/>
              <a:tabLst/>
            </a:pPr>
            <a:r>
              <a:rPr lang="en-US" altLang="ko-KR" sz="1400" b="1" baseline="0" dirty="0">
                <a:solidFill>
                  <a:schemeClr val="tx1">
                    <a:lumMod val="75000"/>
                    <a:lumOff val="25000"/>
                  </a:schemeClr>
                </a:solidFill>
                <a:latin typeface="Arial" panose="020B0604020202020204" pitchFamily="34" charset="0"/>
                <a:ea typeface="KoPub돋움체 Bold" panose="02020603020101020101" pitchFamily="18" charset="-127"/>
                <a:cs typeface="Arial" panose="020B0604020202020204" pitchFamily="34" charset="0"/>
              </a:rPr>
              <a:t>Vietnam</a:t>
            </a:r>
            <a:r>
              <a:rPr lang="en-US" altLang="ko-KR" sz="1400" baseline="0" dirty="0">
                <a:solidFill>
                  <a:schemeClr val="tx1">
                    <a:lumMod val="75000"/>
                    <a:lumOff val="25000"/>
                  </a:schemeClr>
                </a:solidFill>
                <a:latin typeface="Arial" panose="020B0604020202020204" pitchFamily="34" charset="0"/>
                <a:ea typeface="KoPub돋움체 Bold" panose="02020603020101020101" pitchFamily="18" charset="-127"/>
                <a:cs typeface="Arial" panose="020B0604020202020204" pitchFamily="34" charset="0"/>
              </a:rPr>
              <a:t> Hanoi</a:t>
            </a:r>
          </a:p>
          <a:p>
            <a:pPr marL="136525" indent="-136525" defTabSz="995690" eaLnBrk="1" fontAlgn="base" latinLnBrk="0" hangingPunct="1">
              <a:spcBef>
                <a:spcPct val="0"/>
              </a:spcBef>
              <a:spcAft>
                <a:spcPts val="500"/>
              </a:spcAft>
              <a:buFont typeface="Arial" panose="020B0604020202020204" pitchFamily="34" charset="0"/>
              <a:buChar char="•"/>
              <a:tabLst/>
            </a:pPr>
            <a:r>
              <a:rPr lang="en-US" altLang="ko-KR" sz="1400" b="1" baseline="0" dirty="0">
                <a:solidFill>
                  <a:schemeClr val="tx1">
                    <a:lumMod val="75000"/>
                    <a:lumOff val="25000"/>
                  </a:schemeClr>
                </a:solidFill>
                <a:latin typeface="Arial" panose="020B0604020202020204" pitchFamily="34" charset="0"/>
                <a:ea typeface="KoPub돋움체 Bold" panose="02020603020101020101" pitchFamily="18" charset="-127"/>
                <a:cs typeface="Arial" panose="020B0604020202020204" pitchFamily="34" charset="0"/>
              </a:rPr>
              <a:t>Vietnam</a:t>
            </a:r>
            <a:r>
              <a:rPr lang="en-US" altLang="ko-KR" sz="1400" baseline="0" dirty="0">
                <a:solidFill>
                  <a:schemeClr val="tx1">
                    <a:lumMod val="75000"/>
                    <a:lumOff val="25000"/>
                  </a:schemeClr>
                </a:solidFill>
                <a:latin typeface="Arial" panose="020B0604020202020204" pitchFamily="34" charset="0"/>
                <a:ea typeface="KoPub돋움체 Bold" panose="02020603020101020101" pitchFamily="18" charset="-127"/>
                <a:cs typeface="Arial" panose="020B0604020202020204" pitchFamily="34" charset="0"/>
              </a:rPr>
              <a:t> Ho Chi Minh</a:t>
            </a:r>
          </a:p>
          <a:p>
            <a:pPr marL="136525" indent="-136525" defTabSz="995690" eaLnBrk="1" fontAlgn="base" latinLnBrk="0" hangingPunct="1">
              <a:spcBef>
                <a:spcPct val="0"/>
              </a:spcBef>
              <a:spcAft>
                <a:spcPts val="500"/>
              </a:spcAft>
              <a:buFont typeface="Arial" panose="020B0604020202020204" pitchFamily="34" charset="0"/>
              <a:buChar char="•"/>
              <a:tabLst/>
            </a:pPr>
            <a:r>
              <a:rPr lang="en-US" altLang="ko-KR" sz="1400" b="1" baseline="0" dirty="0">
                <a:solidFill>
                  <a:schemeClr val="tx1">
                    <a:lumMod val="75000"/>
                    <a:lumOff val="25000"/>
                  </a:schemeClr>
                </a:solidFill>
                <a:latin typeface="Arial" panose="020B0604020202020204" pitchFamily="34" charset="0"/>
                <a:ea typeface="KoPub돋움체 Bold" panose="02020603020101020101" pitchFamily="18" charset="-127"/>
                <a:cs typeface="Arial" panose="020B0604020202020204" pitchFamily="34" charset="0"/>
              </a:rPr>
              <a:t>Singapore</a:t>
            </a:r>
            <a:r>
              <a:rPr lang="en-US" altLang="ko-KR" sz="1400" baseline="0" dirty="0">
                <a:solidFill>
                  <a:schemeClr val="tx1">
                    <a:lumMod val="75000"/>
                    <a:lumOff val="25000"/>
                  </a:schemeClr>
                </a:solidFill>
                <a:latin typeface="Arial" panose="020B0604020202020204" pitchFamily="34" charset="0"/>
                <a:ea typeface="KoPub돋움체 Bold" panose="02020603020101020101" pitchFamily="18" charset="-127"/>
                <a:cs typeface="Arial" panose="020B0604020202020204" pitchFamily="34" charset="0"/>
              </a:rPr>
              <a:t> Singapore</a:t>
            </a:r>
          </a:p>
          <a:p>
            <a:pPr marL="136525" indent="-136525" defTabSz="995690" eaLnBrk="1" fontAlgn="base" latinLnBrk="0" hangingPunct="1">
              <a:spcBef>
                <a:spcPct val="0"/>
              </a:spcBef>
              <a:spcAft>
                <a:spcPts val="500"/>
              </a:spcAft>
              <a:buFont typeface="Arial" panose="020B0604020202020204" pitchFamily="34" charset="0"/>
              <a:buChar char="•"/>
              <a:tabLst/>
            </a:pPr>
            <a:r>
              <a:rPr lang="en-US" altLang="ko-KR" sz="1400" b="1" baseline="0" dirty="0">
                <a:solidFill>
                  <a:schemeClr val="tx1">
                    <a:lumMod val="75000"/>
                    <a:lumOff val="25000"/>
                  </a:schemeClr>
                </a:solidFill>
                <a:latin typeface="Arial" panose="020B0604020202020204" pitchFamily="34" charset="0"/>
                <a:ea typeface="KoPub돋움체 Bold" panose="02020603020101020101" pitchFamily="18" charset="-127"/>
                <a:cs typeface="Arial" panose="020B0604020202020204" pitchFamily="34" charset="0"/>
              </a:rPr>
              <a:t>Thailand</a:t>
            </a:r>
            <a:r>
              <a:rPr lang="en-US" altLang="ko-KR" sz="1400" baseline="0" dirty="0">
                <a:solidFill>
                  <a:schemeClr val="tx1">
                    <a:lumMod val="75000"/>
                    <a:lumOff val="25000"/>
                  </a:schemeClr>
                </a:solidFill>
                <a:latin typeface="Arial" panose="020B0604020202020204" pitchFamily="34" charset="0"/>
                <a:ea typeface="KoPub돋움체 Bold" panose="02020603020101020101" pitchFamily="18" charset="-127"/>
                <a:cs typeface="Arial" panose="020B0604020202020204" pitchFamily="34" charset="0"/>
              </a:rPr>
              <a:t> Bangkok</a:t>
            </a:r>
          </a:p>
          <a:p>
            <a:pPr marL="136525" indent="-136525" defTabSz="995690" eaLnBrk="1" fontAlgn="base" latinLnBrk="0" hangingPunct="1">
              <a:spcBef>
                <a:spcPct val="0"/>
              </a:spcBef>
              <a:spcAft>
                <a:spcPts val="500"/>
              </a:spcAft>
              <a:buFont typeface="Arial" panose="020B0604020202020204" pitchFamily="34" charset="0"/>
              <a:buChar char="•"/>
              <a:tabLst/>
            </a:pPr>
            <a:r>
              <a:rPr lang="en-US" altLang="ko-KR" sz="1400" b="1" baseline="0" dirty="0">
                <a:solidFill>
                  <a:schemeClr val="tx1">
                    <a:lumMod val="75000"/>
                    <a:lumOff val="25000"/>
                  </a:schemeClr>
                </a:solidFill>
                <a:latin typeface="Arial" panose="020B0604020202020204" pitchFamily="34" charset="0"/>
                <a:ea typeface="KoPub돋움체 Bold" panose="02020603020101020101" pitchFamily="18" charset="-127"/>
                <a:cs typeface="Arial" panose="020B0604020202020204" pitchFamily="34" charset="0"/>
              </a:rPr>
              <a:t>Indonesia</a:t>
            </a:r>
            <a:r>
              <a:rPr lang="en-US" altLang="ko-KR" sz="1400" baseline="0" dirty="0">
                <a:solidFill>
                  <a:schemeClr val="tx1">
                    <a:lumMod val="75000"/>
                    <a:lumOff val="25000"/>
                  </a:schemeClr>
                </a:solidFill>
                <a:latin typeface="Arial" panose="020B0604020202020204" pitchFamily="34" charset="0"/>
                <a:ea typeface="KoPub돋움체 Bold" panose="02020603020101020101" pitchFamily="18" charset="-127"/>
                <a:cs typeface="Arial" panose="020B0604020202020204" pitchFamily="34" charset="0"/>
              </a:rPr>
              <a:t> Jakarta</a:t>
            </a:r>
          </a:p>
          <a:p>
            <a:pPr marL="136525" indent="-136525" defTabSz="995690" eaLnBrk="1" fontAlgn="base" latinLnBrk="0" hangingPunct="1">
              <a:spcBef>
                <a:spcPct val="0"/>
              </a:spcBef>
              <a:spcAft>
                <a:spcPts val="500"/>
              </a:spcAft>
              <a:buFont typeface="Arial" panose="020B0604020202020204" pitchFamily="34" charset="0"/>
              <a:buChar char="•"/>
              <a:tabLst/>
            </a:pPr>
            <a:r>
              <a:rPr lang="en-US" altLang="ko-KR" sz="1400" b="1" baseline="0" dirty="0">
                <a:solidFill>
                  <a:schemeClr val="tx1">
                    <a:lumMod val="75000"/>
                    <a:lumOff val="25000"/>
                  </a:schemeClr>
                </a:solidFill>
                <a:latin typeface="Arial" panose="020B0604020202020204" pitchFamily="34" charset="0"/>
                <a:ea typeface="KoPub돋움체 Bold" panose="02020603020101020101" pitchFamily="18" charset="-127"/>
                <a:cs typeface="Arial" panose="020B0604020202020204" pitchFamily="34" charset="0"/>
              </a:rPr>
              <a:t>Malaysia</a:t>
            </a:r>
            <a:r>
              <a:rPr lang="en-US" altLang="ko-KR" sz="1400" baseline="0" dirty="0">
                <a:solidFill>
                  <a:schemeClr val="tx1">
                    <a:lumMod val="75000"/>
                    <a:lumOff val="25000"/>
                  </a:schemeClr>
                </a:solidFill>
                <a:latin typeface="Arial" panose="020B0604020202020204" pitchFamily="34" charset="0"/>
                <a:ea typeface="KoPub돋움체 Bold" panose="02020603020101020101" pitchFamily="18" charset="-127"/>
                <a:cs typeface="Arial" panose="020B0604020202020204" pitchFamily="34" charset="0"/>
              </a:rPr>
              <a:t> Kuala Lumpur</a:t>
            </a:r>
          </a:p>
          <a:p>
            <a:pPr marL="136525" indent="-136525" defTabSz="995690" eaLnBrk="1" fontAlgn="base" latinLnBrk="0" hangingPunct="1">
              <a:spcBef>
                <a:spcPct val="0"/>
              </a:spcBef>
              <a:spcAft>
                <a:spcPts val="500"/>
              </a:spcAft>
              <a:buFont typeface="Arial" panose="020B0604020202020204" pitchFamily="34" charset="0"/>
              <a:buChar char="•"/>
              <a:tabLst/>
            </a:pPr>
            <a:r>
              <a:rPr lang="en-US" altLang="ko-KR" sz="1400" b="1" baseline="0" dirty="0">
                <a:solidFill>
                  <a:schemeClr val="tx1">
                    <a:lumMod val="75000"/>
                    <a:lumOff val="25000"/>
                  </a:schemeClr>
                </a:solidFill>
                <a:latin typeface="Arial" panose="020B0604020202020204" pitchFamily="34" charset="0"/>
                <a:ea typeface="KoPub돋움체 Bold" panose="02020603020101020101" pitchFamily="18" charset="-127"/>
                <a:cs typeface="Arial" panose="020B0604020202020204" pitchFamily="34" charset="0"/>
              </a:rPr>
              <a:t>Philippines</a:t>
            </a:r>
            <a:r>
              <a:rPr lang="en-US" altLang="ko-KR" sz="1400" baseline="0" dirty="0">
                <a:solidFill>
                  <a:schemeClr val="tx1">
                    <a:lumMod val="75000"/>
                    <a:lumOff val="25000"/>
                  </a:schemeClr>
                </a:solidFill>
                <a:latin typeface="Arial" panose="020B0604020202020204" pitchFamily="34" charset="0"/>
                <a:ea typeface="KoPub돋움체 Bold" panose="02020603020101020101" pitchFamily="18" charset="-127"/>
                <a:cs typeface="Arial" panose="020B0604020202020204" pitchFamily="34" charset="0"/>
              </a:rPr>
              <a:t> Manila</a:t>
            </a:r>
          </a:p>
          <a:p>
            <a:pPr marL="136525" indent="-136525" defTabSz="995690" eaLnBrk="1" fontAlgn="base" latinLnBrk="0" hangingPunct="1">
              <a:spcBef>
                <a:spcPct val="0"/>
              </a:spcBef>
              <a:spcAft>
                <a:spcPts val="500"/>
              </a:spcAft>
              <a:buFont typeface="Arial" panose="020B0604020202020204" pitchFamily="34" charset="0"/>
              <a:buChar char="•"/>
              <a:tabLst/>
            </a:pPr>
            <a:r>
              <a:rPr lang="en-US" altLang="ko-KR" sz="1400" b="1" baseline="0" dirty="0">
                <a:solidFill>
                  <a:schemeClr val="tx1">
                    <a:lumMod val="75000"/>
                    <a:lumOff val="25000"/>
                  </a:schemeClr>
                </a:solidFill>
                <a:latin typeface="Arial" panose="020B0604020202020204" pitchFamily="34" charset="0"/>
                <a:ea typeface="KoPub돋움체 Bold" panose="02020603020101020101" pitchFamily="18" charset="-127"/>
                <a:cs typeface="Arial" panose="020B0604020202020204" pitchFamily="34" charset="0"/>
              </a:rPr>
              <a:t>Australia</a:t>
            </a:r>
            <a:r>
              <a:rPr lang="en-US" altLang="ko-KR" sz="1400" baseline="0" dirty="0">
                <a:solidFill>
                  <a:schemeClr val="tx1">
                    <a:lumMod val="75000"/>
                    <a:lumOff val="25000"/>
                  </a:schemeClr>
                </a:solidFill>
                <a:latin typeface="Arial" panose="020B0604020202020204" pitchFamily="34" charset="0"/>
                <a:ea typeface="KoPub돋움체 Bold" panose="02020603020101020101" pitchFamily="18" charset="-127"/>
                <a:cs typeface="Arial" panose="020B0604020202020204" pitchFamily="34" charset="0"/>
              </a:rPr>
              <a:t> Sydney</a:t>
            </a:r>
          </a:p>
        </p:txBody>
      </p:sp>
      <p:sp>
        <p:nvSpPr>
          <p:cNvPr id="294" name="Rectangle 25"/>
          <p:cNvSpPr>
            <a:spLocks noChangeArrowheads="1"/>
          </p:cNvSpPr>
          <p:nvPr/>
        </p:nvSpPr>
        <p:spPr bwMode="auto">
          <a:xfrm flipH="1">
            <a:off x="6564543" y="5223333"/>
            <a:ext cx="2160000" cy="7745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0" tIns="0" rIns="0" bIns="0" anchor="t" anchorCtr="0">
            <a:noAutofit/>
            <a:scene3d>
              <a:camera prst="orthographicFront"/>
              <a:lightRig rig="threePt" dir="t"/>
            </a:scene3d>
            <a:flatTx/>
          </a:bodyPr>
          <a:lstStyle>
            <a:lvl1pPr marL="139700" indent="-139700" defTabSz="444500" eaLnBrk="0" hangingPunct="0">
              <a:tabLst>
                <a:tab pos="5648325" algn="l"/>
              </a:tabLst>
              <a:defRPr kumimoji="1" sz="2500" baseline="-25000">
                <a:solidFill>
                  <a:schemeClr val="tx1"/>
                </a:solidFill>
                <a:latin typeface="굴림" panose="020B0600000101010101" pitchFamily="50" charset="-127"/>
                <a:ea typeface="굴림" panose="020B0600000101010101" pitchFamily="50" charset="-127"/>
              </a:defRPr>
            </a:lvl1pPr>
            <a:lvl2pPr marL="742950" indent="-285750" defTabSz="444500" eaLnBrk="0" hangingPunct="0">
              <a:tabLst>
                <a:tab pos="5648325" algn="l"/>
              </a:tabLst>
              <a:defRPr kumimoji="1" sz="2500" baseline="-25000">
                <a:solidFill>
                  <a:schemeClr val="tx1"/>
                </a:solidFill>
                <a:latin typeface="굴림" panose="020B0600000101010101" pitchFamily="50" charset="-127"/>
                <a:ea typeface="굴림" panose="020B0600000101010101" pitchFamily="50" charset="-127"/>
              </a:defRPr>
            </a:lvl2pPr>
            <a:lvl3pPr marL="1143000" indent="-228600" defTabSz="444500" eaLnBrk="0" hangingPunct="0">
              <a:tabLst>
                <a:tab pos="5648325" algn="l"/>
              </a:tabLst>
              <a:defRPr kumimoji="1" sz="2500" baseline="-25000">
                <a:solidFill>
                  <a:schemeClr val="tx1"/>
                </a:solidFill>
                <a:latin typeface="굴림" panose="020B0600000101010101" pitchFamily="50" charset="-127"/>
                <a:ea typeface="굴림" panose="020B0600000101010101" pitchFamily="50" charset="-127"/>
              </a:defRPr>
            </a:lvl3pPr>
            <a:lvl4pPr marL="1600200" indent="-228600" defTabSz="444500" eaLnBrk="0" hangingPunct="0">
              <a:tabLst>
                <a:tab pos="5648325" algn="l"/>
              </a:tabLst>
              <a:defRPr kumimoji="1" sz="2500" baseline="-25000">
                <a:solidFill>
                  <a:schemeClr val="tx1"/>
                </a:solidFill>
                <a:latin typeface="굴림" panose="020B0600000101010101" pitchFamily="50" charset="-127"/>
                <a:ea typeface="굴림" panose="020B0600000101010101" pitchFamily="50" charset="-127"/>
              </a:defRPr>
            </a:lvl4pPr>
            <a:lvl5pPr marL="2057400" indent="-228600" defTabSz="444500" eaLnBrk="0" hangingPunct="0">
              <a:tabLst>
                <a:tab pos="5648325" algn="l"/>
              </a:tabLst>
              <a:defRPr kumimoji="1" sz="2500" baseline="-25000">
                <a:solidFill>
                  <a:schemeClr val="tx1"/>
                </a:solidFill>
                <a:latin typeface="굴림" panose="020B0600000101010101" pitchFamily="50" charset="-127"/>
                <a:ea typeface="굴림" panose="020B0600000101010101" pitchFamily="50" charset="-127"/>
              </a:defRPr>
            </a:lvl5pPr>
            <a:lvl6pPr marL="2514600" indent="-228600" defTabSz="444500" eaLnBrk="0" fontAlgn="base" hangingPunct="0">
              <a:spcBef>
                <a:spcPct val="0"/>
              </a:spcBef>
              <a:spcAft>
                <a:spcPct val="0"/>
              </a:spcAft>
              <a:tabLst>
                <a:tab pos="5648325" algn="l"/>
              </a:tabLst>
              <a:defRPr kumimoji="1" sz="2500" baseline="-25000">
                <a:solidFill>
                  <a:schemeClr val="tx1"/>
                </a:solidFill>
                <a:latin typeface="굴림" panose="020B0600000101010101" pitchFamily="50" charset="-127"/>
                <a:ea typeface="굴림" panose="020B0600000101010101" pitchFamily="50" charset="-127"/>
              </a:defRPr>
            </a:lvl6pPr>
            <a:lvl7pPr marL="2971800" indent="-228600" defTabSz="444500" eaLnBrk="0" fontAlgn="base" hangingPunct="0">
              <a:spcBef>
                <a:spcPct val="0"/>
              </a:spcBef>
              <a:spcAft>
                <a:spcPct val="0"/>
              </a:spcAft>
              <a:tabLst>
                <a:tab pos="5648325" algn="l"/>
              </a:tabLst>
              <a:defRPr kumimoji="1" sz="2500" baseline="-25000">
                <a:solidFill>
                  <a:schemeClr val="tx1"/>
                </a:solidFill>
                <a:latin typeface="굴림" panose="020B0600000101010101" pitchFamily="50" charset="-127"/>
                <a:ea typeface="굴림" panose="020B0600000101010101" pitchFamily="50" charset="-127"/>
              </a:defRPr>
            </a:lvl7pPr>
            <a:lvl8pPr marL="3429000" indent="-228600" defTabSz="444500" eaLnBrk="0" fontAlgn="base" hangingPunct="0">
              <a:spcBef>
                <a:spcPct val="0"/>
              </a:spcBef>
              <a:spcAft>
                <a:spcPct val="0"/>
              </a:spcAft>
              <a:tabLst>
                <a:tab pos="5648325" algn="l"/>
              </a:tabLst>
              <a:defRPr kumimoji="1" sz="2500" baseline="-25000">
                <a:solidFill>
                  <a:schemeClr val="tx1"/>
                </a:solidFill>
                <a:latin typeface="굴림" panose="020B0600000101010101" pitchFamily="50" charset="-127"/>
                <a:ea typeface="굴림" panose="020B0600000101010101" pitchFamily="50" charset="-127"/>
              </a:defRPr>
            </a:lvl8pPr>
            <a:lvl9pPr marL="3886200" indent="-228600" defTabSz="444500" eaLnBrk="0" fontAlgn="base" hangingPunct="0">
              <a:spcBef>
                <a:spcPct val="0"/>
              </a:spcBef>
              <a:spcAft>
                <a:spcPct val="0"/>
              </a:spcAft>
              <a:tabLst>
                <a:tab pos="5648325" algn="l"/>
              </a:tabLst>
              <a:defRPr kumimoji="1" sz="2500" baseline="-25000">
                <a:solidFill>
                  <a:schemeClr val="tx1"/>
                </a:solidFill>
                <a:latin typeface="굴림" panose="020B0600000101010101" pitchFamily="50" charset="-127"/>
                <a:ea typeface="굴림" panose="020B0600000101010101" pitchFamily="50" charset="-127"/>
              </a:defRPr>
            </a:lvl9pPr>
          </a:lstStyle>
          <a:p>
            <a:pPr marL="136525" indent="-136525" defTabSz="995690" eaLnBrk="1" fontAlgn="base" latinLnBrk="0" hangingPunct="1">
              <a:spcBef>
                <a:spcPct val="0"/>
              </a:spcBef>
              <a:spcAft>
                <a:spcPts val="500"/>
              </a:spcAft>
              <a:buFont typeface="Arial" panose="020B0604020202020204" pitchFamily="34" charset="0"/>
              <a:buChar char="•"/>
              <a:tabLst/>
            </a:pPr>
            <a:r>
              <a:rPr lang="en-US" altLang="ko-KR" sz="1400" b="1" baseline="0" dirty="0">
                <a:solidFill>
                  <a:schemeClr val="tx1">
                    <a:lumMod val="75000"/>
                    <a:lumOff val="25000"/>
                  </a:schemeClr>
                </a:solidFill>
                <a:latin typeface="Arial" panose="020B0604020202020204" pitchFamily="34" charset="0"/>
                <a:ea typeface="KoPub돋움체 Bold" panose="02020603020101020101" pitchFamily="18" charset="-127"/>
                <a:cs typeface="Arial" panose="020B0604020202020204" pitchFamily="34" charset="0"/>
              </a:rPr>
              <a:t>Vietnam </a:t>
            </a:r>
            <a:r>
              <a:rPr lang="en-US" altLang="ko-KR" sz="1400" baseline="0" dirty="0">
                <a:solidFill>
                  <a:schemeClr val="tx1">
                    <a:lumMod val="75000"/>
                    <a:lumOff val="25000"/>
                  </a:schemeClr>
                </a:solidFill>
                <a:latin typeface="Arial" panose="020B0604020202020204" pitchFamily="34" charset="0"/>
                <a:ea typeface="KoPub돋움체 Bold" panose="02020603020101020101" pitchFamily="18" charset="-127"/>
                <a:cs typeface="Arial" panose="020B0604020202020204" pitchFamily="34" charset="0"/>
              </a:rPr>
              <a:t>JV(ALS SDS)</a:t>
            </a:r>
          </a:p>
          <a:p>
            <a:pPr marL="136525" indent="-136525" defTabSz="995690" eaLnBrk="1" fontAlgn="base" latinLnBrk="0" hangingPunct="1">
              <a:spcBef>
                <a:spcPct val="0"/>
              </a:spcBef>
              <a:spcAft>
                <a:spcPts val="500"/>
              </a:spcAft>
              <a:buFont typeface="Arial" panose="020B0604020202020204" pitchFamily="34" charset="0"/>
              <a:buChar char="•"/>
              <a:tabLst/>
            </a:pPr>
            <a:r>
              <a:rPr lang="en-US" altLang="ko-KR" sz="1400" b="1" baseline="0" dirty="0">
                <a:solidFill>
                  <a:schemeClr val="tx1">
                    <a:lumMod val="75000"/>
                    <a:lumOff val="25000"/>
                  </a:schemeClr>
                </a:solidFill>
                <a:latin typeface="Arial" panose="020B0604020202020204" pitchFamily="34" charset="0"/>
                <a:ea typeface="KoPub돋움체 Bold" panose="02020603020101020101" pitchFamily="18" charset="-127"/>
                <a:cs typeface="Arial" panose="020B0604020202020204" pitchFamily="34" charset="0"/>
              </a:rPr>
              <a:t>Vietnam </a:t>
            </a:r>
            <a:r>
              <a:rPr lang="en-US" altLang="ko-KR" sz="1400" baseline="0" dirty="0">
                <a:solidFill>
                  <a:schemeClr val="tx1">
                    <a:lumMod val="75000"/>
                    <a:lumOff val="25000"/>
                  </a:schemeClr>
                </a:solidFill>
                <a:latin typeface="Arial" panose="020B0604020202020204" pitchFamily="34" charset="0"/>
                <a:ea typeface="KoPub돋움체 Bold" panose="02020603020101020101" pitchFamily="18" charset="-127"/>
                <a:cs typeface="Arial" panose="020B0604020202020204" pitchFamily="34" charset="0"/>
              </a:rPr>
              <a:t>JV(MP Logistics)</a:t>
            </a:r>
          </a:p>
          <a:p>
            <a:pPr marL="136525" indent="-136525" defTabSz="995690" eaLnBrk="1" fontAlgn="base" latinLnBrk="0" hangingPunct="1">
              <a:spcBef>
                <a:spcPct val="0"/>
              </a:spcBef>
              <a:spcAft>
                <a:spcPts val="500"/>
              </a:spcAft>
              <a:buFont typeface="Arial" panose="020B0604020202020204" pitchFamily="34" charset="0"/>
              <a:buChar char="•"/>
              <a:tabLst/>
            </a:pPr>
            <a:r>
              <a:rPr lang="en-US" altLang="ko-KR" sz="1400" b="1" baseline="0" dirty="0">
                <a:solidFill>
                  <a:schemeClr val="tx1">
                    <a:lumMod val="75000"/>
                    <a:lumOff val="25000"/>
                  </a:schemeClr>
                </a:solidFill>
                <a:latin typeface="Arial" panose="020B0604020202020204" pitchFamily="34" charset="0"/>
                <a:ea typeface="KoPub돋움체 Bold" panose="02020603020101020101" pitchFamily="18" charset="-127"/>
                <a:cs typeface="Arial" panose="020B0604020202020204" pitchFamily="34" charset="0"/>
              </a:rPr>
              <a:t>Thailand</a:t>
            </a:r>
            <a:r>
              <a:rPr lang="en-US" altLang="ko-KR" sz="1400" baseline="0" dirty="0">
                <a:solidFill>
                  <a:schemeClr val="tx1">
                    <a:lumMod val="75000"/>
                    <a:lumOff val="25000"/>
                  </a:schemeClr>
                </a:solidFill>
                <a:latin typeface="Arial" panose="020B0604020202020204" pitchFamily="34" charset="0"/>
                <a:ea typeface="KoPub돋움체 Bold" panose="02020603020101020101" pitchFamily="18" charset="-127"/>
                <a:cs typeface="Arial" panose="020B0604020202020204" pitchFamily="34" charset="0"/>
              </a:rPr>
              <a:t> JV(SDS Acutech)</a:t>
            </a:r>
          </a:p>
        </p:txBody>
      </p:sp>
      <p:sp>
        <p:nvSpPr>
          <p:cNvPr id="295" name="Rectangle 25"/>
          <p:cNvSpPr>
            <a:spLocks noChangeArrowheads="1"/>
          </p:cNvSpPr>
          <p:nvPr/>
        </p:nvSpPr>
        <p:spPr bwMode="auto">
          <a:xfrm flipH="1">
            <a:off x="9300621" y="2763593"/>
            <a:ext cx="2160000" cy="32906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0" tIns="0" rIns="0" bIns="0" anchor="t" anchorCtr="0">
            <a:noAutofit/>
            <a:scene3d>
              <a:camera prst="orthographicFront"/>
              <a:lightRig rig="threePt" dir="t"/>
            </a:scene3d>
            <a:flatTx/>
          </a:bodyPr>
          <a:lstStyle>
            <a:lvl1pPr marL="139700" indent="-139700" defTabSz="444500" eaLnBrk="0" hangingPunct="0">
              <a:tabLst>
                <a:tab pos="5648325" algn="l"/>
              </a:tabLst>
              <a:defRPr kumimoji="1" sz="2500" baseline="-25000">
                <a:solidFill>
                  <a:schemeClr val="tx1"/>
                </a:solidFill>
                <a:latin typeface="굴림" panose="020B0600000101010101" pitchFamily="50" charset="-127"/>
                <a:ea typeface="굴림" panose="020B0600000101010101" pitchFamily="50" charset="-127"/>
              </a:defRPr>
            </a:lvl1pPr>
            <a:lvl2pPr marL="742950" indent="-285750" defTabSz="444500" eaLnBrk="0" hangingPunct="0">
              <a:tabLst>
                <a:tab pos="5648325" algn="l"/>
              </a:tabLst>
              <a:defRPr kumimoji="1" sz="2500" baseline="-25000">
                <a:solidFill>
                  <a:schemeClr val="tx1"/>
                </a:solidFill>
                <a:latin typeface="굴림" panose="020B0600000101010101" pitchFamily="50" charset="-127"/>
                <a:ea typeface="굴림" panose="020B0600000101010101" pitchFamily="50" charset="-127"/>
              </a:defRPr>
            </a:lvl2pPr>
            <a:lvl3pPr marL="1143000" indent="-228600" defTabSz="444500" eaLnBrk="0" hangingPunct="0">
              <a:tabLst>
                <a:tab pos="5648325" algn="l"/>
              </a:tabLst>
              <a:defRPr kumimoji="1" sz="2500" baseline="-25000">
                <a:solidFill>
                  <a:schemeClr val="tx1"/>
                </a:solidFill>
                <a:latin typeface="굴림" panose="020B0600000101010101" pitchFamily="50" charset="-127"/>
                <a:ea typeface="굴림" panose="020B0600000101010101" pitchFamily="50" charset="-127"/>
              </a:defRPr>
            </a:lvl3pPr>
            <a:lvl4pPr marL="1600200" indent="-228600" defTabSz="444500" eaLnBrk="0" hangingPunct="0">
              <a:tabLst>
                <a:tab pos="5648325" algn="l"/>
              </a:tabLst>
              <a:defRPr kumimoji="1" sz="2500" baseline="-25000">
                <a:solidFill>
                  <a:schemeClr val="tx1"/>
                </a:solidFill>
                <a:latin typeface="굴림" panose="020B0600000101010101" pitchFamily="50" charset="-127"/>
                <a:ea typeface="굴림" panose="020B0600000101010101" pitchFamily="50" charset="-127"/>
              </a:defRPr>
            </a:lvl4pPr>
            <a:lvl5pPr marL="2057400" indent="-228600" defTabSz="444500" eaLnBrk="0" hangingPunct="0">
              <a:tabLst>
                <a:tab pos="5648325" algn="l"/>
              </a:tabLst>
              <a:defRPr kumimoji="1" sz="2500" baseline="-25000">
                <a:solidFill>
                  <a:schemeClr val="tx1"/>
                </a:solidFill>
                <a:latin typeface="굴림" panose="020B0600000101010101" pitchFamily="50" charset="-127"/>
                <a:ea typeface="굴림" panose="020B0600000101010101" pitchFamily="50" charset="-127"/>
              </a:defRPr>
            </a:lvl5pPr>
            <a:lvl6pPr marL="2514600" indent="-228600" defTabSz="444500" eaLnBrk="0" fontAlgn="base" hangingPunct="0">
              <a:spcBef>
                <a:spcPct val="0"/>
              </a:spcBef>
              <a:spcAft>
                <a:spcPct val="0"/>
              </a:spcAft>
              <a:tabLst>
                <a:tab pos="5648325" algn="l"/>
              </a:tabLst>
              <a:defRPr kumimoji="1" sz="2500" baseline="-25000">
                <a:solidFill>
                  <a:schemeClr val="tx1"/>
                </a:solidFill>
                <a:latin typeface="굴림" panose="020B0600000101010101" pitchFamily="50" charset="-127"/>
                <a:ea typeface="굴림" panose="020B0600000101010101" pitchFamily="50" charset="-127"/>
              </a:defRPr>
            </a:lvl6pPr>
            <a:lvl7pPr marL="2971800" indent="-228600" defTabSz="444500" eaLnBrk="0" fontAlgn="base" hangingPunct="0">
              <a:spcBef>
                <a:spcPct val="0"/>
              </a:spcBef>
              <a:spcAft>
                <a:spcPct val="0"/>
              </a:spcAft>
              <a:tabLst>
                <a:tab pos="5648325" algn="l"/>
              </a:tabLst>
              <a:defRPr kumimoji="1" sz="2500" baseline="-25000">
                <a:solidFill>
                  <a:schemeClr val="tx1"/>
                </a:solidFill>
                <a:latin typeface="굴림" panose="020B0600000101010101" pitchFamily="50" charset="-127"/>
                <a:ea typeface="굴림" panose="020B0600000101010101" pitchFamily="50" charset="-127"/>
              </a:defRPr>
            </a:lvl7pPr>
            <a:lvl8pPr marL="3429000" indent="-228600" defTabSz="444500" eaLnBrk="0" fontAlgn="base" hangingPunct="0">
              <a:spcBef>
                <a:spcPct val="0"/>
              </a:spcBef>
              <a:spcAft>
                <a:spcPct val="0"/>
              </a:spcAft>
              <a:tabLst>
                <a:tab pos="5648325" algn="l"/>
              </a:tabLst>
              <a:defRPr kumimoji="1" sz="2500" baseline="-25000">
                <a:solidFill>
                  <a:schemeClr val="tx1"/>
                </a:solidFill>
                <a:latin typeface="굴림" panose="020B0600000101010101" pitchFamily="50" charset="-127"/>
                <a:ea typeface="굴림" panose="020B0600000101010101" pitchFamily="50" charset="-127"/>
              </a:defRPr>
            </a:lvl8pPr>
            <a:lvl9pPr marL="3886200" indent="-228600" defTabSz="444500" eaLnBrk="0" fontAlgn="base" hangingPunct="0">
              <a:spcBef>
                <a:spcPct val="0"/>
              </a:spcBef>
              <a:spcAft>
                <a:spcPct val="0"/>
              </a:spcAft>
              <a:tabLst>
                <a:tab pos="5648325" algn="l"/>
              </a:tabLst>
              <a:defRPr kumimoji="1" sz="2500" baseline="-25000">
                <a:solidFill>
                  <a:schemeClr val="tx1"/>
                </a:solidFill>
                <a:latin typeface="굴림" panose="020B0600000101010101" pitchFamily="50" charset="-127"/>
                <a:ea typeface="굴림" panose="020B0600000101010101" pitchFamily="50" charset="-127"/>
              </a:defRPr>
            </a:lvl9pPr>
          </a:lstStyle>
          <a:p>
            <a:pPr marL="136525" indent="-136525" defTabSz="995690" eaLnBrk="1" fontAlgn="base" latinLnBrk="0" hangingPunct="1">
              <a:spcBef>
                <a:spcPct val="0"/>
              </a:spcBef>
              <a:spcAft>
                <a:spcPts val="500"/>
              </a:spcAft>
              <a:buFont typeface="Arial" panose="020B0604020202020204" pitchFamily="34" charset="0"/>
              <a:buChar char="•"/>
              <a:tabLst/>
            </a:pPr>
            <a:r>
              <a:rPr lang="en-US" altLang="ko-KR" sz="1400" baseline="0" dirty="0">
                <a:solidFill>
                  <a:schemeClr val="tx1">
                    <a:lumMod val="75000"/>
                    <a:lumOff val="25000"/>
                  </a:schemeClr>
                </a:solidFill>
                <a:latin typeface="Arial" panose="020B0604020202020204" pitchFamily="34" charset="0"/>
                <a:ea typeface="KoPub돋움체 Bold" panose="02020603020101020101" pitchFamily="18" charset="-127"/>
                <a:cs typeface="Arial" panose="020B0604020202020204" pitchFamily="34" charset="0"/>
              </a:rPr>
              <a:t>4PL Integrated Logistics</a:t>
            </a:r>
          </a:p>
          <a:p>
            <a:pPr marL="136525" indent="-136525" defTabSz="995690" eaLnBrk="1" fontAlgn="base" latinLnBrk="0" hangingPunct="1">
              <a:spcBef>
                <a:spcPct val="0"/>
              </a:spcBef>
              <a:spcAft>
                <a:spcPts val="500"/>
              </a:spcAft>
              <a:buFont typeface="Arial" panose="020B0604020202020204" pitchFamily="34" charset="0"/>
              <a:buChar char="•"/>
              <a:tabLst/>
            </a:pPr>
            <a:r>
              <a:rPr lang="en-US" altLang="ko-KR" sz="1400" baseline="0" dirty="0">
                <a:solidFill>
                  <a:schemeClr val="tx1">
                    <a:lumMod val="75000"/>
                    <a:lumOff val="25000"/>
                  </a:schemeClr>
                </a:solidFill>
                <a:latin typeface="Arial" panose="020B0604020202020204" pitchFamily="34" charset="0"/>
                <a:ea typeface="KoPub돋움체 Bold" panose="02020603020101020101" pitchFamily="18" charset="-127"/>
                <a:cs typeface="Arial" panose="020B0604020202020204" pitchFamily="34" charset="0"/>
              </a:rPr>
              <a:t>Air Export / Import</a:t>
            </a:r>
          </a:p>
          <a:p>
            <a:pPr marL="136525" indent="-136525" defTabSz="995690" eaLnBrk="1" fontAlgn="base" latinLnBrk="0" hangingPunct="1">
              <a:spcBef>
                <a:spcPct val="0"/>
              </a:spcBef>
              <a:spcAft>
                <a:spcPts val="500"/>
              </a:spcAft>
              <a:buFont typeface="Arial" panose="020B0604020202020204" pitchFamily="34" charset="0"/>
              <a:buChar char="•"/>
              <a:tabLst/>
            </a:pPr>
            <a:r>
              <a:rPr lang="en-US" altLang="ko-KR" sz="1400" baseline="0" dirty="0">
                <a:solidFill>
                  <a:schemeClr val="tx1">
                    <a:lumMod val="75000"/>
                    <a:lumOff val="25000"/>
                  </a:schemeClr>
                </a:solidFill>
                <a:latin typeface="Arial" panose="020B0604020202020204" pitchFamily="34" charset="0"/>
                <a:ea typeface="KoPub돋움체 Bold" panose="02020603020101020101" pitchFamily="18" charset="-127"/>
                <a:cs typeface="Arial" panose="020B0604020202020204" pitchFamily="34" charset="0"/>
              </a:rPr>
              <a:t>Sea Export / Import</a:t>
            </a:r>
          </a:p>
          <a:p>
            <a:pPr marL="136525" indent="-136525" defTabSz="995690" eaLnBrk="1" fontAlgn="base" latinLnBrk="0" hangingPunct="1">
              <a:spcBef>
                <a:spcPct val="0"/>
              </a:spcBef>
              <a:spcAft>
                <a:spcPts val="500"/>
              </a:spcAft>
              <a:buFont typeface="Arial" panose="020B0604020202020204" pitchFamily="34" charset="0"/>
              <a:buChar char="•"/>
              <a:tabLst/>
            </a:pPr>
            <a:r>
              <a:rPr lang="en-US" altLang="ko-KR" sz="1400" baseline="0" dirty="0">
                <a:solidFill>
                  <a:schemeClr val="tx1">
                    <a:lumMod val="75000"/>
                    <a:lumOff val="25000"/>
                  </a:schemeClr>
                </a:solidFill>
                <a:latin typeface="Arial" panose="020B0604020202020204" pitchFamily="34" charset="0"/>
                <a:ea typeface="KoPub돋움체 Bold" panose="02020603020101020101" pitchFamily="18" charset="-127"/>
                <a:cs typeface="Arial" panose="020B0604020202020204" pitchFamily="34" charset="0"/>
              </a:rPr>
              <a:t>Customs Clearance</a:t>
            </a:r>
          </a:p>
          <a:p>
            <a:pPr marL="136525" indent="-136525" defTabSz="995690" eaLnBrk="1" fontAlgn="base" latinLnBrk="0" hangingPunct="1">
              <a:spcBef>
                <a:spcPct val="0"/>
              </a:spcBef>
              <a:spcAft>
                <a:spcPts val="500"/>
              </a:spcAft>
              <a:buFont typeface="Arial" panose="020B0604020202020204" pitchFamily="34" charset="0"/>
              <a:buChar char="•"/>
              <a:tabLst/>
            </a:pPr>
            <a:r>
              <a:rPr lang="en-US" altLang="ko-KR" sz="1400" baseline="0" dirty="0">
                <a:solidFill>
                  <a:schemeClr val="tx1">
                    <a:lumMod val="75000"/>
                    <a:lumOff val="25000"/>
                  </a:schemeClr>
                </a:solidFill>
                <a:latin typeface="Arial" panose="020B0604020202020204" pitchFamily="34" charset="0"/>
                <a:ea typeface="KoPub돋움체 Bold" panose="02020603020101020101" pitchFamily="18" charset="-127"/>
                <a:cs typeface="Arial" panose="020B0604020202020204" pitchFamily="34" charset="0"/>
              </a:rPr>
              <a:t>Haulage / Delivery</a:t>
            </a:r>
          </a:p>
          <a:p>
            <a:pPr marL="136525" indent="-136525" defTabSz="995690" eaLnBrk="1" fontAlgn="base" latinLnBrk="0" hangingPunct="1">
              <a:spcBef>
                <a:spcPct val="0"/>
              </a:spcBef>
              <a:spcAft>
                <a:spcPts val="500"/>
              </a:spcAft>
              <a:buFont typeface="Arial" panose="020B0604020202020204" pitchFamily="34" charset="0"/>
              <a:buChar char="•"/>
              <a:tabLst/>
            </a:pPr>
            <a:r>
              <a:rPr lang="en-US" altLang="ko-KR" sz="1400" baseline="0" dirty="0">
                <a:solidFill>
                  <a:schemeClr val="tx1">
                    <a:lumMod val="75000"/>
                    <a:lumOff val="25000"/>
                  </a:schemeClr>
                </a:solidFill>
                <a:latin typeface="Arial" panose="020B0604020202020204" pitchFamily="34" charset="0"/>
                <a:ea typeface="KoPub돋움체 Bold" panose="02020603020101020101" pitchFamily="18" charset="-127"/>
                <a:cs typeface="Arial" panose="020B0604020202020204" pitchFamily="34" charset="0"/>
              </a:rPr>
              <a:t>Warehousing</a:t>
            </a:r>
          </a:p>
          <a:p>
            <a:pPr marL="136525" indent="-136525" defTabSz="995690" eaLnBrk="1" fontAlgn="base" latinLnBrk="0" hangingPunct="1">
              <a:spcBef>
                <a:spcPct val="0"/>
              </a:spcBef>
              <a:spcAft>
                <a:spcPts val="500"/>
              </a:spcAft>
              <a:buFont typeface="Arial" panose="020B0604020202020204" pitchFamily="34" charset="0"/>
              <a:buChar char="•"/>
              <a:tabLst/>
            </a:pPr>
            <a:r>
              <a:rPr lang="en-US" altLang="ko-KR" sz="1400" baseline="0" dirty="0">
                <a:solidFill>
                  <a:schemeClr val="tx1">
                    <a:lumMod val="75000"/>
                    <a:lumOff val="25000"/>
                  </a:schemeClr>
                </a:solidFill>
                <a:latin typeface="Arial" panose="020B0604020202020204" pitchFamily="34" charset="0"/>
                <a:ea typeface="KoPub돋움체 Bold" panose="02020603020101020101" pitchFamily="18" charset="-127"/>
                <a:cs typeface="Arial" panose="020B0604020202020204" pitchFamily="34" charset="0"/>
              </a:rPr>
              <a:t>Last Mile Delivery</a:t>
            </a:r>
          </a:p>
          <a:p>
            <a:pPr marL="136525" indent="-136525" defTabSz="995690" eaLnBrk="1" fontAlgn="base" latinLnBrk="0" hangingPunct="1">
              <a:spcBef>
                <a:spcPct val="0"/>
              </a:spcBef>
              <a:spcAft>
                <a:spcPts val="500"/>
              </a:spcAft>
              <a:buFont typeface="Arial" panose="020B0604020202020204" pitchFamily="34" charset="0"/>
              <a:buChar char="•"/>
              <a:tabLst/>
            </a:pPr>
            <a:r>
              <a:rPr lang="en-US" altLang="ko-KR" sz="1400" baseline="0" dirty="0">
                <a:solidFill>
                  <a:schemeClr val="tx1">
                    <a:lumMod val="75000"/>
                    <a:lumOff val="25000"/>
                  </a:schemeClr>
                </a:solidFill>
                <a:latin typeface="Arial" panose="020B0604020202020204" pitchFamily="34" charset="0"/>
                <a:ea typeface="KoPub돋움체 Bold" panose="02020603020101020101" pitchFamily="18" charset="-127"/>
                <a:cs typeface="Arial" panose="020B0604020202020204" pitchFamily="34" charset="0"/>
              </a:rPr>
              <a:t>Project Logistics</a:t>
            </a:r>
          </a:p>
          <a:p>
            <a:pPr marL="136525" indent="-136525" defTabSz="995690" eaLnBrk="1" fontAlgn="base" latinLnBrk="0" hangingPunct="1">
              <a:spcBef>
                <a:spcPct val="0"/>
              </a:spcBef>
              <a:spcAft>
                <a:spcPts val="500"/>
              </a:spcAft>
              <a:buFont typeface="Arial" panose="020B0604020202020204" pitchFamily="34" charset="0"/>
              <a:buChar char="•"/>
              <a:tabLst/>
            </a:pPr>
            <a:r>
              <a:rPr lang="en-US" altLang="ko-KR" sz="1400" baseline="0" dirty="0">
                <a:solidFill>
                  <a:schemeClr val="tx1">
                    <a:lumMod val="75000"/>
                    <a:lumOff val="25000"/>
                  </a:schemeClr>
                </a:solidFill>
                <a:latin typeface="Arial" panose="020B0604020202020204" pitchFamily="34" charset="0"/>
                <a:ea typeface="KoPub돋움체 Bold" panose="02020603020101020101" pitchFamily="18" charset="-127"/>
                <a:cs typeface="Arial" panose="020B0604020202020204" pitchFamily="34" charset="0"/>
              </a:rPr>
              <a:t>Cold-chain Logistics</a:t>
            </a:r>
          </a:p>
          <a:p>
            <a:pPr marL="136525" indent="-136525" defTabSz="995690" eaLnBrk="1" fontAlgn="base" latinLnBrk="0" hangingPunct="1">
              <a:spcBef>
                <a:spcPct val="0"/>
              </a:spcBef>
              <a:spcAft>
                <a:spcPts val="500"/>
              </a:spcAft>
              <a:buFont typeface="Arial" panose="020B0604020202020204" pitchFamily="34" charset="0"/>
              <a:buChar char="•"/>
              <a:tabLst/>
            </a:pPr>
            <a:r>
              <a:rPr lang="en-US" altLang="ko-KR" sz="1400" baseline="0" dirty="0">
                <a:solidFill>
                  <a:schemeClr val="tx1">
                    <a:lumMod val="75000"/>
                    <a:lumOff val="25000"/>
                  </a:schemeClr>
                </a:solidFill>
                <a:latin typeface="Arial" panose="020B0604020202020204" pitchFamily="34" charset="0"/>
                <a:ea typeface="KoPub돋움체 Bold" panose="02020603020101020101" pitchFamily="18" charset="-127"/>
                <a:cs typeface="Arial" panose="020B0604020202020204" pitchFamily="34" charset="0"/>
              </a:rPr>
              <a:t>Air CSA/GSA</a:t>
            </a:r>
          </a:p>
          <a:p>
            <a:pPr marL="136525" indent="-136525" defTabSz="995690" eaLnBrk="1" fontAlgn="base" latinLnBrk="0" hangingPunct="1">
              <a:spcBef>
                <a:spcPct val="0"/>
              </a:spcBef>
              <a:spcAft>
                <a:spcPts val="500"/>
              </a:spcAft>
              <a:buFont typeface="Arial" panose="020B0604020202020204" pitchFamily="34" charset="0"/>
              <a:buChar char="•"/>
              <a:tabLst/>
            </a:pPr>
            <a:r>
              <a:rPr lang="en-US" altLang="ko-KR" sz="1400" baseline="0" dirty="0">
                <a:solidFill>
                  <a:schemeClr val="tx1">
                    <a:lumMod val="75000"/>
                    <a:lumOff val="25000"/>
                  </a:schemeClr>
                </a:solidFill>
                <a:latin typeface="Arial" panose="020B0604020202020204" pitchFamily="34" charset="0"/>
                <a:ea typeface="KoPub돋움체 Bold" panose="02020603020101020101" pitchFamily="18" charset="-127"/>
                <a:cs typeface="Arial" panose="020B0604020202020204" pitchFamily="34" charset="0"/>
              </a:rPr>
              <a:t>E-Commerce Logistics</a:t>
            </a:r>
          </a:p>
          <a:p>
            <a:pPr marL="136525" indent="-136525" defTabSz="995690" eaLnBrk="1" fontAlgn="base" latinLnBrk="0" hangingPunct="1">
              <a:spcBef>
                <a:spcPct val="0"/>
              </a:spcBef>
              <a:spcAft>
                <a:spcPts val="500"/>
              </a:spcAft>
              <a:buFont typeface="Arial" panose="020B0604020202020204" pitchFamily="34" charset="0"/>
              <a:buChar char="•"/>
              <a:tabLst/>
            </a:pPr>
            <a:r>
              <a:rPr lang="en-US" altLang="ko-KR" sz="1400" baseline="0" dirty="0">
                <a:solidFill>
                  <a:schemeClr val="tx1">
                    <a:lumMod val="75000"/>
                    <a:lumOff val="25000"/>
                  </a:schemeClr>
                </a:solidFill>
                <a:latin typeface="Arial" panose="020B0604020202020204" pitchFamily="34" charset="0"/>
                <a:ea typeface="KoPub돋움체 Bold" panose="02020603020101020101" pitchFamily="18" charset="-127"/>
                <a:cs typeface="Arial" panose="020B0604020202020204" pitchFamily="34" charset="0"/>
              </a:rPr>
              <a:t>CY Depot Management</a:t>
            </a:r>
          </a:p>
        </p:txBody>
      </p:sp>
      <p:sp>
        <p:nvSpPr>
          <p:cNvPr id="121" name="TextBox 120">
            <a:extLst>
              <a:ext uri="{FF2B5EF4-FFF2-40B4-BE49-F238E27FC236}">
                <a16:creationId xmlns:a16="http://schemas.microsoft.com/office/drawing/2014/main" id="{5CE3690D-10E7-4DB4-8E48-93FAE40D6ECD}"/>
              </a:ext>
            </a:extLst>
          </p:cNvPr>
          <p:cNvSpPr txBox="1"/>
          <p:nvPr/>
        </p:nvSpPr>
        <p:spPr>
          <a:xfrm>
            <a:off x="515938" y="424371"/>
            <a:ext cx="9429548" cy="492443"/>
          </a:xfrm>
          <a:prstGeom prst="rect">
            <a:avLst/>
          </a:prstGeom>
          <a:noFill/>
        </p:spPr>
        <p:txBody>
          <a:bodyPr wrap="square" lIns="0" tIns="0" rIns="0" bIns="0" rtlCol="0" anchor="ctr">
            <a:spAutoFit/>
          </a:bodyPr>
          <a:lstStyle>
            <a:defPPr>
              <a:defRPr lang="ko-KR"/>
            </a:defPPr>
            <a:lvl1pPr defTabSz="957474">
              <a:spcBef>
                <a:spcPct val="0"/>
              </a:spcBef>
              <a:defRPr sz="3200" b="1">
                <a:ln>
                  <a:solidFill>
                    <a:schemeClr val="bg1">
                      <a:lumMod val="75000"/>
                      <a:alpha val="0"/>
                    </a:schemeClr>
                  </a:solidFill>
                </a:ln>
                <a:latin typeface="Arial" panose="020B0604020202020204" pitchFamily="34" charset="0"/>
                <a:ea typeface="나눔스퀘어 ExtraBold" panose="020B0600000101010101" pitchFamily="50" charset="-127"/>
                <a:cs typeface="Arial" panose="020B0604020202020204" pitchFamily="34" charset="0"/>
              </a:defRPr>
            </a:lvl1pPr>
          </a:lstStyle>
          <a:p>
            <a:r>
              <a:rPr kumimoji="0" lang="en-US" altLang="ko-KR" sz="3200" b="1" i="0" u="none" strike="noStrike" kern="1200" cap="none" spc="0" normalizeH="0" baseline="0" noProof="0" dirty="0">
                <a:ln>
                  <a:solidFill>
                    <a:prstClr val="white">
                      <a:lumMod val="75000"/>
                      <a:alpha val="0"/>
                    </a:prstClr>
                  </a:solidFill>
                </a:ln>
                <a:solidFill>
                  <a:prstClr val="black"/>
                </a:solidFill>
                <a:effectLst/>
                <a:uLnTx/>
                <a:uFillTx/>
                <a:latin typeface="Arial" panose="020B0604020202020204" pitchFamily="34" charset="0"/>
                <a:ea typeface="나눔스퀘어 ExtraBold" panose="020B0600000101010101" pitchFamily="50" charset="-127"/>
                <a:cs typeface="Arial" panose="020B0604020202020204" pitchFamily="34" charset="0"/>
              </a:rPr>
              <a:t>Asia Pacific Region</a:t>
            </a:r>
            <a:endParaRPr lang="en-US" altLang="ko-KR" dirty="0"/>
          </a:p>
        </p:txBody>
      </p:sp>
      <p:grpSp>
        <p:nvGrpSpPr>
          <p:cNvPr id="11" name="그룹 10">
            <a:extLst>
              <a:ext uri="{FF2B5EF4-FFF2-40B4-BE49-F238E27FC236}">
                <a16:creationId xmlns:a16="http://schemas.microsoft.com/office/drawing/2014/main" id="{B9D16A4C-A177-84F2-87E0-88607051FD8F}"/>
              </a:ext>
            </a:extLst>
          </p:cNvPr>
          <p:cNvGrpSpPr/>
          <p:nvPr/>
        </p:nvGrpSpPr>
        <p:grpSpPr>
          <a:xfrm>
            <a:off x="11024823" y="0"/>
            <a:ext cx="794677" cy="468463"/>
            <a:chOff x="11024823" y="0"/>
            <a:chExt cx="794677" cy="468463"/>
          </a:xfrm>
        </p:grpSpPr>
        <p:sp>
          <p:nvSpPr>
            <p:cNvPr id="12" name="TextBox 11">
              <a:extLst>
                <a:ext uri="{FF2B5EF4-FFF2-40B4-BE49-F238E27FC236}">
                  <a16:creationId xmlns:a16="http://schemas.microsoft.com/office/drawing/2014/main" id="{F20106FC-433D-B83A-0CCA-6544FF190F68}"/>
                </a:ext>
              </a:extLst>
            </p:cNvPr>
            <p:cNvSpPr txBox="1"/>
            <p:nvPr/>
          </p:nvSpPr>
          <p:spPr>
            <a:xfrm>
              <a:off x="11699274" y="222242"/>
              <a:ext cx="120226" cy="246221"/>
            </a:xfrm>
            <a:prstGeom prst="rect">
              <a:avLst/>
            </a:prstGeom>
            <a:noFill/>
          </p:spPr>
          <p:txBody>
            <a:bodyPr wrap="none" lIns="0" tIns="0" rIns="0" bIns="0" rtlCol="0" anchor="ctr" anchorCtr="0">
              <a:spAutoFit/>
            </a:bodyPr>
            <a:lstStyle>
              <a:defPPr>
                <a:defRPr lang="ko-KR"/>
              </a:defPPr>
              <a:lvl1pPr>
                <a:spcAft>
                  <a:spcPts val="300"/>
                </a:spcAft>
                <a:defRPr sz="2800" spc="-100">
                  <a:ln>
                    <a:solidFill>
                      <a:schemeClr val="bg1">
                        <a:alpha val="0"/>
                      </a:schemeClr>
                    </a:solidFill>
                  </a:ln>
                  <a:solidFill>
                    <a:srgbClr val="005B8D"/>
                  </a:solidFill>
                  <a:latin typeface="Times New Roman" panose="02020603050405020304" pitchFamily="18" charset="0"/>
                  <a:ea typeface="KoPub돋움체 Bold" panose="02020603020101020101" pitchFamily="18" charset="-127"/>
                  <a:cs typeface="Times New Roman" panose="02020603050405020304" pitchFamily="18" charset="0"/>
                </a:defRPr>
              </a:lvl1pPr>
            </a:lstStyle>
            <a:p>
              <a:pPr latinLnBrk="0"/>
              <a:r>
                <a:rPr lang="en-US" altLang="ko-KR" sz="1600" spc="0" dirty="0">
                  <a:ln>
                    <a:solidFill>
                      <a:prstClr val="white">
                        <a:alpha val="0"/>
                      </a:prstClr>
                    </a:solidFill>
                  </a:ln>
                  <a:solidFill>
                    <a:srgbClr val="05C3A7"/>
                  </a:solidFill>
                </a:rPr>
                <a:t>I.</a:t>
              </a:r>
            </a:p>
          </p:txBody>
        </p:sp>
        <p:sp>
          <p:nvSpPr>
            <p:cNvPr id="13" name="TextBox 12">
              <a:extLst>
                <a:ext uri="{FF2B5EF4-FFF2-40B4-BE49-F238E27FC236}">
                  <a16:creationId xmlns:a16="http://schemas.microsoft.com/office/drawing/2014/main" id="{68526F8B-4B10-8030-F9D5-C2C440658FAC}"/>
                </a:ext>
              </a:extLst>
            </p:cNvPr>
            <p:cNvSpPr txBox="1"/>
            <p:nvPr/>
          </p:nvSpPr>
          <p:spPr>
            <a:xfrm>
              <a:off x="11024823" y="278378"/>
              <a:ext cx="554640" cy="153888"/>
            </a:xfrm>
            <a:prstGeom prst="rect">
              <a:avLst/>
            </a:prstGeom>
            <a:noFill/>
            <a:ln w="9525">
              <a:noFill/>
              <a:miter lim="800000"/>
              <a:headEnd/>
              <a:tailEnd/>
            </a:ln>
          </p:spPr>
          <p:txBody>
            <a:bodyPr wrap="none" lIns="0" tIns="0" rIns="0" bIns="0" anchor="ctr">
              <a:spAutoFit/>
            </a:bodyPr>
            <a:lstStyle>
              <a:defPPr>
                <a:defRPr lang="ko-KR"/>
              </a:defPPr>
              <a:lvl1pPr defTabSz="914125" fontAlgn="base" latinLnBrk="0">
                <a:spcBef>
                  <a:spcPct val="0"/>
                </a:spcBef>
                <a:spcAft>
                  <a:spcPts val="200"/>
                </a:spcAft>
                <a:defRPr sz="1100" spc="-20">
                  <a:ln>
                    <a:solidFill>
                      <a:prstClr val="white">
                        <a:alpha val="0"/>
                      </a:prstClr>
                    </a:solidFill>
                  </a:ln>
                  <a:solidFill>
                    <a:schemeClr val="tx1">
                      <a:lumMod val="75000"/>
                      <a:lumOff val="25000"/>
                    </a:schemeClr>
                  </a:solidFill>
                  <a:latin typeface="KoPub돋움체 Bold" panose="02020603020101020101" pitchFamily="18" charset="-127"/>
                  <a:ea typeface="KoPub돋움체 Bold" panose="02020603020101020101" pitchFamily="18" charset="-127"/>
                  <a:cs typeface="Arial" charset="0"/>
                </a:defRPr>
              </a:lvl1pPr>
            </a:lstStyle>
            <a:p>
              <a:pPr algn="r"/>
              <a:r>
                <a:rPr lang="en-US" altLang="ko-KR" sz="1000" spc="0" dirty="0">
                  <a:solidFill>
                    <a:prstClr val="black">
                      <a:lumMod val="75000"/>
                      <a:lumOff val="25000"/>
                    </a:prstClr>
                  </a:solidFill>
                  <a:latin typeface="Arial" panose="020B0604020202020204" pitchFamily="34" charset="0"/>
                  <a:cs typeface="Arial" panose="020B0604020202020204" pitchFamily="34" charset="0"/>
                </a:rPr>
                <a:t>Why SDS</a:t>
              </a:r>
            </a:p>
          </p:txBody>
        </p:sp>
        <p:cxnSp>
          <p:nvCxnSpPr>
            <p:cNvPr id="14" name="직선 연결선 13">
              <a:extLst>
                <a:ext uri="{FF2B5EF4-FFF2-40B4-BE49-F238E27FC236}">
                  <a16:creationId xmlns:a16="http://schemas.microsoft.com/office/drawing/2014/main" id="{7F565C7D-94A6-18B0-D765-3378C19A5665}"/>
                </a:ext>
              </a:extLst>
            </p:cNvPr>
            <p:cNvCxnSpPr/>
            <p:nvPr/>
          </p:nvCxnSpPr>
          <p:spPr>
            <a:xfrm>
              <a:off x="11640000" y="0"/>
              <a:ext cx="0" cy="432266"/>
            </a:xfrm>
            <a:prstGeom prst="line">
              <a:avLst/>
            </a:prstGeom>
            <a:ln w="9525" cap="flat">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5" name="타원 14">
              <a:extLst>
                <a:ext uri="{FF2B5EF4-FFF2-40B4-BE49-F238E27FC236}">
                  <a16:creationId xmlns:a16="http://schemas.microsoft.com/office/drawing/2014/main" id="{BACF04DE-B0D6-81D0-B9FD-34D7480FE49F}"/>
                </a:ext>
              </a:extLst>
            </p:cNvPr>
            <p:cNvSpPr/>
            <p:nvPr/>
          </p:nvSpPr>
          <p:spPr>
            <a:xfrm>
              <a:off x="11076568" y="201570"/>
              <a:ext cx="57600" cy="57600"/>
            </a:xfrm>
            <a:prstGeom prst="ellipse">
              <a:avLst/>
            </a:prstGeom>
            <a:solidFill>
              <a:srgbClr val="05C3A7"/>
            </a:solidFill>
            <a:ln>
              <a:noFill/>
            </a:ln>
            <a:effectLst/>
          </p:spPr>
          <p:txBody>
            <a:bodyPr wrap="none" lIns="0" tIns="0" rIns="0" bIns="0" anchor="ctr">
              <a:noAutofit/>
            </a:bodyPr>
            <a:lstStyle/>
            <a:p>
              <a:pPr algn="ctr" fontAlgn="base">
                <a:buClr>
                  <a:srgbClr val="969696"/>
                </a:buClr>
              </a:pPr>
              <a:endParaRPr lang="ko-KR" altLang="en-US" sz="1400" b="1" dirty="0">
                <a:ln>
                  <a:solidFill>
                    <a:srgbClr val="C00000">
                      <a:alpha val="0"/>
                    </a:srgbClr>
                  </a:solidFill>
                </a:ln>
                <a:latin typeface="Segoe UI" panose="020B0502040204020203" pitchFamily="34" charset="0"/>
                <a:ea typeface="맑은 고딕" panose="020B0503020000020004" pitchFamily="50" charset="-127"/>
                <a:cs typeface="Segoe UI" panose="020B0502040204020203" pitchFamily="34" charset="0"/>
              </a:endParaRPr>
            </a:p>
          </p:txBody>
        </p:sp>
        <p:sp>
          <p:nvSpPr>
            <p:cNvPr id="16" name="타원 15">
              <a:extLst>
                <a:ext uri="{FF2B5EF4-FFF2-40B4-BE49-F238E27FC236}">
                  <a16:creationId xmlns:a16="http://schemas.microsoft.com/office/drawing/2014/main" id="{F1566D00-FE4C-B56A-C95E-36EF3158E64B}"/>
                </a:ext>
              </a:extLst>
            </p:cNvPr>
            <p:cNvSpPr/>
            <p:nvPr/>
          </p:nvSpPr>
          <p:spPr>
            <a:xfrm>
              <a:off x="11324051" y="201570"/>
              <a:ext cx="57600" cy="57600"/>
            </a:xfrm>
            <a:prstGeom prst="ellipse">
              <a:avLst/>
            </a:prstGeom>
            <a:solidFill>
              <a:schemeClr val="bg1">
                <a:lumMod val="75000"/>
                <a:alpha val="8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latinLnBrk="0"/>
              <a:endParaRPr lang="ko-KR" altLang="en-US" spc="-20" dirty="0">
                <a:ln>
                  <a:solidFill>
                    <a:prstClr val="white">
                      <a:alpha val="0"/>
                    </a:prstClr>
                  </a:solidFill>
                </a:ln>
                <a:solidFill>
                  <a:prstClr val="white"/>
                </a:solidFill>
                <a:latin typeface="KoPub돋움체 Bold" panose="02020603020101020101" pitchFamily="18" charset="-127"/>
                <a:ea typeface="KoPub돋움체 Bold" panose="02020603020101020101" pitchFamily="18" charset="-127"/>
              </a:endParaRPr>
            </a:p>
          </p:txBody>
        </p:sp>
        <p:sp>
          <p:nvSpPr>
            <p:cNvPr id="17" name="타원 16">
              <a:extLst>
                <a:ext uri="{FF2B5EF4-FFF2-40B4-BE49-F238E27FC236}">
                  <a16:creationId xmlns:a16="http://schemas.microsoft.com/office/drawing/2014/main" id="{A20AB0A2-1F82-505E-EBCE-BB09B853888D}"/>
                </a:ext>
              </a:extLst>
            </p:cNvPr>
            <p:cNvSpPr/>
            <p:nvPr/>
          </p:nvSpPr>
          <p:spPr>
            <a:xfrm>
              <a:off x="11203612" y="201570"/>
              <a:ext cx="57600" cy="57600"/>
            </a:xfrm>
            <a:prstGeom prst="ellipse">
              <a:avLst/>
            </a:prstGeom>
            <a:solidFill>
              <a:schemeClr val="bg1">
                <a:lumMod val="75000"/>
                <a:alpha val="8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latinLnBrk="0"/>
              <a:endParaRPr lang="ko-KR" altLang="en-US" spc="-20" dirty="0">
                <a:ln>
                  <a:solidFill>
                    <a:prstClr val="white">
                      <a:alpha val="0"/>
                    </a:prstClr>
                  </a:solidFill>
                </a:ln>
                <a:solidFill>
                  <a:prstClr val="white"/>
                </a:solidFill>
                <a:latin typeface="KoPub돋움체 Bold" panose="02020603020101020101" pitchFamily="18" charset="-127"/>
                <a:ea typeface="KoPub돋움체 Bold" panose="02020603020101020101" pitchFamily="18" charset="-127"/>
              </a:endParaRPr>
            </a:p>
          </p:txBody>
        </p:sp>
        <p:sp>
          <p:nvSpPr>
            <p:cNvPr id="18" name="타원 17">
              <a:extLst>
                <a:ext uri="{FF2B5EF4-FFF2-40B4-BE49-F238E27FC236}">
                  <a16:creationId xmlns:a16="http://schemas.microsoft.com/office/drawing/2014/main" id="{0439698F-520D-1EC9-DD86-BF6C4967E878}"/>
                </a:ext>
              </a:extLst>
            </p:cNvPr>
            <p:cNvSpPr/>
            <p:nvPr/>
          </p:nvSpPr>
          <p:spPr>
            <a:xfrm>
              <a:off x="11461533" y="201570"/>
              <a:ext cx="57600" cy="57600"/>
            </a:xfrm>
            <a:prstGeom prst="ellipse">
              <a:avLst/>
            </a:prstGeom>
            <a:solidFill>
              <a:schemeClr val="bg1">
                <a:lumMod val="75000"/>
                <a:alpha val="8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latinLnBrk="0"/>
              <a:endParaRPr lang="ko-KR" altLang="en-US" spc="-20" dirty="0">
                <a:ln>
                  <a:solidFill>
                    <a:prstClr val="white">
                      <a:alpha val="0"/>
                    </a:prstClr>
                  </a:solidFill>
                </a:ln>
                <a:solidFill>
                  <a:prstClr val="white"/>
                </a:solidFill>
                <a:latin typeface="KoPub돋움체 Bold" panose="02020603020101020101" pitchFamily="18" charset="-127"/>
                <a:ea typeface="KoPub돋움체 Bold" panose="02020603020101020101" pitchFamily="18" charset="-127"/>
              </a:endParaRPr>
            </a:p>
          </p:txBody>
        </p:sp>
      </p:grpSp>
    </p:spTree>
    <p:extLst>
      <p:ext uri="{BB962C8B-B14F-4D97-AF65-F5344CB8AC3E}">
        <p14:creationId xmlns:p14="http://schemas.microsoft.com/office/powerpoint/2010/main" val="34405642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직사각형 26">
            <a:extLst>
              <a:ext uri="{FF2B5EF4-FFF2-40B4-BE49-F238E27FC236}">
                <a16:creationId xmlns:a16="http://schemas.microsoft.com/office/drawing/2014/main" id="{0C1170B0-2C4E-D75A-DF7D-591EB723D763}"/>
              </a:ext>
            </a:extLst>
          </p:cNvPr>
          <p:cNvSpPr/>
          <p:nvPr/>
        </p:nvSpPr>
        <p:spPr>
          <a:xfrm>
            <a:off x="527466" y="1620020"/>
            <a:ext cx="4729552" cy="4712177"/>
          </a:xfrm>
          <a:prstGeom prst="rect">
            <a:avLst/>
          </a:prstGeom>
          <a:solidFill>
            <a:srgbClr val="454A59">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solidFill>
                  <a:prstClr val="white">
                    <a:alpha val="0"/>
                  </a:prstClr>
                </a:solidFill>
              </a:ln>
              <a:solidFill>
                <a:prstClr val="white"/>
              </a:solidFill>
              <a:effectLst/>
              <a:uLnTx/>
              <a:uFillTx/>
              <a:latin typeface="Arial" panose="020B0604020202020204" pitchFamily="34" charset="0"/>
              <a:ea typeface="맑은 고딕" panose="020B0503020000020004" pitchFamily="50" charset="-127"/>
              <a:cs typeface="+mn-cs"/>
            </a:endParaRPr>
          </a:p>
        </p:txBody>
      </p:sp>
      <p:sp>
        <p:nvSpPr>
          <p:cNvPr id="122" name="TextBox 121">
            <a:extLst>
              <a:ext uri="{FF2B5EF4-FFF2-40B4-BE49-F238E27FC236}">
                <a16:creationId xmlns:a16="http://schemas.microsoft.com/office/drawing/2014/main" id="{5CE3690D-10E7-4DB4-8E48-93FAE40D6ECD}"/>
              </a:ext>
            </a:extLst>
          </p:cNvPr>
          <p:cNvSpPr txBox="1"/>
          <p:nvPr/>
        </p:nvSpPr>
        <p:spPr>
          <a:xfrm>
            <a:off x="515937" y="1176464"/>
            <a:ext cx="11160125" cy="312330"/>
          </a:xfrm>
          <a:prstGeom prst="rect">
            <a:avLst/>
          </a:prstGeom>
          <a:ln w="19050" cap="rnd">
            <a:noFill/>
            <a:prstDash val="sysDot"/>
            <a:tailEnd type="none"/>
          </a:ln>
        </p:spPr>
        <p:txBody>
          <a:bodyPr wrap="square" lIns="0" tIns="0" rIns="0" bIns="0" rtlCol="0" anchor="t">
            <a:spAutoFit/>
          </a:bodyPr>
          <a:lstStyle>
            <a:defPPr>
              <a:defRPr lang="ko-KR"/>
            </a:defPPr>
            <a:lvl1pPr>
              <a:defRPr sz="2600">
                <a:ln>
                  <a:solidFill>
                    <a:schemeClr val="accent1">
                      <a:alpha val="0"/>
                    </a:schemeClr>
                  </a:solidFill>
                </a:ln>
                <a:solidFill>
                  <a:schemeClr val="tx1">
                    <a:lumMod val="85000"/>
                    <a:lumOff val="15000"/>
                  </a:schemeClr>
                </a:solidFill>
                <a:latin typeface="배달의민족 도현" panose="020B0600000101010101" pitchFamily="50" charset="-127"/>
                <a:ea typeface="배달의민족 도현" panose="020B0600000101010101" pitchFamily="50" charset="-127"/>
              </a:defRPr>
            </a:lvl1pPr>
          </a:lstStyle>
          <a:p>
            <a:pPr defTabSz="957474">
              <a:lnSpc>
                <a:spcPct val="110000"/>
              </a:lnSpc>
              <a:spcBef>
                <a:spcPct val="0"/>
              </a:spcBef>
            </a:pPr>
            <a:r>
              <a:rPr lang="en-US" altLang="ko-KR" sz="2000" dirty="0">
                <a:ln>
                  <a:solidFill>
                    <a:schemeClr val="bg1">
                      <a:lumMod val="75000"/>
                      <a:alpha val="0"/>
                    </a:schemeClr>
                  </a:solidFill>
                </a:ln>
                <a:solidFill>
                  <a:schemeClr val="tx1">
                    <a:lumMod val="75000"/>
                    <a:lumOff val="25000"/>
                  </a:schemeClr>
                </a:solidFill>
                <a:latin typeface="Arial" panose="020B0604020202020204" pitchFamily="34" charset="0"/>
                <a:ea typeface="나눔스퀘어 ExtraBold" panose="020B0600000101010101" pitchFamily="50" charset="-127"/>
                <a:cs typeface="Arial" panose="020B0604020202020204" pitchFamily="34" charset="0"/>
              </a:rPr>
              <a:t>Growing rapidly as one of top logistics entity in Vietnam since its establishment in 2011.</a:t>
            </a:r>
          </a:p>
        </p:txBody>
      </p:sp>
      <p:sp>
        <p:nvSpPr>
          <p:cNvPr id="121" name="TextBox 120">
            <a:extLst>
              <a:ext uri="{FF2B5EF4-FFF2-40B4-BE49-F238E27FC236}">
                <a16:creationId xmlns:a16="http://schemas.microsoft.com/office/drawing/2014/main" id="{5CE3690D-10E7-4DB4-8E48-93FAE40D6ECD}"/>
              </a:ext>
            </a:extLst>
          </p:cNvPr>
          <p:cNvSpPr txBox="1"/>
          <p:nvPr/>
        </p:nvSpPr>
        <p:spPr>
          <a:xfrm>
            <a:off x="515938" y="424371"/>
            <a:ext cx="9429548" cy="492443"/>
          </a:xfrm>
          <a:prstGeom prst="rect">
            <a:avLst/>
          </a:prstGeom>
          <a:noFill/>
        </p:spPr>
        <p:txBody>
          <a:bodyPr wrap="square" lIns="0" tIns="0" rIns="0" bIns="0" rtlCol="0" anchor="ctr">
            <a:spAutoFit/>
          </a:bodyPr>
          <a:lstStyle>
            <a:defPPr>
              <a:defRPr lang="ko-KR"/>
            </a:defPPr>
            <a:lvl1pPr defTabSz="957474">
              <a:spcBef>
                <a:spcPct val="0"/>
              </a:spcBef>
              <a:defRPr sz="3200" b="1">
                <a:ln>
                  <a:solidFill>
                    <a:schemeClr val="bg1">
                      <a:lumMod val="75000"/>
                      <a:alpha val="0"/>
                    </a:schemeClr>
                  </a:solidFill>
                </a:ln>
                <a:latin typeface="Arial" panose="020B0604020202020204" pitchFamily="34" charset="0"/>
                <a:ea typeface="나눔스퀘어 ExtraBold" panose="020B0600000101010101" pitchFamily="50" charset="-127"/>
                <a:cs typeface="Arial" panose="020B0604020202020204" pitchFamily="34" charset="0"/>
              </a:defRPr>
            </a:lvl1pPr>
          </a:lstStyle>
          <a:p>
            <a:r>
              <a:rPr kumimoji="0" lang="en-US" altLang="ko-KR" sz="3200" b="1" i="0" u="none" strike="noStrike" kern="1200" cap="none" spc="0" normalizeH="0" baseline="0" noProof="0" dirty="0">
                <a:ln>
                  <a:solidFill>
                    <a:prstClr val="white">
                      <a:lumMod val="75000"/>
                      <a:alpha val="0"/>
                    </a:prstClr>
                  </a:solidFill>
                </a:ln>
                <a:solidFill>
                  <a:prstClr val="black"/>
                </a:solidFill>
                <a:effectLst/>
                <a:uLnTx/>
                <a:uFillTx/>
                <a:latin typeface="Arial" panose="020B0604020202020204" pitchFamily="34" charset="0"/>
                <a:ea typeface="나눔스퀘어 ExtraBold" panose="020B0600000101010101" pitchFamily="50" charset="-127"/>
                <a:cs typeface="Arial" panose="020B0604020202020204" pitchFamily="34" charset="0"/>
              </a:rPr>
              <a:t>SDS Hanoi Branch</a:t>
            </a:r>
            <a:endParaRPr lang="en-US" altLang="ko-KR" dirty="0"/>
          </a:p>
        </p:txBody>
      </p:sp>
      <p:sp>
        <p:nvSpPr>
          <p:cNvPr id="218" name="직사각형 181">
            <a:extLst>
              <a:ext uri="{FF2B5EF4-FFF2-40B4-BE49-F238E27FC236}">
                <a16:creationId xmlns:a16="http://schemas.microsoft.com/office/drawing/2014/main" id="{429D233D-0F24-4C3E-B26A-6DC0440BFE79}"/>
              </a:ext>
            </a:extLst>
          </p:cNvPr>
          <p:cNvSpPr/>
          <p:nvPr/>
        </p:nvSpPr>
        <p:spPr>
          <a:xfrm>
            <a:off x="518870" y="1628776"/>
            <a:ext cx="11157194" cy="47164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Segoe UI" panose="020B0502040204020203" pitchFamily="34" charset="0"/>
              <a:ea typeface="맑은 고딕" panose="020B0503020000020004" pitchFamily="50" charset="-127"/>
              <a:cs typeface="Segoe UI" panose="020B0502040204020203" pitchFamily="34" charset="0"/>
            </a:endParaRPr>
          </a:p>
        </p:txBody>
      </p:sp>
      <p:sp>
        <p:nvSpPr>
          <p:cNvPr id="220" name="Rectangle 12">
            <a:extLst>
              <a:ext uri="{FF2B5EF4-FFF2-40B4-BE49-F238E27FC236}">
                <a16:creationId xmlns:a16="http://schemas.microsoft.com/office/drawing/2014/main" id="{27CD4D8D-9CCA-4269-B83B-AC4F5DD7F087}"/>
              </a:ext>
            </a:extLst>
          </p:cNvPr>
          <p:cNvSpPr/>
          <p:nvPr/>
        </p:nvSpPr>
        <p:spPr>
          <a:xfrm>
            <a:off x="5511182" y="4517653"/>
            <a:ext cx="1010967" cy="215444"/>
          </a:xfrm>
          <a:prstGeom prst="rect">
            <a:avLst/>
          </a:prstGeom>
          <a:noFill/>
        </p:spPr>
        <p:txBody>
          <a:bodyPr wrap="square" lIns="0" tIns="0" rIns="0" bIns="0" anchor="t">
            <a:spAutoFit/>
          </a:bodyPr>
          <a:lstStyle/>
          <a:p>
            <a:pPr lvl="0">
              <a:spcBef>
                <a:spcPct val="0"/>
              </a:spcBef>
              <a:defRPr/>
            </a:pPr>
            <a:r>
              <a:rPr lang="en-US" altLang="ko-KR" sz="1400" spc="-30" dirty="0">
                <a:ln>
                  <a:solidFill>
                    <a:prstClr val="white">
                      <a:alpha val="0"/>
                    </a:prstClr>
                  </a:solidFill>
                </a:ln>
                <a:solidFill>
                  <a:prstClr val="black"/>
                </a:solidFill>
                <a:latin typeface="Segoe UI Semibold" panose="020B0702040204020203" pitchFamily="34" charset="0"/>
                <a:ea typeface="Segoe UI" panose="020B0502040204020203" pitchFamily="34" charset="0"/>
                <a:cs typeface="Segoe UI" panose="020B0502040204020203" pitchFamily="34" charset="0"/>
              </a:rPr>
              <a:t>Revenue</a:t>
            </a:r>
          </a:p>
        </p:txBody>
      </p:sp>
      <p:grpSp>
        <p:nvGrpSpPr>
          <p:cNvPr id="248" name="그룹 218">
            <a:extLst>
              <a:ext uri="{FF2B5EF4-FFF2-40B4-BE49-F238E27FC236}">
                <a16:creationId xmlns:a16="http://schemas.microsoft.com/office/drawing/2014/main" id="{6F7D0758-ABC4-44FE-A597-70E6FDC51646}"/>
              </a:ext>
            </a:extLst>
          </p:cNvPr>
          <p:cNvGrpSpPr/>
          <p:nvPr/>
        </p:nvGrpSpPr>
        <p:grpSpPr>
          <a:xfrm>
            <a:off x="734510" y="1768434"/>
            <a:ext cx="3415367" cy="1039060"/>
            <a:chOff x="9627022" y="3239462"/>
            <a:chExt cx="3158673" cy="1039060"/>
          </a:xfrm>
        </p:grpSpPr>
        <p:sp>
          <p:nvSpPr>
            <p:cNvPr id="249" name="TextBox 248">
              <a:extLst>
                <a:ext uri="{FF2B5EF4-FFF2-40B4-BE49-F238E27FC236}">
                  <a16:creationId xmlns:a16="http://schemas.microsoft.com/office/drawing/2014/main" id="{63B5353C-22B8-41C5-8214-E07C89B36EB0}"/>
                </a:ext>
              </a:extLst>
            </p:cNvPr>
            <p:cNvSpPr txBox="1"/>
            <p:nvPr/>
          </p:nvSpPr>
          <p:spPr>
            <a:xfrm>
              <a:off x="9627022" y="3239462"/>
              <a:ext cx="1207044" cy="295682"/>
            </a:xfrm>
            <a:prstGeom prst="roundRect">
              <a:avLst>
                <a:gd name="adj" fmla="val 50000"/>
              </a:avLst>
            </a:prstGeom>
            <a:solidFill>
              <a:schemeClr val="bg1"/>
            </a:solidFill>
          </p:spPr>
          <p:txBody>
            <a:bodyPr wrap="square" lIns="0" tIns="0" rIns="0" bIns="0" rtlCol="0" anchor="ctr" anchorCtr="0">
              <a:noAutofit/>
            </a:bodyPr>
            <a:lstStyle>
              <a:defPPr>
                <a:defRPr lang="ko-KR"/>
              </a:defPPr>
              <a:lvl1pPr marR="0" lvl="0" indent="0" algn="ctr" fontAlgn="auto">
                <a:lnSpc>
                  <a:spcPct val="100000"/>
                </a:lnSpc>
                <a:spcBef>
                  <a:spcPts val="0"/>
                </a:spcBef>
                <a:spcAft>
                  <a:spcPts val="0"/>
                </a:spcAft>
                <a:buClrTx/>
                <a:buSzTx/>
                <a:buFontTx/>
                <a:buNone/>
                <a:tabLst/>
                <a:defRPr kumimoji="0" sz="1400" b="0" i="0" u="none" strike="noStrike" cap="none" spc="-30" normalizeH="0" baseline="0">
                  <a:ln>
                    <a:solidFill>
                      <a:prstClr val="white">
                        <a:alpha val="0"/>
                      </a:prstClr>
                    </a:solidFill>
                  </a:ln>
                  <a:solidFill>
                    <a:prstClr val="black"/>
                  </a:solidFill>
                  <a:effectLst/>
                  <a:uLnTx/>
                  <a:uFillTx/>
                  <a:latin typeface="나눔스퀘어 ExtraBold" panose="020B0600000101010101" pitchFamily="50" charset="-127"/>
                  <a:ea typeface="나눔스퀘어 ExtraBold" panose="020B0600000101010101" pitchFamily="50" charset="-127"/>
                </a:defRPr>
              </a:lvl1pPr>
            </a:lstStyle>
            <a:p>
              <a:pPr>
                <a:defRPr/>
              </a:pPr>
              <a:r>
                <a:rPr lang="en-US" altLang="ko-KR" dirty="0">
                  <a:latin typeface="Segoe UI Semibold" panose="020B0702040204020203" pitchFamily="34" charset="0"/>
                  <a:ea typeface="Segoe UI" panose="020B0502040204020203" pitchFamily="34" charset="0"/>
                  <a:cs typeface="Segoe UI" panose="020B0502040204020203" pitchFamily="34" charset="0"/>
                </a:rPr>
                <a:t>1 main office</a:t>
              </a:r>
            </a:p>
          </p:txBody>
        </p:sp>
        <p:sp>
          <p:nvSpPr>
            <p:cNvPr id="250" name="TextBox 249">
              <a:extLst>
                <a:ext uri="{FF2B5EF4-FFF2-40B4-BE49-F238E27FC236}">
                  <a16:creationId xmlns:a16="http://schemas.microsoft.com/office/drawing/2014/main" id="{56101677-A61C-43EA-911E-8A3520495E08}"/>
                </a:ext>
              </a:extLst>
            </p:cNvPr>
            <p:cNvSpPr txBox="1"/>
            <p:nvPr/>
          </p:nvSpPr>
          <p:spPr>
            <a:xfrm>
              <a:off x="9627022" y="3982840"/>
              <a:ext cx="1207044" cy="295682"/>
            </a:xfrm>
            <a:prstGeom prst="roundRect">
              <a:avLst>
                <a:gd name="adj" fmla="val 50000"/>
              </a:avLst>
            </a:prstGeom>
            <a:solidFill>
              <a:schemeClr val="bg1"/>
            </a:solidFill>
          </p:spPr>
          <p:txBody>
            <a:bodyPr wrap="square" lIns="0" tIns="0" rIns="0" bIns="0" rtlCol="0" anchor="ctr" anchorCtr="0">
              <a:noAutofit/>
            </a:bodyPr>
            <a:lstStyle>
              <a:defPPr>
                <a:defRPr lang="ko-KR"/>
              </a:defPPr>
              <a:lvl1pPr marR="0" lvl="0" indent="0" algn="ctr" fontAlgn="auto">
                <a:lnSpc>
                  <a:spcPct val="100000"/>
                </a:lnSpc>
                <a:spcBef>
                  <a:spcPts val="0"/>
                </a:spcBef>
                <a:spcAft>
                  <a:spcPts val="0"/>
                </a:spcAft>
                <a:buClrTx/>
                <a:buSzTx/>
                <a:buFontTx/>
                <a:buNone/>
                <a:tabLst/>
                <a:defRPr kumimoji="0" sz="1400" b="0" i="0" u="none" strike="noStrike" cap="none" spc="-30" normalizeH="0" baseline="0">
                  <a:ln>
                    <a:solidFill>
                      <a:prstClr val="white">
                        <a:alpha val="0"/>
                      </a:prstClr>
                    </a:solidFill>
                  </a:ln>
                  <a:solidFill>
                    <a:prstClr val="black"/>
                  </a:solidFill>
                  <a:effectLst/>
                  <a:uLnTx/>
                  <a:uFillTx/>
                  <a:latin typeface="나눔스퀘어 ExtraBold" panose="020B0600000101010101" pitchFamily="50" charset="-127"/>
                  <a:ea typeface="나눔스퀘어 ExtraBold" panose="020B0600000101010101" pitchFamily="50" charset="-127"/>
                </a:defRPr>
              </a:lvl1pPr>
            </a:lstStyle>
            <a:p>
              <a:pPr>
                <a:defRPr/>
              </a:pPr>
              <a:r>
                <a:rPr lang="en-US" altLang="ko-KR" dirty="0">
                  <a:latin typeface="Segoe UI Semibold" panose="020B0702040204020203" pitchFamily="34" charset="0"/>
                  <a:ea typeface="Segoe UI" panose="020B0502040204020203" pitchFamily="34" charset="0"/>
                  <a:cs typeface="Segoe UI" panose="020B0502040204020203" pitchFamily="34" charset="0"/>
                </a:rPr>
                <a:t>6 sites</a:t>
              </a:r>
            </a:p>
          </p:txBody>
        </p:sp>
        <p:sp>
          <p:nvSpPr>
            <p:cNvPr id="230" name="TextBox 229">
              <a:extLst>
                <a:ext uri="{FF2B5EF4-FFF2-40B4-BE49-F238E27FC236}">
                  <a16:creationId xmlns:a16="http://schemas.microsoft.com/office/drawing/2014/main" id="{59E326A1-485E-0097-86BB-80F7A2DA835A}"/>
                </a:ext>
              </a:extLst>
            </p:cNvPr>
            <p:cNvSpPr txBox="1"/>
            <p:nvPr/>
          </p:nvSpPr>
          <p:spPr>
            <a:xfrm>
              <a:off x="11578651" y="3239462"/>
              <a:ext cx="1207044" cy="295682"/>
            </a:xfrm>
            <a:prstGeom prst="roundRect">
              <a:avLst>
                <a:gd name="adj" fmla="val 50000"/>
              </a:avLst>
            </a:prstGeom>
            <a:solidFill>
              <a:schemeClr val="bg1"/>
            </a:solidFill>
          </p:spPr>
          <p:txBody>
            <a:bodyPr wrap="square" lIns="0" tIns="0" rIns="0" bIns="0" rtlCol="0" anchor="ctr" anchorCtr="0">
              <a:noAutofit/>
            </a:bodyPr>
            <a:lstStyle>
              <a:defPPr>
                <a:defRPr lang="ko-KR"/>
              </a:defPPr>
              <a:lvl1pPr marR="0" lvl="0" indent="0" algn="ctr" fontAlgn="auto">
                <a:lnSpc>
                  <a:spcPct val="100000"/>
                </a:lnSpc>
                <a:spcBef>
                  <a:spcPts val="0"/>
                </a:spcBef>
                <a:spcAft>
                  <a:spcPts val="0"/>
                </a:spcAft>
                <a:buClrTx/>
                <a:buSzTx/>
                <a:buFontTx/>
                <a:buNone/>
                <a:tabLst/>
                <a:defRPr kumimoji="0" sz="1400" b="0" i="0" u="none" strike="noStrike" cap="none" spc="-30" normalizeH="0" baseline="0">
                  <a:ln>
                    <a:solidFill>
                      <a:prstClr val="white">
                        <a:alpha val="0"/>
                      </a:prstClr>
                    </a:solidFill>
                  </a:ln>
                  <a:solidFill>
                    <a:prstClr val="black"/>
                  </a:solidFill>
                  <a:effectLst/>
                  <a:uLnTx/>
                  <a:uFillTx/>
                  <a:latin typeface="나눔스퀘어 ExtraBold" panose="020B0600000101010101" pitchFamily="50" charset="-127"/>
                  <a:ea typeface="나눔스퀘어 ExtraBold" panose="020B0600000101010101" pitchFamily="50" charset="-127"/>
                </a:defRPr>
              </a:lvl1pPr>
            </a:lstStyle>
            <a:p>
              <a:pPr>
                <a:defRPr/>
              </a:pPr>
              <a:r>
                <a:rPr lang="en-US" altLang="ko-KR" dirty="0">
                  <a:latin typeface="Segoe UI Semibold" panose="020B0702040204020203" pitchFamily="34" charset="0"/>
                  <a:ea typeface="Segoe UI" panose="020B0502040204020203" pitchFamily="34" charset="0"/>
                  <a:cs typeface="Segoe UI" panose="020B0502040204020203" pitchFamily="34" charset="0"/>
                </a:rPr>
                <a:t>1 sales office</a:t>
              </a:r>
            </a:p>
          </p:txBody>
        </p:sp>
      </p:grpSp>
      <p:sp>
        <p:nvSpPr>
          <p:cNvPr id="260" name="양쪽 모서리가 둥근 사각형 250">
            <a:extLst>
              <a:ext uri="{FF2B5EF4-FFF2-40B4-BE49-F238E27FC236}">
                <a16:creationId xmlns:a16="http://schemas.microsoft.com/office/drawing/2014/main" id="{F51D831A-7E8B-4436-A389-3420AA94D3B5}"/>
              </a:ext>
            </a:extLst>
          </p:cNvPr>
          <p:cNvSpPr/>
          <p:nvPr/>
        </p:nvSpPr>
        <p:spPr>
          <a:xfrm rot="16200000">
            <a:off x="3800278" y="3152805"/>
            <a:ext cx="4713396" cy="1656047"/>
          </a:xfrm>
          <a:prstGeom prst="round2SameRect">
            <a:avLst>
              <a:gd name="adj1" fmla="val 0"/>
              <a:gd name="adj2" fmla="val 0"/>
            </a:avLst>
          </a:prstGeom>
          <a:solidFill>
            <a:srgbClr val="454A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000" b="0" i="0" u="none" strike="noStrike" kern="1200" cap="none" spc="0" normalizeH="0" baseline="0" noProof="0">
              <a:ln>
                <a:solidFill>
                  <a:prstClr val="white">
                    <a:alpha val="0"/>
                  </a:prstClr>
                </a:solidFill>
              </a:ln>
              <a:solidFill>
                <a:prstClr val="white"/>
              </a:solidFill>
              <a:effectLst/>
              <a:uLnTx/>
              <a:uFillTx/>
              <a:latin typeface="Segoe UI" panose="020B0502040204020203" pitchFamily="34" charset="0"/>
              <a:ea typeface="맑은 고딕" panose="020B0503020000020004" pitchFamily="50" charset="-127"/>
              <a:cs typeface="Segoe UI" panose="020B0502040204020203" pitchFamily="34" charset="0"/>
            </a:endParaRPr>
          </a:p>
        </p:txBody>
      </p:sp>
      <p:grpSp>
        <p:nvGrpSpPr>
          <p:cNvPr id="261" name="그룹 148">
            <a:extLst>
              <a:ext uri="{FF2B5EF4-FFF2-40B4-BE49-F238E27FC236}">
                <a16:creationId xmlns:a16="http://schemas.microsoft.com/office/drawing/2014/main" id="{50D2EB40-D6F5-431B-88E2-5A1DE1DEECD9}"/>
              </a:ext>
            </a:extLst>
          </p:cNvPr>
          <p:cNvGrpSpPr/>
          <p:nvPr/>
        </p:nvGrpSpPr>
        <p:grpSpPr>
          <a:xfrm>
            <a:off x="5513977" y="1607720"/>
            <a:ext cx="1382907" cy="1079066"/>
            <a:chOff x="5948209" y="1607720"/>
            <a:chExt cx="1382907" cy="1079066"/>
          </a:xfrm>
        </p:grpSpPr>
        <p:sp>
          <p:nvSpPr>
            <p:cNvPr id="264" name="직사각형 16">
              <a:extLst>
                <a:ext uri="{FF2B5EF4-FFF2-40B4-BE49-F238E27FC236}">
                  <a16:creationId xmlns:a16="http://schemas.microsoft.com/office/drawing/2014/main" id="{93B05D18-F103-407C-8505-6A45275616D2}"/>
                </a:ext>
              </a:extLst>
            </p:cNvPr>
            <p:cNvSpPr/>
            <p:nvPr/>
          </p:nvSpPr>
          <p:spPr>
            <a:xfrm>
              <a:off x="5948209" y="1607720"/>
              <a:ext cx="1135809" cy="1069584"/>
            </a:xfrm>
            <a:prstGeom prst="rect">
              <a:avLst/>
            </a:prstGeom>
            <a:noFill/>
          </p:spPr>
          <p:txBody>
            <a:bodyPr wrap="none" lIns="0" tIns="0" rIns="0" bIns="0" anchor="ctr" anchorCtr="0">
              <a:noAutofit/>
            </a:bodyPr>
            <a:lstStyle/>
            <a:p>
              <a:pPr lvl="0" latinLnBrk="0">
                <a:lnSpc>
                  <a:spcPct val="80000"/>
                </a:lnSpc>
                <a:defRPr/>
              </a:pPr>
              <a:r>
                <a:rPr lang="en-US" altLang="ko-KR" sz="2800" b="1" spc="-31" dirty="0">
                  <a:ln>
                    <a:solidFill>
                      <a:prstClr val="white">
                        <a:alpha val="0"/>
                      </a:prstClr>
                    </a:solidFill>
                  </a:ln>
                  <a:solidFill>
                    <a:prstClr val="white"/>
                  </a:solidFill>
                  <a:latin typeface="Segoe UI" panose="020B0502040204020203" pitchFamily="34" charset="0"/>
                  <a:ea typeface="Segoe UI" panose="020B0502040204020203" pitchFamily="34" charset="0"/>
                  <a:cs typeface="Segoe UI" panose="020B0502040204020203" pitchFamily="34" charset="0"/>
                </a:rPr>
                <a:t>70K</a:t>
              </a:r>
              <a:r>
                <a:rPr lang="ko-KR" altLang="en-US" sz="1400" b="1" spc="-31" dirty="0">
                  <a:ln>
                    <a:solidFill>
                      <a:prstClr val="white">
                        <a:alpha val="0"/>
                      </a:prstClr>
                    </a:solidFill>
                  </a:ln>
                  <a:solidFill>
                    <a:prstClr val="white"/>
                  </a:solidFill>
                  <a:latin typeface="Segoe UI" panose="020B0502040204020203" pitchFamily="34" charset="0"/>
                  <a:ea typeface="Segoe UI" panose="020B0502040204020203" pitchFamily="34" charset="0"/>
                  <a:cs typeface="Segoe UI" panose="020B0502040204020203" pitchFamily="34" charset="0"/>
                </a:rPr>
                <a:t> </a:t>
              </a:r>
              <a:r>
                <a:rPr lang="en-US" altLang="ko-KR" sz="1400" b="1" spc="-31" dirty="0">
                  <a:ln>
                    <a:solidFill>
                      <a:prstClr val="white">
                        <a:alpha val="0"/>
                      </a:prstClr>
                    </a:solidFill>
                  </a:ln>
                  <a:solidFill>
                    <a:prstClr val="white"/>
                  </a:solidFill>
                  <a:latin typeface="Segoe UI" panose="020B0502040204020203" pitchFamily="34" charset="0"/>
                  <a:ea typeface="Segoe UI" panose="020B0502040204020203" pitchFamily="34" charset="0"/>
                  <a:cs typeface="Segoe UI" panose="020B0502040204020203" pitchFamily="34" charset="0"/>
                </a:rPr>
                <a:t>Ton</a:t>
              </a:r>
            </a:p>
            <a:p>
              <a:pPr lvl="0" latinLnBrk="0">
                <a:lnSpc>
                  <a:spcPct val="80000"/>
                </a:lnSpc>
                <a:defRPr/>
              </a:pPr>
              <a:r>
                <a:rPr lang="en-US" altLang="ko-KR" sz="1400" spc="-31" dirty="0">
                  <a:ln>
                    <a:solidFill>
                      <a:prstClr val="white">
                        <a:alpha val="0"/>
                      </a:prstClr>
                    </a:solidFill>
                  </a:ln>
                  <a:solidFill>
                    <a:prstClr val="white"/>
                  </a:solidFill>
                  <a:latin typeface="Segoe UI" panose="020B0502040204020203" pitchFamily="34" charset="0"/>
                  <a:ea typeface="Segoe UI" panose="020B0502040204020203" pitchFamily="34" charset="0"/>
                  <a:cs typeface="Segoe UI" panose="020B0502040204020203" pitchFamily="34" charset="0"/>
                </a:rPr>
                <a:t>Air Cargo</a:t>
              </a:r>
            </a:p>
          </p:txBody>
        </p:sp>
        <p:sp>
          <p:nvSpPr>
            <p:cNvPr id="266" name="Freeform 16">
              <a:extLst>
                <a:ext uri="{FF2B5EF4-FFF2-40B4-BE49-F238E27FC236}">
                  <a16:creationId xmlns:a16="http://schemas.microsoft.com/office/drawing/2014/main" id="{45B2877F-FDC1-4C06-8EB8-72F10927266C}"/>
                </a:ext>
              </a:extLst>
            </p:cNvPr>
            <p:cNvSpPr>
              <a:spLocks/>
            </p:cNvSpPr>
            <p:nvPr/>
          </p:nvSpPr>
          <p:spPr bwMode="auto">
            <a:xfrm>
              <a:off x="7040394" y="2482761"/>
              <a:ext cx="290722" cy="204025"/>
            </a:xfrm>
            <a:custGeom>
              <a:avLst/>
              <a:gdLst>
                <a:gd name="T0" fmla="*/ 2107 w 2132"/>
                <a:gd name="T1" fmla="*/ 159 h 1512"/>
                <a:gd name="T2" fmla="*/ 1656 w 2132"/>
                <a:gd name="T3" fmla="*/ 100 h 1512"/>
                <a:gd name="T4" fmla="*/ 561 w 2132"/>
                <a:gd name="T5" fmla="*/ 601 h 1512"/>
                <a:gd name="T6" fmla="*/ 424 w 2132"/>
                <a:gd name="T7" fmla="*/ 657 h 1512"/>
                <a:gd name="T8" fmla="*/ 341 w 2132"/>
                <a:gd name="T9" fmla="*/ 634 h 1512"/>
                <a:gd name="T10" fmla="*/ 323 w 2132"/>
                <a:gd name="T11" fmla="*/ 622 h 1512"/>
                <a:gd name="T12" fmla="*/ 172 w 2132"/>
                <a:gd name="T13" fmla="*/ 509 h 1512"/>
                <a:gd name="T14" fmla="*/ 101 w 2132"/>
                <a:gd name="T15" fmla="*/ 458 h 1512"/>
                <a:gd name="T16" fmla="*/ 37 w 2132"/>
                <a:gd name="T17" fmla="*/ 429 h 1512"/>
                <a:gd name="T18" fmla="*/ 13 w 2132"/>
                <a:gd name="T19" fmla="*/ 501 h 1512"/>
                <a:gd name="T20" fmla="*/ 68 w 2132"/>
                <a:gd name="T21" fmla="*/ 660 h 1512"/>
                <a:gd name="T22" fmla="*/ 90 w 2132"/>
                <a:gd name="T23" fmla="*/ 709 h 1512"/>
                <a:gd name="T24" fmla="*/ 172 w 2132"/>
                <a:gd name="T25" fmla="*/ 857 h 1512"/>
                <a:gd name="T26" fmla="*/ 271 w 2132"/>
                <a:gd name="T27" fmla="*/ 963 h 1512"/>
                <a:gd name="T28" fmla="*/ 607 w 2132"/>
                <a:gd name="T29" fmla="*/ 948 h 1512"/>
                <a:gd name="T30" fmla="*/ 797 w 2132"/>
                <a:gd name="T31" fmla="*/ 885 h 1512"/>
                <a:gd name="T32" fmla="*/ 882 w 2132"/>
                <a:gd name="T33" fmla="*/ 852 h 1512"/>
                <a:gd name="T34" fmla="*/ 972 w 2132"/>
                <a:gd name="T35" fmla="*/ 816 h 1512"/>
                <a:gd name="T36" fmla="*/ 1066 w 2132"/>
                <a:gd name="T37" fmla="*/ 766 h 1512"/>
                <a:gd name="T38" fmla="*/ 936 w 2132"/>
                <a:gd name="T39" fmla="*/ 1454 h 1512"/>
                <a:gd name="T40" fmla="*/ 951 w 2132"/>
                <a:gd name="T41" fmla="*/ 1506 h 1512"/>
                <a:gd name="T42" fmla="*/ 1011 w 2132"/>
                <a:gd name="T43" fmla="*/ 1462 h 1512"/>
                <a:gd name="T44" fmla="*/ 1261 w 2132"/>
                <a:gd name="T45" fmla="*/ 1024 h 1512"/>
                <a:gd name="T46" fmla="*/ 1434 w 2132"/>
                <a:gd name="T47" fmla="*/ 657 h 1512"/>
                <a:gd name="T48" fmla="*/ 1470 w 2132"/>
                <a:gd name="T49" fmla="*/ 581 h 1512"/>
                <a:gd name="T50" fmla="*/ 1484 w 2132"/>
                <a:gd name="T51" fmla="*/ 552 h 1512"/>
                <a:gd name="T52" fmla="*/ 2107 w 2132"/>
                <a:gd name="T53" fmla="*/ 159 h 1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132" h="1512">
                  <a:moveTo>
                    <a:pt x="2107" y="159"/>
                  </a:moveTo>
                  <a:cubicBezTo>
                    <a:pt x="2087" y="80"/>
                    <a:pt x="1891" y="0"/>
                    <a:pt x="1656" y="100"/>
                  </a:cubicBezTo>
                  <a:cubicBezTo>
                    <a:pt x="1656" y="100"/>
                    <a:pt x="883" y="461"/>
                    <a:pt x="561" y="601"/>
                  </a:cubicBezTo>
                  <a:cubicBezTo>
                    <a:pt x="424" y="657"/>
                    <a:pt x="424" y="657"/>
                    <a:pt x="424" y="657"/>
                  </a:cubicBezTo>
                  <a:cubicBezTo>
                    <a:pt x="424" y="657"/>
                    <a:pt x="404" y="672"/>
                    <a:pt x="341" y="634"/>
                  </a:cubicBezTo>
                  <a:cubicBezTo>
                    <a:pt x="335" y="630"/>
                    <a:pt x="329" y="626"/>
                    <a:pt x="323" y="622"/>
                  </a:cubicBezTo>
                  <a:cubicBezTo>
                    <a:pt x="271" y="587"/>
                    <a:pt x="222" y="546"/>
                    <a:pt x="172" y="509"/>
                  </a:cubicBezTo>
                  <a:cubicBezTo>
                    <a:pt x="149" y="491"/>
                    <a:pt x="125" y="474"/>
                    <a:pt x="101" y="458"/>
                  </a:cubicBezTo>
                  <a:cubicBezTo>
                    <a:pt x="85" y="447"/>
                    <a:pt x="59" y="425"/>
                    <a:pt x="37" y="429"/>
                  </a:cubicBezTo>
                  <a:cubicBezTo>
                    <a:pt x="0" y="435"/>
                    <a:pt x="6" y="473"/>
                    <a:pt x="13" y="501"/>
                  </a:cubicBezTo>
                  <a:cubicBezTo>
                    <a:pt x="25" y="555"/>
                    <a:pt x="47" y="608"/>
                    <a:pt x="68" y="660"/>
                  </a:cubicBezTo>
                  <a:cubicBezTo>
                    <a:pt x="75" y="676"/>
                    <a:pt x="82" y="692"/>
                    <a:pt x="90" y="709"/>
                  </a:cubicBezTo>
                  <a:cubicBezTo>
                    <a:pt x="115" y="760"/>
                    <a:pt x="141" y="810"/>
                    <a:pt x="172" y="857"/>
                  </a:cubicBezTo>
                  <a:cubicBezTo>
                    <a:pt x="198" y="897"/>
                    <a:pt x="226" y="944"/>
                    <a:pt x="271" y="963"/>
                  </a:cubicBezTo>
                  <a:cubicBezTo>
                    <a:pt x="379" y="1008"/>
                    <a:pt x="499" y="979"/>
                    <a:pt x="607" y="948"/>
                  </a:cubicBezTo>
                  <a:cubicBezTo>
                    <a:pt x="671" y="929"/>
                    <a:pt x="734" y="907"/>
                    <a:pt x="797" y="885"/>
                  </a:cubicBezTo>
                  <a:cubicBezTo>
                    <a:pt x="826" y="875"/>
                    <a:pt x="854" y="864"/>
                    <a:pt x="882" y="852"/>
                  </a:cubicBezTo>
                  <a:cubicBezTo>
                    <a:pt x="911" y="841"/>
                    <a:pt x="944" y="831"/>
                    <a:pt x="972" y="816"/>
                  </a:cubicBezTo>
                  <a:cubicBezTo>
                    <a:pt x="1001" y="800"/>
                    <a:pt x="1033" y="783"/>
                    <a:pt x="1066" y="766"/>
                  </a:cubicBezTo>
                  <a:cubicBezTo>
                    <a:pt x="1066" y="766"/>
                    <a:pt x="935" y="1361"/>
                    <a:pt x="936" y="1454"/>
                  </a:cubicBezTo>
                  <a:cubicBezTo>
                    <a:pt x="936" y="1468"/>
                    <a:pt x="932" y="1501"/>
                    <a:pt x="951" y="1506"/>
                  </a:cubicBezTo>
                  <a:cubicBezTo>
                    <a:pt x="972" y="1512"/>
                    <a:pt x="1000" y="1475"/>
                    <a:pt x="1011" y="1462"/>
                  </a:cubicBezTo>
                  <a:cubicBezTo>
                    <a:pt x="1120" y="1330"/>
                    <a:pt x="1188" y="1177"/>
                    <a:pt x="1261" y="1024"/>
                  </a:cubicBezTo>
                  <a:cubicBezTo>
                    <a:pt x="1318" y="902"/>
                    <a:pt x="1376" y="779"/>
                    <a:pt x="1434" y="657"/>
                  </a:cubicBezTo>
                  <a:cubicBezTo>
                    <a:pt x="1446" y="632"/>
                    <a:pt x="1458" y="606"/>
                    <a:pt x="1470" y="581"/>
                  </a:cubicBezTo>
                  <a:cubicBezTo>
                    <a:pt x="1473" y="576"/>
                    <a:pt x="1479" y="555"/>
                    <a:pt x="1484" y="552"/>
                  </a:cubicBezTo>
                  <a:cubicBezTo>
                    <a:pt x="1819" y="380"/>
                    <a:pt x="2132" y="211"/>
                    <a:pt x="2107" y="159"/>
                  </a:cubicBezTo>
                  <a:close/>
                </a:path>
              </a:pathLst>
            </a:custGeom>
            <a:noFill/>
            <a:ln w="9525" cap="rnd">
              <a:solidFill>
                <a:schemeClr val="bg1">
                  <a:alpha val="5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Segoe UI" panose="020B0502040204020203" pitchFamily="34" charset="0"/>
                <a:ea typeface="맑은 고딕" panose="020B0503020000020004" pitchFamily="50" charset="-127"/>
                <a:cs typeface="Segoe UI" panose="020B0502040204020203" pitchFamily="34" charset="0"/>
              </a:endParaRPr>
            </a:p>
          </p:txBody>
        </p:sp>
      </p:grpSp>
      <p:cxnSp>
        <p:nvCxnSpPr>
          <p:cNvPr id="269" name="직선 연결선 31">
            <a:extLst>
              <a:ext uri="{FF2B5EF4-FFF2-40B4-BE49-F238E27FC236}">
                <a16:creationId xmlns:a16="http://schemas.microsoft.com/office/drawing/2014/main" id="{F962B814-0F9E-41A8-B3E3-ACFE9E7D9B2E}"/>
              </a:ext>
            </a:extLst>
          </p:cNvPr>
          <p:cNvCxnSpPr/>
          <p:nvPr/>
        </p:nvCxnSpPr>
        <p:spPr>
          <a:xfrm>
            <a:off x="5428729" y="2782909"/>
            <a:ext cx="1487247" cy="0"/>
          </a:xfrm>
          <a:prstGeom prst="line">
            <a:avLst/>
          </a:prstGeom>
          <a:ln w="12700" cap="rnd">
            <a:solidFill>
              <a:schemeClr val="bg1"/>
            </a:solidFill>
            <a:prstDash val="solid"/>
            <a:round/>
            <a:tailEnd type="none"/>
          </a:ln>
        </p:spPr>
        <p:style>
          <a:lnRef idx="1">
            <a:schemeClr val="accent1"/>
          </a:lnRef>
          <a:fillRef idx="0">
            <a:schemeClr val="accent1"/>
          </a:fillRef>
          <a:effectRef idx="0">
            <a:schemeClr val="accent1"/>
          </a:effectRef>
          <a:fontRef idx="minor">
            <a:schemeClr val="tx1"/>
          </a:fontRef>
        </p:style>
      </p:cxnSp>
      <p:sp>
        <p:nvSpPr>
          <p:cNvPr id="271" name="직사각형 32">
            <a:extLst>
              <a:ext uri="{FF2B5EF4-FFF2-40B4-BE49-F238E27FC236}">
                <a16:creationId xmlns:a16="http://schemas.microsoft.com/office/drawing/2014/main" id="{7D4BFEDC-46C7-4F76-AF21-91F1442A37AC}"/>
              </a:ext>
            </a:extLst>
          </p:cNvPr>
          <p:cNvSpPr/>
          <p:nvPr/>
        </p:nvSpPr>
        <p:spPr>
          <a:xfrm>
            <a:off x="5495648" y="2800817"/>
            <a:ext cx="1135809" cy="1069584"/>
          </a:xfrm>
          <a:prstGeom prst="rect">
            <a:avLst/>
          </a:prstGeom>
          <a:noFill/>
        </p:spPr>
        <p:txBody>
          <a:bodyPr wrap="none" lIns="0" tIns="0" rIns="0" bIns="0" anchor="ctr" anchorCtr="0">
            <a:noAutofit/>
          </a:bodyPr>
          <a:lstStyle/>
          <a:p>
            <a:pPr latinLnBrk="0">
              <a:lnSpc>
                <a:spcPct val="80000"/>
              </a:lnSpc>
              <a:defRPr/>
            </a:pPr>
            <a:r>
              <a:rPr lang="en-US" altLang="ko-KR" sz="2800" b="1" spc="-31" dirty="0">
                <a:ln>
                  <a:solidFill>
                    <a:prstClr val="white">
                      <a:alpha val="0"/>
                    </a:prstClr>
                  </a:solidFill>
                </a:ln>
                <a:solidFill>
                  <a:prstClr val="white"/>
                </a:solidFill>
                <a:latin typeface="Segoe UI" panose="020B0502040204020203" pitchFamily="34" charset="0"/>
                <a:ea typeface="Segoe UI" panose="020B0502040204020203" pitchFamily="34" charset="0"/>
                <a:cs typeface="Segoe UI" panose="020B0502040204020203" pitchFamily="34" charset="0"/>
              </a:rPr>
              <a:t>15K</a:t>
            </a:r>
            <a:r>
              <a:rPr lang="ko-KR" altLang="en-US" sz="1400" b="1" spc="-31" dirty="0">
                <a:ln>
                  <a:solidFill>
                    <a:prstClr val="white">
                      <a:alpha val="0"/>
                    </a:prstClr>
                  </a:solidFill>
                </a:ln>
                <a:solidFill>
                  <a:prstClr val="white"/>
                </a:solidFill>
                <a:latin typeface="Segoe UI" panose="020B0502040204020203" pitchFamily="34" charset="0"/>
                <a:ea typeface="Segoe UI" panose="020B0502040204020203" pitchFamily="34" charset="0"/>
                <a:cs typeface="Segoe UI" panose="020B0502040204020203" pitchFamily="34" charset="0"/>
              </a:rPr>
              <a:t> </a:t>
            </a:r>
            <a:r>
              <a:rPr lang="en-US" altLang="ko-KR" sz="1400" b="1" spc="-31" dirty="0">
                <a:ln>
                  <a:solidFill>
                    <a:prstClr val="white">
                      <a:alpha val="0"/>
                    </a:prstClr>
                  </a:solidFill>
                </a:ln>
                <a:solidFill>
                  <a:prstClr val="white"/>
                </a:solidFill>
                <a:latin typeface="Segoe UI" panose="020B0502040204020203" pitchFamily="34" charset="0"/>
                <a:ea typeface="Segoe UI" panose="020B0502040204020203" pitchFamily="34" charset="0"/>
                <a:cs typeface="Segoe UI" panose="020B0502040204020203" pitchFamily="34" charset="0"/>
              </a:rPr>
              <a:t>TEU</a:t>
            </a:r>
          </a:p>
          <a:p>
            <a:pPr latinLnBrk="0">
              <a:lnSpc>
                <a:spcPct val="80000"/>
              </a:lnSpc>
              <a:defRPr/>
            </a:pPr>
            <a:r>
              <a:rPr lang="en-US" altLang="ko-KR" sz="1400" spc="-31" dirty="0">
                <a:ln>
                  <a:solidFill>
                    <a:prstClr val="white">
                      <a:alpha val="0"/>
                    </a:prstClr>
                  </a:solidFill>
                </a:ln>
                <a:solidFill>
                  <a:prstClr val="white"/>
                </a:solidFill>
                <a:latin typeface="Segoe UI" panose="020B0502040204020203" pitchFamily="34" charset="0"/>
                <a:ea typeface="Segoe UI" panose="020B0502040204020203" pitchFamily="34" charset="0"/>
                <a:cs typeface="Segoe UI" panose="020B0502040204020203" pitchFamily="34" charset="0"/>
              </a:rPr>
              <a:t>Ocean Cargo</a:t>
            </a:r>
          </a:p>
        </p:txBody>
      </p:sp>
      <p:grpSp>
        <p:nvGrpSpPr>
          <p:cNvPr id="272" name="그룹 45">
            <a:extLst>
              <a:ext uri="{FF2B5EF4-FFF2-40B4-BE49-F238E27FC236}">
                <a16:creationId xmlns:a16="http://schemas.microsoft.com/office/drawing/2014/main" id="{8D9ACFB8-1447-416F-A460-C84D44FD7AF9}"/>
              </a:ext>
            </a:extLst>
          </p:cNvPr>
          <p:cNvGrpSpPr/>
          <p:nvPr/>
        </p:nvGrpSpPr>
        <p:grpSpPr>
          <a:xfrm>
            <a:off x="6648079" y="3574214"/>
            <a:ext cx="266481" cy="209431"/>
            <a:chOff x="2597685" y="4101940"/>
            <a:chExt cx="226327" cy="177873"/>
          </a:xfrm>
        </p:grpSpPr>
        <p:sp>
          <p:nvSpPr>
            <p:cNvPr id="273" name="Freeform 1452">
              <a:extLst>
                <a:ext uri="{FF2B5EF4-FFF2-40B4-BE49-F238E27FC236}">
                  <a16:creationId xmlns:a16="http://schemas.microsoft.com/office/drawing/2014/main" id="{1D3EBFB8-A34D-4383-B09D-7BDA0BA67B7B}"/>
                </a:ext>
              </a:extLst>
            </p:cNvPr>
            <p:cNvSpPr>
              <a:spLocks/>
            </p:cNvSpPr>
            <p:nvPr/>
          </p:nvSpPr>
          <p:spPr bwMode="auto">
            <a:xfrm>
              <a:off x="2597685" y="4267355"/>
              <a:ext cx="226327" cy="12458"/>
            </a:xfrm>
            <a:custGeom>
              <a:avLst/>
              <a:gdLst>
                <a:gd name="T0" fmla="*/ 163 w 163"/>
                <a:gd name="T1" fmla="*/ 7 h 9"/>
                <a:gd name="T2" fmla="*/ 147 w 163"/>
                <a:gd name="T3" fmla="*/ 0 h 9"/>
                <a:gd name="T4" fmla="*/ 114 w 163"/>
                <a:gd name="T5" fmla="*/ 0 h 9"/>
                <a:gd name="T6" fmla="*/ 81 w 163"/>
                <a:gd name="T7" fmla="*/ 0 h 9"/>
                <a:gd name="T8" fmla="*/ 49 w 163"/>
                <a:gd name="T9" fmla="*/ 0 h 9"/>
                <a:gd name="T10" fmla="*/ 16 w 163"/>
                <a:gd name="T11" fmla="*/ 0 h 9"/>
                <a:gd name="T12" fmla="*/ 0 w 163"/>
                <a:gd name="T13" fmla="*/ 7 h 9"/>
              </a:gdLst>
              <a:ahLst/>
              <a:cxnLst>
                <a:cxn ang="0">
                  <a:pos x="T0" y="T1"/>
                </a:cxn>
                <a:cxn ang="0">
                  <a:pos x="T2" y="T3"/>
                </a:cxn>
                <a:cxn ang="0">
                  <a:pos x="T4" y="T5"/>
                </a:cxn>
                <a:cxn ang="0">
                  <a:pos x="T6" y="T7"/>
                </a:cxn>
                <a:cxn ang="0">
                  <a:pos x="T8" y="T9"/>
                </a:cxn>
                <a:cxn ang="0">
                  <a:pos x="T10" y="T11"/>
                </a:cxn>
                <a:cxn ang="0">
                  <a:pos x="T12" y="T13"/>
                </a:cxn>
              </a:cxnLst>
              <a:rect l="0" t="0" r="r" b="b"/>
              <a:pathLst>
                <a:path w="163" h="9">
                  <a:moveTo>
                    <a:pt x="163" y="7"/>
                  </a:moveTo>
                  <a:cubicBezTo>
                    <a:pt x="157" y="7"/>
                    <a:pt x="151" y="4"/>
                    <a:pt x="147" y="0"/>
                  </a:cubicBezTo>
                  <a:cubicBezTo>
                    <a:pt x="138" y="9"/>
                    <a:pt x="123" y="9"/>
                    <a:pt x="114" y="0"/>
                  </a:cubicBezTo>
                  <a:cubicBezTo>
                    <a:pt x="105" y="9"/>
                    <a:pt x="90" y="9"/>
                    <a:pt x="81" y="0"/>
                  </a:cubicBezTo>
                  <a:cubicBezTo>
                    <a:pt x="72" y="9"/>
                    <a:pt x="58" y="9"/>
                    <a:pt x="49" y="0"/>
                  </a:cubicBezTo>
                  <a:cubicBezTo>
                    <a:pt x="40" y="9"/>
                    <a:pt x="25" y="9"/>
                    <a:pt x="16" y="0"/>
                  </a:cubicBezTo>
                  <a:cubicBezTo>
                    <a:pt x="12" y="4"/>
                    <a:pt x="6" y="7"/>
                    <a:pt x="0" y="7"/>
                  </a:cubicBezTo>
                </a:path>
              </a:pathLst>
            </a:custGeom>
            <a:noFill/>
            <a:ln w="9525" cap="rnd">
              <a:solidFill>
                <a:schemeClr val="bg1">
                  <a:alpha val="5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Segoe UI" panose="020B0502040204020203" pitchFamily="34" charset="0"/>
                <a:ea typeface="맑은 고딕" panose="020B0503020000020004" pitchFamily="50" charset="-127"/>
                <a:cs typeface="Segoe UI" panose="020B0502040204020203" pitchFamily="34" charset="0"/>
              </a:endParaRPr>
            </a:p>
          </p:txBody>
        </p:sp>
        <p:sp>
          <p:nvSpPr>
            <p:cNvPr id="274" name="Freeform 1453">
              <a:extLst>
                <a:ext uri="{FF2B5EF4-FFF2-40B4-BE49-F238E27FC236}">
                  <a16:creationId xmlns:a16="http://schemas.microsoft.com/office/drawing/2014/main" id="{92C35EEF-252B-46C0-B5C5-F6DCAD3D4D4F}"/>
                </a:ext>
              </a:extLst>
            </p:cNvPr>
            <p:cNvSpPr>
              <a:spLocks/>
            </p:cNvSpPr>
            <p:nvPr/>
          </p:nvSpPr>
          <p:spPr bwMode="auto">
            <a:xfrm>
              <a:off x="2597685" y="4191225"/>
              <a:ext cx="226327" cy="76134"/>
            </a:xfrm>
            <a:custGeom>
              <a:avLst/>
              <a:gdLst>
                <a:gd name="T0" fmla="*/ 32 w 327"/>
                <a:gd name="T1" fmla="*/ 110 h 110"/>
                <a:gd name="T2" fmla="*/ 0 w 327"/>
                <a:gd name="T3" fmla="*/ 0 h 110"/>
                <a:gd name="T4" fmla="*/ 327 w 327"/>
                <a:gd name="T5" fmla="*/ 0 h 110"/>
                <a:gd name="T6" fmla="*/ 295 w 327"/>
                <a:gd name="T7" fmla="*/ 110 h 110"/>
              </a:gdLst>
              <a:ahLst/>
              <a:cxnLst>
                <a:cxn ang="0">
                  <a:pos x="T0" y="T1"/>
                </a:cxn>
                <a:cxn ang="0">
                  <a:pos x="T2" y="T3"/>
                </a:cxn>
                <a:cxn ang="0">
                  <a:pos x="T4" y="T5"/>
                </a:cxn>
                <a:cxn ang="0">
                  <a:pos x="T6" y="T7"/>
                </a:cxn>
              </a:cxnLst>
              <a:rect l="0" t="0" r="r" b="b"/>
              <a:pathLst>
                <a:path w="327" h="110">
                  <a:moveTo>
                    <a:pt x="32" y="110"/>
                  </a:moveTo>
                  <a:lnTo>
                    <a:pt x="0" y="0"/>
                  </a:lnTo>
                  <a:lnTo>
                    <a:pt x="327" y="0"/>
                  </a:lnTo>
                  <a:lnTo>
                    <a:pt x="295" y="110"/>
                  </a:lnTo>
                </a:path>
              </a:pathLst>
            </a:custGeom>
            <a:noFill/>
            <a:ln w="9525" cap="rnd">
              <a:solidFill>
                <a:schemeClr val="bg1">
                  <a:alpha val="5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Segoe UI" panose="020B0502040204020203" pitchFamily="34" charset="0"/>
                <a:ea typeface="맑은 고딕" panose="020B0503020000020004" pitchFamily="50" charset="-127"/>
                <a:cs typeface="Segoe UI" panose="020B0502040204020203" pitchFamily="34" charset="0"/>
              </a:endParaRPr>
            </a:p>
          </p:txBody>
        </p:sp>
        <p:sp>
          <p:nvSpPr>
            <p:cNvPr id="275" name="Line 1454">
              <a:extLst>
                <a:ext uri="{FF2B5EF4-FFF2-40B4-BE49-F238E27FC236}">
                  <a16:creationId xmlns:a16="http://schemas.microsoft.com/office/drawing/2014/main" id="{46C6E7D2-A954-4B2D-A9DD-454CE3DF2357}"/>
                </a:ext>
              </a:extLst>
            </p:cNvPr>
            <p:cNvSpPr>
              <a:spLocks noChangeShapeType="1"/>
            </p:cNvSpPr>
            <p:nvPr/>
          </p:nvSpPr>
          <p:spPr bwMode="auto">
            <a:xfrm>
              <a:off x="2680048" y="4162155"/>
              <a:ext cx="0" cy="29069"/>
            </a:xfrm>
            <a:prstGeom prst="line">
              <a:avLst/>
            </a:prstGeom>
            <a:noFill/>
            <a:ln w="9525" cap="rnd">
              <a:solidFill>
                <a:schemeClr val="bg1">
                  <a:alpha val="5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Segoe UI" panose="020B0502040204020203" pitchFamily="34" charset="0"/>
                <a:ea typeface="맑은 고딕" panose="020B0503020000020004" pitchFamily="50" charset="-127"/>
                <a:cs typeface="Segoe UI" panose="020B0502040204020203" pitchFamily="34" charset="0"/>
              </a:endParaRPr>
            </a:p>
          </p:txBody>
        </p:sp>
        <p:sp>
          <p:nvSpPr>
            <p:cNvPr id="276" name="Line 1455">
              <a:extLst>
                <a:ext uri="{FF2B5EF4-FFF2-40B4-BE49-F238E27FC236}">
                  <a16:creationId xmlns:a16="http://schemas.microsoft.com/office/drawing/2014/main" id="{E481E716-141E-4207-94E8-5D06B364E275}"/>
                </a:ext>
              </a:extLst>
            </p:cNvPr>
            <p:cNvSpPr>
              <a:spLocks noChangeShapeType="1"/>
            </p:cNvSpPr>
            <p:nvPr/>
          </p:nvSpPr>
          <p:spPr bwMode="auto">
            <a:xfrm flipV="1">
              <a:off x="2612912" y="4162155"/>
              <a:ext cx="0" cy="29069"/>
            </a:xfrm>
            <a:prstGeom prst="line">
              <a:avLst/>
            </a:prstGeom>
            <a:noFill/>
            <a:ln w="9525" cap="rnd">
              <a:solidFill>
                <a:schemeClr val="bg1">
                  <a:alpha val="5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Segoe UI" panose="020B0502040204020203" pitchFamily="34" charset="0"/>
                <a:ea typeface="맑은 고딕" panose="020B0503020000020004" pitchFamily="50" charset="-127"/>
                <a:cs typeface="Segoe UI" panose="020B0502040204020203" pitchFamily="34" charset="0"/>
              </a:endParaRPr>
            </a:p>
          </p:txBody>
        </p:sp>
        <p:sp>
          <p:nvSpPr>
            <p:cNvPr id="296" name="Freeform 1456">
              <a:extLst>
                <a:ext uri="{FF2B5EF4-FFF2-40B4-BE49-F238E27FC236}">
                  <a16:creationId xmlns:a16="http://schemas.microsoft.com/office/drawing/2014/main" id="{FFB205B3-92F1-4E60-8239-983A8649C7BF}"/>
                </a:ext>
              </a:extLst>
            </p:cNvPr>
            <p:cNvSpPr>
              <a:spLocks/>
            </p:cNvSpPr>
            <p:nvPr/>
          </p:nvSpPr>
          <p:spPr bwMode="auto">
            <a:xfrm>
              <a:off x="2597685" y="4101940"/>
              <a:ext cx="97591" cy="60215"/>
            </a:xfrm>
            <a:custGeom>
              <a:avLst/>
              <a:gdLst>
                <a:gd name="T0" fmla="*/ 12 w 70"/>
                <a:gd name="T1" fmla="*/ 0 h 43"/>
                <a:gd name="T2" fmla="*/ 59 w 70"/>
                <a:gd name="T3" fmla="*/ 0 h 43"/>
                <a:gd name="T4" fmla="*/ 70 w 70"/>
                <a:gd name="T5" fmla="*/ 11 h 43"/>
                <a:gd name="T6" fmla="*/ 70 w 70"/>
                <a:gd name="T7" fmla="*/ 38 h 43"/>
                <a:gd name="T8" fmla="*/ 65 w 70"/>
                <a:gd name="T9" fmla="*/ 43 h 43"/>
                <a:gd name="T10" fmla="*/ 5 w 70"/>
                <a:gd name="T11" fmla="*/ 43 h 43"/>
                <a:gd name="T12" fmla="*/ 0 w 70"/>
                <a:gd name="T13" fmla="*/ 38 h 43"/>
                <a:gd name="T14" fmla="*/ 0 w 70"/>
                <a:gd name="T15" fmla="*/ 11 h 43"/>
                <a:gd name="T16" fmla="*/ 12 w 70"/>
                <a:gd name="T17"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0" h="43">
                  <a:moveTo>
                    <a:pt x="12" y="0"/>
                  </a:moveTo>
                  <a:cubicBezTo>
                    <a:pt x="59" y="0"/>
                    <a:pt x="59" y="0"/>
                    <a:pt x="59" y="0"/>
                  </a:cubicBezTo>
                  <a:cubicBezTo>
                    <a:pt x="65" y="0"/>
                    <a:pt x="70" y="5"/>
                    <a:pt x="70" y="11"/>
                  </a:cubicBezTo>
                  <a:cubicBezTo>
                    <a:pt x="70" y="38"/>
                    <a:pt x="70" y="38"/>
                    <a:pt x="70" y="38"/>
                  </a:cubicBezTo>
                  <a:cubicBezTo>
                    <a:pt x="70" y="41"/>
                    <a:pt x="68" y="43"/>
                    <a:pt x="65" y="43"/>
                  </a:cubicBezTo>
                  <a:cubicBezTo>
                    <a:pt x="5" y="43"/>
                    <a:pt x="5" y="43"/>
                    <a:pt x="5" y="43"/>
                  </a:cubicBezTo>
                  <a:cubicBezTo>
                    <a:pt x="3" y="43"/>
                    <a:pt x="0" y="41"/>
                    <a:pt x="0" y="38"/>
                  </a:cubicBezTo>
                  <a:cubicBezTo>
                    <a:pt x="0" y="11"/>
                    <a:pt x="0" y="11"/>
                    <a:pt x="0" y="11"/>
                  </a:cubicBezTo>
                  <a:cubicBezTo>
                    <a:pt x="0" y="5"/>
                    <a:pt x="6" y="0"/>
                    <a:pt x="12" y="0"/>
                  </a:cubicBezTo>
                  <a:close/>
                </a:path>
              </a:pathLst>
            </a:custGeom>
            <a:noFill/>
            <a:ln w="9525" cap="rnd">
              <a:solidFill>
                <a:schemeClr val="bg1">
                  <a:alpha val="5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Segoe UI" panose="020B0502040204020203" pitchFamily="34" charset="0"/>
                <a:ea typeface="맑은 고딕" panose="020B0503020000020004" pitchFamily="50" charset="-127"/>
                <a:cs typeface="Segoe UI" panose="020B0502040204020203" pitchFamily="34" charset="0"/>
              </a:endParaRPr>
            </a:p>
          </p:txBody>
        </p:sp>
        <p:sp>
          <p:nvSpPr>
            <p:cNvPr id="297" name="Freeform 1457">
              <a:extLst>
                <a:ext uri="{FF2B5EF4-FFF2-40B4-BE49-F238E27FC236}">
                  <a16:creationId xmlns:a16="http://schemas.microsoft.com/office/drawing/2014/main" id="{9FEE5CD8-C829-4097-AEF8-C0450DB2E14D}"/>
                </a:ext>
              </a:extLst>
            </p:cNvPr>
            <p:cNvSpPr>
              <a:spLocks/>
            </p:cNvSpPr>
            <p:nvPr/>
          </p:nvSpPr>
          <p:spPr bwMode="auto">
            <a:xfrm>
              <a:off x="2652363" y="4101940"/>
              <a:ext cx="42912" cy="30454"/>
            </a:xfrm>
            <a:custGeom>
              <a:avLst/>
              <a:gdLst>
                <a:gd name="T0" fmla="*/ 62 w 62"/>
                <a:gd name="T1" fmla="*/ 44 h 44"/>
                <a:gd name="T2" fmla="*/ 0 w 62"/>
                <a:gd name="T3" fmla="*/ 44 h 44"/>
                <a:gd name="T4" fmla="*/ 0 w 62"/>
                <a:gd name="T5" fmla="*/ 0 h 44"/>
              </a:gdLst>
              <a:ahLst/>
              <a:cxnLst>
                <a:cxn ang="0">
                  <a:pos x="T0" y="T1"/>
                </a:cxn>
                <a:cxn ang="0">
                  <a:pos x="T2" y="T3"/>
                </a:cxn>
                <a:cxn ang="0">
                  <a:pos x="T4" y="T5"/>
                </a:cxn>
              </a:cxnLst>
              <a:rect l="0" t="0" r="r" b="b"/>
              <a:pathLst>
                <a:path w="62" h="44">
                  <a:moveTo>
                    <a:pt x="62" y="44"/>
                  </a:moveTo>
                  <a:lnTo>
                    <a:pt x="0" y="44"/>
                  </a:lnTo>
                  <a:lnTo>
                    <a:pt x="0" y="0"/>
                  </a:lnTo>
                </a:path>
              </a:pathLst>
            </a:custGeom>
            <a:noFill/>
            <a:ln w="9525" cap="rnd">
              <a:solidFill>
                <a:schemeClr val="bg1">
                  <a:alpha val="5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Segoe UI" panose="020B0502040204020203" pitchFamily="34" charset="0"/>
                <a:ea typeface="맑은 고딕" panose="020B0503020000020004" pitchFamily="50" charset="-127"/>
                <a:cs typeface="Segoe UI" panose="020B0502040204020203" pitchFamily="34" charset="0"/>
              </a:endParaRPr>
            </a:p>
          </p:txBody>
        </p:sp>
        <p:sp>
          <p:nvSpPr>
            <p:cNvPr id="298" name="Freeform 1458">
              <a:extLst>
                <a:ext uri="{FF2B5EF4-FFF2-40B4-BE49-F238E27FC236}">
                  <a16:creationId xmlns:a16="http://schemas.microsoft.com/office/drawing/2014/main" id="{D0F1CFB1-7FA2-4850-B19A-3B5F2E83D1FC}"/>
                </a:ext>
              </a:extLst>
            </p:cNvPr>
            <p:cNvSpPr>
              <a:spLocks/>
            </p:cNvSpPr>
            <p:nvPr/>
          </p:nvSpPr>
          <p:spPr bwMode="auto">
            <a:xfrm>
              <a:off x="2720192" y="4153860"/>
              <a:ext cx="87208" cy="37375"/>
            </a:xfrm>
            <a:custGeom>
              <a:avLst/>
              <a:gdLst>
                <a:gd name="T0" fmla="*/ 0 w 126"/>
                <a:gd name="T1" fmla="*/ 54 h 54"/>
                <a:gd name="T2" fmla="*/ 0 w 126"/>
                <a:gd name="T3" fmla="*/ 0 h 54"/>
                <a:gd name="T4" fmla="*/ 126 w 126"/>
                <a:gd name="T5" fmla="*/ 0 h 54"/>
                <a:gd name="T6" fmla="*/ 126 w 126"/>
                <a:gd name="T7" fmla="*/ 54 h 54"/>
              </a:gdLst>
              <a:ahLst/>
              <a:cxnLst>
                <a:cxn ang="0">
                  <a:pos x="T0" y="T1"/>
                </a:cxn>
                <a:cxn ang="0">
                  <a:pos x="T2" y="T3"/>
                </a:cxn>
                <a:cxn ang="0">
                  <a:pos x="T4" y="T5"/>
                </a:cxn>
                <a:cxn ang="0">
                  <a:pos x="T6" y="T7"/>
                </a:cxn>
              </a:cxnLst>
              <a:rect l="0" t="0" r="r" b="b"/>
              <a:pathLst>
                <a:path w="126" h="54">
                  <a:moveTo>
                    <a:pt x="0" y="54"/>
                  </a:moveTo>
                  <a:lnTo>
                    <a:pt x="0" y="0"/>
                  </a:lnTo>
                  <a:lnTo>
                    <a:pt x="126" y="0"/>
                  </a:lnTo>
                  <a:lnTo>
                    <a:pt x="126" y="54"/>
                  </a:lnTo>
                </a:path>
              </a:pathLst>
            </a:custGeom>
            <a:noFill/>
            <a:ln w="9525" cap="rnd">
              <a:solidFill>
                <a:schemeClr val="bg1">
                  <a:alpha val="5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Segoe UI" panose="020B0502040204020203" pitchFamily="34" charset="0"/>
                <a:ea typeface="맑은 고딕" panose="020B0503020000020004" pitchFamily="50" charset="-127"/>
                <a:cs typeface="Segoe UI" panose="020B0502040204020203" pitchFamily="34" charset="0"/>
              </a:endParaRPr>
            </a:p>
          </p:txBody>
        </p:sp>
        <p:sp>
          <p:nvSpPr>
            <p:cNvPr id="299" name="Freeform 1459">
              <a:extLst>
                <a:ext uri="{FF2B5EF4-FFF2-40B4-BE49-F238E27FC236}">
                  <a16:creationId xmlns:a16="http://schemas.microsoft.com/office/drawing/2014/main" id="{72067CDA-CCF5-4BE1-A9A4-4CD6FF362904}"/>
                </a:ext>
              </a:extLst>
            </p:cNvPr>
            <p:cNvSpPr>
              <a:spLocks/>
            </p:cNvSpPr>
            <p:nvPr/>
          </p:nvSpPr>
          <p:spPr bwMode="auto">
            <a:xfrm>
              <a:off x="2720192" y="4117172"/>
              <a:ext cx="87208" cy="36683"/>
            </a:xfrm>
            <a:custGeom>
              <a:avLst/>
              <a:gdLst>
                <a:gd name="T0" fmla="*/ 0 w 126"/>
                <a:gd name="T1" fmla="*/ 53 h 53"/>
                <a:gd name="T2" fmla="*/ 0 w 126"/>
                <a:gd name="T3" fmla="*/ 0 h 53"/>
                <a:gd name="T4" fmla="*/ 126 w 126"/>
                <a:gd name="T5" fmla="*/ 0 h 53"/>
                <a:gd name="T6" fmla="*/ 126 w 126"/>
                <a:gd name="T7" fmla="*/ 53 h 53"/>
              </a:gdLst>
              <a:ahLst/>
              <a:cxnLst>
                <a:cxn ang="0">
                  <a:pos x="T0" y="T1"/>
                </a:cxn>
                <a:cxn ang="0">
                  <a:pos x="T2" y="T3"/>
                </a:cxn>
                <a:cxn ang="0">
                  <a:pos x="T4" y="T5"/>
                </a:cxn>
                <a:cxn ang="0">
                  <a:pos x="T6" y="T7"/>
                </a:cxn>
              </a:cxnLst>
              <a:rect l="0" t="0" r="r" b="b"/>
              <a:pathLst>
                <a:path w="126" h="53">
                  <a:moveTo>
                    <a:pt x="0" y="53"/>
                  </a:moveTo>
                  <a:lnTo>
                    <a:pt x="0" y="0"/>
                  </a:lnTo>
                  <a:lnTo>
                    <a:pt x="126" y="0"/>
                  </a:lnTo>
                  <a:lnTo>
                    <a:pt x="126" y="53"/>
                  </a:lnTo>
                </a:path>
              </a:pathLst>
            </a:custGeom>
            <a:noFill/>
            <a:ln w="9525" cap="rnd">
              <a:solidFill>
                <a:schemeClr val="bg1">
                  <a:alpha val="5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Segoe UI" panose="020B0502040204020203" pitchFamily="34" charset="0"/>
                <a:ea typeface="맑은 고딕" panose="020B0503020000020004" pitchFamily="50" charset="-127"/>
                <a:cs typeface="Segoe UI" panose="020B0502040204020203" pitchFamily="34" charset="0"/>
              </a:endParaRPr>
            </a:p>
          </p:txBody>
        </p:sp>
      </p:grpSp>
      <p:sp>
        <p:nvSpPr>
          <p:cNvPr id="300" name="직사각형 59">
            <a:extLst>
              <a:ext uri="{FF2B5EF4-FFF2-40B4-BE49-F238E27FC236}">
                <a16:creationId xmlns:a16="http://schemas.microsoft.com/office/drawing/2014/main" id="{8F9CF824-1FAD-4787-A5DA-399C3D2E9169}"/>
              </a:ext>
            </a:extLst>
          </p:cNvPr>
          <p:cNvSpPr/>
          <p:nvPr/>
        </p:nvSpPr>
        <p:spPr>
          <a:xfrm>
            <a:off x="5513977" y="3993914"/>
            <a:ext cx="1135809" cy="1069584"/>
          </a:xfrm>
          <a:prstGeom prst="rect">
            <a:avLst/>
          </a:prstGeom>
          <a:noFill/>
        </p:spPr>
        <p:txBody>
          <a:bodyPr wrap="none" lIns="0" tIns="0" rIns="0" bIns="0" anchor="ctr" anchorCtr="0">
            <a:noAutofit/>
          </a:bodyPr>
          <a:lstStyle/>
          <a:p>
            <a:pPr lvl="0" latinLnBrk="0">
              <a:lnSpc>
                <a:spcPct val="80000"/>
              </a:lnSpc>
              <a:defRPr/>
            </a:pPr>
            <a:r>
              <a:rPr lang="en-US" altLang="ko-KR" sz="2800" b="1" spc="-31" dirty="0">
                <a:ln>
                  <a:solidFill>
                    <a:prstClr val="white">
                      <a:alpha val="0"/>
                    </a:prstClr>
                  </a:solidFill>
                </a:ln>
                <a:solidFill>
                  <a:prstClr val="white"/>
                </a:solidFill>
                <a:latin typeface="Segoe UI" panose="020B0502040204020203" pitchFamily="34" charset="0"/>
                <a:ea typeface="Segoe UI" panose="020B0502040204020203" pitchFamily="34" charset="0"/>
                <a:cs typeface="Segoe UI" panose="020B0502040204020203" pitchFamily="34" charset="0"/>
              </a:rPr>
              <a:t>58K </a:t>
            </a:r>
            <a:r>
              <a:rPr lang="en-US" altLang="ko-KR" sz="1400" b="1" spc="-31" dirty="0">
                <a:ln>
                  <a:solidFill>
                    <a:prstClr val="white">
                      <a:alpha val="0"/>
                    </a:prstClr>
                  </a:solidFill>
                </a:ln>
                <a:solidFill>
                  <a:prstClr val="white"/>
                </a:solidFill>
                <a:latin typeface="Segoe UI" panose="020B0502040204020203" pitchFamily="34" charset="0"/>
                <a:ea typeface="Segoe UI" panose="020B0502040204020203" pitchFamily="34" charset="0"/>
                <a:cs typeface="Segoe UI" panose="020B0502040204020203" pitchFamily="34" charset="0"/>
              </a:rPr>
              <a:t>Ton</a:t>
            </a:r>
            <a:endParaRPr lang="ko-KR" altLang="en-US" sz="1400" b="1" spc="-31" dirty="0">
              <a:ln>
                <a:solidFill>
                  <a:prstClr val="white">
                    <a:alpha val="0"/>
                  </a:prstClr>
                </a:solidFill>
              </a:ln>
              <a:solidFill>
                <a:prstClr val="white"/>
              </a:solidFill>
              <a:latin typeface="Segoe UI" panose="020B0502040204020203" pitchFamily="34" charset="0"/>
              <a:ea typeface="Segoe UI" panose="020B0502040204020203" pitchFamily="34" charset="0"/>
              <a:cs typeface="Segoe UI" panose="020B0502040204020203" pitchFamily="34" charset="0"/>
            </a:endParaRPr>
          </a:p>
          <a:p>
            <a:pPr marR="0" indent="0" fontAlgn="auto" latinLnBrk="0">
              <a:lnSpc>
                <a:spcPct val="80000"/>
              </a:lnSpc>
              <a:spcBef>
                <a:spcPts val="0"/>
              </a:spcBef>
              <a:spcAft>
                <a:spcPts val="0"/>
              </a:spcAft>
              <a:buClrTx/>
              <a:buSzTx/>
              <a:buFontTx/>
              <a:buNone/>
              <a:tabLst/>
              <a:defRPr/>
            </a:pPr>
            <a:r>
              <a:rPr lang="en-US" altLang="ko-KR" sz="1400" spc="-31" dirty="0">
                <a:ln>
                  <a:solidFill>
                    <a:prstClr val="white">
                      <a:alpha val="0"/>
                    </a:prstClr>
                  </a:solidFill>
                </a:ln>
                <a:solidFill>
                  <a:prstClr val="white"/>
                </a:solidFill>
                <a:latin typeface="Segoe UI" panose="020B0502040204020203" pitchFamily="34" charset="0"/>
                <a:ea typeface="Segoe UI" panose="020B0502040204020203" pitchFamily="34" charset="0"/>
                <a:cs typeface="Segoe UI" panose="020B0502040204020203" pitchFamily="34" charset="0"/>
              </a:rPr>
              <a:t>Truckloads</a:t>
            </a:r>
          </a:p>
        </p:txBody>
      </p:sp>
      <p:grpSp>
        <p:nvGrpSpPr>
          <p:cNvPr id="301" name="그룹 60">
            <a:extLst>
              <a:ext uri="{FF2B5EF4-FFF2-40B4-BE49-F238E27FC236}">
                <a16:creationId xmlns:a16="http://schemas.microsoft.com/office/drawing/2014/main" id="{93DA3040-1971-4EF0-A221-31E26E71C509}"/>
              </a:ext>
            </a:extLst>
          </p:cNvPr>
          <p:cNvGrpSpPr/>
          <p:nvPr/>
        </p:nvGrpSpPr>
        <p:grpSpPr>
          <a:xfrm>
            <a:off x="6635092" y="4833145"/>
            <a:ext cx="272151" cy="213285"/>
            <a:chOff x="692490" y="4001122"/>
            <a:chExt cx="633920" cy="496812"/>
          </a:xfrm>
        </p:grpSpPr>
        <p:sp>
          <p:nvSpPr>
            <p:cNvPr id="302" name="Freeform 945">
              <a:extLst>
                <a:ext uri="{FF2B5EF4-FFF2-40B4-BE49-F238E27FC236}">
                  <a16:creationId xmlns:a16="http://schemas.microsoft.com/office/drawing/2014/main" id="{DE392199-3EF1-481F-A635-64D6C503E35B}"/>
                </a:ext>
              </a:extLst>
            </p:cNvPr>
            <p:cNvSpPr>
              <a:spLocks/>
            </p:cNvSpPr>
            <p:nvPr/>
          </p:nvSpPr>
          <p:spPr bwMode="auto">
            <a:xfrm>
              <a:off x="692490" y="4001122"/>
              <a:ext cx="401644" cy="412935"/>
            </a:xfrm>
            <a:custGeom>
              <a:avLst/>
              <a:gdLst>
                <a:gd name="T0" fmla="*/ 22 w 126"/>
                <a:gd name="T1" fmla="*/ 128 h 128"/>
                <a:gd name="T2" fmla="*/ 6 w 126"/>
                <a:gd name="T3" fmla="*/ 128 h 128"/>
                <a:gd name="T4" fmla="*/ 0 w 126"/>
                <a:gd name="T5" fmla="*/ 122 h 128"/>
                <a:gd name="T6" fmla="*/ 0 w 126"/>
                <a:gd name="T7" fmla="*/ 11 h 128"/>
                <a:gd name="T8" fmla="*/ 13 w 126"/>
                <a:gd name="T9" fmla="*/ 0 h 128"/>
                <a:gd name="T10" fmla="*/ 114 w 126"/>
                <a:gd name="T11" fmla="*/ 0 h 128"/>
                <a:gd name="T12" fmla="*/ 126 w 126"/>
                <a:gd name="T13" fmla="*/ 11 h 128"/>
                <a:gd name="T14" fmla="*/ 126 w 126"/>
                <a:gd name="T15" fmla="*/ 128 h 128"/>
                <a:gd name="T16" fmla="*/ 62 w 126"/>
                <a:gd name="T17"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6" h="128">
                  <a:moveTo>
                    <a:pt x="22" y="128"/>
                  </a:moveTo>
                  <a:cubicBezTo>
                    <a:pt x="6" y="128"/>
                    <a:pt x="6" y="128"/>
                    <a:pt x="6" y="128"/>
                  </a:cubicBezTo>
                  <a:cubicBezTo>
                    <a:pt x="3" y="128"/>
                    <a:pt x="0" y="125"/>
                    <a:pt x="0" y="122"/>
                  </a:cubicBezTo>
                  <a:cubicBezTo>
                    <a:pt x="0" y="11"/>
                    <a:pt x="0" y="11"/>
                    <a:pt x="0" y="11"/>
                  </a:cubicBezTo>
                  <a:cubicBezTo>
                    <a:pt x="0" y="4"/>
                    <a:pt x="6" y="0"/>
                    <a:pt x="13" y="0"/>
                  </a:cubicBezTo>
                  <a:cubicBezTo>
                    <a:pt x="114" y="0"/>
                    <a:pt x="114" y="0"/>
                    <a:pt x="114" y="0"/>
                  </a:cubicBezTo>
                  <a:cubicBezTo>
                    <a:pt x="121" y="0"/>
                    <a:pt x="126" y="4"/>
                    <a:pt x="126" y="11"/>
                  </a:cubicBezTo>
                  <a:cubicBezTo>
                    <a:pt x="126" y="128"/>
                    <a:pt x="126" y="128"/>
                    <a:pt x="126" y="128"/>
                  </a:cubicBezTo>
                  <a:cubicBezTo>
                    <a:pt x="62" y="128"/>
                    <a:pt x="62" y="128"/>
                    <a:pt x="62" y="128"/>
                  </a:cubicBezTo>
                </a:path>
              </a:pathLst>
            </a:custGeom>
            <a:noFill/>
            <a:ln w="9525" cap="rnd">
              <a:solidFill>
                <a:schemeClr val="bg1">
                  <a:alpha val="5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Segoe UI" panose="020B0502040204020203" pitchFamily="34" charset="0"/>
                <a:ea typeface="맑은 고딕" panose="020B0503020000020004" pitchFamily="50" charset="-127"/>
                <a:cs typeface="Segoe UI" panose="020B0502040204020203" pitchFamily="34" charset="0"/>
              </a:endParaRPr>
            </a:p>
          </p:txBody>
        </p:sp>
        <p:sp>
          <p:nvSpPr>
            <p:cNvPr id="303" name="Line 946">
              <a:extLst>
                <a:ext uri="{FF2B5EF4-FFF2-40B4-BE49-F238E27FC236}">
                  <a16:creationId xmlns:a16="http://schemas.microsoft.com/office/drawing/2014/main" id="{FFB55053-3636-4339-8680-B56F6877A2A2}"/>
                </a:ext>
              </a:extLst>
            </p:cNvPr>
            <p:cNvSpPr>
              <a:spLocks noChangeShapeType="1"/>
            </p:cNvSpPr>
            <p:nvPr/>
          </p:nvSpPr>
          <p:spPr bwMode="auto">
            <a:xfrm flipH="1">
              <a:off x="1094134" y="4414057"/>
              <a:ext cx="54843" cy="0"/>
            </a:xfrm>
            <a:prstGeom prst="line">
              <a:avLst/>
            </a:prstGeom>
            <a:noFill/>
            <a:ln w="9525" cap="rnd">
              <a:solidFill>
                <a:schemeClr val="bg1">
                  <a:alpha val="5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Segoe UI" panose="020B0502040204020203" pitchFamily="34" charset="0"/>
                <a:ea typeface="맑은 고딕" panose="020B0503020000020004" pitchFamily="50" charset="-127"/>
                <a:cs typeface="Segoe UI" panose="020B0502040204020203" pitchFamily="34" charset="0"/>
              </a:endParaRPr>
            </a:p>
          </p:txBody>
        </p:sp>
        <p:sp>
          <p:nvSpPr>
            <p:cNvPr id="304" name="Freeform 947">
              <a:extLst>
                <a:ext uri="{FF2B5EF4-FFF2-40B4-BE49-F238E27FC236}">
                  <a16:creationId xmlns:a16="http://schemas.microsoft.com/office/drawing/2014/main" id="{7FD3B69D-97E2-46B9-97D4-A7AE3F2834F3}"/>
                </a:ext>
              </a:extLst>
            </p:cNvPr>
            <p:cNvSpPr>
              <a:spLocks/>
            </p:cNvSpPr>
            <p:nvPr/>
          </p:nvSpPr>
          <p:spPr bwMode="auto">
            <a:xfrm>
              <a:off x="1094134" y="4072095"/>
              <a:ext cx="232276" cy="341962"/>
            </a:xfrm>
            <a:custGeom>
              <a:avLst/>
              <a:gdLst>
                <a:gd name="T0" fmla="*/ 0 w 73"/>
                <a:gd name="T1" fmla="*/ 0 h 106"/>
                <a:gd name="T2" fmla="*/ 31 w 73"/>
                <a:gd name="T3" fmla="*/ 0 h 106"/>
                <a:gd name="T4" fmla="*/ 39 w 73"/>
                <a:gd name="T5" fmla="*/ 5 h 106"/>
                <a:gd name="T6" fmla="*/ 51 w 73"/>
                <a:gd name="T7" fmla="*/ 41 h 106"/>
                <a:gd name="T8" fmla="*/ 67 w 73"/>
                <a:gd name="T9" fmla="*/ 48 h 106"/>
                <a:gd name="T10" fmla="*/ 73 w 73"/>
                <a:gd name="T11" fmla="*/ 55 h 106"/>
                <a:gd name="T12" fmla="*/ 73 w 73"/>
                <a:gd name="T13" fmla="*/ 100 h 106"/>
                <a:gd name="T14" fmla="*/ 66 w 73"/>
                <a:gd name="T15" fmla="*/ 106 h 106"/>
                <a:gd name="T16" fmla="*/ 56 w 73"/>
                <a:gd name="T17" fmla="*/ 10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106">
                  <a:moveTo>
                    <a:pt x="0" y="0"/>
                  </a:moveTo>
                  <a:cubicBezTo>
                    <a:pt x="31" y="0"/>
                    <a:pt x="31" y="0"/>
                    <a:pt x="31" y="0"/>
                  </a:cubicBezTo>
                  <a:cubicBezTo>
                    <a:pt x="34" y="0"/>
                    <a:pt x="37" y="2"/>
                    <a:pt x="39" y="5"/>
                  </a:cubicBezTo>
                  <a:cubicBezTo>
                    <a:pt x="51" y="41"/>
                    <a:pt x="51" y="41"/>
                    <a:pt x="51" y="41"/>
                  </a:cubicBezTo>
                  <a:cubicBezTo>
                    <a:pt x="67" y="48"/>
                    <a:pt x="67" y="48"/>
                    <a:pt x="67" y="48"/>
                  </a:cubicBezTo>
                  <a:cubicBezTo>
                    <a:pt x="70" y="49"/>
                    <a:pt x="73" y="52"/>
                    <a:pt x="73" y="55"/>
                  </a:cubicBezTo>
                  <a:cubicBezTo>
                    <a:pt x="73" y="100"/>
                    <a:pt x="73" y="100"/>
                    <a:pt x="73" y="100"/>
                  </a:cubicBezTo>
                  <a:cubicBezTo>
                    <a:pt x="73" y="103"/>
                    <a:pt x="69" y="106"/>
                    <a:pt x="66" y="106"/>
                  </a:cubicBezTo>
                  <a:cubicBezTo>
                    <a:pt x="56" y="106"/>
                    <a:pt x="56" y="106"/>
                    <a:pt x="56" y="106"/>
                  </a:cubicBezTo>
                </a:path>
              </a:pathLst>
            </a:custGeom>
            <a:noFill/>
            <a:ln w="9525" cap="rnd">
              <a:solidFill>
                <a:schemeClr val="bg1">
                  <a:alpha val="5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Segoe UI" panose="020B0502040204020203" pitchFamily="34" charset="0"/>
                <a:ea typeface="맑은 고딕" panose="020B0503020000020004" pitchFamily="50" charset="-127"/>
                <a:cs typeface="Segoe UI" panose="020B0502040204020203" pitchFamily="34" charset="0"/>
              </a:endParaRPr>
            </a:p>
          </p:txBody>
        </p:sp>
        <p:sp>
          <p:nvSpPr>
            <p:cNvPr id="305" name="Oval 948">
              <a:extLst>
                <a:ext uri="{FF2B5EF4-FFF2-40B4-BE49-F238E27FC236}">
                  <a16:creationId xmlns:a16="http://schemas.microsoft.com/office/drawing/2014/main" id="{6FB20A77-4DD6-42FB-830D-3B8D4FC6E5B7}"/>
                </a:ext>
              </a:extLst>
            </p:cNvPr>
            <p:cNvSpPr>
              <a:spLocks noChangeArrowheads="1"/>
            </p:cNvSpPr>
            <p:nvPr/>
          </p:nvSpPr>
          <p:spPr bwMode="auto">
            <a:xfrm>
              <a:off x="763463" y="4362440"/>
              <a:ext cx="127429" cy="135494"/>
            </a:xfrm>
            <a:prstGeom prst="ellipse">
              <a:avLst/>
            </a:prstGeom>
            <a:noFill/>
            <a:ln w="9525" cap="rnd">
              <a:solidFill>
                <a:schemeClr val="bg1">
                  <a:alpha val="5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Segoe UI" panose="020B0502040204020203" pitchFamily="34" charset="0"/>
                <a:ea typeface="맑은 고딕" panose="020B0503020000020004" pitchFamily="50" charset="-127"/>
                <a:cs typeface="Segoe UI" panose="020B0502040204020203" pitchFamily="34" charset="0"/>
              </a:endParaRPr>
            </a:p>
          </p:txBody>
        </p:sp>
        <p:sp>
          <p:nvSpPr>
            <p:cNvPr id="306" name="Oval 949">
              <a:extLst>
                <a:ext uri="{FF2B5EF4-FFF2-40B4-BE49-F238E27FC236}">
                  <a16:creationId xmlns:a16="http://schemas.microsoft.com/office/drawing/2014/main" id="{9EAA9EDD-F5F2-43FE-A21C-9926C2907E17}"/>
                </a:ext>
              </a:extLst>
            </p:cNvPr>
            <p:cNvSpPr>
              <a:spLocks noChangeArrowheads="1"/>
            </p:cNvSpPr>
            <p:nvPr/>
          </p:nvSpPr>
          <p:spPr bwMode="auto">
            <a:xfrm>
              <a:off x="1142524" y="4362440"/>
              <a:ext cx="130655" cy="135494"/>
            </a:xfrm>
            <a:prstGeom prst="ellipse">
              <a:avLst/>
            </a:prstGeom>
            <a:noFill/>
            <a:ln w="9525" cap="rnd">
              <a:solidFill>
                <a:schemeClr val="bg1">
                  <a:alpha val="5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Segoe UI" panose="020B0502040204020203" pitchFamily="34" charset="0"/>
                <a:ea typeface="맑은 고딕" panose="020B0503020000020004" pitchFamily="50" charset="-127"/>
                <a:cs typeface="Segoe UI" panose="020B0502040204020203" pitchFamily="34" charset="0"/>
              </a:endParaRPr>
            </a:p>
          </p:txBody>
        </p:sp>
        <p:sp>
          <p:nvSpPr>
            <p:cNvPr id="307" name="Line 950">
              <a:extLst>
                <a:ext uri="{FF2B5EF4-FFF2-40B4-BE49-F238E27FC236}">
                  <a16:creationId xmlns:a16="http://schemas.microsoft.com/office/drawing/2014/main" id="{F8B1E36E-4EAC-42D0-B75B-3B68694C5846}"/>
                </a:ext>
              </a:extLst>
            </p:cNvPr>
            <p:cNvSpPr>
              <a:spLocks noChangeShapeType="1"/>
            </p:cNvSpPr>
            <p:nvPr/>
          </p:nvSpPr>
          <p:spPr bwMode="auto">
            <a:xfrm flipH="1">
              <a:off x="1094134" y="4204364"/>
              <a:ext cx="162916" cy="0"/>
            </a:xfrm>
            <a:prstGeom prst="line">
              <a:avLst/>
            </a:prstGeom>
            <a:noFill/>
            <a:ln w="9525" cap="rnd">
              <a:solidFill>
                <a:schemeClr val="bg1">
                  <a:alpha val="5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Segoe UI" panose="020B0502040204020203" pitchFamily="34" charset="0"/>
                <a:ea typeface="맑은 고딕" panose="020B0503020000020004" pitchFamily="50" charset="-127"/>
                <a:cs typeface="Segoe UI" panose="020B0502040204020203" pitchFamily="34" charset="0"/>
              </a:endParaRPr>
            </a:p>
          </p:txBody>
        </p:sp>
      </p:grpSp>
      <p:cxnSp>
        <p:nvCxnSpPr>
          <p:cNvPr id="308" name="직선 연결선 131">
            <a:extLst>
              <a:ext uri="{FF2B5EF4-FFF2-40B4-BE49-F238E27FC236}">
                <a16:creationId xmlns:a16="http://schemas.microsoft.com/office/drawing/2014/main" id="{EC7FDBB1-ECD4-4256-A802-AA41E061B138}"/>
              </a:ext>
            </a:extLst>
          </p:cNvPr>
          <p:cNvCxnSpPr/>
          <p:nvPr/>
        </p:nvCxnSpPr>
        <p:spPr>
          <a:xfrm>
            <a:off x="5424095" y="5153276"/>
            <a:ext cx="1487247" cy="0"/>
          </a:xfrm>
          <a:prstGeom prst="line">
            <a:avLst/>
          </a:prstGeom>
          <a:ln w="12700" cap="rnd">
            <a:solidFill>
              <a:schemeClr val="bg1"/>
            </a:solidFill>
            <a:prstDash val="solid"/>
            <a:round/>
            <a:tailEnd type="none"/>
          </a:ln>
        </p:spPr>
        <p:style>
          <a:lnRef idx="1">
            <a:schemeClr val="accent1"/>
          </a:lnRef>
          <a:fillRef idx="0">
            <a:schemeClr val="accent1"/>
          </a:fillRef>
          <a:effectRef idx="0">
            <a:schemeClr val="accent1"/>
          </a:effectRef>
          <a:fontRef idx="minor">
            <a:schemeClr val="tx1"/>
          </a:fontRef>
        </p:style>
      </p:cxnSp>
      <p:sp>
        <p:nvSpPr>
          <p:cNvPr id="309" name="직사각형 132">
            <a:extLst>
              <a:ext uri="{FF2B5EF4-FFF2-40B4-BE49-F238E27FC236}">
                <a16:creationId xmlns:a16="http://schemas.microsoft.com/office/drawing/2014/main" id="{7EFFE645-5586-4C91-980D-110B0EB172E1}"/>
              </a:ext>
            </a:extLst>
          </p:cNvPr>
          <p:cNvSpPr/>
          <p:nvPr/>
        </p:nvSpPr>
        <p:spPr>
          <a:xfrm>
            <a:off x="5518654" y="5187012"/>
            <a:ext cx="1135809" cy="1069584"/>
          </a:xfrm>
          <a:prstGeom prst="rect">
            <a:avLst/>
          </a:prstGeom>
          <a:noFill/>
        </p:spPr>
        <p:txBody>
          <a:bodyPr wrap="none" lIns="0" tIns="0" rIns="0" bIns="0" anchor="ctr" anchorCtr="0">
            <a:noAutofit/>
          </a:bodyPr>
          <a:lstStyle/>
          <a:p>
            <a:pPr lvl="0" latinLnBrk="0">
              <a:lnSpc>
                <a:spcPct val="80000"/>
              </a:lnSpc>
              <a:defRPr/>
            </a:pPr>
            <a:r>
              <a:rPr lang="en-US" altLang="ko-KR" sz="2800" b="1" spc="-31" dirty="0">
                <a:ln>
                  <a:solidFill>
                    <a:prstClr val="white">
                      <a:alpha val="0"/>
                    </a:prstClr>
                  </a:solidFill>
                </a:ln>
                <a:solidFill>
                  <a:prstClr val="white"/>
                </a:solidFill>
                <a:latin typeface="Segoe UI" panose="020B0502040204020203" pitchFamily="34" charset="0"/>
                <a:ea typeface="Segoe UI" panose="020B0502040204020203" pitchFamily="34" charset="0"/>
                <a:cs typeface="Segoe UI" panose="020B0502040204020203" pitchFamily="34" charset="0"/>
              </a:rPr>
              <a:t>44K</a:t>
            </a:r>
            <a:r>
              <a:rPr lang="ko-KR" altLang="en-US" sz="1400" b="1" spc="-31" dirty="0">
                <a:ln>
                  <a:solidFill>
                    <a:prstClr val="white">
                      <a:alpha val="0"/>
                    </a:prstClr>
                  </a:solidFill>
                </a:ln>
                <a:solidFill>
                  <a:prstClr val="white"/>
                </a:solidFill>
                <a:latin typeface="Segoe UI" panose="020B0502040204020203" pitchFamily="34" charset="0"/>
                <a:ea typeface="Segoe UI" panose="020B0502040204020203" pitchFamily="34" charset="0"/>
                <a:cs typeface="Segoe UI" panose="020B0502040204020203" pitchFamily="34" charset="0"/>
              </a:rPr>
              <a:t> </a:t>
            </a:r>
            <a:r>
              <a:rPr kumimoji="0" lang="en-US" altLang="ko-KR" sz="1400" b="1" i="0" u="none" strike="noStrike" kern="1200" cap="none" spc="-31" normalizeH="0" baseline="0" noProof="0" dirty="0">
                <a:ln>
                  <a:solidFill>
                    <a:prstClr val="white">
                      <a:alpha val="0"/>
                    </a:prstClr>
                  </a:solid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m</a:t>
            </a:r>
            <a:r>
              <a:rPr kumimoji="0" lang="en-US" altLang="ko-KR" sz="1400" b="1" i="0" u="none" strike="noStrike" kern="1200" cap="none" spc="-31" normalizeH="0" baseline="30000" noProof="0" dirty="0">
                <a:ln>
                  <a:solidFill>
                    <a:prstClr val="white">
                      <a:alpha val="0"/>
                    </a:prstClr>
                  </a:solid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2</a:t>
            </a:r>
          </a:p>
          <a:p>
            <a:pPr marR="0" indent="0" fontAlgn="auto" latinLnBrk="0">
              <a:lnSpc>
                <a:spcPct val="80000"/>
              </a:lnSpc>
              <a:spcBef>
                <a:spcPts val="0"/>
              </a:spcBef>
              <a:spcAft>
                <a:spcPts val="0"/>
              </a:spcAft>
              <a:buClrTx/>
              <a:buSzTx/>
              <a:buFontTx/>
              <a:buNone/>
              <a:tabLst/>
              <a:defRPr/>
            </a:pPr>
            <a:r>
              <a:rPr lang="en-US" altLang="ko-KR" sz="1400" spc="-31" dirty="0">
                <a:ln>
                  <a:solidFill>
                    <a:prstClr val="white">
                      <a:alpha val="0"/>
                    </a:prstClr>
                  </a:solidFill>
                </a:ln>
                <a:solidFill>
                  <a:prstClr val="white"/>
                </a:solidFill>
                <a:latin typeface="Segoe UI" panose="020B0502040204020203" pitchFamily="34" charset="0"/>
                <a:ea typeface="Segoe UI" panose="020B0502040204020203" pitchFamily="34" charset="0"/>
                <a:cs typeface="Segoe UI" panose="020B0502040204020203" pitchFamily="34" charset="0"/>
              </a:rPr>
              <a:t>Warehouse</a:t>
            </a:r>
          </a:p>
        </p:txBody>
      </p:sp>
      <p:grpSp>
        <p:nvGrpSpPr>
          <p:cNvPr id="310" name="그룹 133">
            <a:extLst>
              <a:ext uri="{FF2B5EF4-FFF2-40B4-BE49-F238E27FC236}">
                <a16:creationId xmlns:a16="http://schemas.microsoft.com/office/drawing/2014/main" id="{D102F5F9-3ADF-46CE-90F9-019AA3FB7F8F}"/>
              </a:ext>
            </a:extLst>
          </p:cNvPr>
          <p:cNvGrpSpPr/>
          <p:nvPr/>
        </p:nvGrpSpPr>
        <p:grpSpPr>
          <a:xfrm>
            <a:off x="6618362" y="5915481"/>
            <a:ext cx="261927" cy="260714"/>
            <a:chOff x="10148888" y="1565279"/>
            <a:chExt cx="342900" cy="341314"/>
          </a:xfrm>
        </p:grpSpPr>
        <p:sp>
          <p:nvSpPr>
            <p:cNvPr id="311" name="Freeform 5">
              <a:extLst>
                <a:ext uri="{FF2B5EF4-FFF2-40B4-BE49-F238E27FC236}">
                  <a16:creationId xmlns:a16="http://schemas.microsoft.com/office/drawing/2014/main" id="{220EAFD3-C88C-48A3-8B36-DD88E7DFD2EF}"/>
                </a:ext>
              </a:extLst>
            </p:cNvPr>
            <p:cNvSpPr>
              <a:spLocks/>
            </p:cNvSpPr>
            <p:nvPr/>
          </p:nvSpPr>
          <p:spPr bwMode="auto">
            <a:xfrm>
              <a:off x="10148888" y="1565279"/>
              <a:ext cx="342900" cy="341314"/>
            </a:xfrm>
            <a:custGeom>
              <a:avLst/>
              <a:gdLst>
                <a:gd name="T0" fmla="*/ 107 w 216"/>
                <a:gd name="T1" fmla="*/ 0 h 215"/>
                <a:gd name="T2" fmla="*/ 0 w 216"/>
                <a:gd name="T3" fmla="*/ 62 h 215"/>
                <a:gd name="T4" fmla="*/ 0 w 216"/>
                <a:gd name="T5" fmla="*/ 215 h 215"/>
                <a:gd name="T6" fmla="*/ 20 w 216"/>
                <a:gd name="T7" fmla="*/ 215 h 215"/>
                <a:gd name="T8" fmla="*/ 20 w 216"/>
                <a:gd name="T9" fmla="*/ 83 h 215"/>
                <a:gd name="T10" fmla="*/ 196 w 216"/>
                <a:gd name="T11" fmla="*/ 83 h 215"/>
                <a:gd name="T12" fmla="*/ 196 w 216"/>
                <a:gd name="T13" fmla="*/ 215 h 215"/>
                <a:gd name="T14" fmla="*/ 216 w 216"/>
                <a:gd name="T15" fmla="*/ 215 h 215"/>
                <a:gd name="T16" fmla="*/ 216 w 216"/>
                <a:gd name="T17" fmla="*/ 62 h 215"/>
                <a:gd name="T18" fmla="*/ 107 w 216"/>
                <a:gd name="T19" fmla="*/ 0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6" h="215">
                  <a:moveTo>
                    <a:pt x="107" y="0"/>
                  </a:moveTo>
                  <a:lnTo>
                    <a:pt x="0" y="62"/>
                  </a:lnTo>
                  <a:lnTo>
                    <a:pt x="0" y="215"/>
                  </a:lnTo>
                  <a:lnTo>
                    <a:pt x="20" y="215"/>
                  </a:lnTo>
                  <a:lnTo>
                    <a:pt x="20" y="83"/>
                  </a:lnTo>
                  <a:lnTo>
                    <a:pt x="196" y="83"/>
                  </a:lnTo>
                  <a:lnTo>
                    <a:pt x="196" y="215"/>
                  </a:lnTo>
                  <a:lnTo>
                    <a:pt x="216" y="215"/>
                  </a:lnTo>
                  <a:lnTo>
                    <a:pt x="216" y="62"/>
                  </a:lnTo>
                  <a:lnTo>
                    <a:pt x="107" y="0"/>
                  </a:lnTo>
                  <a:close/>
                </a:path>
              </a:pathLst>
            </a:custGeom>
            <a:noFill/>
            <a:ln w="9525" cap="rnd">
              <a:solidFill>
                <a:schemeClr val="bg1">
                  <a:alpha val="5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Segoe UI" panose="020B0502040204020203" pitchFamily="34" charset="0"/>
                <a:ea typeface="맑은 고딕" panose="020B0503020000020004" pitchFamily="50" charset="-127"/>
                <a:cs typeface="Segoe UI" panose="020B0502040204020203" pitchFamily="34" charset="0"/>
              </a:endParaRPr>
            </a:p>
          </p:txBody>
        </p:sp>
        <p:sp>
          <p:nvSpPr>
            <p:cNvPr id="312" name="Rectangle 6">
              <a:extLst>
                <a:ext uri="{FF2B5EF4-FFF2-40B4-BE49-F238E27FC236}">
                  <a16:creationId xmlns:a16="http://schemas.microsoft.com/office/drawing/2014/main" id="{B870D18C-39E6-4B72-B4F5-3D35B86912ED}"/>
                </a:ext>
              </a:extLst>
            </p:cNvPr>
            <p:cNvSpPr>
              <a:spLocks noChangeArrowheads="1"/>
            </p:cNvSpPr>
            <p:nvPr/>
          </p:nvSpPr>
          <p:spPr bwMode="auto">
            <a:xfrm>
              <a:off x="10287000" y="1646238"/>
              <a:ext cx="65088" cy="25400"/>
            </a:xfrm>
            <a:prstGeom prst="rect">
              <a:avLst/>
            </a:prstGeom>
            <a:noFill/>
            <a:ln w="9525" cap="rnd">
              <a:solidFill>
                <a:schemeClr val="bg1">
                  <a:alpha val="5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Segoe UI" panose="020B0502040204020203" pitchFamily="34" charset="0"/>
                <a:ea typeface="맑은 고딕" panose="020B0503020000020004" pitchFamily="50" charset="-127"/>
                <a:cs typeface="Segoe UI" panose="020B0502040204020203" pitchFamily="34" charset="0"/>
              </a:endParaRPr>
            </a:p>
          </p:txBody>
        </p:sp>
        <p:sp>
          <p:nvSpPr>
            <p:cNvPr id="313" name="Line 7">
              <a:extLst>
                <a:ext uri="{FF2B5EF4-FFF2-40B4-BE49-F238E27FC236}">
                  <a16:creationId xmlns:a16="http://schemas.microsoft.com/office/drawing/2014/main" id="{7C3AD656-0589-4B59-A874-AC78DEB41076}"/>
                </a:ext>
              </a:extLst>
            </p:cNvPr>
            <p:cNvSpPr>
              <a:spLocks noChangeShapeType="1"/>
            </p:cNvSpPr>
            <p:nvPr/>
          </p:nvSpPr>
          <p:spPr bwMode="auto">
            <a:xfrm>
              <a:off x="10180638" y="1717675"/>
              <a:ext cx="279400" cy="0"/>
            </a:xfrm>
            <a:prstGeom prst="line">
              <a:avLst/>
            </a:prstGeom>
            <a:noFill/>
            <a:ln w="9525" cap="rnd">
              <a:solidFill>
                <a:schemeClr val="bg1">
                  <a:alpha val="5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Segoe UI" panose="020B0502040204020203" pitchFamily="34" charset="0"/>
                <a:ea typeface="맑은 고딕" panose="020B0503020000020004" pitchFamily="50" charset="-127"/>
                <a:cs typeface="Segoe UI" panose="020B0502040204020203" pitchFamily="34" charset="0"/>
              </a:endParaRPr>
            </a:p>
          </p:txBody>
        </p:sp>
        <p:sp>
          <p:nvSpPr>
            <p:cNvPr id="314" name="Line 8">
              <a:extLst>
                <a:ext uri="{FF2B5EF4-FFF2-40B4-BE49-F238E27FC236}">
                  <a16:creationId xmlns:a16="http://schemas.microsoft.com/office/drawing/2014/main" id="{87A2D07D-DCC3-4AC8-9779-55235DBD514D}"/>
                </a:ext>
              </a:extLst>
            </p:cNvPr>
            <p:cNvSpPr>
              <a:spLocks noChangeShapeType="1"/>
            </p:cNvSpPr>
            <p:nvPr/>
          </p:nvSpPr>
          <p:spPr bwMode="auto">
            <a:xfrm>
              <a:off x="10180638" y="1739900"/>
              <a:ext cx="279400" cy="0"/>
            </a:xfrm>
            <a:prstGeom prst="line">
              <a:avLst/>
            </a:prstGeom>
            <a:noFill/>
            <a:ln w="9525" cap="rnd">
              <a:solidFill>
                <a:schemeClr val="bg1">
                  <a:alpha val="5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Segoe UI" panose="020B0502040204020203" pitchFamily="34" charset="0"/>
                <a:ea typeface="맑은 고딕" panose="020B0503020000020004" pitchFamily="50" charset="-127"/>
                <a:cs typeface="Segoe UI" panose="020B0502040204020203" pitchFamily="34" charset="0"/>
              </a:endParaRPr>
            </a:p>
          </p:txBody>
        </p:sp>
        <p:sp>
          <p:nvSpPr>
            <p:cNvPr id="315" name="Rectangle 9">
              <a:extLst>
                <a:ext uri="{FF2B5EF4-FFF2-40B4-BE49-F238E27FC236}">
                  <a16:creationId xmlns:a16="http://schemas.microsoft.com/office/drawing/2014/main" id="{5F4A740B-D5A2-45BE-87FC-78D753AB2A20}"/>
                </a:ext>
              </a:extLst>
            </p:cNvPr>
            <p:cNvSpPr>
              <a:spLocks noChangeArrowheads="1"/>
            </p:cNvSpPr>
            <p:nvPr/>
          </p:nvSpPr>
          <p:spPr bwMode="auto">
            <a:xfrm>
              <a:off x="10366375" y="1765300"/>
              <a:ext cx="71438" cy="141288"/>
            </a:xfrm>
            <a:prstGeom prst="rect">
              <a:avLst/>
            </a:prstGeom>
            <a:noFill/>
            <a:ln w="9525" cap="rnd">
              <a:solidFill>
                <a:schemeClr val="bg1">
                  <a:alpha val="5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Segoe UI" panose="020B0502040204020203" pitchFamily="34" charset="0"/>
                <a:ea typeface="맑은 고딕" panose="020B0503020000020004" pitchFamily="50" charset="-127"/>
                <a:cs typeface="Segoe UI" panose="020B0502040204020203" pitchFamily="34" charset="0"/>
              </a:endParaRPr>
            </a:p>
          </p:txBody>
        </p:sp>
        <p:sp>
          <p:nvSpPr>
            <p:cNvPr id="316" name="Rectangle 10">
              <a:extLst>
                <a:ext uri="{FF2B5EF4-FFF2-40B4-BE49-F238E27FC236}">
                  <a16:creationId xmlns:a16="http://schemas.microsoft.com/office/drawing/2014/main" id="{B0D162CA-63F2-465A-8316-49E1A11F1FC9}"/>
                </a:ext>
              </a:extLst>
            </p:cNvPr>
            <p:cNvSpPr>
              <a:spLocks noChangeArrowheads="1"/>
            </p:cNvSpPr>
            <p:nvPr/>
          </p:nvSpPr>
          <p:spPr bwMode="auto">
            <a:xfrm>
              <a:off x="10296525" y="1835150"/>
              <a:ext cx="69850" cy="71438"/>
            </a:xfrm>
            <a:prstGeom prst="rect">
              <a:avLst/>
            </a:prstGeom>
            <a:noFill/>
            <a:ln w="9525" cap="rnd">
              <a:solidFill>
                <a:schemeClr val="bg1">
                  <a:alpha val="5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Segoe UI" panose="020B0502040204020203" pitchFamily="34" charset="0"/>
                <a:ea typeface="맑은 고딕" panose="020B0503020000020004" pitchFamily="50" charset="-127"/>
                <a:cs typeface="Segoe UI" panose="020B0502040204020203" pitchFamily="34" charset="0"/>
              </a:endParaRPr>
            </a:p>
          </p:txBody>
        </p:sp>
        <p:sp>
          <p:nvSpPr>
            <p:cNvPr id="317" name="Line 11">
              <a:extLst>
                <a:ext uri="{FF2B5EF4-FFF2-40B4-BE49-F238E27FC236}">
                  <a16:creationId xmlns:a16="http://schemas.microsoft.com/office/drawing/2014/main" id="{17EFCF12-F264-4C22-ADB7-7DEB215145FC}"/>
                </a:ext>
              </a:extLst>
            </p:cNvPr>
            <p:cNvSpPr>
              <a:spLocks noChangeShapeType="1"/>
            </p:cNvSpPr>
            <p:nvPr/>
          </p:nvSpPr>
          <p:spPr bwMode="auto">
            <a:xfrm>
              <a:off x="10363200" y="1835150"/>
              <a:ext cx="74613" cy="0"/>
            </a:xfrm>
            <a:prstGeom prst="line">
              <a:avLst/>
            </a:prstGeom>
            <a:noFill/>
            <a:ln w="9525" cap="rnd">
              <a:solidFill>
                <a:schemeClr val="bg1">
                  <a:alpha val="5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Segoe UI" panose="020B0502040204020203" pitchFamily="34" charset="0"/>
                <a:ea typeface="맑은 고딕" panose="020B0503020000020004" pitchFamily="50" charset="-127"/>
                <a:cs typeface="Segoe UI" panose="020B0502040204020203" pitchFamily="34" charset="0"/>
              </a:endParaRPr>
            </a:p>
          </p:txBody>
        </p:sp>
        <p:sp>
          <p:nvSpPr>
            <p:cNvPr id="318" name="Rectangle 12">
              <a:extLst>
                <a:ext uri="{FF2B5EF4-FFF2-40B4-BE49-F238E27FC236}">
                  <a16:creationId xmlns:a16="http://schemas.microsoft.com/office/drawing/2014/main" id="{E44899C6-B247-48DD-B95B-7655B7C2C67E}"/>
                </a:ext>
              </a:extLst>
            </p:cNvPr>
            <p:cNvSpPr>
              <a:spLocks noChangeArrowheads="1"/>
            </p:cNvSpPr>
            <p:nvPr/>
          </p:nvSpPr>
          <p:spPr bwMode="auto">
            <a:xfrm>
              <a:off x="10388600" y="1765300"/>
              <a:ext cx="26988" cy="25400"/>
            </a:xfrm>
            <a:prstGeom prst="rect">
              <a:avLst/>
            </a:prstGeom>
            <a:noFill/>
            <a:ln w="9525" cap="rnd">
              <a:solidFill>
                <a:schemeClr val="bg1">
                  <a:alpha val="5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Segoe UI" panose="020B0502040204020203" pitchFamily="34" charset="0"/>
                <a:ea typeface="맑은 고딕" panose="020B0503020000020004" pitchFamily="50" charset="-127"/>
                <a:cs typeface="Segoe UI" panose="020B0502040204020203" pitchFamily="34" charset="0"/>
              </a:endParaRPr>
            </a:p>
          </p:txBody>
        </p:sp>
        <p:sp>
          <p:nvSpPr>
            <p:cNvPr id="319" name="Rectangle 13">
              <a:extLst>
                <a:ext uri="{FF2B5EF4-FFF2-40B4-BE49-F238E27FC236}">
                  <a16:creationId xmlns:a16="http://schemas.microsoft.com/office/drawing/2014/main" id="{1E0584C5-808E-4883-980A-8F0559580D7C}"/>
                </a:ext>
              </a:extLst>
            </p:cNvPr>
            <p:cNvSpPr>
              <a:spLocks noChangeArrowheads="1"/>
            </p:cNvSpPr>
            <p:nvPr/>
          </p:nvSpPr>
          <p:spPr bwMode="auto">
            <a:xfrm>
              <a:off x="10388600" y="1835150"/>
              <a:ext cx="26988" cy="25400"/>
            </a:xfrm>
            <a:prstGeom prst="rect">
              <a:avLst/>
            </a:prstGeom>
            <a:noFill/>
            <a:ln w="9525" cap="rnd">
              <a:solidFill>
                <a:schemeClr val="bg1">
                  <a:alpha val="5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Segoe UI" panose="020B0502040204020203" pitchFamily="34" charset="0"/>
                <a:ea typeface="맑은 고딕" panose="020B0503020000020004" pitchFamily="50" charset="-127"/>
                <a:cs typeface="Segoe UI" panose="020B0502040204020203" pitchFamily="34" charset="0"/>
              </a:endParaRPr>
            </a:p>
          </p:txBody>
        </p:sp>
        <p:sp>
          <p:nvSpPr>
            <p:cNvPr id="320" name="Rectangle 14">
              <a:extLst>
                <a:ext uri="{FF2B5EF4-FFF2-40B4-BE49-F238E27FC236}">
                  <a16:creationId xmlns:a16="http://schemas.microsoft.com/office/drawing/2014/main" id="{7769D7BC-3EF6-4E1A-AFDF-229A0C81F63D}"/>
                </a:ext>
              </a:extLst>
            </p:cNvPr>
            <p:cNvSpPr>
              <a:spLocks noChangeArrowheads="1"/>
            </p:cNvSpPr>
            <p:nvPr/>
          </p:nvSpPr>
          <p:spPr bwMode="auto">
            <a:xfrm>
              <a:off x="10317163" y="1835150"/>
              <a:ext cx="26988" cy="25400"/>
            </a:xfrm>
            <a:prstGeom prst="rect">
              <a:avLst/>
            </a:prstGeom>
            <a:noFill/>
            <a:ln w="9525" cap="rnd">
              <a:solidFill>
                <a:schemeClr val="bg1">
                  <a:alpha val="5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Segoe UI" panose="020B0502040204020203" pitchFamily="34" charset="0"/>
                <a:ea typeface="맑은 고딕" panose="020B0503020000020004" pitchFamily="50" charset="-127"/>
                <a:cs typeface="Segoe UI" panose="020B0502040204020203" pitchFamily="34" charset="0"/>
              </a:endParaRPr>
            </a:p>
          </p:txBody>
        </p:sp>
      </p:grpSp>
      <p:cxnSp>
        <p:nvCxnSpPr>
          <p:cNvPr id="321" name="직선 연결선 147">
            <a:extLst>
              <a:ext uri="{FF2B5EF4-FFF2-40B4-BE49-F238E27FC236}">
                <a16:creationId xmlns:a16="http://schemas.microsoft.com/office/drawing/2014/main" id="{22B8936D-362D-45F3-8363-FB64DC0D06A0}"/>
              </a:ext>
            </a:extLst>
          </p:cNvPr>
          <p:cNvCxnSpPr/>
          <p:nvPr/>
        </p:nvCxnSpPr>
        <p:spPr>
          <a:xfrm>
            <a:off x="5424095" y="3919694"/>
            <a:ext cx="1487247" cy="0"/>
          </a:xfrm>
          <a:prstGeom prst="line">
            <a:avLst/>
          </a:prstGeom>
          <a:ln w="12700" cap="rnd">
            <a:solidFill>
              <a:schemeClr val="bg1"/>
            </a:solidFill>
            <a:prstDash val="solid"/>
            <a:round/>
            <a:tailEnd type="none"/>
          </a:ln>
        </p:spPr>
        <p:style>
          <a:lnRef idx="1">
            <a:schemeClr val="accent1"/>
          </a:lnRef>
          <a:fillRef idx="0">
            <a:schemeClr val="accent1"/>
          </a:fillRef>
          <a:effectRef idx="0">
            <a:schemeClr val="accent1"/>
          </a:effectRef>
          <a:fontRef idx="minor">
            <a:schemeClr val="tx1"/>
          </a:fontRef>
        </p:style>
      </p:cxnSp>
      <p:sp>
        <p:nvSpPr>
          <p:cNvPr id="322" name="모서리가 둥근 직사각형 149">
            <a:extLst>
              <a:ext uri="{FF2B5EF4-FFF2-40B4-BE49-F238E27FC236}">
                <a16:creationId xmlns:a16="http://schemas.microsoft.com/office/drawing/2014/main" id="{3D56B3DE-ACDC-469E-A3A9-39B1CCC2BB60}"/>
              </a:ext>
            </a:extLst>
          </p:cNvPr>
          <p:cNvSpPr/>
          <p:nvPr/>
        </p:nvSpPr>
        <p:spPr bwMode="gray">
          <a:xfrm>
            <a:off x="685739" y="2937823"/>
            <a:ext cx="2135136" cy="784830"/>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0" rIns="36000" bIns="0" rtlCol="0" anchor="ctr">
            <a:spAutoFit/>
          </a:bodyPr>
          <a:lstStyle/>
          <a:p>
            <a:r>
              <a:rPr lang="en-US" altLang="ko-KR" sz="1100" b="1" dirty="0">
                <a:ln>
                  <a:solidFill>
                    <a:schemeClr val="bg1">
                      <a:lumMod val="75000"/>
                      <a:alpha val="0"/>
                    </a:schemeClr>
                  </a:solidFill>
                </a:ln>
                <a:solidFill>
                  <a:schemeClr val="tx1"/>
                </a:solidFill>
                <a:latin typeface="Segoe UI" panose="020B0502040204020203" pitchFamily="34" charset="0"/>
                <a:ea typeface="나눔스퀘어 ExtraBold" panose="020B0600000101010101" pitchFamily="50" charset="-127"/>
                <a:cs typeface="Segoe UI" panose="020B0502040204020203" pitchFamily="34" charset="0"/>
              </a:rPr>
              <a:t>01 </a:t>
            </a:r>
            <a:r>
              <a:rPr lang="en-US" sz="1100" b="1" dirty="0">
                <a:solidFill>
                  <a:schemeClr val="tx1"/>
                </a:solidFill>
                <a:latin typeface="Segoe UI" panose="020B0502040204020203" pitchFamily="34" charset="0"/>
                <a:cs typeface="Segoe UI" panose="020B0502040204020203" pitchFamily="34" charset="0"/>
              </a:rPr>
              <a:t>Airport Off-Terminal</a:t>
            </a:r>
          </a:p>
          <a:p>
            <a:r>
              <a:rPr lang="en-US" sz="1000" dirty="0">
                <a:solidFill>
                  <a:schemeClr val="tx1"/>
                </a:solidFill>
                <a:latin typeface="Segoe UI" panose="020B0502040204020203" pitchFamily="34" charset="0"/>
                <a:cs typeface="Segoe UI" panose="020B0502040204020203" pitchFamily="34" charset="0"/>
              </a:rPr>
              <a:t>      W/H Area (9,830m²)</a:t>
            </a:r>
          </a:p>
          <a:p>
            <a:r>
              <a:rPr lang="en-US" sz="1000" dirty="0">
                <a:solidFill>
                  <a:schemeClr val="tx1"/>
                </a:solidFill>
                <a:latin typeface="Segoe UI" panose="020B0502040204020203" pitchFamily="34" charset="0"/>
                <a:cs typeface="Segoe UI" panose="020B0502040204020203" pitchFamily="34" charset="0"/>
              </a:rPr>
              <a:t>      35 mins from Airport</a:t>
            </a:r>
          </a:p>
          <a:p>
            <a:r>
              <a:rPr lang="en-US" sz="1000" dirty="0">
                <a:solidFill>
                  <a:schemeClr val="tx1"/>
                </a:solidFill>
                <a:latin typeface="Segoe UI" panose="020B0502040204020203" pitchFamily="34" charset="0"/>
                <a:cs typeface="Segoe UI" panose="020B0502040204020203" pitchFamily="34" charset="0"/>
              </a:rPr>
              <a:t>      120 mins from Seaport</a:t>
            </a:r>
          </a:p>
          <a:p>
            <a:r>
              <a:rPr lang="en-US" sz="1000" dirty="0">
                <a:solidFill>
                  <a:schemeClr val="tx1"/>
                </a:solidFill>
                <a:latin typeface="Segoe UI" panose="020B0502040204020203" pitchFamily="34" charset="0"/>
                <a:cs typeface="Segoe UI" panose="020B0502040204020203" pitchFamily="34" charset="0"/>
              </a:rPr>
              <a:t>      Off terminal for SEC</a:t>
            </a:r>
            <a:endParaRPr lang="en-US" altLang="ko-KR" sz="1000" dirty="0">
              <a:ln>
                <a:solidFill>
                  <a:schemeClr val="bg1">
                    <a:lumMod val="75000"/>
                    <a:alpha val="0"/>
                  </a:schemeClr>
                </a:solidFill>
              </a:ln>
              <a:solidFill>
                <a:schemeClr val="tx1"/>
              </a:solidFill>
              <a:latin typeface="Segoe UI" panose="020B0502040204020203" pitchFamily="34" charset="0"/>
              <a:ea typeface="나눔스퀘어 ExtraBold" panose="020B0600000101010101" pitchFamily="50" charset="-127"/>
              <a:cs typeface="Segoe UI" panose="020B0502040204020203" pitchFamily="34" charset="0"/>
            </a:endParaRPr>
          </a:p>
        </p:txBody>
      </p:sp>
      <p:sp>
        <p:nvSpPr>
          <p:cNvPr id="323" name="모서리가 둥근 직사각형 149">
            <a:extLst>
              <a:ext uri="{FF2B5EF4-FFF2-40B4-BE49-F238E27FC236}">
                <a16:creationId xmlns:a16="http://schemas.microsoft.com/office/drawing/2014/main" id="{E8B861F0-7260-4EBB-A0CE-D4F82D2BE175}"/>
              </a:ext>
            </a:extLst>
          </p:cNvPr>
          <p:cNvSpPr/>
          <p:nvPr/>
        </p:nvSpPr>
        <p:spPr bwMode="gray">
          <a:xfrm>
            <a:off x="685738" y="3969903"/>
            <a:ext cx="2135136" cy="823302"/>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0" rIns="36000" bIns="0" rtlCol="0" anchor="ctr">
            <a:spAutoFit/>
          </a:bodyPr>
          <a:lstStyle/>
          <a:p>
            <a:r>
              <a:rPr lang="en-US" altLang="ko-KR" sz="1100" b="1" dirty="0">
                <a:ln>
                  <a:solidFill>
                    <a:schemeClr val="bg1">
                      <a:lumMod val="75000"/>
                      <a:alpha val="0"/>
                    </a:schemeClr>
                  </a:solidFill>
                </a:ln>
                <a:solidFill>
                  <a:schemeClr val="tx1"/>
                </a:solidFill>
                <a:latin typeface="Segoe UI" panose="020B0502040204020203" pitchFamily="34" charset="0"/>
                <a:ea typeface="나눔스퀘어 ExtraBold" panose="020B0600000101010101" pitchFamily="50" charset="-127"/>
                <a:cs typeface="Segoe UI" panose="020B0502040204020203" pitchFamily="34" charset="0"/>
              </a:rPr>
              <a:t>02 </a:t>
            </a:r>
            <a:r>
              <a:rPr lang="en-US" altLang="ko-KR" sz="1100" b="1" dirty="0">
                <a:solidFill>
                  <a:schemeClr val="tx1"/>
                </a:solidFill>
                <a:latin typeface="Segoe UI" panose="020B0502040204020203" pitchFamily="34" charset="0"/>
                <a:cs typeface="Segoe UI" panose="020B0502040204020203" pitchFamily="34" charset="0"/>
              </a:rPr>
              <a:t>Cold-chain DC1</a:t>
            </a:r>
          </a:p>
          <a:p>
            <a:r>
              <a:rPr lang="en-US" altLang="ko-KR" sz="1100" dirty="0">
                <a:solidFill>
                  <a:schemeClr val="tx1"/>
                </a:solidFill>
                <a:latin typeface="Segoe UI" panose="020B0502040204020203" pitchFamily="34" charset="0"/>
                <a:cs typeface="Segoe UI" panose="020B0502040204020203" pitchFamily="34" charset="0"/>
              </a:rPr>
              <a:t>     </a:t>
            </a:r>
            <a:r>
              <a:rPr lang="en-US" altLang="ko-KR" sz="1000" dirty="0">
                <a:solidFill>
                  <a:schemeClr val="tx1"/>
                </a:solidFill>
                <a:latin typeface="Segoe UI" panose="020B0502040204020203" pitchFamily="34" charset="0"/>
                <a:cs typeface="Segoe UI" panose="020B0502040204020203" pitchFamily="34" charset="0"/>
              </a:rPr>
              <a:t>W/H Area (9,700m²)</a:t>
            </a:r>
          </a:p>
          <a:p>
            <a:r>
              <a:rPr lang="en-US" altLang="ko-KR" sz="1000" dirty="0">
                <a:solidFill>
                  <a:schemeClr val="tx1"/>
                </a:solidFill>
                <a:latin typeface="Segoe UI" panose="020B0502040204020203" pitchFamily="34" charset="0"/>
                <a:cs typeface="Segoe UI" panose="020B0502040204020203" pitchFamily="34" charset="0"/>
              </a:rPr>
              <a:t>      40 mins from Airport</a:t>
            </a:r>
          </a:p>
          <a:p>
            <a:r>
              <a:rPr lang="en-US" altLang="ko-KR" sz="1000" dirty="0">
                <a:solidFill>
                  <a:schemeClr val="tx1"/>
                </a:solidFill>
                <a:latin typeface="Segoe UI" panose="020B0502040204020203" pitchFamily="34" charset="0"/>
                <a:cs typeface="Segoe UI" panose="020B0502040204020203" pitchFamily="34" charset="0"/>
              </a:rPr>
              <a:t>      95 mins from Seaport</a:t>
            </a:r>
          </a:p>
          <a:p>
            <a:r>
              <a:rPr lang="en-US" altLang="ko-KR" sz="1000" dirty="0">
                <a:solidFill>
                  <a:schemeClr val="tx1"/>
                </a:solidFill>
                <a:latin typeface="Segoe UI" panose="020B0502040204020203" pitchFamily="34" charset="0"/>
                <a:cs typeface="Segoe UI" panose="020B0502040204020203" pitchFamily="34" charset="0"/>
              </a:rPr>
              <a:t>      Cold-chain for WCM</a:t>
            </a:r>
            <a:endParaRPr lang="en-US" altLang="ko-KR" sz="1000" dirty="0">
              <a:ln>
                <a:solidFill>
                  <a:schemeClr val="bg1">
                    <a:lumMod val="75000"/>
                    <a:alpha val="0"/>
                  </a:schemeClr>
                </a:solidFill>
              </a:ln>
              <a:solidFill>
                <a:schemeClr val="tx1"/>
              </a:solidFill>
              <a:latin typeface="Segoe UI" panose="020B0502040204020203" pitchFamily="34" charset="0"/>
              <a:ea typeface="나눔스퀘어 ExtraBold" panose="020B0600000101010101" pitchFamily="50" charset="-127"/>
              <a:cs typeface="Segoe UI" panose="020B0502040204020203" pitchFamily="34" charset="0"/>
            </a:endParaRPr>
          </a:p>
        </p:txBody>
      </p:sp>
      <p:sp>
        <p:nvSpPr>
          <p:cNvPr id="324" name="모서리가 둥근 직사각형 149">
            <a:extLst>
              <a:ext uri="{FF2B5EF4-FFF2-40B4-BE49-F238E27FC236}">
                <a16:creationId xmlns:a16="http://schemas.microsoft.com/office/drawing/2014/main" id="{C6F7A425-657B-4831-A95B-4238B5F7BE7D}"/>
              </a:ext>
            </a:extLst>
          </p:cNvPr>
          <p:cNvSpPr/>
          <p:nvPr/>
        </p:nvSpPr>
        <p:spPr bwMode="gray">
          <a:xfrm>
            <a:off x="685738" y="5065856"/>
            <a:ext cx="2052009" cy="784830"/>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0" rIns="36000" bIns="0" rtlCol="0" anchor="ctr">
            <a:spAutoFit/>
          </a:bodyPr>
          <a:lstStyle/>
          <a:p>
            <a:r>
              <a:rPr lang="en-US" altLang="ko-KR" sz="1100" b="1" dirty="0">
                <a:ln>
                  <a:solidFill>
                    <a:schemeClr val="bg1">
                      <a:lumMod val="75000"/>
                      <a:alpha val="0"/>
                    </a:schemeClr>
                  </a:solidFill>
                </a:ln>
                <a:solidFill>
                  <a:schemeClr val="tx1"/>
                </a:solidFill>
                <a:latin typeface="Segoe UI" panose="020B0502040204020203" pitchFamily="34" charset="0"/>
                <a:ea typeface="나눔스퀘어 ExtraBold" panose="020B0600000101010101" pitchFamily="50" charset="-127"/>
                <a:cs typeface="Segoe UI" panose="020B0502040204020203" pitchFamily="34" charset="0"/>
              </a:rPr>
              <a:t>03 </a:t>
            </a:r>
            <a:r>
              <a:rPr lang="en-US" altLang="ko-KR" sz="1100" b="1" dirty="0">
                <a:solidFill>
                  <a:schemeClr val="tx1"/>
                </a:solidFill>
                <a:latin typeface="Segoe UI" panose="020B0502040204020203" pitchFamily="34" charset="0"/>
                <a:cs typeface="Segoe UI" panose="020B0502040204020203" pitchFamily="34" charset="0"/>
              </a:rPr>
              <a:t>Cold-chain DC2</a:t>
            </a:r>
          </a:p>
          <a:p>
            <a:r>
              <a:rPr lang="en-US" sz="1000" dirty="0">
                <a:solidFill>
                  <a:schemeClr val="tx1"/>
                </a:solidFill>
                <a:latin typeface="Segoe UI" panose="020B0502040204020203" pitchFamily="34" charset="0"/>
                <a:cs typeface="Segoe UI" panose="020B0502040204020203" pitchFamily="34" charset="0"/>
              </a:rPr>
              <a:t>      </a:t>
            </a:r>
            <a:r>
              <a:rPr lang="en-US" altLang="ko-KR" sz="1000" dirty="0">
                <a:solidFill>
                  <a:schemeClr val="tx1"/>
                </a:solidFill>
                <a:latin typeface="Segoe UI" panose="020B0502040204020203" pitchFamily="34" charset="0"/>
                <a:cs typeface="Segoe UI" panose="020B0502040204020203" pitchFamily="34" charset="0"/>
              </a:rPr>
              <a:t>W/H Area (4,500m²)</a:t>
            </a:r>
          </a:p>
          <a:p>
            <a:r>
              <a:rPr lang="en-US" altLang="ko-KR" sz="1000" dirty="0">
                <a:solidFill>
                  <a:schemeClr val="tx1"/>
                </a:solidFill>
                <a:latin typeface="Segoe UI" panose="020B0502040204020203" pitchFamily="34" charset="0"/>
                <a:cs typeface="Segoe UI" panose="020B0502040204020203" pitchFamily="34" charset="0"/>
              </a:rPr>
              <a:t>      35 mins from Airport</a:t>
            </a:r>
          </a:p>
          <a:p>
            <a:r>
              <a:rPr lang="en-US" altLang="ko-KR" sz="1000" dirty="0">
                <a:solidFill>
                  <a:schemeClr val="tx1"/>
                </a:solidFill>
                <a:latin typeface="Segoe UI" panose="020B0502040204020203" pitchFamily="34" charset="0"/>
                <a:cs typeface="Segoe UI" panose="020B0502040204020203" pitchFamily="34" charset="0"/>
              </a:rPr>
              <a:t>      120 mins from Seaport</a:t>
            </a:r>
          </a:p>
          <a:p>
            <a:r>
              <a:rPr lang="en-US" altLang="ko-KR" sz="1000" dirty="0">
                <a:solidFill>
                  <a:schemeClr val="tx1"/>
                </a:solidFill>
                <a:latin typeface="Segoe UI" panose="020B0502040204020203" pitchFamily="34" charset="0"/>
                <a:cs typeface="Segoe UI" panose="020B0502040204020203" pitchFamily="34" charset="0"/>
              </a:rPr>
              <a:t>      Cold-chain for Welstory</a:t>
            </a:r>
            <a:endParaRPr lang="en-US" altLang="ko-KR" sz="1000" dirty="0">
              <a:ln>
                <a:solidFill>
                  <a:schemeClr val="bg1">
                    <a:lumMod val="75000"/>
                    <a:alpha val="0"/>
                  </a:schemeClr>
                </a:solidFill>
              </a:ln>
              <a:solidFill>
                <a:schemeClr val="tx1"/>
              </a:solidFill>
              <a:latin typeface="Segoe UI" panose="020B0502040204020203" pitchFamily="34" charset="0"/>
              <a:ea typeface="나눔스퀘어 ExtraBold" panose="020B0600000101010101" pitchFamily="50" charset="-127"/>
              <a:cs typeface="Segoe UI" panose="020B0502040204020203" pitchFamily="34" charset="0"/>
            </a:endParaRPr>
          </a:p>
        </p:txBody>
      </p:sp>
      <p:sp>
        <p:nvSpPr>
          <p:cNvPr id="334" name="직사각형 195">
            <a:extLst>
              <a:ext uri="{FF2B5EF4-FFF2-40B4-BE49-F238E27FC236}">
                <a16:creationId xmlns:a16="http://schemas.microsoft.com/office/drawing/2014/main" id="{133F168E-50FB-4C4E-8E41-0A8224639577}"/>
              </a:ext>
            </a:extLst>
          </p:cNvPr>
          <p:cNvSpPr/>
          <p:nvPr/>
        </p:nvSpPr>
        <p:spPr>
          <a:xfrm>
            <a:off x="7047710" y="3079321"/>
            <a:ext cx="4662905" cy="3257129"/>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spc="-30">
              <a:ln>
                <a:solidFill>
                  <a:prstClr val="white">
                    <a:alpha val="0"/>
                  </a:prstClr>
                </a:solidFill>
              </a:ln>
              <a:solidFill>
                <a:prstClr val="white"/>
              </a:solidFill>
              <a:latin typeface="나눔스퀘어 ExtraBold" panose="020B0600000101010101" pitchFamily="50" charset="-127"/>
              <a:ea typeface="나눔스퀘어 ExtraBold" panose="020B0600000101010101" pitchFamily="50" charset="-127"/>
            </a:endParaRPr>
          </a:p>
        </p:txBody>
      </p:sp>
      <p:pic>
        <p:nvPicPr>
          <p:cNvPr id="338" name="그림 225" descr="폰트, 그래픽, 로고, 텍스트이(가) 표시된 사진&#10;&#10;자동 생성된 설명">
            <a:extLst>
              <a:ext uri="{FF2B5EF4-FFF2-40B4-BE49-F238E27FC236}">
                <a16:creationId xmlns:a16="http://schemas.microsoft.com/office/drawing/2014/main" id="{EB133758-2C1A-41B4-8BA1-21945FD4F266}"/>
              </a:ext>
            </a:extLst>
          </p:cNvPr>
          <p:cNvPicPr>
            <a:picLocks noChangeAspect="1"/>
          </p:cNvPicPr>
          <p:nvPr/>
        </p:nvPicPr>
        <p:blipFill>
          <a:blip r:embed="rId2"/>
          <a:stretch>
            <a:fillRect/>
          </a:stretch>
        </p:blipFill>
        <p:spPr>
          <a:xfrm>
            <a:off x="7366350" y="5404326"/>
            <a:ext cx="1539263" cy="408866"/>
          </a:xfrm>
          <a:prstGeom prst="rect">
            <a:avLst/>
          </a:prstGeom>
        </p:spPr>
      </p:pic>
      <p:sp>
        <p:nvSpPr>
          <p:cNvPr id="340" name="Rectangle 12">
            <a:extLst>
              <a:ext uri="{FF2B5EF4-FFF2-40B4-BE49-F238E27FC236}">
                <a16:creationId xmlns:a16="http://schemas.microsoft.com/office/drawing/2014/main" id="{A924962F-37E2-4FB7-857C-4DCFE3DD9C3D}"/>
              </a:ext>
            </a:extLst>
          </p:cNvPr>
          <p:cNvSpPr/>
          <p:nvPr/>
        </p:nvSpPr>
        <p:spPr>
          <a:xfrm>
            <a:off x="7198235" y="3213556"/>
            <a:ext cx="1539263" cy="215444"/>
          </a:xfrm>
          <a:prstGeom prst="rect">
            <a:avLst/>
          </a:prstGeom>
          <a:noFill/>
        </p:spPr>
        <p:txBody>
          <a:bodyPr wrap="square" lIns="0" tIns="0" rIns="0" bIns="0" anchor="ctr" anchorCtr="0">
            <a:spAutoFit/>
          </a:bodyPr>
          <a:lstStyle/>
          <a:p>
            <a:pPr lvl="0">
              <a:spcBef>
                <a:spcPct val="0"/>
              </a:spcBef>
              <a:defRPr/>
            </a:pPr>
            <a:r>
              <a:rPr lang="en-US" altLang="ko-KR" sz="1400" spc="-30" dirty="0">
                <a:ln>
                  <a:solidFill>
                    <a:prstClr val="white">
                      <a:alpha val="0"/>
                    </a:prstClr>
                  </a:solidFill>
                </a:ln>
                <a:latin typeface="Segoe UI Semibold" panose="020B0702040204020203" pitchFamily="34" charset="0"/>
                <a:ea typeface="Segoe UI" panose="020B0502040204020203" pitchFamily="34" charset="0"/>
                <a:cs typeface="Segoe UI" panose="020B0502040204020203" pitchFamily="34" charset="0"/>
              </a:rPr>
              <a:t>Key Customers</a:t>
            </a:r>
          </a:p>
        </p:txBody>
      </p:sp>
      <p:grpSp>
        <p:nvGrpSpPr>
          <p:cNvPr id="19" name="Group 13">
            <a:extLst>
              <a:ext uri="{FF2B5EF4-FFF2-40B4-BE49-F238E27FC236}">
                <a16:creationId xmlns:a16="http://schemas.microsoft.com/office/drawing/2014/main" id="{DCB6F8A6-C337-364C-E3DE-DC4BB8A51170}"/>
              </a:ext>
            </a:extLst>
          </p:cNvPr>
          <p:cNvGrpSpPr>
            <a:grpSpLocks noChangeAspect="1"/>
          </p:cNvGrpSpPr>
          <p:nvPr/>
        </p:nvGrpSpPr>
        <p:grpSpPr bwMode="auto">
          <a:xfrm>
            <a:off x="8344331" y="5577818"/>
            <a:ext cx="2680492" cy="754379"/>
            <a:chOff x="870" y="3538"/>
            <a:chExt cx="1535" cy="432"/>
          </a:xfrm>
          <a:solidFill>
            <a:schemeClr val="bg1">
              <a:lumMod val="50000"/>
              <a:alpha val="20000"/>
            </a:schemeClr>
          </a:solidFill>
        </p:grpSpPr>
        <p:sp>
          <p:nvSpPr>
            <p:cNvPr id="20" name="Freeform 14">
              <a:extLst>
                <a:ext uri="{FF2B5EF4-FFF2-40B4-BE49-F238E27FC236}">
                  <a16:creationId xmlns:a16="http://schemas.microsoft.com/office/drawing/2014/main" id="{55F02D23-4DBE-42B8-5AAC-62BDEC29955E}"/>
                </a:ext>
              </a:extLst>
            </p:cNvPr>
            <p:cNvSpPr>
              <a:spLocks noEditPoints="1"/>
            </p:cNvSpPr>
            <p:nvPr/>
          </p:nvSpPr>
          <p:spPr bwMode="auto">
            <a:xfrm>
              <a:off x="870" y="3610"/>
              <a:ext cx="468" cy="360"/>
            </a:xfrm>
            <a:custGeom>
              <a:avLst/>
              <a:gdLst>
                <a:gd name="T0" fmla="*/ 421 w 430"/>
                <a:gd name="T1" fmla="*/ 0 h 360"/>
                <a:gd name="T2" fmla="*/ 382 w 430"/>
                <a:gd name="T3" fmla="*/ 233 h 360"/>
                <a:gd name="T4" fmla="*/ 363 w 430"/>
                <a:gd name="T5" fmla="*/ 0 h 360"/>
                <a:gd name="T6" fmla="*/ 324 w 430"/>
                <a:gd name="T7" fmla="*/ 233 h 360"/>
                <a:gd name="T8" fmla="*/ 141 w 430"/>
                <a:gd name="T9" fmla="*/ 175 h 360"/>
                <a:gd name="T10" fmla="*/ 0 w 430"/>
                <a:gd name="T11" fmla="*/ 175 h 360"/>
                <a:gd name="T12" fmla="*/ 141 w 430"/>
                <a:gd name="T13" fmla="*/ 360 h 360"/>
                <a:gd name="T14" fmla="*/ 264 w 430"/>
                <a:gd name="T15" fmla="*/ 360 h 360"/>
                <a:gd name="T16" fmla="*/ 338 w 430"/>
                <a:gd name="T17" fmla="*/ 360 h 360"/>
                <a:gd name="T18" fmla="*/ 388 w 430"/>
                <a:gd name="T19" fmla="*/ 308 h 360"/>
                <a:gd name="T20" fmla="*/ 430 w 430"/>
                <a:gd name="T21" fmla="*/ 360 h 360"/>
                <a:gd name="T22" fmla="*/ 430 w 430"/>
                <a:gd name="T23" fmla="*/ 233 h 360"/>
                <a:gd name="T24" fmla="*/ 31 w 430"/>
                <a:gd name="T25" fmla="*/ 320 h 360"/>
                <a:gd name="T26" fmla="*/ 48 w 430"/>
                <a:gd name="T27" fmla="*/ 301 h 360"/>
                <a:gd name="T28" fmla="*/ 48 w 430"/>
                <a:gd name="T29" fmla="*/ 294 h 360"/>
                <a:gd name="T30" fmla="*/ 31 w 430"/>
                <a:gd name="T31" fmla="*/ 274 h 360"/>
                <a:gd name="T32" fmla="*/ 48 w 430"/>
                <a:gd name="T33" fmla="*/ 294 h 360"/>
                <a:gd name="T34" fmla="*/ 54 w 430"/>
                <a:gd name="T35" fmla="*/ 320 h 360"/>
                <a:gd name="T36" fmla="*/ 73 w 430"/>
                <a:gd name="T37" fmla="*/ 301 h 360"/>
                <a:gd name="T38" fmla="*/ 73 w 430"/>
                <a:gd name="T39" fmla="*/ 294 h 360"/>
                <a:gd name="T40" fmla="*/ 54 w 430"/>
                <a:gd name="T41" fmla="*/ 274 h 360"/>
                <a:gd name="T42" fmla="*/ 73 w 430"/>
                <a:gd name="T43" fmla="*/ 294 h 360"/>
                <a:gd name="T44" fmla="*/ 79 w 430"/>
                <a:gd name="T45" fmla="*/ 320 h 360"/>
                <a:gd name="T46" fmla="*/ 98 w 430"/>
                <a:gd name="T47" fmla="*/ 301 h 360"/>
                <a:gd name="T48" fmla="*/ 98 w 430"/>
                <a:gd name="T49" fmla="*/ 294 h 360"/>
                <a:gd name="T50" fmla="*/ 79 w 430"/>
                <a:gd name="T51" fmla="*/ 274 h 360"/>
                <a:gd name="T52" fmla="*/ 98 w 430"/>
                <a:gd name="T53" fmla="*/ 294 h 360"/>
                <a:gd name="T54" fmla="*/ 163 w 430"/>
                <a:gd name="T55" fmla="*/ 320 h 360"/>
                <a:gd name="T56" fmla="*/ 180 w 430"/>
                <a:gd name="T57" fmla="*/ 301 h 360"/>
                <a:gd name="T58" fmla="*/ 180 w 430"/>
                <a:gd name="T59" fmla="*/ 294 h 360"/>
                <a:gd name="T60" fmla="*/ 163 w 430"/>
                <a:gd name="T61" fmla="*/ 274 h 360"/>
                <a:gd name="T62" fmla="*/ 180 w 430"/>
                <a:gd name="T63" fmla="*/ 294 h 360"/>
                <a:gd name="T64" fmla="*/ 186 w 430"/>
                <a:gd name="T65" fmla="*/ 320 h 360"/>
                <a:gd name="T66" fmla="*/ 205 w 430"/>
                <a:gd name="T67" fmla="*/ 301 h 360"/>
                <a:gd name="T68" fmla="*/ 205 w 430"/>
                <a:gd name="T69" fmla="*/ 294 h 360"/>
                <a:gd name="T70" fmla="*/ 186 w 430"/>
                <a:gd name="T71" fmla="*/ 274 h 360"/>
                <a:gd name="T72" fmla="*/ 205 w 430"/>
                <a:gd name="T73" fmla="*/ 294 h 360"/>
                <a:gd name="T74" fmla="*/ 211 w 430"/>
                <a:gd name="T75" fmla="*/ 320 h 360"/>
                <a:gd name="T76" fmla="*/ 230 w 430"/>
                <a:gd name="T77" fmla="*/ 301 h 360"/>
                <a:gd name="T78" fmla="*/ 230 w 430"/>
                <a:gd name="T79" fmla="*/ 294 h 360"/>
                <a:gd name="T80" fmla="*/ 211 w 430"/>
                <a:gd name="T81" fmla="*/ 274 h 360"/>
                <a:gd name="T82" fmla="*/ 230 w 430"/>
                <a:gd name="T83" fmla="*/ 294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30" h="360">
                  <a:moveTo>
                    <a:pt x="430" y="233"/>
                  </a:moveTo>
                  <a:lnTo>
                    <a:pt x="421" y="0"/>
                  </a:lnTo>
                  <a:lnTo>
                    <a:pt x="389" y="0"/>
                  </a:lnTo>
                  <a:lnTo>
                    <a:pt x="382" y="233"/>
                  </a:lnTo>
                  <a:lnTo>
                    <a:pt x="372" y="233"/>
                  </a:lnTo>
                  <a:lnTo>
                    <a:pt x="363" y="0"/>
                  </a:lnTo>
                  <a:lnTo>
                    <a:pt x="331" y="0"/>
                  </a:lnTo>
                  <a:lnTo>
                    <a:pt x="324" y="233"/>
                  </a:lnTo>
                  <a:lnTo>
                    <a:pt x="289" y="233"/>
                  </a:lnTo>
                  <a:lnTo>
                    <a:pt x="141" y="175"/>
                  </a:lnTo>
                  <a:lnTo>
                    <a:pt x="141" y="230"/>
                  </a:lnTo>
                  <a:lnTo>
                    <a:pt x="0" y="175"/>
                  </a:lnTo>
                  <a:lnTo>
                    <a:pt x="0" y="360"/>
                  </a:lnTo>
                  <a:lnTo>
                    <a:pt x="141" y="360"/>
                  </a:lnTo>
                  <a:lnTo>
                    <a:pt x="150" y="360"/>
                  </a:lnTo>
                  <a:lnTo>
                    <a:pt x="264" y="360"/>
                  </a:lnTo>
                  <a:lnTo>
                    <a:pt x="289" y="360"/>
                  </a:lnTo>
                  <a:lnTo>
                    <a:pt x="338" y="360"/>
                  </a:lnTo>
                  <a:lnTo>
                    <a:pt x="338" y="308"/>
                  </a:lnTo>
                  <a:lnTo>
                    <a:pt x="388" y="308"/>
                  </a:lnTo>
                  <a:lnTo>
                    <a:pt x="388" y="360"/>
                  </a:lnTo>
                  <a:lnTo>
                    <a:pt x="430" y="360"/>
                  </a:lnTo>
                  <a:lnTo>
                    <a:pt x="430" y="233"/>
                  </a:lnTo>
                  <a:lnTo>
                    <a:pt x="430" y="233"/>
                  </a:lnTo>
                  <a:close/>
                  <a:moveTo>
                    <a:pt x="48" y="320"/>
                  </a:moveTo>
                  <a:lnTo>
                    <a:pt x="31" y="320"/>
                  </a:lnTo>
                  <a:lnTo>
                    <a:pt x="31" y="301"/>
                  </a:lnTo>
                  <a:lnTo>
                    <a:pt x="48" y="301"/>
                  </a:lnTo>
                  <a:lnTo>
                    <a:pt x="48" y="320"/>
                  </a:lnTo>
                  <a:close/>
                  <a:moveTo>
                    <a:pt x="48" y="294"/>
                  </a:moveTo>
                  <a:lnTo>
                    <a:pt x="31" y="294"/>
                  </a:lnTo>
                  <a:lnTo>
                    <a:pt x="31" y="274"/>
                  </a:lnTo>
                  <a:lnTo>
                    <a:pt x="48" y="274"/>
                  </a:lnTo>
                  <a:lnTo>
                    <a:pt x="48" y="294"/>
                  </a:lnTo>
                  <a:close/>
                  <a:moveTo>
                    <a:pt x="73" y="320"/>
                  </a:moveTo>
                  <a:lnTo>
                    <a:pt x="54" y="320"/>
                  </a:lnTo>
                  <a:lnTo>
                    <a:pt x="54" y="301"/>
                  </a:lnTo>
                  <a:lnTo>
                    <a:pt x="73" y="301"/>
                  </a:lnTo>
                  <a:lnTo>
                    <a:pt x="73" y="320"/>
                  </a:lnTo>
                  <a:close/>
                  <a:moveTo>
                    <a:pt x="73" y="294"/>
                  </a:moveTo>
                  <a:lnTo>
                    <a:pt x="54" y="294"/>
                  </a:lnTo>
                  <a:lnTo>
                    <a:pt x="54" y="274"/>
                  </a:lnTo>
                  <a:lnTo>
                    <a:pt x="73" y="274"/>
                  </a:lnTo>
                  <a:lnTo>
                    <a:pt x="73" y="294"/>
                  </a:lnTo>
                  <a:close/>
                  <a:moveTo>
                    <a:pt x="98" y="320"/>
                  </a:moveTo>
                  <a:lnTo>
                    <a:pt x="79" y="320"/>
                  </a:lnTo>
                  <a:lnTo>
                    <a:pt x="79" y="301"/>
                  </a:lnTo>
                  <a:lnTo>
                    <a:pt x="98" y="301"/>
                  </a:lnTo>
                  <a:lnTo>
                    <a:pt x="98" y="320"/>
                  </a:lnTo>
                  <a:close/>
                  <a:moveTo>
                    <a:pt x="98" y="294"/>
                  </a:moveTo>
                  <a:lnTo>
                    <a:pt x="79" y="294"/>
                  </a:lnTo>
                  <a:lnTo>
                    <a:pt x="79" y="274"/>
                  </a:lnTo>
                  <a:lnTo>
                    <a:pt x="98" y="274"/>
                  </a:lnTo>
                  <a:lnTo>
                    <a:pt x="98" y="294"/>
                  </a:lnTo>
                  <a:close/>
                  <a:moveTo>
                    <a:pt x="180" y="320"/>
                  </a:moveTo>
                  <a:lnTo>
                    <a:pt x="163" y="320"/>
                  </a:lnTo>
                  <a:lnTo>
                    <a:pt x="163" y="301"/>
                  </a:lnTo>
                  <a:lnTo>
                    <a:pt x="180" y="301"/>
                  </a:lnTo>
                  <a:lnTo>
                    <a:pt x="180" y="320"/>
                  </a:lnTo>
                  <a:close/>
                  <a:moveTo>
                    <a:pt x="180" y="294"/>
                  </a:moveTo>
                  <a:lnTo>
                    <a:pt x="163" y="294"/>
                  </a:lnTo>
                  <a:lnTo>
                    <a:pt x="163" y="274"/>
                  </a:lnTo>
                  <a:lnTo>
                    <a:pt x="180" y="274"/>
                  </a:lnTo>
                  <a:lnTo>
                    <a:pt x="180" y="294"/>
                  </a:lnTo>
                  <a:close/>
                  <a:moveTo>
                    <a:pt x="205" y="320"/>
                  </a:moveTo>
                  <a:lnTo>
                    <a:pt x="186" y="320"/>
                  </a:lnTo>
                  <a:lnTo>
                    <a:pt x="186" y="301"/>
                  </a:lnTo>
                  <a:lnTo>
                    <a:pt x="205" y="301"/>
                  </a:lnTo>
                  <a:lnTo>
                    <a:pt x="205" y="320"/>
                  </a:lnTo>
                  <a:close/>
                  <a:moveTo>
                    <a:pt x="205" y="294"/>
                  </a:moveTo>
                  <a:lnTo>
                    <a:pt x="186" y="294"/>
                  </a:lnTo>
                  <a:lnTo>
                    <a:pt x="186" y="274"/>
                  </a:lnTo>
                  <a:lnTo>
                    <a:pt x="205" y="274"/>
                  </a:lnTo>
                  <a:lnTo>
                    <a:pt x="205" y="294"/>
                  </a:lnTo>
                  <a:close/>
                  <a:moveTo>
                    <a:pt x="230" y="320"/>
                  </a:moveTo>
                  <a:lnTo>
                    <a:pt x="211" y="320"/>
                  </a:lnTo>
                  <a:lnTo>
                    <a:pt x="211" y="301"/>
                  </a:lnTo>
                  <a:lnTo>
                    <a:pt x="230" y="301"/>
                  </a:lnTo>
                  <a:lnTo>
                    <a:pt x="230" y="320"/>
                  </a:lnTo>
                  <a:close/>
                  <a:moveTo>
                    <a:pt x="230" y="294"/>
                  </a:moveTo>
                  <a:lnTo>
                    <a:pt x="211" y="294"/>
                  </a:lnTo>
                  <a:lnTo>
                    <a:pt x="211" y="274"/>
                  </a:lnTo>
                  <a:lnTo>
                    <a:pt x="230" y="274"/>
                  </a:lnTo>
                  <a:lnTo>
                    <a:pt x="230" y="29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Calibri" panose="020F0502020204030204"/>
                <a:ea typeface="맑은 고딕" panose="020B0503020000020004" pitchFamily="50" charset="-127"/>
                <a:cs typeface="+mn-cs"/>
              </a:endParaRPr>
            </a:p>
          </p:txBody>
        </p:sp>
        <p:sp>
          <p:nvSpPr>
            <p:cNvPr id="21" name="Freeform 15">
              <a:extLst>
                <a:ext uri="{FF2B5EF4-FFF2-40B4-BE49-F238E27FC236}">
                  <a16:creationId xmlns:a16="http://schemas.microsoft.com/office/drawing/2014/main" id="{EA403F15-CE68-6CCA-BFAA-ACFF78144B7B}"/>
                </a:ext>
              </a:extLst>
            </p:cNvPr>
            <p:cNvSpPr>
              <a:spLocks/>
            </p:cNvSpPr>
            <p:nvPr/>
          </p:nvSpPr>
          <p:spPr bwMode="auto">
            <a:xfrm>
              <a:off x="1297" y="3538"/>
              <a:ext cx="238" cy="62"/>
            </a:xfrm>
            <a:custGeom>
              <a:avLst/>
              <a:gdLst>
                <a:gd name="T0" fmla="*/ 2 w 149"/>
                <a:gd name="T1" fmla="*/ 31 h 38"/>
                <a:gd name="T2" fmla="*/ 27 w 149"/>
                <a:gd name="T3" fmla="*/ 13 h 38"/>
                <a:gd name="T4" fmla="*/ 57 w 149"/>
                <a:gd name="T5" fmla="*/ 13 h 38"/>
                <a:gd name="T6" fmla="*/ 72 w 149"/>
                <a:gd name="T7" fmla="*/ 0 h 38"/>
                <a:gd name="T8" fmla="*/ 148 w 149"/>
                <a:gd name="T9" fmla="*/ 0 h 38"/>
                <a:gd name="T10" fmla="*/ 126 w 149"/>
                <a:gd name="T11" fmla="*/ 22 h 38"/>
                <a:gd name="T12" fmla="*/ 97 w 149"/>
                <a:gd name="T13" fmla="*/ 22 h 38"/>
                <a:gd name="T14" fmla="*/ 88 w 149"/>
                <a:gd name="T15" fmla="*/ 31 h 38"/>
                <a:gd name="T16" fmla="*/ 25 w 149"/>
                <a:gd name="T17" fmla="*/ 31 h 38"/>
                <a:gd name="T18" fmla="*/ 20 w 149"/>
                <a:gd name="T19" fmla="*/ 38 h 38"/>
                <a:gd name="T20" fmla="*/ 0 w 149"/>
                <a:gd name="T21" fmla="*/ 38 h 38"/>
                <a:gd name="T22" fmla="*/ 2 w 149"/>
                <a:gd name="T23" fmla="*/ 3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9" h="38">
                  <a:moveTo>
                    <a:pt x="2" y="31"/>
                  </a:moveTo>
                  <a:cubicBezTo>
                    <a:pt x="2" y="31"/>
                    <a:pt x="7" y="13"/>
                    <a:pt x="27" y="13"/>
                  </a:cubicBezTo>
                  <a:cubicBezTo>
                    <a:pt x="45" y="13"/>
                    <a:pt x="57" y="13"/>
                    <a:pt x="57" y="13"/>
                  </a:cubicBezTo>
                  <a:cubicBezTo>
                    <a:pt x="57" y="13"/>
                    <a:pt x="57" y="0"/>
                    <a:pt x="72" y="0"/>
                  </a:cubicBezTo>
                  <a:cubicBezTo>
                    <a:pt x="87" y="0"/>
                    <a:pt x="148" y="0"/>
                    <a:pt x="148" y="0"/>
                  </a:cubicBezTo>
                  <a:cubicBezTo>
                    <a:pt x="148" y="0"/>
                    <a:pt x="149" y="22"/>
                    <a:pt x="126" y="22"/>
                  </a:cubicBezTo>
                  <a:cubicBezTo>
                    <a:pt x="103" y="22"/>
                    <a:pt x="97" y="22"/>
                    <a:pt x="97" y="22"/>
                  </a:cubicBezTo>
                  <a:cubicBezTo>
                    <a:pt x="97" y="22"/>
                    <a:pt x="99" y="31"/>
                    <a:pt x="88" y="31"/>
                  </a:cubicBezTo>
                  <a:cubicBezTo>
                    <a:pt x="76" y="31"/>
                    <a:pt x="25" y="31"/>
                    <a:pt x="25" y="31"/>
                  </a:cubicBezTo>
                  <a:cubicBezTo>
                    <a:pt x="25" y="31"/>
                    <a:pt x="20" y="32"/>
                    <a:pt x="20" y="38"/>
                  </a:cubicBezTo>
                  <a:cubicBezTo>
                    <a:pt x="0" y="38"/>
                    <a:pt x="0" y="38"/>
                    <a:pt x="0" y="38"/>
                  </a:cubicBezTo>
                  <a:cubicBezTo>
                    <a:pt x="0" y="38"/>
                    <a:pt x="1" y="35"/>
                    <a:pt x="2" y="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Calibri" panose="020F0502020204030204"/>
                <a:ea typeface="맑은 고딕" panose="020B0503020000020004" pitchFamily="50" charset="-127"/>
                <a:cs typeface="+mn-cs"/>
              </a:endParaRPr>
            </a:p>
          </p:txBody>
        </p:sp>
        <p:sp>
          <p:nvSpPr>
            <p:cNvPr id="22" name="Freeform 16">
              <a:extLst>
                <a:ext uri="{FF2B5EF4-FFF2-40B4-BE49-F238E27FC236}">
                  <a16:creationId xmlns:a16="http://schemas.microsoft.com/office/drawing/2014/main" id="{DC719E4C-F757-5C21-77BC-E50C5C47AD71}"/>
                </a:ext>
              </a:extLst>
            </p:cNvPr>
            <p:cNvSpPr>
              <a:spLocks/>
            </p:cNvSpPr>
            <p:nvPr/>
          </p:nvSpPr>
          <p:spPr bwMode="auto">
            <a:xfrm>
              <a:off x="2133" y="3638"/>
              <a:ext cx="272" cy="69"/>
            </a:xfrm>
            <a:custGeom>
              <a:avLst/>
              <a:gdLst>
                <a:gd name="T0" fmla="*/ 1 w 188"/>
                <a:gd name="T1" fmla="*/ 38 h 47"/>
                <a:gd name="T2" fmla="*/ 38 w 188"/>
                <a:gd name="T3" fmla="*/ 17 h 47"/>
                <a:gd name="T4" fmla="*/ 74 w 188"/>
                <a:gd name="T5" fmla="*/ 17 h 47"/>
                <a:gd name="T6" fmla="*/ 93 w 188"/>
                <a:gd name="T7" fmla="*/ 0 h 47"/>
                <a:gd name="T8" fmla="*/ 186 w 188"/>
                <a:gd name="T9" fmla="*/ 0 h 47"/>
                <a:gd name="T10" fmla="*/ 159 w 188"/>
                <a:gd name="T11" fmla="*/ 27 h 47"/>
                <a:gd name="T12" fmla="*/ 124 w 188"/>
                <a:gd name="T13" fmla="*/ 27 h 47"/>
                <a:gd name="T14" fmla="*/ 112 w 188"/>
                <a:gd name="T15" fmla="*/ 39 h 47"/>
                <a:gd name="T16" fmla="*/ 80 w 188"/>
                <a:gd name="T17" fmla="*/ 39 h 47"/>
                <a:gd name="T18" fmla="*/ 74 w 188"/>
                <a:gd name="T19" fmla="*/ 47 h 47"/>
                <a:gd name="T20" fmla="*/ 0 w 188"/>
                <a:gd name="T21" fmla="*/ 47 h 47"/>
                <a:gd name="T22" fmla="*/ 1 w 188"/>
                <a:gd name="T23" fmla="*/ 38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8" h="47">
                  <a:moveTo>
                    <a:pt x="1" y="38"/>
                  </a:moveTo>
                  <a:cubicBezTo>
                    <a:pt x="1" y="38"/>
                    <a:pt x="9" y="17"/>
                    <a:pt x="38" y="17"/>
                  </a:cubicBezTo>
                  <a:cubicBezTo>
                    <a:pt x="60" y="17"/>
                    <a:pt x="74" y="17"/>
                    <a:pt x="74" y="17"/>
                  </a:cubicBezTo>
                  <a:cubicBezTo>
                    <a:pt x="74" y="17"/>
                    <a:pt x="75" y="0"/>
                    <a:pt x="93" y="0"/>
                  </a:cubicBezTo>
                  <a:cubicBezTo>
                    <a:pt x="111" y="0"/>
                    <a:pt x="186" y="0"/>
                    <a:pt x="186" y="0"/>
                  </a:cubicBezTo>
                  <a:cubicBezTo>
                    <a:pt x="186" y="0"/>
                    <a:pt x="188" y="27"/>
                    <a:pt x="159" y="27"/>
                  </a:cubicBezTo>
                  <a:cubicBezTo>
                    <a:pt x="131" y="27"/>
                    <a:pt x="124" y="27"/>
                    <a:pt x="124" y="27"/>
                  </a:cubicBezTo>
                  <a:cubicBezTo>
                    <a:pt x="124" y="27"/>
                    <a:pt x="127" y="39"/>
                    <a:pt x="112" y="39"/>
                  </a:cubicBezTo>
                  <a:cubicBezTo>
                    <a:pt x="98" y="39"/>
                    <a:pt x="80" y="39"/>
                    <a:pt x="80" y="39"/>
                  </a:cubicBezTo>
                  <a:cubicBezTo>
                    <a:pt x="80" y="39"/>
                    <a:pt x="74" y="39"/>
                    <a:pt x="74" y="47"/>
                  </a:cubicBezTo>
                  <a:cubicBezTo>
                    <a:pt x="0" y="47"/>
                    <a:pt x="0" y="47"/>
                    <a:pt x="0" y="47"/>
                  </a:cubicBezTo>
                  <a:cubicBezTo>
                    <a:pt x="0" y="47"/>
                    <a:pt x="0" y="43"/>
                    <a:pt x="1"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Calibri" panose="020F0502020204030204"/>
                <a:ea typeface="맑은 고딕" panose="020B0503020000020004" pitchFamily="50" charset="-127"/>
                <a:cs typeface="+mn-cs"/>
              </a:endParaRPr>
            </a:p>
          </p:txBody>
        </p:sp>
        <p:sp>
          <p:nvSpPr>
            <p:cNvPr id="23" name="Freeform 17">
              <a:extLst>
                <a:ext uri="{FF2B5EF4-FFF2-40B4-BE49-F238E27FC236}">
                  <a16:creationId xmlns:a16="http://schemas.microsoft.com/office/drawing/2014/main" id="{434C9D87-A695-55A1-DB88-09CCED3C2413}"/>
                </a:ext>
              </a:extLst>
            </p:cNvPr>
            <p:cNvSpPr>
              <a:spLocks noEditPoints="1"/>
            </p:cNvSpPr>
            <p:nvPr/>
          </p:nvSpPr>
          <p:spPr bwMode="auto">
            <a:xfrm>
              <a:off x="1362" y="3671"/>
              <a:ext cx="96" cy="299"/>
            </a:xfrm>
            <a:custGeom>
              <a:avLst/>
              <a:gdLst>
                <a:gd name="T0" fmla="*/ 46 w 53"/>
                <a:gd name="T1" fmla="*/ 49 h 170"/>
                <a:gd name="T2" fmla="*/ 46 w 53"/>
                <a:gd name="T3" fmla="*/ 0 h 170"/>
                <a:gd name="T4" fmla="*/ 37 w 53"/>
                <a:gd name="T5" fmla="*/ 0 h 170"/>
                <a:gd name="T6" fmla="*/ 37 w 53"/>
                <a:gd name="T7" fmla="*/ 49 h 170"/>
                <a:gd name="T8" fmla="*/ 30 w 53"/>
                <a:gd name="T9" fmla="*/ 60 h 170"/>
                <a:gd name="T10" fmla="*/ 30 w 53"/>
                <a:gd name="T11" fmla="*/ 77 h 170"/>
                <a:gd name="T12" fmla="*/ 23 w 53"/>
                <a:gd name="T13" fmla="*/ 77 h 170"/>
                <a:gd name="T14" fmla="*/ 23 w 53"/>
                <a:gd name="T15" fmla="*/ 60 h 170"/>
                <a:gd name="T16" fmla="*/ 15 w 53"/>
                <a:gd name="T17" fmla="*/ 49 h 170"/>
                <a:gd name="T18" fmla="*/ 15 w 53"/>
                <a:gd name="T19" fmla="*/ 0 h 170"/>
                <a:gd name="T20" fmla="*/ 7 w 53"/>
                <a:gd name="T21" fmla="*/ 0 h 170"/>
                <a:gd name="T22" fmla="*/ 7 w 53"/>
                <a:gd name="T23" fmla="*/ 49 h 170"/>
                <a:gd name="T24" fmla="*/ 0 w 53"/>
                <a:gd name="T25" fmla="*/ 60 h 170"/>
                <a:gd name="T26" fmla="*/ 0 w 53"/>
                <a:gd name="T27" fmla="*/ 170 h 170"/>
                <a:gd name="T28" fmla="*/ 23 w 53"/>
                <a:gd name="T29" fmla="*/ 170 h 170"/>
                <a:gd name="T30" fmla="*/ 23 w 53"/>
                <a:gd name="T31" fmla="*/ 107 h 170"/>
                <a:gd name="T32" fmla="*/ 30 w 53"/>
                <a:gd name="T33" fmla="*/ 107 h 170"/>
                <a:gd name="T34" fmla="*/ 30 w 53"/>
                <a:gd name="T35" fmla="*/ 170 h 170"/>
                <a:gd name="T36" fmla="*/ 53 w 53"/>
                <a:gd name="T37" fmla="*/ 170 h 170"/>
                <a:gd name="T38" fmla="*/ 53 w 53"/>
                <a:gd name="T39" fmla="*/ 60 h 170"/>
                <a:gd name="T40" fmla="*/ 46 w 53"/>
                <a:gd name="T41" fmla="*/ 49 h 170"/>
                <a:gd name="T42" fmla="*/ 23 w 53"/>
                <a:gd name="T43" fmla="*/ 96 h 170"/>
                <a:gd name="T44" fmla="*/ 23 w 53"/>
                <a:gd name="T45" fmla="*/ 88 h 170"/>
                <a:gd name="T46" fmla="*/ 30 w 53"/>
                <a:gd name="T47" fmla="*/ 88 h 170"/>
                <a:gd name="T48" fmla="*/ 30 w 53"/>
                <a:gd name="T49" fmla="*/ 96 h 170"/>
                <a:gd name="T50" fmla="*/ 23 w 53"/>
                <a:gd name="T51" fmla="*/ 96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3" h="170">
                  <a:moveTo>
                    <a:pt x="46" y="49"/>
                  </a:moveTo>
                  <a:cubicBezTo>
                    <a:pt x="46" y="0"/>
                    <a:pt x="46" y="0"/>
                    <a:pt x="46" y="0"/>
                  </a:cubicBezTo>
                  <a:cubicBezTo>
                    <a:pt x="37" y="0"/>
                    <a:pt x="37" y="0"/>
                    <a:pt x="37" y="0"/>
                  </a:cubicBezTo>
                  <a:cubicBezTo>
                    <a:pt x="37" y="49"/>
                    <a:pt x="37" y="49"/>
                    <a:pt x="37" y="49"/>
                  </a:cubicBezTo>
                  <a:cubicBezTo>
                    <a:pt x="33" y="51"/>
                    <a:pt x="30" y="55"/>
                    <a:pt x="30" y="60"/>
                  </a:cubicBezTo>
                  <a:cubicBezTo>
                    <a:pt x="30" y="77"/>
                    <a:pt x="30" y="77"/>
                    <a:pt x="30" y="77"/>
                  </a:cubicBezTo>
                  <a:cubicBezTo>
                    <a:pt x="23" y="77"/>
                    <a:pt x="23" y="77"/>
                    <a:pt x="23" y="77"/>
                  </a:cubicBezTo>
                  <a:cubicBezTo>
                    <a:pt x="23" y="60"/>
                    <a:pt x="23" y="60"/>
                    <a:pt x="23" y="60"/>
                  </a:cubicBezTo>
                  <a:cubicBezTo>
                    <a:pt x="23" y="55"/>
                    <a:pt x="20" y="51"/>
                    <a:pt x="15" y="49"/>
                  </a:cubicBezTo>
                  <a:cubicBezTo>
                    <a:pt x="15" y="0"/>
                    <a:pt x="15" y="0"/>
                    <a:pt x="15" y="0"/>
                  </a:cubicBezTo>
                  <a:cubicBezTo>
                    <a:pt x="7" y="0"/>
                    <a:pt x="7" y="0"/>
                    <a:pt x="7" y="0"/>
                  </a:cubicBezTo>
                  <a:cubicBezTo>
                    <a:pt x="7" y="49"/>
                    <a:pt x="7" y="49"/>
                    <a:pt x="7" y="49"/>
                  </a:cubicBezTo>
                  <a:cubicBezTo>
                    <a:pt x="3" y="51"/>
                    <a:pt x="0" y="55"/>
                    <a:pt x="0" y="60"/>
                  </a:cubicBezTo>
                  <a:cubicBezTo>
                    <a:pt x="0" y="170"/>
                    <a:pt x="0" y="170"/>
                    <a:pt x="0" y="170"/>
                  </a:cubicBezTo>
                  <a:cubicBezTo>
                    <a:pt x="23" y="170"/>
                    <a:pt x="23" y="170"/>
                    <a:pt x="23" y="170"/>
                  </a:cubicBezTo>
                  <a:cubicBezTo>
                    <a:pt x="23" y="107"/>
                    <a:pt x="23" y="107"/>
                    <a:pt x="23" y="107"/>
                  </a:cubicBezTo>
                  <a:cubicBezTo>
                    <a:pt x="30" y="107"/>
                    <a:pt x="30" y="107"/>
                    <a:pt x="30" y="107"/>
                  </a:cubicBezTo>
                  <a:cubicBezTo>
                    <a:pt x="30" y="170"/>
                    <a:pt x="30" y="170"/>
                    <a:pt x="30" y="170"/>
                  </a:cubicBezTo>
                  <a:cubicBezTo>
                    <a:pt x="53" y="170"/>
                    <a:pt x="53" y="170"/>
                    <a:pt x="53" y="170"/>
                  </a:cubicBezTo>
                  <a:cubicBezTo>
                    <a:pt x="53" y="60"/>
                    <a:pt x="53" y="60"/>
                    <a:pt x="53" y="60"/>
                  </a:cubicBezTo>
                  <a:cubicBezTo>
                    <a:pt x="53" y="55"/>
                    <a:pt x="50" y="51"/>
                    <a:pt x="46" y="49"/>
                  </a:cubicBezTo>
                  <a:close/>
                  <a:moveTo>
                    <a:pt x="23" y="96"/>
                  </a:moveTo>
                  <a:cubicBezTo>
                    <a:pt x="23" y="88"/>
                    <a:pt x="23" y="88"/>
                    <a:pt x="23" y="88"/>
                  </a:cubicBezTo>
                  <a:cubicBezTo>
                    <a:pt x="30" y="88"/>
                    <a:pt x="30" y="88"/>
                    <a:pt x="30" y="88"/>
                  </a:cubicBezTo>
                  <a:cubicBezTo>
                    <a:pt x="30" y="96"/>
                    <a:pt x="30" y="96"/>
                    <a:pt x="30" y="96"/>
                  </a:cubicBezTo>
                  <a:lnTo>
                    <a:pt x="23" y="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Calibri" panose="020F0502020204030204"/>
                <a:ea typeface="맑은 고딕" panose="020B0503020000020004" pitchFamily="50" charset="-127"/>
                <a:cs typeface="+mn-cs"/>
              </a:endParaRPr>
            </a:p>
          </p:txBody>
        </p:sp>
        <p:sp>
          <p:nvSpPr>
            <p:cNvPr id="24" name="Freeform 18">
              <a:extLst>
                <a:ext uri="{FF2B5EF4-FFF2-40B4-BE49-F238E27FC236}">
                  <a16:creationId xmlns:a16="http://schemas.microsoft.com/office/drawing/2014/main" id="{D600F0FC-B38A-C7D6-71DB-33529FB43E55}"/>
                </a:ext>
              </a:extLst>
            </p:cNvPr>
            <p:cNvSpPr>
              <a:spLocks/>
            </p:cNvSpPr>
            <p:nvPr/>
          </p:nvSpPr>
          <p:spPr bwMode="auto">
            <a:xfrm>
              <a:off x="1681" y="3695"/>
              <a:ext cx="645" cy="275"/>
            </a:xfrm>
            <a:custGeom>
              <a:avLst/>
              <a:gdLst>
                <a:gd name="T0" fmla="*/ 406 w 444"/>
                <a:gd name="T1" fmla="*/ 163 h 186"/>
                <a:gd name="T2" fmla="*/ 394 w 444"/>
                <a:gd name="T3" fmla="*/ 125 h 186"/>
                <a:gd name="T4" fmla="*/ 377 w 444"/>
                <a:gd name="T5" fmla="*/ 63 h 186"/>
                <a:gd name="T6" fmla="*/ 389 w 444"/>
                <a:gd name="T7" fmla="*/ 28 h 186"/>
                <a:gd name="T8" fmla="*/ 389 w 444"/>
                <a:gd name="T9" fmla="*/ 17 h 186"/>
                <a:gd name="T10" fmla="*/ 350 w 444"/>
                <a:gd name="T11" fmla="*/ 17 h 186"/>
                <a:gd name="T12" fmla="*/ 345 w 444"/>
                <a:gd name="T13" fmla="*/ 17 h 186"/>
                <a:gd name="T14" fmla="*/ 306 w 444"/>
                <a:gd name="T15" fmla="*/ 17 h 186"/>
                <a:gd name="T16" fmla="*/ 306 w 444"/>
                <a:gd name="T17" fmla="*/ 28 h 186"/>
                <a:gd name="T18" fmla="*/ 317 w 444"/>
                <a:gd name="T19" fmla="*/ 51 h 186"/>
                <a:gd name="T20" fmla="*/ 353 w 444"/>
                <a:gd name="T21" fmla="*/ 51 h 186"/>
                <a:gd name="T22" fmla="*/ 353 w 444"/>
                <a:gd name="T23" fmla="*/ 57 h 186"/>
                <a:gd name="T24" fmla="*/ 318 w 444"/>
                <a:gd name="T25" fmla="*/ 57 h 186"/>
                <a:gd name="T26" fmla="*/ 318 w 444"/>
                <a:gd name="T27" fmla="*/ 63 h 186"/>
                <a:gd name="T28" fmla="*/ 301 w 444"/>
                <a:gd name="T29" fmla="*/ 125 h 186"/>
                <a:gd name="T30" fmla="*/ 296 w 444"/>
                <a:gd name="T31" fmla="*/ 138 h 186"/>
                <a:gd name="T32" fmla="*/ 284 w 444"/>
                <a:gd name="T33" fmla="*/ 108 h 186"/>
                <a:gd name="T34" fmla="*/ 268 w 444"/>
                <a:gd name="T35" fmla="*/ 46 h 186"/>
                <a:gd name="T36" fmla="*/ 280 w 444"/>
                <a:gd name="T37" fmla="*/ 11 h 186"/>
                <a:gd name="T38" fmla="*/ 280 w 444"/>
                <a:gd name="T39" fmla="*/ 0 h 186"/>
                <a:gd name="T40" fmla="*/ 241 w 444"/>
                <a:gd name="T41" fmla="*/ 0 h 186"/>
                <a:gd name="T42" fmla="*/ 236 w 444"/>
                <a:gd name="T43" fmla="*/ 0 h 186"/>
                <a:gd name="T44" fmla="*/ 197 w 444"/>
                <a:gd name="T45" fmla="*/ 0 h 186"/>
                <a:gd name="T46" fmla="*/ 197 w 444"/>
                <a:gd name="T47" fmla="*/ 11 h 186"/>
                <a:gd name="T48" fmla="*/ 207 w 444"/>
                <a:gd name="T49" fmla="*/ 29 h 186"/>
                <a:gd name="T50" fmla="*/ 246 w 444"/>
                <a:gd name="T51" fmla="*/ 29 h 186"/>
                <a:gd name="T52" fmla="*/ 246 w 444"/>
                <a:gd name="T53" fmla="*/ 35 h 186"/>
                <a:gd name="T54" fmla="*/ 208 w 444"/>
                <a:gd name="T55" fmla="*/ 35 h 186"/>
                <a:gd name="T56" fmla="*/ 209 w 444"/>
                <a:gd name="T57" fmla="*/ 41 h 186"/>
                <a:gd name="T58" fmla="*/ 246 w 444"/>
                <a:gd name="T59" fmla="*/ 41 h 186"/>
                <a:gd name="T60" fmla="*/ 246 w 444"/>
                <a:gd name="T61" fmla="*/ 48 h 186"/>
                <a:gd name="T62" fmla="*/ 209 w 444"/>
                <a:gd name="T63" fmla="*/ 48 h 186"/>
                <a:gd name="T64" fmla="*/ 192 w 444"/>
                <a:gd name="T65" fmla="*/ 108 h 186"/>
                <a:gd name="T66" fmla="*/ 180 w 444"/>
                <a:gd name="T67" fmla="*/ 145 h 186"/>
                <a:gd name="T68" fmla="*/ 113 w 444"/>
                <a:gd name="T69" fmla="*/ 145 h 186"/>
                <a:gd name="T70" fmla="*/ 113 w 444"/>
                <a:gd name="T71" fmla="*/ 110 h 186"/>
                <a:gd name="T72" fmla="*/ 31 w 444"/>
                <a:gd name="T73" fmla="*/ 110 h 186"/>
                <a:gd name="T74" fmla="*/ 31 w 444"/>
                <a:gd name="T75" fmla="*/ 145 h 186"/>
                <a:gd name="T76" fmla="*/ 31 w 444"/>
                <a:gd name="T77" fmla="*/ 154 h 186"/>
                <a:gd name="T78" fmla="*/ 31 w 444"/>
                <a:gd name="T79" fmla="*/ 163 h 186"/>
                <a:gd name="T80" fmla="*/ 0 w 444"/>
                <a:gd name="T81" fmla="*/ 163 h 186"/>
                <a:gd name="T82" fmla="*/ 0 w 444"/>
                <a:gd name="T83" fmla="*/ 186 h 186"/>
                <a:gd name="T84" fmla="*/ 444 w 444"/>
                <a:gd name="T85" fmla="*/ 186 h 186"/>
                <a:gd name="T86" fmla="*/ 444 w 444"/>
                <a:gd name="T87" fmla="*/ 163 h 186"/>
                <a:gd name="T88" fmla="*/ 406 w 444"/>
                <a:gd name="T89" fmla="*/ 163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44" h="186">
                  <a:moveTo>
                    <a:pt x="406" y="163"/>
                  </a:moveTo>
                  <a:cubicBezTo>
                    <a:pt x="405" y="154"/>
                    <a:pt x="402" y="141"/>
                    <a:pt x="394" y="125"/>
                  </a:cubicBezTo>
                  <a:cubicBezTo>
                    <a:pt x="379" y="96"/>
                    <a:pt x="377" y="77"/>
                    <a:pt x="377" y="63"/>
                  </a:cubicBezTo>
                  <a:cubicBezTo>
                    <a:pt x="377" y="34"/>
                    <a:pt x="389" y="28"/>
                    <a:pt x="389" y="28"/>
                  </a:cubicBezTo>
                  <a:cubicBezTo>
                    <a:pt x="389" y="17"/>
                    <a:pt x="389" y="17"/>
                    <a:pt x="389" y="17"/>
                  </a:cubicBezTo>
                  <a:cubicBezTo>
                    <a:pt x="350" y="17"/>
                    <a:pt x="350" y="17"/>
                    <a:pt x="350" y="17"/>
                  </a:cubicBezTo>
                  <a:cubicBezTo>
                    <a:pt x="345" y="17"/>
                    <a:pt x="345" y="17"/>
                    <a:pt x="345" y="17"/>
                  </a:cubicBezTo>
                  <a:cubicBezTo>
                    <a:pt x="306" y="17"/>
                    <a:pt x="306" y="17"/>
                    <a:pt x="306" y="17"/>
                  </a:cubicBezTo>
                  <a:cubicBezTo>
                    <a:pt x="306" y="28"/>
                    <a:pt x="306" y="28"/>
                    <a:pt x="306" y="28"/>
                  </a:cubicBezTo>
                  <a:cubicBezTo>
                    <a:pt x="306" y="28"/>
                    <a:pt x="315" y="32"/>
                    <a:pt x="317" y="51"/>
                  </a:cubicBezTo>
                  <a:cubicBezTo>
                    <a:pt x="353" y="51"/>
                    <a:pt x="353" y="51"/>
                    <a:pt x="353" y="51"/>
                  </a:cubicBezTo>
                  <a:cubicBezTo>
                    <a:pt x="353" y="57"/>
                    <a:pt x="353" y="57"/>
                    <a:pt x="353" y="57"/>
                  </a:cubicBezTo>
                  <a:cubicBezTo>
                    <a:pt x="318" y="57"/>
                    <a:pt x="318" y="57"/>
                    <a:pt x="318" y="57"/>
                  </a:cubicBezTo>
                  <a:cubicBezTo>
                    <a:pt x="318" y="59"/>
                    <a:pt x="318" y="61"/>
                    <a:pt x="318" y="63"/>
                  </a:cubicBezTo>
                  <a:cubicBezTo>
                    <a:pt x="318" y="78"/>
                    <a:pt x="316" y="96"/>
                    <a:pt x="301" y="125"/>
                  </a:cubicBezTo>
                  <a:cubicBezTo>
                    <a:pt x="299" y="130"/>
                    <a:pt x="297" y="134"/>
                    <a:pt x="296" y="138"/>
                  </a:cubicBezTo>
                  <a:cubicBezTo>
                    <a:pt x="294" y="130"/>
                    <a:pt x="291" y="120"/>
                    <a:pt x="284" y="108"/>
                  </a:cubicBezTo>
                  <a:cubicBezTo>
                    <a:pt x="269" y="79"/>
                    <a:pt x="268" y="60"/>
                    <a:pt x="268" y="46"/>
                  </a:cubicBezTo>
                  <a:cubicBezTo>
                    <a:pt x="268" y="17"/>
                    <a:pt x="280" y="11"/>
                    <a:pt x="280" y="11"/>
                  </a:cubicBezTo>
                  <a:cubicBezTo>
                    <a:pt x="280" y="0"/>
                    <a:pt x="280" y="0"/>
                    <a:pt x="280" y="0"/>
                  </a:cubicBezTo>
                  <a:cubicBezTo>
                    <a:pt x="241" y="0"/>
                    <a:pt x="241" y="0"/>
                    <a:pt x="241" y="0"/>
                  </a:cubicBezTo>
                  <a:cubicBezTo>
                    <a:pt x="236" y="0"/>
                    <a:pt x="236" y="0"/>
                    <a:pt x="236" y="0"/>
                  </a:cubicBezTo>
                  <a:cubicBezTo>
                    <a:pt x="197" y="0"/>
                    <a:pt x="197" y="0"/>
                    <a:pt x="197" y="0"/>
                  </a:cubicBezTo>
                  <a:cubicBezTo>
                    <a:pt x="197" y="11"/>
                    <a:pt x="197" y="11"/>
                    <a:pt x="197" y="11"/>
                  </a:cubicBezTo>
                  <a:cubicBezTo>
                    <a:pt x="197" y="11"/>
                    <a:pt x="204" y="14"/>
                    <a:pt x="207" y="29"/>
                  </a:cubicBezTo>
                  <a:cubicBezTo>
                    <a:pt x="246" y="29"/>
                    <a:pt x="246" y="29"/>
                    <a:pt x="246" y="29"/>
                  </a:cubicBezTo>
                  <a:cubicBezTo>
                    <a:pt x="246" y="35"/>
                    <a:pt x="246" y="35"/>
                    <a:pt x="246" y="35"/>
                  </a:cubicBezTo>
                  <a:cubicBezTo>
                    <a:pt x="208" y="35"/>
                    <a:pt x="208" y="35"/>
                    <a:pt x="208" y="35"/>
                  </a:cubicBezTo>
                  <a:cubicBezTo>
                    <a:pt x="209" y="37"/>
                    <a:pt x="209" y="39"/>
                    <a:pt x="209" y="41"/>
                  </a:cubicBezTo>
                  <a:cubicBezTo>
                    <a:pt x="246" y="41"/>
                    <a:pt x="246" y="41"/>
                    <a:pt x="246" y="41"/>
                  </a:cubicBezTo>
                  <a:cubicBezTo>
                    <a:pt x="246" y="48"/>
                    <a:pt x="246" y="48"/>
                    <a:pt x="246" y="48"/>
                  </a:cubicBezTo>
                  <a:cubicBezTo>
                    <a:pt x="209" y="48"/>
                    <a:pt x="209" y="48"/>
                    <a:pt x="209" y="48"/>
                  </a:cubicBezTo>
                  <a:cubicBezTo>
                    <a:pt x="209" y="63"/>
                    <a:pt x="206" y="80"/>
                    <a:pt x="192" y="108"/>
                  </a:cubicBezTo>
                  <a:cubicBezTo>
                    <a:pt x="184" y="123"/>
                    <a:pt x="181" y="136"/>
                    <a:pt x="180" y="145"/>
                  </a:cubicBezTo>
                  <a:cubicBezTo>
                    <a:pt x="113" y="145"/>
                    <a:pt x="113" y="145"/>
                    <a:pt x="113" y="145"/>
                  </a:cubicBezTo>
                  <a:cubicBezTo>
                    <a:pt x="113" y="110"/>
                    <a:pt x="113" y="110"/>
                    <a:pt x="113" y="110"/>
                  </a:cubicBezTo>
                  <a:cubicBezTo>
                    <a:pt x="31" y="110"/>
                    <a:pt x="31" y="110"/>
                    <a:pt x="31" y="110"/>
                  </a:cubicBezTo>
                  <a:cubicBezTo>
                    <a:pt x="31" y="145"/>
                    <a:pt x="31" y="145"/>
                    <a:pt x="31" y="145"/>
                  </a:cubicBezTo>
                  <a:cubicBezTo>
                    <a:pt x="31" y="154"/>
                    <a:pt x="31" y="154"/>
                    <a:pt x="31" y="154"/>
                  </a:cubicBezTo>
                  <a:cubicBezTo>
                    <a:pt x="31" y="163"/>
                    <a:pt x="31" y="163"/>
                    <a:pt x="31" y="163"/>
                  </a:cubicBezTo>
                  <a:cubicBezTo>
                    <a:pt x="0" y="163"/>
                    <a:pt x="0" y="163"/>
                    <a:pt x="0" y="163"/>
                  </a:cubicBezTo>
                  <a:cubicBezTo>
                    <a:pt x="0" y="186"/>
                    <a:pt x="0" y="186"/>
                    <a:pt x="0" y="186"/>
                  </a:cubicBezTo>
                  <a:cubicBezTo>
                    <a:pt x="444" y="186"/>
                    <a:pt x="444" y="186"/>
                    <a:pt x="444" y="186"/>
                  </a:cubicBezTo>
                  <a:cubicBezTo>
                    <a:pt x="444" y="163"/>
                    <a:pt x="444" y="163"/>
                    <a:pt x="444" y="163"/>
                  </a:cubicBezTo>
                  <a:lnTo>
                    <a:pt x="406" y="1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Calibri" panose="020F0502020204030204"/>
                <a:ea typeface="맑은 고딕" panose="020B0503020000020004" pitchFamily="50" charset="-127"/>
                <a:cs typeface="+mn-cs"/>
              </a:endParaRPr>
            </a:p>
          </p:txBody>
        </p:sp>
        <p:sp>
          <p:nvSpPr>
            <p:cNvPr id="25" name="Freeform 21">
              <a:extLst>
                <a:ext uri="{FF2B5EF4-FFF2-40B4-BE49-F238E27FC236}">
                  <a16:creationId xmlns:a16="http://schemas.microsoft.com/office/drawing/2014/main" id="{4921CB1C-3293-C4A3-00CA-832BC7376E78}"/>
                </a:ext>
              </a:extLst>
            </p:cNvPr>
            <p:cNvSpPr>
              <a:spLocks noEditPoints="1"/>
            </p:cNvSpPr>
            <p:nvPr/>
          </p:nvSpPr>
          <p:spPr bwMode="auto">
            <a:xfrm>
              <a:off x="1476" y="3814"/>
              <a:ext cx="185" cy="156"/>
            </a:xfrm>
            <a:custGeom>
              <a:avLst/>
              <a:gdLst>
                <a:gd name="T0" fmla="*/ 71 w 102"/>
                <a:gd name="T1" fmla="*/ 56 h 89"/>
                <a:gd name="T2" fmla="*/ 71 w 102"/>
                <a:gd name="T3" fmla="*/ 34 h 89"/>
                <a:gd name="T4" fmla="*/ 39 w 102"/>
                <a:gd name="T5" fmla="*/ 57 h 89"/>
                <a:gd name="T6" fmla="*/ 39 w 102"/>
                <a:gd name="T7" fmla="*/ 8 h 89"/>
                <a:gd name="T8" fmla="*/ 34 w 102"/>
                <a:gd name="T9" fmla="*/ 0 h 89"/>
                <a:gd name="T10" fmla="*/ 28 w 102"/>
                <a:gd name="T11" fmla="*/ 0 h 89"/>
                <a:gd name="T12" fmla="*/ 22 w 102"/>
                <a:gd name="T13" fmla="*/ 8 h 89"/>
                <a:gd name="T14" fmla="*/ 22 w 102"/>
                <a:gd name="T15" fmla="*/ 20 h 89"/>
                <a:gd name="T16" fmla="*/ 17 w 102"/>
                <a:gd name="T17" fmla="*/ 20 h 89"/>
                <a:gd name="T18" fmla="*/ 17 w 102"/>
                <a:gd name="T19" fmla="*/ 8 h 89"/>
                <a:gd name="T20" fmla="*/ 11 w 102"/>
                <a:gd name="T21" fmla="*/ 0 h 89"/>
                <a:gd name="T22" fmla="*/ 5 w 102"/>
                <a:gd name="T23" fmla="*/ 0 h 89"/>
                <a:gd name="T24" fmla="*/ 0 w 102"/>
                <a:gd name="T25" fmla="*/ 8 h 89"/>
                <a:gd name="T26" fmla="*/ 0 w 102"/>
                <a:gd name="T27" fmla="*/ 89 h 89"/>
                <a:gd name="T28" fmla="*/ 17 w 102"/>
                <a:gd name="T29" fmla="*/ 89 h 89"/>
                <a:gd name="T30" fmla="*/ 17 w 102"/>
                <a:gd name="T31" fmla="*/ 43 h 89"/>
                <a:gd name="T32" fmla="*/ 22 w 102"/>
                <a:gd name="T33" fmla="*/ 43 h 89"/>
                <a:gd name="T34" fmla="*/ 22 w 102"/>
                <a:gd name="T35" fmla="*/ 89 h 89"/>
                <a:gd name="T36" fmla="*/ 35 w 102"/>
                <a:gd name="T37" fmla="*/ 89 h 89"/>
                <a:gd name="T38" fmla="*/ 39 w 102"/>
                <a:gd name="T39" fmla="*/ 89 h 89"/>
                <a:gd name="T40" fmla="*/ 66 w 102"/>
                <a:gd name="T41" fmla="*/ 89 h 89"/>
                <a:gd name="T42" fmla="*/ 71 w 102"/>
                <a:gd name="T43" fmla="*/ 89 h 89"/>
                <a:gd name="T44" fmla="*/ 102 w 102"/>
                <a:gd name="T45" fmla="*/ 89 h 89"/>
                <a:gd name="T46" fmla="*/ 102 w 102"/>
                <a:gd name="T47" fmla="*/ 34 h 89"/>
                <a:gd name="T48" fmla="*/ 71 w 102"/>
                <a:gd name="T49" fmla="*/ 56 h 89"/>
                <a:gd name="T50" fmla="*/ 22 w 102"/>
                <a:gd name="T51" fmla="*/ 34 h 89"/>
                <a:gd name="T52" fmla="*/ 17 w 102"/>
                <a:gd name="T53" fmla="*/ 34 h 89"/>
                <a:gd name="T54" fmla="*/ 17 w 102"/>
                <a:gd name="T55" fmla="*/ 28 h 89"/>
                <a:gd name="T56" fmla="*/ 22 w 102"/>
                <a:gd name="T57" fmla="*/ 28 h 89"/>
                <a:gd name="T58" fmla="*/ 22 w 102"/>
                <a:gd name="T59" fmla="*/ 3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02" h="89">
                  <a:moveTo>
                    <a:pt x="71" y="56"/>
                  </a:moveTo>
                  <a:cubicBezTo>
                    <a:pt x="71" y="34"/>
                    <a:pt x="71" y="34"/>
                    <a:pt x="71" y="34"/>
                  </a:cubicBezTo>
                  <a:cubicBezTo>
                    <a:pt x="39" y="57"/>
                    <a:pt x="39" y="57"/>
                    <a:pt x="39" y="57"/>
                  </a:cubicBezTo>
                  <a:cubicBezTo>
                    <a:pt x="39" y="8"/>
                    <a:pt x="39" y="8"/>
                    <a:pt x="39" y="8"/>
                  </a:cubicBezTo>
                  <a:cubicBezTo>
                    <a:pt x="39" y="4"/>
                    <a:pt x="37" y="1"/>
                    <a:pt x="34" y="0"/>
                  </a:cubicBezTo>
                  <a:cubicBezTo>
                    <a:pt x="28" y="0"/>
                    <a:pt x="28" y="0"/>
                    <a:pt x="28" y="0"/>
                  </a:cubicBezTo>
                  <a:cubicBezTo>
                    <a:pt x="24" y="1"/>
                    <a:pt x="22" y="4"/>
                    <a:pt x="22" y="8"/>
                  </a:cubicBezTo>
                  <a:cubicBezTo>
                    <a:pt x="22" y="20"/>
                    <a:pt x="22" y="20"/>
                    <a:pt x="22" y="20"/>
                  </a:cubicBezTo>
                  <a:cubicBezTo>
                    <a:pt x="17" y="20"/>
                    <a:pt x="17" y="20"/>
                    <a:pt x="17" y="20"/>
                  </a:cubicBezTo>
                  <a:cubicBezTo>
                    <a:pt x="17" y="8"/>
                    <a:pt x="17" y="8"/>
                    <a:pt x="17" y="8"/>
                  </a:cubicBezTo>
                  <a:cubicBezTo>
                    <a:pt x="17" y="4"/>
                    <a:pt x="14" y="1"/>
                    <a:pt x="11" y="0"/>
                  </a:cubicBezTo>
                  <a:cubicBezTo>
                    <a:pt x="5" y="0"/>
                    <a:pt x="5" y="0"/>
                    <a:pt x="5" y="0"/>
                  </a:cubicBezTo>
                  <a:cubicBezTo>
                    <a:pt x="2" y="1"/>
                    <a:pt x="0" y="4"/>
                    <a:pt x="0" y="8"/>
                  </a:cubicBezTo>
                  <a:cubicBezTo>
                    <a:pt x="0" y="89"/>
                    <a:pt x="0" y="89"/>
                    <a:pt x="0" y="89"/>
                  </a:cubicBezTo>
                  <a:cubicBezTo>
                    <a:pt x="17" y="89"/>
                    <a:pt x="17" y="89"/>
                    <a:pt x="17" y="89"/>
                  </a:cubicBezTo>
                  <a:cubicBezTo>
                    <a:pt x="17" y="43"/>
                    <a:pt x="17" y="43"/>
                    <a:pt x="17" y="43"/>
                  </a:cubicBezTo>
                  <a:cubicBezTo>
                    <a:pt x="22" y="43"/>
                    <a:pt x="22" y="43"/>
                    <a:pt x="22" y="43"/>
                  </a:cubicBezTo>
                  <a:cubicBezTo>
                    <a:pt x="22" y="89"/>
                    <a:pt x="22" y="89"/>
                    <a:pt x="22" y="89"/>
                  </a:cubicBezTo>
                  <a:cubicBezTo>
                    <a:pt x="35" y="89"/>
                    <a:pt x="35" y="89"/>
                    <a:pt x="35" y="89"/>
                  </a:cubicBezTo>
                  <a:cubicBezTo>
                    <a:pt x="39" y="89"/>
                    <a:pt x="39" y="89"/>
                    <a:pt x="39" y="89"/>
                  </a:cubicBezTo>
                  <a:cubicBezTo>
                    <a:pt x="66" y="89"/>
                    <a:pt x="66" y="89"/>
                    <a:pt x="66" y="89"/>
                  </a:cubicBezTo>
                  <a:cubicBezTo>
                    <a:pt x="71" y="89"/>
                    <a:pt x="71" y="89"/>
                    <a:pt x="71" y="89"/>
                  </a:cubicBezTo>
                  <a:cubicBezTo>
                    <a:pt x="102" y="89"/>
                    <a:pt x="102" y="89"/>
                    <a:pt x="102" y="89"/>
                  </a:cubicBezTo>
                  <a:cubicBezTo>
                    <a:pt x="102" y="34"/>
                    <a:pt x="102" y="34"/>
                    <a:pt x="102" y="34"/>
                  </a:cubicBezTo>
                  <a:lnTo>
                    <a:pt x="71" y="56"/>
                  </a:lnTo>
                  <a:close/>
                  <a:moveTo>
                    <a:pt x="22" y="34"/>
                  </a:moveTo>
                  <a:cubicBezTo>
                    <a:pt x="17" y="34"/>
                    <a:pt x="17" y="34"/>
                    <a:pt x="17" y="34"/>
                  </a:cubicBezTo>
                  <a:cubicBezTo>
                    <a:pt x="17" y="28"/>
                    <a:pt x="17" y="28"/>
                    <a:pt x="17" y="28"/>
                  </a:cubicBezTo>
                  <a:cubicBezTo>
                    <a:pt x="22" y="28"/>
                    <a:pt x="22" y="28"/>
                    <a:pt x="22" y="28"/>
                  </a:cubicBezTo>
                  <a:lnTo>
                    <a:pt x="22" y="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Calibri" panose="020F0502020204030204"/>
                <a:ea typeface="맑은 고딕" panose="020B0503020000020004" pitchFamily="50" charset="-127"/>
                <a:cs typeface="+mn-cs"/>
              </a:endParaRPr>
            </a:p>
          </p:txBody>
        </p:sp>
      </p:grpSp>
      <p:grpSp>
        <p:nvGrpSpPr>
          <p:cNvPr id="28" name="그룹 27">
            <a:extLst>
              <a:ext uri="{FF2B5EF4-FFF2-40B4-BE49-F238E27FC236}">
                <a16:creationId xmlns:a16="http://schemas.microsoft.com/office/drawing/2014/main" id="{C091C2FD-B5F5-D171-495A-D9607846DEC8}"/>
              </a:ext>
            </a:extLst>
          </p:cNvPr>
          <p:cNvGrpSpPr/>
          <p:nvPr/>
        </p:nvGrpSpPr>
        <p:grpSpPr>
          <a:xfrm>
            <a:off x="11024823" y="0"/>
            <a:ext cx="794677" cy="468463"/>
            <a:chOff x="11024823" y="0"/>
            <a:chExt cx="794677" cy="468463"/>
          </a:xfrm>
        </p:grpSpPr>
        <p:sp>
          <p:nvSpPr>
            <p:cNvPr id="29" name="TextBox 28">
              <a:extLst>
                <a:ext uri="{FF2B5EF4-FFF2-40B4-BE49-F238E27FC236}">
                  <a16:creationId xmlns:a16="http://schemas.microsoft.com/office/drawing/2014/main" id="{4125EDFE-D3D0-4528-C3B6-8965148700E3}"/>
                </a:ext>
              </a:extLst>
            </p:cNvPr>
            <p:cNvSpPr txBox="1"/>
            <p:nvPr/>
          </p:nvSpPr>
          <p:spPr>
            <a:xfrm>
              <a:off x="11699274" y="222242"/>
              <a:ext cx="120226" cy="246221"/>
            </a:xfrm>
            <a:prstGeom prst="rect">
              <a:avLst/>
            </a:prstGeom>
            <a:noFill/>
          </p:spPr>
          <p:txBody>
            <a:bodyPr wrap="none" lIns="0" tIns="0" rIns="0" bIns="0" rtlCol="0" anchor="ctr" anchorCtr="0">
              <a:spAutoFit/>
            </a:bodyPr>
            <a:lstStyle>
              <a:defPPr>
                <a:defRPr lang="ko-KR"/>
              </a:defPPr>
              <a:lvl1pPr>
                <a:spcAft>
                  <a:spcPts val="300"/>
                </a:spcAft>
                <a:defRPr sz="2800" spc="-100">
                  <a:ln>
                    <a:solidFill>
                      <a:schemeClr val="bg1">
                        <a:alpha val="0"/>
                      </a:schemeClr>
                    </a:solidFill>
                  </a:ln>
                  <a:solidFill>
                    <a:srgbClr val="005B8D"/>
                  </a:solidFill>
                  <a:latin typeface="Times New Roman" panose="02020603050405020304" pitchFamily="18" charset="0"/>
                  <a:ea typeface="KoPub돋움체 Bold" panose="02020603020101020101" pitchFamily="18" charset="-127"/>
                  <a:cs typeface="Times New Roman" panose="02020603050405020304" pitchFamily="18" charset="0"/>
                </a:defRPr>
              </a:lvl1pPr>
            </a:lstStyle>
            <a:p>
              <a:pPr latinLnBrk="0"/>
              <a:r>
                <a:rPr lang="en-US" altLang="ko-KR" sz="1600" spc="0" dirty="0">
                  <a:ln>
                    <a:solidFill>
                      <a:prstClr val="white">
                        <a:alpha val="0"/>
                      </a:prstClr>
                    </a:solidFill>
                  </a:ln>
                  <a:solidFill>
                    <a:srgbClr val="05C3A7"/>
                  </a:solidFill>
                </a:rPr>
                <a:t>I.</a:t>
              </a:r>
            </a:p>
          </p:txBody>
        </p:sp>
        <p:sp>
          <p:nvSpPr>
            <p:cNvPr id="30" name="TextBox 29">
              <a:extLst>
                <a:ext uri="{FF2B5EF4-FFF2-40B4-BE49-F238E27FC236}">
                  <a16:creationId xmlns:a16="http://schemas.microsoft.com/office/drawing/2014/main" id="{B29DD40F-8A65-45C3-7A30-2D875E24E651}"/>
                </a:ext>
              </a:extLst>
            </p:cNvPr>
            <p:cNvSpPr txBox="1"/>
            <p:nvPr/>
          </p:nvSpPr>
          <p:spPr>
            <a:xfrm>
              <a:off x="11024823" y="278378"/>
              <a:ext cx="554640" cy="153888"/>
            </a:xfrm>
            <a:prstGeom prst="rect">
              <a:avLst/>
            </a:prstGeom>
            <a:noFill/>
            <a:ln w="9525">
              <a:noFill/>
              <a:miter lim="800000"/>
              <a:headEnd/>
              <a:tailEnd/>
            </a:ln>
          </p:spPr>
          <p:txBody>
            <a:bodyPr wrap="none" lIns="0" tIns="0" rIns="0" bIns="0" anchor="ctr">
              <a:spAutoFit/>
            </a:bodyPr>
            <a:lstStyle>
              <a:defPPr>
                <a:defRPr lang="ko-KR"/>
              </a:defPPr>
              <a:lvl1pPr defTabSz="914125" fontAlgn="base" latinLnBrk="0">
                <a:spcBef>
                  <a:spcPct val="0"/>
                </a:spcBef>
                <a:spcAft>
                  <a:spcPts val="200"/>
                </a:spcAft>
                <a:defRPr sz="1100" spc="-20">
                  <a:ln>
                    <a:solidFill>
                      <a:prstClr val="white">
                        <a:alpha val="0"/>
                      </a:prstClr>
                    </a:solidFill>
                  </a:ln>
                  <a:solidFill>
                    <a:schemeClr val="tx1">
                      <a:lumMod val="75000"/>
                      <a:lumOff val="25000"/>
                    </a:schemeClr>
                  </a:solidFill>
                  <a:latin typeface="KoPub돋움체 Bold" panose="02020603020101020101" pitchFamily="18" charset="-127"/>
                  <a:ea typeface="KoPub돋움체 Bold" panose="02020603020101020101" pitchFamily="18" charset="-127"/>
                  <a:cs typeface="Arial" charset="0"/>
                </a:defRPr>
              </a:lvl1pPr>
            </a:lstStyle>
            <a:p>
              <a:pPr algn="r"/>
              <a:r>
                <a:rPr lang="en-US" altLang="ko-KR" sz="1000" spc="0" dirty="0">
                  <a:solidFill>
                    <a:prstClr val="black">
                      <a:lumMod val="75000"/>
                      <a:lumOff val="25000"/>
                    </a:prstClr>
                  </a:solidFill>
                  <a:latin typeface="Arial" panose="020B0604020202020204" pitchFamily="34" charset="0"/>
                  <a:cs typeface="Arial" panose="020B0604020202020204" pitchFamily="34" charset="0"/>
                </a:rPr>
                <a:t>Why SDS</a:t>
              </a:r>
            </a:p>
          </p:txBody>
        </p:sp>
        <p:cxnSp>
          <p:nvCxnSpPr>
            <p:cNvPr id="31" name="직선 연결선 30">
              <a:extLst>
                <a:ext uri="{FF2B5EF4-FFF2-40B4-BE49-F238E27FC236}">
                  <a16:creationId xmlns:a16="http://schemas.microsoft.com/office/drawing/2014/main" id="{7176D957-9CF2-99CC-27EF-511CEFCA51FE}"/>
                </a:ext>
              </a:extLst>
            </p:cNvPr>
            <p:cNvCxnSpPr/>
            <p:nvPr/>
          </p:nvCxnSpPr>
          <p:spPr>
            <a:xfrm>
              <a:off x="11640000" y="0"/>
              <a:ext cx="0" cy="432266"/>
            </a:xfrm>
            <a:prstGeom prst="line">
              <a:avLst/>
            </a:prstGeom>
            <a:ln w="9525" cap="flat">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31" name="타원 230">
              <a:extLst>
                <a:ext uri="{FF2B5EF4-FFF2-40B4-BE49-F238E27FC236}">
                  <a16:creationId xmlns:a16="http://schemas.microsoft.com/office/drawing/2014/main" id="{6A98B4BA-44E6-E0F3-E348-4EFCB0980733}"/>
                </a:ext>
              </a:extLst>
            </p:cNvPr>
            <p:cNvSpPr/>
            <p:nvPr/>
          </p:nvSpPr>
          <p:spPr>
            <a:xfrm>
              <a:off x="11076568" y="201570"/>
              <a:ext cx="57600" cy="57600"/>
            </a:xfrm>
            <a:prstGeom prst="ellipse">
              <a:avLst/>
            </a:prstGeom>
            <a:solidFill>
              <a:srgbClr val="05C3A7"/>
            </a:solidFill>
            <a:ln>
              <a:noFill/>
            </a:ln>
            <a:effectLst/>
          </p:spPr>
          <p:txBody>
            <a:bodyPr wrap="none" lIns="0" tIns="0" rIns="0" bIns="0" anchor="ctr">
              <a:noAutofit/>
            </a:bodyPr>
            <a:lstStyle/>
            <a:p>
              <a:pPr algn="ctr" fontAlgn="base">
                <a:buClr>
                  <a:srgbClr val="969696"/>
                </a:buClr>
              </a:pPr>
              <a:endParaRPr lang="ko-KR" altLang="en-US" sz="1400" b="1" dirty="0">
                <a:ln>
                  <a:solidFill>
                    <a:srgbClr val="C00000">
                      <a:alpha val="0"/>
                    </a:srgbClr>
                  </a:solidFill>
                </a:ln>
                <a:latin typeface="Segoe UI" panose="020B0502040204020203" pitchFamily="34" charset="0"/>
                <a:ea typeface="맑은 고딕" panose="020B0503020000020004" pitchFamily="50" charset="-127"/>
                <a:cs typeface="Segoe UI" panose="020B0502040204020203" pitchFamily="34" charset="0"/>
              </a:endParaRPr>
            </a:p>
          </p:txBody>
        </p:sp>
        <p:sp>
          <p:nvSpPr>
            <p:cNvPr id="239" name="타원 238">
              <a:extLst>
                <a:ext uri="{FF2B5EF4-FFF2-40B4-BE49-F238E27FC236}">
                  <a16:creationId xmlns:a16="http://schemas.microsoft.com/office/drawing/2014/main" id="{4556FB44-26C5-75B0-D43A-4A0A67A44448}"/>
                </a:ext>
              </a:extLst>
            </p:cNvPr>
            <p:cNvSpPr/>
            <p:nvPr/>
          </p:nvSpPr>
          <p:spPr>
            <a:xfrm>
              <a:off x="11324051" y="201570"/>
              <a:ext cx="57600" cy="57600"/>
            </a:xfrm>
            <a:prstGeom prst="ellipse">
              <a:avLst/>
            </a:prstGeom>
            <a:solidFill>
              <a:schemeClr val="bg1">
                <a:lumMod val="75000"/>
                <a:alpha val="8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latinLnBrk="0"/>
              <a:endParaRPr lang="ko-KR" altLang="en-US" spc="-20" dirty="0">
                <a:ln>
                  <a:solidFill>
                    <a:prstClr val="white">
                      <a:alpha val="0"/>
                    </a:prstClr>
                  </a:solidFill>
                </a:ln>
                <a:solidFill>
                  <a:prstClr val="white"/>
                </a:solidFill>
                <a:latin typeface="KoPub돋움체 Bold" panose="02020603020101020101" pitchFamily="18" charset="-127"/>
                <a:ea typeface="KoPub돋움체 Bold" panose="02020603020101020101" pitchFamily="18" charset="-127"/>
              </a:endParaRPr>
            </a:p>
          </p:txBody>
        </p:sp>
        <p:sp>
          <p:nvSpPr>
            <p:cNvPr id="240" name="타원 239">
              <a:extLst>
                <a:ext uri="{FF2B5EF4-FFF2-40B4-BE49-F238E27FC236}">
                  <a16:creationId xmlns:a16="http://schemas.microsoft.com/office/drawing/2014/main" id="{1AA36BC7-57F2-7966-CEF1-61CD256A5D91}"/>
                </a:ext>
              </a:extLst>
            </p:cNvPr>
            <p:cNvSpPr/>
            <p:nvPr/>
          </p:nvSpPr>
          <p:spPr>
            <a:xfrm>
              <a:off x="11203612" y="201570"/>
              <a:ext cx="57600" cy="57600"/>
            </a:xfrm>
            <a:prstGeom prst="ellipse">
              <a:avLst/>
            </a:prstGeom>
            <a:solidFill>
              <a:schemeClr val="bg1">
                <a:lumMod val="75000"/>
                <a:alpha val="8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latinLnBrk="0"/>
              <a:endParaRPr lang="ko-KR" altLang="en-US" spc="-20" dirty="0">
                <a:ln>
                  <a:solidFill>
                    <a:prstClr val="white">
                      <a:alpha val="0"/>
                    </a:prstClr>
                  </a:solidFill>
                </a:ln>
                <a:solidFill>
                  <a:prstClr val="white"/>
                </a:solidFill>
                <a:latin typeface="KoPub돋움체 Bold" panose="02020603020101020101" pitchFamily="18" charset="-127"/>
                <a:ea typeface="KoPub돋움체 Bold" panose="02020603020101020101" pitchFamily="18" charset="-127"/>
              </a:endParaRPr>
            </a:p>
          </p:txBody>
        </p:sp>
        <p:sp>
          <p:nvSpPr>
            <p:cNvPr id="241" name="타원 240">
              <a:extLst>
                <a:ext uri="{FF2B5EF4-FFF2-40B4-BE49-F238E27FC236}">
                  <a16:creationId xmlns:a16="http://schemas.microsoft.com/office/drawing/2014/main" id="{49967B01-B187-68D6-ED1E-1E7D55F6829A}"/>
                </a:ext>
              </a:extLst>
            </p:cNvPr>
            <p:cNvSpPr/>
            <p:nvPr/>
          </p:nvSpPr>
          <p:spPr>
            <a:xfrm>
              <a:off x="11461533" y="201570"/>
              <a:ext cx="57600" cy="57600"/>
            </a:xfrm>
            <a:prstGeom prst="ellipse">
              <a:avLst/>
            </a:prstGeom>
            <a:solidFill>
              <a:schemeClr val="bg1">
                <a:lumMod val="75000"/>
                <a:alpha val="8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latinLnBrk="0"/>
              <a:endParaRPr lang="ko-KR" altLang="en-US" spc="-20" dirty="0">
                <a:ln>
                  <a:solidFill>
                    <a:prstClr val="white">
                      <a:alpha val="0"/>
                    </a:prstClr>
                  </a:solidFill>
                </a:ln>
                <a:solidFill>
                  <a:prstClr val="white"/>
                </a:solidFill>
                <a:latin typeface="KoPub돋움체 Bold" panose="02020603020101020101" pitchFamily="18" charset="-127"/>
                <a:ea typeface="KoPub돋움체 Bold" panose="02020603020101020101" pitchFamily="18" charset="-127"/>
              </a:endParaRPr>
            </a:p>
          </p:txBody>
        </p:sp>
      </p:grpSp>
      <p:grpSp>
        <p:nvGrpSpPr>
          <p:cNvPr id="242" name="그룹 457">
            <a:extLst>
              <a:ext uri="{FF2B5EF4-FFF2-40B4-BE49-F238E27FC236}">
                <a16:creationId xmlns:a16="http://schemas.microsoft.com/office/drawing/2014/main" id="{989D6CA8-16DA-1C6F-EEA4-E6E7129F5C8D}"/>
              </a:ext>
            </a:extLst>
          </p:cNvPr>
          <p:cNvGrpSpPr/>
          <p:nvPr/>
        </p:nvGrpSpPr>
        <p:grpSpPr>
          <a:xfrm>
            <a:off x="4272930" y="5851979"/>
            <a:ext cx="873518" cy="471509"/>
            <a:chOff x="4613820" y="2229875"/>
            <a:chExt cx="368364" cy="203461"/>
          </a:xfrm>
          <a:solidFill>
            <a:schemeClr val="bg2">
              <a:lumMod val="75000"/>
            </a:schemeClr>
          </a:solidFill>
        </p:grpSpPr>
        <p:grpSp>
          <p:nvGrpSpPr>
            <p:cNvPr id="243" name="그룹 511">
              <a:extLst>
                <a:ext uri="{FF2B5EF4-FFF2-40B4-BE49-F238E27FC236}">
                  <a16:creationId xmlns:a16="http://schemas.microsoft.com/office/drawing/2014/main" id="{08C4377A-1493-549D-E478-40BC792DE710}"/>
                </a:ext>
              </a:extLst>
            </p:cNvPr>
            <p:cNvGrpSpPr/>
            <p:nvPr/>
          </p:nvGrpSpPr>
          <p:grpSpPr>
            <a:xfrm>
              <a:off x="4856355" y="2340128"/>
              <a:ext cx="125829" cy="93208"/>
              <a:chOff x="6011863" y="6399213"/>
              <a:chExt cx="128588" cy="95251"/>
            </a:xfrm>
            <a:grpFill/>
          </p:grpSpPr>
          <p:sp>
            <p:nvSpPr>
              <p:cNvPr id="263" name="Oval 635">
                <a:extLst>
                  <a:ext uri="{FF2B5EF4-FFF2-40B4-BE49-F238E27FC236}">
                    <a16:creationId xmlns:a16="http://schemas.microsoft.com/office/drawing/2014/main" id="{7AA02E24-496B-2124-7C6D-CA45B3877156}"/>
                  </a:ext>
                </a:extLst>
              </p:cNvPr>
              <p:cNvSpPr>
                <a:spLocks noChangeArrowheads="1"/>
              </p:cNvSpPr>
              <p:nvPr/>
            </p:nvSpPr>
            <p:spPr bwMode="auto">
              <a:xfrm>
                <a:off x="6030913" y="6470651"/>
                <a:ext cx="23813" cy="23813"/>
              </a:xfrm>
              <a:prstGeom prst="ellipse">
                <a:avLst/>
              </a:pr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spc="-20">
                  <a:ln>
                    <a:solidFill>
                      <a:schemeClr val="bg1">
                        <a:alpha val="0"/>
                      </a:schemeClr>
                    </a:solidFill>
                  </a:ln>
                  <a:latin typeface="Arial" panose="020B0604020202020204" pitchFamily="34" charset="0"/>
                  <a:ea typeface="맑은 고딕" panose="020B0503020000020004" pitchFamily="50" charset="-127"/>
                  <a:cs typeface="Arial" panose="020B0604020202020204" pitchFamily="34" charset="0"/>
                </a:endParaRPr>
              </a:p>
            </p:txBody>
          </p:sp>
          <p:sp>
            <p:nvSpPr>
              <p:cNvPr id="265" name="Oval 636">
                <a:extLst>
                  <a:ext uri="{FF2B5EF4-FFF2-40B4-BE49-F238E27FC236}">
                    <a16:creationId xmlns:a16="http://schemas.microsoft.com/office/drawing/2014/main" id="{8B2550CC-3EF4-4F5E-79F6-1FFCC27D628E}"/>
                  </a:ext>
                </a:extLst>
              </p:cNvPr>
              <p:cNvSpPr>
                <a:spLocks noChangeArrowheads="1"/>
              </p:cNvSpPr>
              <p:nvPr/>
            </p:nvSpPr>
            <p:spPr bwMode="auto">
              <a:xfrm>
                <a:off x="6100763" y="6470651"/>
                <a:ext cx="23813" cy="23813"/>
              </a:xfrm>
              <a:prstGeom prst="ellipse">
                <a:avLst/>
              </a:pr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spc="-20">
                  <a:ln>
                    <a:solidFill>
                      <a:schemeClr val="bg1">
                        <a:alpha val="0"/>
                      </a:schemeClr>
                    </a:solidFill>
                  </a:ln>
                  <a:latin typeface="Arial" panose="020B0604020202020204" pitchFamily="34" charset="0"/>
                  <a:ea typeface="맑은 고딕" panose="020B0503020000020004" pitchFamily="50" charset="-127"/>
                  <a:cs typeface="Arial" panose="020B0604020202020204" pitchFamily="34" charset="0"/>
                </a:endParaRPr>
              </a:p>
            </p:txBody>
          </p:sp>
          <p:sp>
            <p:nvSpPr>
              <p:cNvPr id="267" name="Freeform 637">
                <a:extLst>
                  <a:ext uri="{FF2B5EF4-FFF2-40B4-BE49-F238E27FC236}">
                    <a16:creationId xmlns:a16="http://schemas.microsoft.com/office/drawing/2014/main" id="{EAE68CB9-ACB7-611A-1BA0-E9C233235484}"/>
                  </a:ext>
                </a:extLst>
              </p:cNvPr>
              <p:cNvSpPr>
                <a:spLocks noEditPoints="1"/>
              </p:cNvSpPr>
              <p:nvPr/>
            </p:nvSpPr>
            <p:spPr bwMode="auto">
              <a:xfrm>
                <a:off x="6091238" y="6421438"/>
                <a:ext cx="49213" cy="57150"/>
              </a:xfrm>
              <a:custGeom>
                <a:avLst/>
                <a:gdLst>
                  <a:gd name="T0" fmla="*/ 37 w 40"/>
                  <a:gd name="T1" fmla="*/ 16 h 48"/>
                  <a:gd name="T2" fmla="*/ 28 w 40"/>
                  <a:gd name="T3" fmla="*/ 4 h 48"/>
                  <a:gd name="T4" fmla="*/ 22 w 40"/>
                  <a:gd name="T5" fmla="*/ 0 h 48"/>
                  <a:gd name="T6" fmla="*/ 4 w 40"/>
                  <a:gd name="T7" fmla="*/ 0 h 48"/>
                  <a:gd name="T8" fmla="*/ 0 w 40"/>
                  <a:gd name="T9" fmla="*/ 4 h 48"/>
                  <a:gd name="T10" fmla="*/ 0 w 40"/>
                  <a:gd name="T11" fmla="*/ 44 h 48"/>
                  <a:gd name="T12" fmla="*/ 4 w 40"/>
                  <a:gd name="T13" fmla="*/ 48 h 48"/>
                  <a:gd name="T14" fmla="*/ 18 w 40"/>
                  <a:gd name="T15" fmla="*/ 35 h 48"/>
                  <a:gd name="T16" fmla="*/ 32 w 40"/>
                  <a:gd name="T17" fmla="*/ 48 h 48"/>
                  <a:gd name="T18" fmla="*/ 36 w 40"/>
                  <a:gd name="T19" fmla="*/ 48 h 48"/>
                  <a:gd name="T20" fmla="*/ 40 w 40"/>
                  <a:gd name="T21" fmla="*/ 44 h 48"/>
                  <a:gd name="T22" fmla="*/ 40 w 40"/>
                  <a:gd name="T23" fmla="*/ 24 h 48"/>
                  <a:gd name="T24" fmla="*/ 37 w 40"/>
                  <a:gd name="T25" fmla="*/ 16 h 48"/>
                  <a:gd name="T26" fmla="*/ 12 w 40"/>
                  <a:gd name="T27" fmla="*/ 24 h 48"/>
                  <a:gd name="T28" fmla="*/ 12 w 40"/>
                  <a:gd name="T29" fmla="*/ 8 h 48"/>
                  <a:gd name="T30" fmla="*/ 21 w 40"/>
                  <a:gd name="T31" fmla="*/ 8 h 48"/>
                  <a:gd name="T32" fmla="*/ 23 w 40"/>
                  <a:gd name="T33" fmla="*/ 9 h 48"/>
                  <a:gd name="T34" fmla="*/ 31 w 40"/>
                  <a:gd name="T35" fmla="*/ 20 h 48"/>
                  <a:gd name="T36" fmla="*/ 33 w 40"/>
                  <a:gd name="T37" fmla="*/ 24 h 48"/>
                  <a:gd name="T38" fmla="*/ 12 w 40"/>
                  <a:gd name="T39" fmla="*/ 2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0" h="48">
                    <a:moveTo>
                      <a:pt x="37" y="16"/>
                    </a:moveTo>
                    <a:cubicBezTo>
                      <a:pt x="28" y="4"/>
                      <a:pt x="28" y="4"/>
                      <a:pt x="28" y="4"/>
                    </a:cubicBezTo>
                    <a:cubicBezTo>
                      <a:pt x="26" y="1"/>
                      <a:pt x="25" y="0"/>
                      <a:pt x="22" y="0"/>
                    </a:cubicBezTo>
                    <a:cubicBezTo>
                      <a:pt x="4" y="0"/>
                      <a:pt x="4" y="0"/>
                      <a:pt x="4" y="0"/>
                    </a:cubicBezTo>
                    <a:cubicBezTo>
                      <a:pt x="1" y="0"/>
                      <a:pt x="0" y="1"/>
                      <a:pt x="0" y="4"/>
                    </a:cubicBezTo>
                    <a:cubicBezTo>
                      <a:pt x="0" y="44"/>
                      <a:pt x="0" y="44"/>
                      <a:pt x="0" y="44"/>
                    </a:cubicBezTo>
                    <a:cubicBezTo>
                      <a:pt x="0" y="46"/>
                      <a:pt x="1" y="48"/>
                      <a:pt x="4" y="48"/>
                    </a:cubicBezTo>
                    <a:cubicBezTo>
                      <a:pt x="5" y="41"/>
                      <a:pt x="10" y="35"/>
                      <a:pt x="18" y="35"/>
                    </a:cubicBezTo>
                    <a:cubicBezTo>
                      <a:pt x="25" y="35"/>
                      <a:pt x="31" y="41"/>
                      <a:pt x="32" y="48"/>
                    </a:cubicBezTo>
                    <a:cubicBezTo>
                      <a:pt x="36" y="48"/>
                      <a:pt x="36" y="48"/>
                      <a:pt x="36" y="48"/>
                    </a:cubicBezTo>
                    <a:cubicBezTo>
                      <a:pt x="38" y="48"/>
                      <a:pt x="40" y="46"/>
                      <a:pt x="40" y="44"/>
                    </a:cubicBezTo>
                    <a:cubicBezTo>
                      <a:pt x="40" y="44"/>
                      <a:pt x="40" y="27"/>
                      <a:pt x="40" y="24"/>
                    </a:cubicBezTo>
                    <a:cubicBezTo>
                      <a:pt x="40" y="20"/>
                      <a:pt x="37" y="16"/>
                      <a:pt x="37" y="16"/>
                    </a:cubicBezTo>
                    <a:close/>
                    <a:moveTo>
                      <a:pt x="12" y="24"/>
                    </a:moveTo>
                    <a:cubicBezTo>
                      <a:pt x="12" y="8"/>
                      <a:pt x="12" y="8"/>
                      <a:pt x="12" y="8"/>
                    </a:cubicBezTo>
                    <a:cubicBezTo>
                      <a:pt x="21" y="8"/>
                      <a:pt x="21" y="8"/>
                      <a:pt x="21" y="8"/>
                    </a:cubicBezTo>
                    <a:cubicBezTo>
                      <a:pt x="22" y="8"/>
                      <a:pt x="23" y="9"/>
                      <a:pt x="23" y="9"/>
                    </a:cubicBezTo>
                    <a:cubicBezTo>
                      <a:pt x="31" y="20"/>
                      <a:pt x="31" y="20"/>
                      <a:pt x="31" y="20"/>
                    </a:cubicBezTo>
                    <a:cubicBezTo>
                      <a:pt x="32" y="21"/>
                      <a:pt x="33" y="23"/>
                      <a:pt x="33" y="24"/>
                    </a:cubicBezTo>
                    <a:lnTo>
                      <a:pt x="12" y="24"/>
                    </a:lnTo>
                    <a:close/>
                  </a:path>
                </a:pathLst>
              </a:cu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spc="-20">
                  <a:ln>
                    <a:solidFill>
                      <a:schemeClr val="bg1">
                        <a:alpha val="0"/>
                      </a:schemeClr>
                    </a:solidFill>
                  </a:ln>
                  <a:latin typeface="Arial" panose="020B0604020202020204" pitchFamily="34" charset="0"/>
                  <a:ea typeface="맑은 고딕" panose="020B0503020000020004" pitchFamily="50" charset="-127"/>
                  <a:cs typeface="Arial" panose="020B0604020202020204" pitchFamily="34" charset="0"/>
                </a:endParaRPr>
              </a:p>
            </p:txBody>
          </p:sp>
          <p:sp>
            <p:nvSpPr>
              <p:cNvPr id="268" name="Freeform 638">
                <a:extLst>
                  <a:ext uri="{FF2B5EF4-FFF2-40B4-BE49-F238E27FC236}">
                    <a16:creationId xmlns:a16="http://schemas.microsoft.com/office/drawing/2014/main" id="{A3395B01-65B6-330D-8100-43933D52B3A3}"/>
                  </a:ext>
                </a:extLst>
              </p:cNvPr>
              <p:cNvSpPr>
                <a:spLocks/>
              </p:cNvSpPr>
              <p:nvPr/>
            </p:nvSpPr>
            <p:spPr bwMode="auto">
              <a:xfrm>
                <a:off x="6011863" y="6399213"/>
                <a:ext cx="74613" cy="79375"/>
              </a:xfrm>
              <a:custGeom>
                <a:avLst/>
                <a:gdLst>
                  <a:gd name="T0" fmla="*/ 57 w 61"/>
                  <a:gd name="T1" fmla="*/ 0 h 65"/>
                  <a:gd name="T2" fmla="*/ 4 w 61"/>
                  <a:gd name="T3" fmla="*/ 0 h 65"/>
                  <a:gd name="T4" fmla="*/ 0 w 61"/>
                  <a:gd name="T5" fmla="*/ 4 h 65"/>
                  <a:gd name="T6" fmla="*/ 0 w 61"/>
                  <a:gd name="T7" fmla="*/ 61 h 65"/>
                  <a:gd name="T8" fmla="*/ 4 w 61"/>
                  <a:gd name="T9" fmla="*/ 65 h 65"/>
                  <a:gd name="T10" fmla="*/ 12 w 61"/>
                  <a:gd name="T11" fmla="*/ 65 h 65"/>
                  <a:gd name="T12" fmla="*/ 26 w 61"/>
                  <a:gd name="T13" fmla="*/ 52 h 65"/>
                  <a:gd name="T14" fmla="*/ 40 w 61"/>
                  <a:gd name="T15" fmla="*/ 65 h 65"/>
                  <a:gd name="T16" fmla="*/ 57 w 61"/>
                  <a:gd name="T17" fmla="*/ 65 h 65"/>
                  <a:gd name="T18" fmla="*/ 61 w 61"/>
                  <a:gd name="T19" fmla="*/ 61 h 65"/>
                  <a:gd name="T20" fmla="*/ 61 w 61"/>
                  <a:gd name="T21" fmla="*/ 4 h 65"/>
                  <a:gd name="T22" fmla="*/ 57 w 61"/>
                  <a:gd name="T23"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1" h="65">
                    <a:moveTo>
                      <a:pt x="57" y="0"/>
                    </a:moveTo>
                    <a:cubicBezTo>
                      <a:pt x="4" y="0"/>
                      <a:pt x="4" y="0"/>
                      <a:pt x="4" y="0"/>
                    </a:cubicBezTo>
                    <a:cubicBezTo>
                      <a:pt x="1" y="0"/>
                      <a:pt x="0" y="1"/>
                      <a:pt x="0" y="4"/>
                    </a:cubicBezTo>
                    <a:cubicBezTo>
                      <a:pt x="0" y="61"/>
                      <a:pt x="0" y="61"/>
                      <a:pt x="0" y="61"/>
                    </a:cubicBezTo>
                    <a:cubicBezTo>
                      <a:pt x="0" y="63"/>
                      <a:pt x="1" y="65"/>
                      <a:pt x="4" y="65"/>
                    </a:cubicBezTo>
                    <a:cubicBezTo>
                      <a:pt x="12" y="65"/>
                      <a:pt x="12" y="65"/>
                      <a:pt x="12" y="65"/>
                    </a:cubicBezTo>
                    <a:cubicBezTo>
                      <a:pt x="13" y="58"/>
                      <a:pt x="18" y="52"/>
                      <a:pt x="26" y="52"/>
                    </a:cubicBezTo>
                    <a:cubicBezTo>
                      <a:pt x="33" y="52"/>
                      <a:pt x="39" y="58"/>
                      <a:pt x="40" y="65"/>
                    </a:cubicBezTo>
                    <a:cubicBezTo>
                      <a:pt x="57" y="65"/>
                      <a:pt x="57" y="65"/>
                      <a:pt x="57" y="65"/>
                    </a:cubicBezTo>
                    <a:cubicBezTo>
                      <a:pt x="59" y="65"/>
                      <a:pt x="61" y="63"/>
                      <a:pt x="61" y="61"/>
                    </a:cubicBezTo>
                    <a:cubicBezTo>
                      <a:pt x="61" y="4"/>
                      <a:pt x="61" y="4"/>
                      <a:pt x="61" y="4"/>
                    </a:cubicBezTo>
                    <a:cubicBezTo>
                      <a:pt x="61" y="1"/>
                      <a:pt x="59" y="0"/>
                      <a:pt x="57" y="0"/>
                    </a:cubicBezTo>
                    <a:close/>
                  </a:path>
                </a:pathLst>
              </a:cu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spc="-20">
                  <a:ln>
                    <a:solidFill>
                      <a:schemeClr val="bg1">
                        <a:alpha val="0"/>
                      </a:schemeClr>
                    </a:solidFill>
                  </a:ln>
                  <a:latin typeface="Arial" panose="020B0604020202020204" pitchFamily="34" charset="0"/>
                  <a:ea typeface="맑은 고딕" panose="020B0503020000020004" pitchFamily="50" charset="-127"/>
                  <a:cs typeface="Arial" panose="020B0604020202020204" pitchFamily="34" charset="0"/>
                </a:endParaRPr>
              </a:p>
            </p:txBody>
          </p:sp>
        </p:grpSp>
        <p:grpSp>
          <p:nvGrpSpPr>
            <p:cNvPr id="244" name="그룹 512">
              <a:extLst>
                <a:ext uri="{FF2B5EF4-FFF2-40B4-BE49-F238E27FC236}">
                  <a16:creationId xmlns:a16="http://schemas.microsoft.com/office/drawing/2014/main" id="{FF61423F-5E61-8578-9076-841EA9FB24B0}"/>
                </a:ext>
              </a:extLst>
            </p:cNvPr>
            <p:cNvGrpSpPr/>
            <p:nvPr/>
          </p:nvGrpSpPr>
          <p:grpSpPr>
            <a:xfrm>
              <a:off x="4613820" y="2229875"/>
              <a:ext cx="212974" cy="191810"/>
              <a:chOff x="-2765543" y="-137852"/>
              <a:chExt cx="1059508" cy="954222"/>
            </a:xfrm>
            <a:grpFill/>
          </p:grpSpPr>
          <p:sp>
            <p:nvSpPr>
              <p:cNvPr id="251" name="Freeform 22">
                <a:extLst>
                  <a:ext uri="{FF2B5EF4-FFF2-40B4-BE49-F238E27FC236}">
                    <a16:creationId xmlns:a16="http://schemas.microsoft.com/office/drawing/2014/main" id="{8DF91B9B-44D0-4B2D-2DB9-FF3255907EBD}"/>
                  </a:ext>
                </a:extLst>
              </p:cNvPr>
              <p:cNvSpPr>
                <a:spLocks noEditPoints="1"/>
              </p:cNvSpPr>
              <p:nvPr/>
            </p:nvSpPr>
            <p:spPr bwMode="auto">
              <a:xfrm>
                <a:off x="-2765543" y="-137852"/>
                <a:ext cx="1059508" cy="954220"/>
              </a:xfrm>
              <a:custGeom>
                <a:avLst/>
                <a:gdLst>
                  <a:gd name="T0" fmla="*/ 1549 w 1568"/>
                  <a:gd name="T1" fmla="*/ 427 h 1412"/>
                  <a:gd name="T2" fmla="*/ 802 w 1568"/>
                  <a:gd name="T3" fmla="*/ 7 h 1412"/>
                  <a:gd name="T4" fmla="*/ 766 w 1568"/>
                  <a:gd name="T5" fmla="*/ 7 h 1412"/>
                  <a:gd name="T6" fmla="*/ 19 w 1568"/>
                  <a:gd name="T7" fmla="*/ 427 h 1412"/>
                  <a:gd name="T8" fmla="*/ 0 w 1568"/>
                  <a:gd name="T9" fmla="*/ 460 h 1412"/>
                  <a:gd name="T10" fmla="*/ 0 w 1568"/>
                  <a:gd name="T11" fmla="*/ 1412 h 1412"/>
                  <a:gd name="T12" fmla="*/ 184 w 1568"/>
                  <a:gd name="T13" fmla="*/ 1412 h 1412"/>
                  <a:gd name="T14" fmla="*/ 184 w 1568"/>
                  <a:gd name="T15" fmla="*/ 614 h 1412"/>
                  <a:gd name="T16" fmla="*/ 1384 w 1568"/>
                  <a:gd name="T17" fmla="*/ 614 h 1412"/>
                  <a:gd name="T18" fmla="*/ 1384 w 1568"/>
                  <a:gd name="T19" fmla="*/ 1412 h 1412"/>
                  <a:gd name="T20" fmla="*/ 1568 w 1568"/>
                  <a:gd name="T21" fmla="*/ 1412 h 1412"/>
                  <a:gd name="T22" fmla="*/ 1568 w 1568"/>
                  <a:gd name="T23" fmla="*/ 460 h 1412"/>
                  <a:gd name="T24" fmla="*/ 1549 w 1568"/>
                  <a:gd name="T25" fmla="*/ 427 h 1412"/>
                  <a:gd name="T26" fmla="*/ 520 w 1568"/>
                  <a:gd name="T27" fmla="*/ 485 h 1412"/>
                  <a:gd name="T28" fmla="*/ 504 w 1568"/>
                  <a:gd name="T29" fmla="*/ 501 h 1412"/>
                  <a:gd name="T30" fmla="*/ 356 w 1568"/>
                  <a:gd name="T31" fmla="*/ 501 h 1412"/>
                  <a:gd name="T32" fmla="*/ 340 w 1568"/>
                  <a:gd name="T33" fmla="*/ 485 h 1412"/>
                  <a:gd name="T34" fmla="*/ 340 w 1568"/>
                  <a:gd name="T35" fmla="*/ 440 h 1412"/>
                  <a:gd name="T36" fmla="*/ 356 w 1568"/>
                  <a:gd name="T37" fmla="*/ 423 h 1412"/>
                  <a:gd name="T38" fmla="*/ 504 w 1568"/>
                  <a:gd name="T39" fmla="*/ 423 h 1412"/>
                  <a:gd name="T40" fmla="*/ 520 w 1568"/>
                  <a:gd name="T41" fmla="*/ 440 h 1412"/>
                  <a:gd name="T42" fmla="*/ 520 w 1568"/>
                  <a:gd name="T43" fmla="*/ 485 h 1412"/>
                  <a:gd name="T44" fmla="*/ 874 w 1568"/>
                  <a:gd name="T45" fmla="*/ 485 h 1412"/>
                  <a:gd name="T46" fmla="*/ 858 w 1568"/>
                  <a:gd name="T47" fmla="*/ 501 h 1412"/>
                  <a:gd name="T48" fmla="*/ 710 w 1568"/>
                  <a:gd name="T49" fmla="*/ 501 h 1412"/>
                  <a:gd name="T50" fmla="*/ 694 w 1568"/>
                  <a:gd name="T51" fmla="*/ 485 h 1412"/>
                  <a:gd name="T52" fmla="*/ 694 w 1568"/>
                  <a:gd name="T53" fmla="*/ 440 h 1412"/>
                  <a:gd name="T54" fmla="*/ 710 w 1568"/>
                  <a:gd name="T55" fmla="*/ 423 h 1412"/>
                  <a:gd name="T56" fmla="*/ 858 w 1568"/>
                  <a:gd name="T57" fmla="*/ 423 h 1412"/>
                  <a:gd name="T58" fmla="*/ 874 w 1568"/>
                  <a:gd name="T59" fmla="*/ 440 h 1412"/>
                  <a:gd name="T60" fmla="*/ 874 w 1568"/>
                  <a:gd name="T61" fmla="*/ 485 h 1412"/>
                  <a:gd name="T62" fmla="*/ 1228 w 1568"/>
                  <a:gd name="T63" fmla="*/ 485 h 1412"/>
                  <a:gd name="T64" fmla="*/ 1212 w 1568"/>
                  <a:gd name="T65" fmla="*/ 501 h 1412"/>
                  <a:gd name="T66" fmla="*/ 1064 w 1568"/>
                  <a:gd name="T67" fmla="*/ 501 h 1412"/>
                  <a:gd name="T68" fmla="*/ 1048 w 1568"/>
                  <a:gd name="T69" fmla="*/ 485 h 1412"/>
                  <a:gd name="T70" fmla="*/ 1048 w 1568"/>
                  <a:gd name="T71" fmla="*/ 440 h 1412"/>
                  <a:gd name="T72" fmla="*/ 1064 w 1568"/>
                  <a:gd name="T73" fmla="*/ 423 h 1412"/>
                  <a:gd name="T74" fmla="*/ 1212 w 1568"/>
                  <a:gd name="T75" fmla="*/ 423 h 1412"/>
                  <a:gd name="T76" fmla="*/ 1228 w 1568"/>
                  <a:gd name="T77" fmla="*/ 440 h 1412"/>
                  <a:gd name="T78" fmla="*/ 1228 w 1568"/>
                  <a:gd name="T79" fmla="*/ 485 h 1412"/>
                  <a:gd name="T80" fmla="*/ 1228 w 1568"/>
                  <a:gd name="T81" fmla="*/ 485 h 1412"/>
                  <a:gd name="T82" fmla="*/ 1228 w 1568"/>
                  <a:gd name="T83" fmla="*/ 485 h 1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68" h="1412">
                    <a:moveTo>
                      <a:pt x="1549" y="427"/>
                    </a:moveTo>
                    <a:cubicBezTo>
                      <a:pt x="802" y="7"/>
                      <a:pt x="802" y="7"/>
                      <a:pt x="802" y="7"/>
                    </a:cubicBezTo>
                    <a:cubicBezTo>
                      <a:pt x="791" y="0"/>
                      <a:pt x="777" y="0"/>
                      <a:pt x="766" y="7"/>
                    </a:cubicBezTo>
                    <a:cubicBezTo>
                      <a:pt x="19" y="427"/>
                      <a:pt x="19" y="427"/>
                      <a:pt x="19" y="427"/>
                    </a:cubicBezTo>
                    <a:cubicBezTo>
                      <a:pt x="7" y="434"/>
                      <a:pt x="0" y="446"/>
                      <a:pt x="0" y="460"/>
                    </a:cubicBezTo>
                    <a:cubicBezTo>
                      <a:pt x="0" y="1412"/>
                      <a:pt x="0" y="1412"/>
                      <a:pt x="0" y="1412"/>
                    </a:cubicBezTo>
                    <a:cubicBezTo>
                      <a:pt x="184" y="1412"/>
                      <a:pt x="184" y="1412"/>
                      <a:pt x="184" y="1412"/>
                    </a:cubicBezTo>
                    <a:cubicBezTo>
                      <a:pt x="184" y="614"/>
                      <a:pt x="184" y="614"/>
                      <a:pt x="184" y="614"/>
                    </a:cubicBezTo>
                    <a:cubicBezTo>
                      <a:pt x="1384" y="614"/>
                      <a:pt x="1384" y="614"/>
                      <a:pt x="1384" y="614"/>
                    </a:cubicBezTo>
                    <a:cubicBezTo>
                      <a:pt x="1384" y="1412"/>
                      <a:pt x="1384" y="1412"/>
                      <a:pt x="1384" y="1412"/>
                    </a:cubicBezTo>
                    <a:cubicBezTo>
                      <a:pt x="1568" y="1412"/>
                      <a:pt x="1568" y="1412"/>
                      <a:pt x="1568" y="1412"/>
                    </a:cubicBezTo>
                    <a:cubicBezTo>
                      <a:pt x="1568" y="460"/>
                      <a:pt x="1568" y="460"/>
                      <a:pt x="1568" y="460"/>
                    </a:cubicBezTo>
                    <a:cubicBezTo>
                      <a:pt x="1568" y="446"/>
                      <a:pt x="1561" y="434"/>
                      <a:pt x="1549" y="427"/>
                    </a:cubicBezTo>
                    <a:close/>
                    <a:moveTo>
                      <a:pt x="520" y="485"/>
                    </a:moveTo>
                    <a:cubicBezTo>
                      <a:pt x="520" y="493"/>
                      <a:pt x="513" y="501"/>
                      <a:pt x="504" y="501"/>
                    </a:cubicBezTo>
                    <a:cubicBezTo>
                      <a:pt x="356" y="501"/>
                      <a:pt x="356" y="501"/>
                      <a:pt x="356" y="501"/>
                    </a:cubicBezTo>
                    <a:cubicBezTo>
                      <a:pt x="347" y="501"/>
                      <a:pt x="340" y="493"/>
                      <a:pt x="340" y="485"/>
                    </a:cubicBezTo>
                    <a:cubicBezTo>
                      <a:pt x="340" y="440"/>
                      <a:pt x="340" y="440"/>
                      <a:pt x="340" y="440"/>
                    </a:cubicBezTo>
                    <a:cubicBezTo>
                      <a:pt x="340" y="431"/>
                      <a:pt x="347" y="423"/>
                      <a:pt x="356" y="423"/>
                    </a:cubicBezTo>
                    <a:cubicBezTo>
                      <a:pt x="504" y="423"/>
                      <a:pt x="504" y="423"/>
                      <a:pt x="504" y="423"/>
                    </a:cubicBezTo>
                    <a:cubicBezTo>
                      <a:pt x="513" y="423"/>
                      <a:pt x="520" y="431"/>
                      <a:pt x="520" y="440"/>
                    </a:cubicBezTo>
                    <a:lnTo>
                      <a:pt x="520" y="485"/>
                    </a:lnTo>
                    <a:close/>
                    <a:moveTo>
                      <a:pt x="874" y="485"/>
                    </a:moveTo>
                    <a:cubicBezTo>
                      <a:pt x="874" y="493"/>
                      <a:pt x="867" y="501"/>
                      <a:pt x="858" y="501"/>
                    </a:cubicBezTo>
                    <a:cubicBezTo>
                      <a:pt x="710" y="501"/>
                      <a:pt x="710" y="501"/>
                      <a:pt x="710" y="501"/>
                    </a:cubicBezTo>
                    <a:cubicBezTo>
                      <a:pt x="701" y="501"/>
                      <a:pt x="694" y="493"/>
                      <a:pt x="694" y="485"/>
                    </a:cubicBezTo>
                    <a:cubicBezTo>
                      <a:pt x="694" y="440"/>
                      <a:pt x="694" y="440"/>
                      <a:pt x="694" y="440"/>
                    </a:cubicBezTo>
                    <a:cubicBezTo>
                      <a:pt x="694" y="431"/>
                      <a:pt x="701" y="423"/>
                      <a:pt x="710" y="423"/>
                    </a:cubicBezTo>
                    <a:cubicBezTo>
                      <a:pt x="858" y="423"/>
                      <a:pt x="858" y="423"/>
                      <a:pt x="858" y="423"/>
                    </a:cubicBezTo>
                    <a:cubicBezTo>
                      <a:pt x="867" y="423"/>
                      <a:pt x="874" y="431"/>
                      <a:pt x="874" y="440"/>
                    </a:cubicBezTo>
                    <a:lnTo>
                      <a:pt x="874" y="485"/>
                    </a:lnTo>
                    <a:close/>
                    <a:moveTo>
                      <a:pt x="1228" y="485"/>
                    </a:moveTo>
                    <a:cubicBezTo>
                      <a:pt x="1228" y="493"/>
                      <a:pt x="1221" y="501"/>
                      <a:pt x="1212" y="501"/>
                    </a:cubicBezTo>
                    <a:cubicBezTo>
                      <a:pt x="1064" y="501"/>
                      <a:pt x="1064" y="501"/>
                      <a:pt x="1064" y="501"/>
                    </a:cubicBezTo>
                    <a:cubicBezTo>
                      <a:pt x="1055" y="501"/>
                      <a:pt x="1048" y="493"/>
                      <a:pt x="1048" y="485"/>
                    </a:cubicBezTo>
                    <a:cubicBezTo>
                      <a:pt x="1048" y="440"/>
                      <a:pt x="1048" y="440"/>
                      <a:pt x="1048" y="440"/>
                    </a:cubicBezTo>
                    <a:cubicBezTo>
                      <a:pt x="1048" y="431"/>
                      <a:pt x="1055" y="423"/>
                      <a:pt x="1064" y="423"/>
                    </a:cubicBezTo>
                    <a:cubicBezTo>
                      <a:pt x="1212" y="423"/>
                      <a:pt x="1212" y="423"/>
                      <a:pt x="1212" y="423"/>
                    </a:cubicBezTo>
                    <a:cubicBezTo>
                      <a:pt x="1221" y="423"/>
                      <a:pt x="1228" y="431"/>
                      <a:pt x="1228" y="440"/>
                    </a:cubicBezTo>
                    <a:lnTo>
                      <a:pt x="1228" y="485"/>
                    </a:lnTo>
                    <a:close/>
                    <a:moveTo>
                      <a:pt x="1228" y="485"/>
                    </a:moveTo>
                    <a:cubicBezTo>
                      <a:pt x="1228" y="485"/>
                      <a:pt x="1228" y="485"/>
                      <a:pt x="1228" y="485"/>
                    </a:cubicBezTo>
                  </a:path>
                </a:pathLst>
              </a:cu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spc="-20">
                  <a:ln>
                    <a:solidFill>
                      <a:schemeClr val="bg1">
                        <a:alpha val="0"/>
                      </a:schemeClr>
                    </a:solidFill>
                  </a:ln>
                  <a:solidFill>
                    <a:schemeClr val="tx1"/>
                  </a:solidFill>
                  <a:latin typeface="Arial" panose="020B0604020202020204" pitchFamily="34" charset="0"/>
                  <a:ea typeface="맑은 고딕" panose="020B0503020000020004" pitchFamily="50" charset="-127"/>
                  <a:cs typeface="Arial" panose="020B0604020202020204" pitchFamily="34" charset="0"/>
                </a:endParaRPr>
              </a:p>
            </p:txBody>
          </p:sp>
          <p:grpSp>
            <p:nvGrpSpPr>
              <p:cNvPr id="252" name="그룹 514">
                <a:extLst>
                  <a:ext uri="{FF2B5EF4-FFF2-40B4-BE49-F238E27FC236}">
                    <a16:creationId xmlns:a16="http://schemas.microsoft.com/office/drawing/2014/main" id="{C8B99023-C2E0-21E4-0036-4398EDC0CE39}"/>
                  </a:ext>
                </a:extLst>
              </p:cNvPr>
              <p:cNvGrpSpPr/>
              <p:nvPr/>
            </p:nvGrpSpPr>
            <p:grpSpPr>
              <a:xfrm>
                <a:off x="-2580422" y="354852"/>
                <a:ext cx="692662" cy="461518"/>
                <a:chOff x="-2580422" y="354852"/>
                <a:chExt cx="656372" cy="461518"/>
              </a:xfrm>
              <a:grpFill/>
            </p:grpSpPr>
            <p:grpSp>
              <p:nvGrpSpPr>
                <p:cNvPr id="253" name="그룹 515">
                  <a:extLst>
                    <a:ext uri="{FF2B5EF4-FFF2-40B4-BE49-F238E27FC236}">
                      <a16:creationId xmlns:a16="http://schemas.microsoft.com/office/drawing/2014/main" id="{A5F40E3D-58E7-E131-B845-E1FB9F7ACED7}"/>
                    </a:ext>
                  </a:extLst>
                </p:cNvPr>
                <p:cNvGrpSpPr/>
                <p:nvPr/>
              </p:nvGrpSpPr>
              <p:grpSpPr>
                <a:xfrm>
                  <a:off x="-2580422" y="354852"/>
                  <a:ext cx="195997" cy="461516"/>
                  <a:chOff x="-2580422" y="462802"/>
                  <a:chExt cx="195997" cy="353566"/>
                </a:xfrm>
                <a:grpFill/>
              </p:grpSpPr>
              <p:sp>
                <p:nvSpPr>
                  <p:cNvPr id="258" name="Freeform 23">
                    <a:extLst>
                      <a:ext uri="{FF2B5EF4-FFF2-40B4-BE49-F238E27FC236}">
                        <a16:creationId xmlns:a16="http://schemas.microsoft.com/office/drawing/2014/main" id="{8203500B-AF5A-E502-DC26-07B1591404F9}"/>
                      </a:ext>
                    </a:extLst>
                  </p:cNvPr>
                  <p:cNvSpPr>
                    <a:spLocks noEditPoints="1"/>
                  </p:cNvSpPr>
                  <p:nvPr/>
                </p:nvSpPr>
                <p:spPr bwMode="auto">
                  <a:xfrm>
                    <a:off x="-2580422" y="462802"/>
                    <a:ext cx="195997" cy="101637"/>
                  </a:xfrm>
                  <a:custGeom>
                    <a:avLst/>
                    <a:gdLst>
                      <a:gd name="T0" fmla="*/ 1008 w 1020"/>
                      <a:gd name="T1" fmla="*/ 0 h 109"/>
                      <a:gd name="T2" fmla="*/ 12 w 1020"/>
                      <a:gd name="T3" fmla="*/ 0 h 109"/>
                      <a:gd name="T4" fmla="*/ 0 w 1020"/>
                      <a:gd name="T5" fmla="*/ 12 h 109"/>
                      <a:gd name="T6" fmla="*/ 0 w 1020"/>
                      <a:gd name="T7" fmla="*/ 98 h 109"/>
                      <a:gd name="T8" fmla="*/ 12 w 1020"/>
                      <a:gd name="T9" fmla="*/ 109 h 109"/>
                      <a:gd name="T10" fmla="*/ 1008 w 1020"/>
                      <a:gd name="T11" fmla="*/ 109 h 109"/>
                      <a:gd name="T12" fmla="*/ 1020 w 1020"/>
                      <a:gd name="T13" fmla="*/ 98 h 109"/>
                      <a:gd name="T14" fmla="*/ 1020 w 1020"/>
                      <a:gd name="T15" fmla="*/ 12 h 109"/>
                      <a:gd name="T16" fmla="*/ 1008 w 1020"/>
                      <a:gd name="T17" fmla="*/ 0 h 109"/>
                      <a:gd name="T18" fmla="*/ 1008 w 1020"/>
                      <a:gd name="T19" fmla="*/ 0 h 109"/>
                      <a:gd name="T20" fmla="*/ 1008 w 1020"/>
                      <a:gd name="T21"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20" h="109">
                        <a:moveTo>
                          <a:pt x="1008" y="0"/>
                        </a:moveTo>
                        <a:cubicBezTo>
                          <a:pt x="12" y="0"/>
                          <a:pt x="12" y="0"/>
                          <a:pt x="12" y="0"/>
                        </a:cubicBezTo>
                        <a:cubicBezTo>
                          <a:pt x="5" y="0"/>
                          <a:pt x="0" y="5"/>
                          <a:pt x="0" y="12"/>
                        </a:cubicBezTo>
                        <a:cubicBezTo>
                          <a:pt x="0" y="98"/>
                          <a:pt x="0" y="98"/>
                          <a:pt x="0" y="98"/>
                        </a:cubicBezTo>
                        <a:cubicBezTo>
                          <a:pt x="0" y="104"/>
                          <a:pt x="5" y="109"/>
                          <a:pt x="12" y="109"/>
                        </a:cubicBezTo>
                        <a:cubicBezTo>
                          <a:pt x="1008" y="109"/>
                          <a:pt x="1008" y="109"/>
                          <a:pt x="1008" y="109"/>
                        </a:cubicBezTo>
                        <a:cubicBezTo>
                          <a:pt x="1015" y="109"/>
                          <a:pt x="1020" y="104"/>
                          <a:pt x="1020" y="98"/>
                        </a:cubicBezTo>
                        <a:cubicBezTo>
                          <a:pt x="1020" y="12"/>
                          <a:pt x="1020" y="12"/>
                          <a:pt x="1020" y="12"/>
                        </a:cubicBezTo>
                        <a:cubicBezTo>
                          <a:pt x="1020" y="5"/>
                          <a:pt x="1015" y="0"/>
                          <a:pt x="1008" y="0"/>
                        </a:cubicBezTo>
                        <a:close/>
                        <a:moveTo>
                          <a:pt x="1008" y="0"/>
                        </a:moveTo>
                        <a:cubicBezTo>
                          <a:pt x="1008" y="0"/>
                          <a:pt x="1008" y="0"/>
                          <a:pt x="1008" y="0"/>
                        </a:cubicBezTo>
                      </a:path>
                    </a:pathLst>
                  </a:cu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spc="-20">
                      <a:ln>
                        <a:solidFill>
                          <a:schemeClr val="bg1">
                            <a:alpha val="0"/>
                          </a:schemeClr>
                        </a:solidFill>
                      </a:ln>
                      <a:solidFill>
                        <a:schemeClr val="tx1"/>
                      </a:solidFill>
                      <a:latin typeface="Arial" panose="020B0604020202020204" pitchFamily="34" charset="0"/>
                      <a:ea typeface="맑은 고딕" panose="020B0503020000020004" pitchFamily="50" charset="-127"/>
                      <a:cs typeface="Arial" panose="020B0604020202020204" pitchFamily="34" charset="0"/>
                    </a:endParaRPr>
                  </a:p>
                </p:txBody>
              </p:sp>
              <p:sp>
                <p:nvSpPr>
                  <p:cNvPr id="259" name="Freeform 24">
                    <a:extLst>
                      <a:ext uri="{FF2B5EF4-FFF2-40B4-BE49-F238E27FC236}">
                        <a16:creationId xmlns:a16="http://schemas.microsoft.com/office/drawing/2014/main" id="{AD28C4D3-1A5F-C216-89C9-0E0BDCAF4359}"/>
                      </a:ext>
                    </a:extLst>
                  </p:cNvPr>
                  <p:cNvSpPr>
                    <a:spLocks noEditPoints="1"/>
                  </p:cNvSpPr>
                  <p:nvPr/>
                </p:nvSpPr>
                <p:spPr bwMode="auto">
                  <a:xfrm>
                    <a:off x="-2580422" y="589163"/>
                    <a:ext cx="195997" cy="101637"/>
                  </a:xfrm>
                  <a:custGeom>
                    <a:avLst/>
                    <a:gdLst>
                      <a:gd name="T0" fmla="*/ 1008 w 1020"/>
                      <a:gd name="T1" fmla="*/ 0 h 109"/>
                      <a:gd name="T2" fmla="*/ 12 w 1020"/>
                      <a:gd name="T3" fmla="*/ 0 h 109"/>
                      <a:gd name="T4" fmla="*/ 0 w 1020"/>
                      <a:gd name="T5" fmla="*/ 11 h 109"/>
                      <a:gd name="T6" fmla="*/ 0 w 1020"/>
                      <a:gd name="T7" fmla="*/ 97 h 109"/>
                      <a:gd name="T8" fmla="*/ 12 w 1020"/>
                      <a:gd name="T9" fmla="*/ 109 h 109"/>
                      <a:gd name="T10" fmla="*/ 1008 w 1020"/>
                      <a:gd name="T11" fmla="*/ 109 h 109"/>
                      <a:gd name="T12" fmla="*/ 1020 w 1020"/>
                      <a:gd name="T13" fmla="*/ 97 h 109"/>
                      <a:gd name="T14" fmla="*/ 1020 w 1020"/>
                      <a:gd name="T15" fmla="*/ 11 h 109"/>
                      <a:gd name="T16" fmla="*/ 1008 w 1020"/>
                      <a:gd name="T17" fmla="*/ 0 h 109"/>
                      <a:gd name="T18" fmla="*/ 1008 w 1020"/>
                      <a:gd name="T19" fmla="*/ 0 h 109"/>
                      <a:gd name="T20" fmla="*/ 1008 w 1020"/>
                      <a:gd name="T21"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20" h="109">
                        <a:moveTo>
                          <a:pt x="1008" y="0"/>
                        </a:moveTo>
                        <a:cubicBezTo>
                          <a:pt x="12" y="0"/>
                          <a:pt x="12" y="0"/>
                          <a:pt x="12" y="0"/>
                        </a:cubicBezTo>
                        <a:cubicBezTo>
                          <a:pt x="5" y="0"/>
                          <a:pt x="0" y="5"/>
                          <a:pt x="0" y="11"/>
                        </a:cubicBezTo>
                        <a:cubicBezTo>
                          <a:pt x="0" y="97"/>
                          <a:pt x="0" y="97"/>
                          <a:pt x="0" y="97"/>
                        </a:cubicBezTo>
                        <a:cubicBezTo>
                          <a:pt x="0" y="104"/>
                          <a:pt x="5" y="109"/>
                          <a:pt x="12" y="109"/>
                        </a:cubicBezTo>
                        <a:cubicBezTo>
                          <a:pt x="1008" y="109"/>
                          <a:pt x="1008" y="109"/>
                          <a:pt x="1008" y="109"/>
                        </a:cubicBezTo>
                        <a:cubicBezTo>
                          <a:pt x="1015" y="109"/>
                          <a:pt x="1020" y="104"/>
                          <a:pt x="1020" y="97"/>
                        </a:cubicBezTo>
                        <a:cubicBezTo>
                          <a:pt x="1020" y="11"/>
                          <a:pt x="1020" y="11"/>
                          <a:pt x="1020" y="11"/>
                        </a:cubicBezTo>
                        <a:cubicBezTo>
                          <a:pt x="1020" y="5"/>
                          <a:pt x="1015" y="0"/>
                          <a:pt x="1008" y="0"/>
                        </a:cubicBezTo>
                        <a:close/>
                        <a:moveTo>
                          <a:pt x="1008" y="0"/>
                        </a:moveTo>
                        <a:cubicBezTo>
                          <a:pt x="1008" y="0"/>
                          <a:pt x="1008" y="0"/>
                          <a:pt x="1008" y="0"/>
                        </a:cubicBezTo>
                      </a:path>
                    </a:pathLst>
                  </a:cu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spc="-20">
                      <a:ln>
                        <a:solidFill>
                          <a:schemeClr val="bg1">
                            <a:alpha val="0"/>
                          </a:schemeClr>
                        </a:solidFill>
                      </a:ln>
                      <a:solidFill>
                        <a:schemeClr val="tx1"/>
                      </a:solidFill>
                      <a:latin typeface="Arial" panose="020B0604020202020204" pitchFamily="34" charset="0"/>
                      <a:ea typeface="맑은 고딕" panose="020B0503020000020004" pitchFamily="50" charset="-127"/>
                      <a:cs typeface="Arial" panose="020B0604020202020204" pitchFamily="34" charset="0"/>
                    </a:endParaRPr>
                  </a:p>
                </p:txBody>
              </p:sp>
              <p:sp>
                <p:nvSpPr>
                  <p:cNvPr id="262" name="Freeform 25">
                    <a:extLst>
                      <a:ext uri="{FF2B5EF4-FFF2-40B4-BE49-F238E27FC236}">
                        <a16:creationId xmlns:a16="http://schemas.microsoft.com/office/drawing/2014/main" id="{2EFEE2E5-F6F6-ACA7-CCB5-908931392BF6}"/>
                      </a:ext>
                    </a:extLst>
                  </p:cNvPr>
                  <p:cNvSpPr>
                    <a:spLocks noEditPoints="1"/>
                  </p:cNvSpPr>
                  <p:nvPr/>
                </p:nvSpPr>
                <p:spPr bwMode="auto">
                  <a:xfrm>
                    <a:off x="-2580422" y="715523"/>
                    <a:ext cx="195997" cy="100845"/>
                  </a:xfrm>
                  <a:custGeom>
                    <a:avLst/>
                    <a:gdLst>
                      <a:gd name="T0" fmla="*/ 1008 w 1020"/>
                      <a:gd name="T1" fmla="*/ 0 h 108"/>
                      <a:gd name="T2" fmla="*/ 12 w 1020"/>
                      <a:gd name="T3" fmla="*/ 0 h 108"/>
                      <a:gd name="T4" fmla="*/ 0 w 1020"/>
                      <a:gd name="T5" fmla="*/ 11 h 108"/>
                      <a:gd name="T6" fmla="*/ 0 w 1020"/>
                      <a:gd name="T7" fmla="*/ 97 h 108"/>
                      <a:gd name="T8" fmla="*/ 12 w 1020"/>
                      <a:gd name="T9" fmla="*/ 108 h 108"/>
                      <a:gd name="T10" fmla="*/ 1008 w 1020"/>
                      <a:gd name="T11" fmla="*/ 108 h 108"/>
                      <a:gd name="T12" fmla="*/ 1020 w 1020"/>
                      <a:gd name="T13" fmla="*/ 97 h 108"/>
                      <a:gd name="T14" fmla="*/ 1020 w 1020"/>
                      <a:gd name="T15" fmla="*/ 11 h 108"/>
                      <a:gd name="T16" fmla="*/ 1008 w 1020"/>
                      <a:gd name="T17" fmla="*/ 0 h 108"/>
                      <a:gd name="T18" fmla="*/ 1008 w 1020"/>
                      <a:gd name="T19" fmla="*/ 0 h 108"/>
                      <a:gd name="T20" fmla="*/ 1008 w 1020"/>
                      <a:gd name="T21" fmla="*/ 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20" h="108">
                        <a:moveTo>
                          <a:pt x="1008" y="0"/>
                        </a:moveTo>
                        <a:cubicBezTo>
                          <a:pt x="12" y="0"/>
                          <a:pt x="12" y="0"/>
                          <a:pt x="12" y="0"/>
                        </a:cubicBezTo>
                        <a:cubicBezTo>
                          <a:pt x="5" y="0"/>
                          <a:pt x="0" y="5"/>
                          <a:pt x="0" y="11"/>
                        </a:cubicBezTo>
                        <a:cubicBezTo>
                          <a:pt x="0" y="97"/>
                          <a:pt x="0" y="97"/>
                          <a:pt x="0" y="97"/>
                        </a:cubicBezTo>
                        <a:cubicBezTo>
                          <a:pt x="0" y="103"/>
                          <a:pt x="5" y="108"/>
                          <a:pt x="12" y="108"/>
                        </a:cubicBezTo>
                        <a:cubicBezTo>
                          <a:pt x="1008" y="108"/>
                          <a:pt x="1008" y="108"/>
                          <a:pt x="1008" y="108"/>
                        </a:cubicBezTo>
                        <a:cubicBezTo>
                          <a:pt x="1015" y="108"/>
                          <a:pt x="1020" y="103"/>
                          <a:pt x="1020" y="97"/>
                        </a:cubicBezTo>
                        <a:cubicBezTo>
                          <a:pt x="1020" y="11"/>
                          <a:pt x="1020" y="11"/>
                          <a:pt x="1020" y="11"/>
                        </a:cubicBezTo>
                        <a:cubicBezTo>
                          <a:pt x="1020" y="5"/>
                          <a:pt x="1015" y="0"/>
                          <a:pt x="1008" y="0"/>
                        </a:cubicBezTo>
                        <a:close/>
                        <a:moveTo>
                          <a:pt x="1008" y="0"/>
                        </a:moveTo>
                        <a:cubicBezTo>
                          <a:pt x="1008" y="0"/>
                          <a:pt x="1008" y="0"/>
                          <a:pt x="1008" y="0"/>
                        </a:cubicBezTo>
                      </a:path>
                    </a:pathLst>
                  </a:cu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spc="-20">
                      <a:ln>
                        <a:solidFill>
                          <a:schemeClr val="bg1">
                            <a:alpha val="0"/>
                          </a:schemeClr>
                        </a:solidFill>
                      </a:ln>
                      <a:solidFill>
                        <a:schemeClr val="tx1"/>
                      </a:solidFill>
                      <a:latin typeface="Arial" panose="020B0604020202020204" pitchFamily="34" charset="0"/>
                      <a:ea typeface="맑은 고딕" panose="020B0503020000020004" pitchFamily="50" charset="-127"/>
                      <a:cs typeface="Arial" panose="020B0604020202020204" pitchFamily="34" charset="0"/>
                    </a:endParaRPr>
                  </a:p>
                </p:txBody>
              </p:sp>
            </p:grpSp>
            <p:grpSp>
              <p:nvGrpSpPr>
                <p:cNvPr id="254" name="그룹 516">
                  <a:extLst>
                    <a:ext uri="{FF2B5EF4-FFF2-40B4-BE49-F238E27FC236}">
                      <a16:creationId xmlns:a16="http://schemas.microsoft.com/office/drawing/2014/main" id="{E6F48EF8-F7F3-4342-BF06-C39F136F1AFA}"/>
                    </a:ext>
                  </a:extLst>
                </p:cNvPr>
                <p:cNvGrpSpPr/>
                <p:nvPr/>
              </p:nvGrpSpPr>
              <p:grpSpPr>
                <a:xfrm>
                  <a:off x="-2350234" y="519794"/>
                  <a:ext cx="195997" cy="296575"/>
                  <a:chOff x="-2580422" y="589163"/>
                  <a:chExt cx="195997" cy="227205"/>
                </a:xfrm>
                <a:grpFill/>
              </p:grpSpPr>
              <p:sp>
                <p:nvSpPr>
                  <p:cNvPr id="256" name="Freeform 24">
                    <a:extLst>
                      <a:ext uri="{FF2B5EF4-FFF2-40B4-BE49-F238E27FC236}">
                        <a16:creationId xmlns:a16="http://schemas.microsoft.com/office/drawing/2014/main" id="{46EFCD4B-801C-745E-1450-3438BB1D182D}"/>
                      </a:ext>
                    </a:extLst>
                  </p:cNvPr>
                  <p:cNvSpPr>
                    <a:spLocks noEditPoints="1"/>
                  </p:cNvSpPr>
                  <p:nvPr/>
                </p:nvSpPr>
                <p:spPr bwMode="auto">
                  <a:xfrm>
                    <a:off x="-2580422" y="589163"/>
                    <a:ext cx="195997" cy="101637"/>
                  </a:xfrm>
                  <a:custGeom>
                    <a:avLst/>
                    <a:gdLst>
                      <a:gd name="T0" fmla="*/ 1008 w 1020"/>
                      <a:gd name="T1" fmla="*/ 0 h 109"/>
                      <a:gd name="T2" fmla="*/ 12 w 1020"/>
                      <a:gd name="T3" fmla="*/ 0 h 109"/>
                      <a:gd name="T4" fmla="*/ 0 w 1020"/>
                      <a:gd name="T5" fmla="*/ 11 h 109"/>
                      <a:gd name="T6" fmla="*/ 0 w 1020"/>
                      <a:gd name="T7" fmla="*/ 97 h 109"/>
                      <a:gd name="T8" fmla="*/ 12 w 1020"/>
                      <a:gd name="T9" fmla="*/ 109 h 109"/>
                      <a:gd name="T10" fmla="*/ 1008 w 1020"/>
                      <a:gd name="T11" fmla="*/ 109 h 109"/>
                      <a:gd name="T12" fmla="*/ 1020 w 1020"/>
                      <a:gd name="T13" fmla="*/ 97 h 109"/>
                      <a:gd name="T14" fmla="*/ 1020 w 1020"/>
                      <a:gd name="T15" fmla="*/ 11 h 109"/>
                      <a:gd name="T16" fmla="*/ 1008 w 1020"/>
                      <a:gd name="T17" fmla="*/ 0 h 109"/>
                      <a:gd name="T18" fmla="*/ 1008 w 1020"/>
                      <a:gd name="T19" fmla="*/ 0 h 109"/>
                      <a:gd name="T20" fmla="*/ 1008 w 1020"/>
                      <a:gd name="T21"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20" h="109">
                        <a:moveTo>
                          <a:pt x="1008" y="0"/>
                        </a:moveTo>
                        <a:cubicBezTo>
                          <a:pt x="12" y="0"/>
                          <a:pt x="12" y="0"/>
                          <a:pt x="12" y="0"/>
                        </a:cubicBezTo>
                        <a:cubicBezTo>
                          <a:pt x="5" y="0"/>
                          <a:pt x="0" y="5"/>
                          <a:pt x="0" y="11"/>
                        </a:cubicBezTo>
                        <a:cubicBezTo>
                          <a:pt x="0" y="97"/>
                          <a:pt x="0" y="97"/>
                          <a:pt x="0" y="97"/>
                        </a:cubicBezTo>
                        <a:cubicBezTo>
                          <a:pt x="0" y="104"/>
                          <a:pt x="5" y="109"/>
                          <a:pt x="12" y="109"/>
                        </a:cubicBezTo>
                        <a:cubicBezTo>
                          <a:pt x="1008" y="109"/>
                          <a:pt x="1008" y="109"/>
                          <a:pt x="1008" y="109"/>
                        </a:cubicBezTo>
                        <a:cubicBezTo>
                          <a:pt x="1015" y="109"/>
                          <a:pt x="1020" y="104"/>
                          <a:pt x="1020" y="97"/>
                        </a:cubicBezTo>
                        <a:cubicBezTo>
                          <a:pt x="1020" y="11"/>
                          <a:pt x="1020" y="11"/>
                          <a:pt x="1020" y="11"/>
                        </a:cubicBezTo>
                        <a:cubicBezTo>
                          <a:pt x="1020" y="5"/>
                          <a:pt x="1015" y="0"/>
                          <a:pt x="1008" y="0"/>
                        </a:cubicBezTo>
                        <a:close/>
                        <a:moveTo>
                          <a:pt x="1008" y="0"/>
                        </a:moveTo>
                        <a:cubicBezTo>
                          <a:pt x="1008" y="0"/>
                          <a:pt x="1008" y="0"/>
                          <a:pt x="1008" y="0"/>
                        </a:cubicBezTo>
                      </a:path>
                    </a:pathLst>
                  </a:cu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spc="-20">
                      <a:ln>
                        <a:solidFill>
                          <a:schemeClr val="bg1">
                            <a:alpha val="0"/>
                          </a:schemeClr>
                        </a:solidFill>
                      </a:ln>
                      <a:solidFill>
                        <a:schemeClr val="tx1"/>
                      </a:solidFill>
                      <a:latin typeface="Arial" panose="020B0604020202020204" pitchFamily="34" charset="0"/>
                      <a:ea typeface="맑은 고딕" panose="020B0503020000020004" pitchFamily="50" charset="-127"/>
                      <a:cs typeface="Arial" panose="020B0604020202020204" pitchFamily="34" charset="0"/>
                    </a:endParaRPr>
                  </a:p>
                </p:txBody>
              </p:sp>
              <p:sp>
                <p:nvSpPr>
                  <p:cNvPr id="257" name="Freeform 25">
                    <a:extLst>
                      <a:ext uri="{FF2B5EF4-FFF2-40B4-BE49-F238E27FC236}">
                        <a16:creationId xmlns:a16="http://schemas.microsoft.com/office/drawing/2014/main" id="{9672E777-5695-AAF7-5A30-C56A2B6E11B1}"/>
                      </a:ext>
                    </a:extLst>
                  </p:cNvPr>
                  <p:cNvSpPr>
                    <a:spLocks noEditPoints="1"/>
                  </p:cNvSpPr>
                  <p:nvPr/>
                </p:nvSpPr>
                <p:spPr bwMode="auto">
                  <a:xfrm>
                    <a:off x="-2580422" y="715523"/>
                    <a:ext cx="195997" cy="100845"/>
                  </a:xfrm>
                  <a:custGeom>
                    <a:avLst/>
                    <a:gdLst>
                      <a:gd name="T0" fmla="*/ 1008 w 1020"/>
                      <a:gd name="T1" fmla="*/ 0 h 108"/>
                      <a:gd name="T2" fmla="*/ 12 w 1020"/>
                      <a:gd name="T3" fmla="*/ 0 h 108"/>
                      <a:gd name="T4" fmla="*/ 0 w 1020"/>
                      <a:gd name="T5" fmla="*/ 11 h 108"/>
                      <a:gd name="T6" fmla="*/ 0 w 1020"/>
                      <a:gd name="T7" fmla="*/ 97 h 108"/>
                      <a:gd name="T8" fmla="*/ 12 w 1020"/>
                      <a:gd name="T9" fmla="*/ 108 h 108"/>
                      <a:gd name="T10" fmla="*/ 1008 w 1020"/>
                      <a:gd name="T11" fmla="*/ 108 h 108"/>
                      <a:gd name="T12" fmla="*/ 1020 w 1020"/>
                      <a:gd name="T13" fmla="*/ 97 h 108"/>
                      <a:gd name="T14" fmla="*/ 1020 w 1020"/>
                      <a:gd name="T15" fmla="*/ 11 h 108"/>
                      <a:gd name="T16" fmla="*/ 1008 w 1020"/>
                      <a:gd name="T17" fmla="*/ 0 h 108"/>
                      <a:gd name="T18" fmla="*/ 1008 w 1020"/>
                      <a:gd name="T19" fmla="*/ 0 h 108"/>
                      <a:gd name="T20" fmla="*/ 1008 w 1020"/>
                      <a:gd name="T21" fmla="*/ 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20" h="108">
                        <a:moveTo>
                          <a:pt x="1008" y="0"/>
                        </a:moveTo>
                        <a:cubicBezTo>
                          <a:pt x="12" y="0"/>
                          <a:pt x="12" y="0"/>
                          <a:pt x="12" y="0"/>
                        </a:cubicBezTo>
                        <a:cubicBezTo>
                          <a:pt x="5" y="0"/>
                          <a:pt x="0" y="5"/>
                          <a:pt x="0" y="11"/>
                        </a:cubicBezTo>
                        <a:cubicBezTo>
                          <a:pt x="0" y="97"/>
                          <a:pt x="0" y="97"/>
                          <a:pt x="0" y="97"/>
                        </a:cubicBezTo>
                        <a:cubicBezTo>
                          <a:pt x="0" y="103"/>
                          <a:pt x="5" y="108"/>
                          <a:pt x="12" y="108"/>
                        </a:cubicBezTo>
                        <a:cubicBezTo>
                          <a:pt x="1008" y="108"/>
                          <a:pt x="1008" y="108"/>
                          <a:pt x="1008" y="108"/>
                        </a:cubicBezTo>
                        <a:cubicBezTo>
                          <a:pt x="1015" y="108"/>
                          <a:pt x="1020" y="103"/>
                          <a:pt x="1020" y="97"/>
                        </a:cubicBezTo>
                        <a:cubicBezTo>
                          <a:pt x="1020" y="11"/>
                          <a:pt x="1020" y="11"/>
                          <a:pt x="1020" y="11"/>
                        </a:cubicBezTo>
                        <a:cubicBezTo>
                          <a:pt x="1020" y="5"/>
                          <a:pt x="1015" y="0"/>
                          <a:pt x="1008" y="0"/>
                        </a:cubicBezTo>
                        <a:close/>
                        <a:moveTo>
                          <a:pt x="1008" y="0"/>
                        </a:moveTo>
                        <a:cubicBezTo>
                          <a:pt x="1008" y="0"/>
                          <a:pt x="1008" y="0"/>
                          <a:pt x="1008" y="0"/>
                        </a:cubicBezTo>
                      </a:path>
                    </a:pathLst>
                  </a:cu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spc="-20">
                      <a:ln>
                        <a:solidFill>
                          <a:schemeClr val="bg1">
                            <a:alpha val="0"/>
                          </a:schemeClr>
                        </a:solidFill>
                      </a:ln>
                      <a:solidFill>
                        <a:schemeClr val="tx1"/>
                      </a:solidFill>
                      <a:latin typeface="Arial" panose="020B0604020202020204" pitchFamily="34" charset="0"/>
                      <a:ea typeface="맑은 고딕" panose="020B0503020000020004" pitchFamily="50" charset="-127"/>
                      <a:cs typeface="Arial" panose="020B0604020202020204" pitchFamily="34" charset="0"/>
                    </a:endParaRPr>
                  </a:p>
                </p:txBody>
              </p:sp>
            </p:grpSp>
            <p:sp>
              <p:nvSpPr>
                <p:cNvPr id="255" name="Freeform 25">
                  <a:extLst>
                    <a:ext uri="{FF2B5EF4-FFF2-40B4-BE49-F238E27FC236}">
                      <a16:creationId xmlns:a16="http://schemas.microsoft.com/office/drawing/2014/main" id="{A171D4BD-C66D-80ED-473E-455DBD3BF408}"/>
                    </a:ext>
                  </a:extLst>
                </p:cNvPr>
                <p:cNvSpPr>
                  <a:spLocks noEditPoints="1"/>
                </p:cNvSpPr>
                <p:nvPr/>
              </p:nvSpPr>
              <p:spPr bwMode="auto">
                <a:xfrm>
                  <a:off x="-2120047" y="684735"/>
                  <a:ext cx="195997" cy="131635"/>
                </a:xfrm>
                <a:custGeom>
                  <a:avLst/>
                  <a:gdLst>
                    <a:gd name="T0" fmla="*/ 1008 w 1020"/>
                    <a:gd name="T1" fmla="*/ 0 h 108"/>
                    <a:gd name="T2" fmla="*/ 12 w 1020"/>
                    <a:gd name="T3" fmla="*/ 0 h 108"/>
                    <a:gd name="T4" fmla="*/ 0 w 1020"/>
                    <a:gd name="T5" fmla="*/ 11 h 108"/>
                    <a:gd name="T6" fmla="*/ 0 w 1020"/>
                    <a:gd name="T7" fmla="*/ 97 h 108"/>
                    <a:gd name="T8" fmla="*/ 12 w 1020"/>
                    <a:gd name="T9" fmla="*/ 108 h 108"/>
                    <a:gd name="T10" fmla="*/ 1008 w 1020"/>
                    <a:gd name="T11" fmla="*/ 108 h 108"/>
                    <a:gd name="T12" fmla="*/ 1020 w 1020"/>
                    <a:gd name="T13" fmla="*/ 97 h 108"/>
                    <a:gd name="T14" fmla="*/ 1020 w 1020"/>
                    <a:gd name="T15" fmla="*/ 11 h 108"/>
                    <a:gd name="T16" fmla="*/ 1008 w 1020"/>
                    <a:gd name="T17" fmla="*/ 0 h 108"/>
                    <a:gd name="T18" fmla="*/ 1008 w 1020"/>
                    <a:gd name="T19" fmla="*/ 0 h 108"/>
                    <a:gd name="T20" fmla="*/ 1008 w 1020"/>
                    <a:gd name="T21" fmla="*/ 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20" h="108">
                      <a:moveTo>
                        <a:pt x="1008" y="0"/>
                      </a:moveTo>
                      <a:cubicBezTo>
                        <a:pt x="12" y="0"/>
                        <a:pt x="12" y="0"/>
                        <a:pt x="12" y="0"/>
                      </a:cubicBezTo>
                      <a:cubicBezTo>
                        <a:pt x="5" y="0"/>
                        <a:pt x="0" y="5"/>
                        <a:pt x="0" y="11"/>
                      </a:cubicBezTo>
                      <a:cubicBezTo>
                        <a:pt x="0" y="97"/>
                        <a:pt x="0" y="97"/>
                        <a:pt x="0" y="97"/>
                      </a:cubicBezTo>
                      <a:cubicBezTo>
                        <a:pt x="0" y="103"/>
                        <a:pt x="5" y="108"/>
                        <a:pt x="12" y="108"/>
                      </a:cubicBezTo>
                      <a:cubicBezTo>
                        <a:pt x="1008" y="108"/>
                        <a:pt x="1008" y="108"/>
                        <a:pt x="1008" y="108"/>
                      </a:cubicBezTo>
                      <a:cubicBezTo>
                        <a:pt x="1015" y="108"/>
                        <a:pt x="1020" y="103"/>
                        <a:pt x="1020" y="97"/>
                      </a:cubicBezTo>
                      <a:cubicBezTo>
                        <a:pt x="1020" y="11"/>
                        <a:pt x="1020" y="11"/>
                        <a:pt x="1020" y="11"/>
                      </a:cubicBezTo>
                      <a:cubicBezTo>
                        <a:pt x="1020" y="5"/>
                        <a:pt x="1015" y="0"/>
                        <a:pt x="1008" y="0"/>
                      </a:cubicBezTo>
                      <a:close/>
                      <a:moveTo>
                        <a:pt x="1008" y="0"/>
                      </a:moveTo>
                      <a:cubicBezTo>
                        <a:pt x="1008" y="0"/>
                        <a:pt x="1008" y="0"/>
                        <a:pt x="1008" y="0"/>
                      </a:cubicBezTo>
                    </a:path>
                  </a:pathLst>
                </a:cu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spc="-20">
                    <a:ln>
                      <a:solidFill>
                        <a:schemeClr val="bg1">
                          <a:alpha val="0"/>
                        </a:schemeClr>
                      </a:solidFill>
                    </a:ln>
                    <a:solidFill>
                      <a:schemeClr val="tx1"/>
                    </a:solidFill>
                    <a:latin typeface="Arial" panose="020B0604020202020204" pitchFamily="34" charset="0"/>
                    <a:ea typeface="맑은 고딕" panose="020B0503020000020004" pitchFamily="50" charset="-127"/>
                    <a:cs typeface="Arial" panose="020B0604020202020204" pitchFamily="34" charset="0"/>
                  </a:endParaRPr>
                </a:p>
              </p:txBody>
            </p:sp>
          </p:grpSp>
        </p:grpSp>
      </p:grpSp>
      <p:sp>
        <p:nvSpPr>
          <p:cNvPr id="2" name="직사각형 1">
            <a:extLst>
              <a:ext uri="{FF2B5EF4-FFF2-40B4-BE49-F238E27FC236}">
                <a16:creationId xmlns:a16="http://schemas.microsoft.com/office/drawing/2014/main" id="{A8F1FD98-651C-3D01-0AD9-601D1DFFDA4A}"/>
              </a:ext>
            </a:extLst>
          </p:cNvPr>
          <p:cNvSpPr/>
          <p:nvPr/>
        </p:nvSpPr>
        <p:spPr>
          <a:xfrm>
            <a:off x="7048805" y="1634246"/>
            <a:ext cx="2272664" cy="1398615"/>
          </a:xfrm>
          <a:prstGeom prst="rect">
            <a:avLst/>
          </a:prstGeom>
          <a:solidFill>
            <a:srgbClr val="00337E">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400" b="0" i="0" u="none" strike="noStrike" kern="1200" cap="none" spc="-30" normalizeH="0" baseline="0" noProof="0" dirty="0">
              <a:ln>
                <a:solidFill>
                  <a:prstClr val="white">
                    <a:alpha val="0"/>
                  </a:prstClr>
                </a:solidFill>
              </a:ln>
              <a:solidFill>
                <a:prstClr val="black"/>
              </a:solidFill>
              <a:effectLst/>
              <a:uLnTx/>
              <a:uFillTx/>
              <a:latin typeface="나눔스퀘어 Bold" panose="020B0600000101010101" pitchFamily="50" charset="-127"/>
              <a:ea typeface="나눔스퀘어 Bold" panose="020B0600000101010101" pitchFamily="50" charset="-127"/>
              <a:cs typeface="+mn-cs"/>
            </a:endParaRPr>
          </a:p>
        </p:txBody>
      </p:sp>
      <p:sp>
        <p:nvSpPr>
          <p:cNvPr id="3" name="직사각형 2">
            <a:extLst>
              <a:ext uri="{FF2B5EF4-FFF2-40B4-BE49-F238E27FC236}">
                <a16:creationId xmlns:a16="http://schemas.microsoft.com/office/drawing/2014/main" id="{C02F0A14-0E64-D91F-00C3-450EBFDF8C19}"/>
              </a:ext>
            </a:extLst>
          </p:cNvPr>
          <p:cNvSpPr/>
          <p:nvPr/>
        </p:nvSpPr>
        <p:spPr>
          <a:xfrm flipH="1">
            <a:off x="9392650" y="1636372"/>
            <a:ext cx="2287774" cy="1398615"/>
          </a:xfrm>
          <a:prstGeom prst="rect">
            <a:avLst/>
          </a:prstGeom>
          <a:solidFill>
            <a:srgbClr val="454A59">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solidFill>
                  <a:prstClr val="white">
                    <a:alpha val="0"/>
                  </a:prstClr>
                </a:solidFill>
              </a:ln>
              <a:solidFill>
                <a:prstClr val="white"/>
              </a:solidFill>
              <a:effectLst/>
              <a:uLnTx/>
              <a:uFillTx/>
              <a:latin typeface="Arial" panose="020B0604020202020204" pitchFamily="34" charset="0"/>
              <a:ea typeface="맑은 고딕" panose="020B0503020000020004" pitchFamily="50" charset="-127"/>
              <a:cs typeface="+mn-cs"/>
            </a:endParaRPr>
          </a:p>
        </p:txBody>
      </p:sp>
      <p:sp>
        <p:nvSpPr>
          <p:cNvPr id="4" name="Rectangle 12">
            <a:extLst>
              <a:ext uri="{FF2B5EF4-FFF2-40B4-BE49-F238E27FC236}">
                <a16:creationId xmlns:a16="http://schemas.microsoft.com/office/drawing/2014/main" id="{0D1D5792-491A-233E-D64E-4D539BD47F5B}"/>
              </a:ext>
            </a:extLst>
          </p:cNvPr>
          <p:cNvSpPr/>
          <p:nvPr/>
        </p:nvSpPr>
        <p:spPr>
          <a:xfrm>
            <a:off x="7127635" y="1749167"/>
            <a:ext cx="1607977" cy="215444"/>
          </a:xfrm>
          <a:prstGeom prst="rect">
            <a:avLst/>
          </a:prstGeom>
          <a:noFill/>
        </p:spPr>
        <p:txBody>
          <a:bodyPr wrap="square" lIns="0" tIns="0" rIns="0" bIns="0" anchor="t">
            <a:spAutoFit/>
          </a:bodyPr>
          <a:lstStyle/>
          <a:p>
            <a:pPr marL="0" marR="0" lvl="0" indent="0" algn="l" defTabSz="914400" rtl="0" eaLnBrk="1" fontAlgn="auto" latinLnBrk="1" hangingPunct="1">
              <a:lnSpc>
                <a:spcPct val="100000"/>
              </a:lnSpc>
              <a:spcBef>
                <a:spcPct val="0"/>
              </a:spcBef>
              <a:spcAft>
                <a:spcPts val="0"/>
              </a:spcAft>
              <a:buClrTx/>
              <a:buSzTx/>
              <a:buFontTx/>
              <a:buNone/>
              <a:tabLst/>
              <a:defRPr/>
            </a:pPr>
            <a:r>
              <a:rPr lang="en-US" altLang="ko-KR" sz="1400" spc="-30" dirty="0">
                <a:ln>
                  <a:solidFill>
                    <a:prstClr val="white">
                      <a:alpha val="0"/>
                    </a:prstClr>
                  </a:solidFill>
                </a:ln>
                <a:solidFill>
                  <a:prstClr val="black"/>
                </a:solidFill>
                <a:latin typeface="나눔스퀘어 Bold" panose="020B0600000101010101" pitchFamily="50" charset="-127"/>
                <a:ea typeface="나눔스퀘어 Bold" panose="020B0600000101010101" pitchFamily="50" charset="-127"/>
              </a:rPr>
              <a:t>Manpower</a:t>
            </a:r>
            <a:endParaRPr kumimoji="0" lang="ko-KR" altLang="en-US" sz="1400" b="0" i="0" u="none" strike="noStrike" kern="1200" cap="none" spc="-30" normalizeH="0" baseline="0" noProof="0" dirty="0">
              <a:ln>
                <a:solidFill>
                  <a:prstClr val="white">
                    <a:alpha val="0"/>
                  </a:prstClr>
                </a:solidFill>
              </a:ln>
              <a:solidFill>
                <a:prstClr val="black"/>
              </a:solidFill>
              <a:effectLst/>
              <a:uLnTx/>
              <a:uFillTx/>
              <a:latin typeface="나눔스퀘어 Bold" panose="020B0600000101010101" pitchFamily="50" charset="-127"/>
              <a:ea typeface="나눔스퀘어 Bold" panose="020B0600000101010101" pitchFamily="50" charset="-127"/>
              <a:cs typeface="+mn-cs"/>
            </a:endParaRPr>
          </a:p>
        </p:txBody>
      </p:sp>
      <p:sp>
        <p:nvSpPr>
          <p:cNvPr id="5" name="Rectangle 12">
            <a:extLst>
              <a:ext uri="{FF2B5EF4-FFF2-40B4-BE49-F238E27FC236}">
                <a16:creationId xmlns:a16="http://schemas.microsoft.com/office/drawing/2014/main" id="{4AD9228A-A605-002F-6964-0E973BE9AF1A}"/>
              </a:ext>
            </a:extLst>
          </p:cNvPr>
          <p:cNvSpPr/>
          <p:nvPr/>
        </p:nvSpPr>
        <p:spPr>
          <a:xfrm>
            <a:off x="9468448" y="1756372"/>
            <a:ext cx="761604" cy="215444"/>
          </a:xfrm>
          <a:prstGeom prst="rect">
            <a:avLst/>
          </a:prstGeom>
          <a:noFill/>
        </p:spPr>
        <p:txBody>
          <a:bodyPr wrap="square" lIns="0" tIns="0" rIns="0" bIns="0" anchor="t">
            <a:spAutoFit/>
          </a:bodyPr>
          <a:lstStyle/>
          <a:p>
            <a:pPr marL="0" marR="0" lvl="0" indent="0" algn="l" defTabSz="914400" rtl="0" eaLnBrk="1" fontAlgn="auto" latinLnBrk="1" hangingPunct="1">
              <a:lnSpc>
                <a:spcPct val="100000"/>
              </a:lnSpc>
              <a:spcBef>
                <a:spcPct val="0"/>
              </a:spcBef>
              <a:spcAft>
                <a:spcPts val="0"/>
              </a:spcAft>
              <a:buClrTx/>
              <a:buSzTx/>
              <a:buFontTx/>
              <a:buNone/>
              <a:tabLst/>
              <a:defRPr/>
            </a:pPr>
            <a:r>
              <a:rPr kumimoji="0" lang="en-US" altLang="ko-KR" sz="1400" b="0" i="0" u="none" strike="noStrike" kern="1200" cap="none" spc="-30" normalizeH="0" baseline="0" noProof="0" dirty="0">
                <a:ln>
                  <a:solidFill>
                    <a:prstClr val="white">
                      <a:alpha val="0"/>
                    </a:prstClr>
                  </a:solidFill>
                </a:ln>
                <a:solidFill>
                  <a:prstClr val="black"/>
                </a:solidFill>
                <a:effectLst/>
                <a:uLnTx/>
                <a:uFillTx/>
                <a:latin typeface="나눔스퀘어 Bold" panose="020B0600000101010101" pitchFamily="50" charset="-127"/>
                <a:ea typeface="나눔스퀘어 Bold" panose="020B0600000101010101" pitchFamily="50" charset="-127"/>
                <a:cs typeface="+mn-cs"/>
              </a:rPr>
              <a:t>Revenue</a:t>
            </a:r>
            <a:endParaRPr kumimoji="0" lang="ko-KR" altLang="en-US" sz="1400" b="0" i="0" u="none" strike="noStrike" kern="1200" cap="none" spc="-30" normalizeH="0" baseline="0" noProof="0" dirty="0">
              <a:ln>
                <a:solidFill>
                  <a:prstClr val="white">
                    <a:alpha val="0"/>
                  </a:prstClr>
                </a:solidFill>
              </a:ln>
              <a:solidFill>
                <a:prstClr val="black"/>
              </a:solidFill>
              <a:effectLst/>
              <a:uLnTx/>
              <a:uFillTx/>
              <a:latin typeface="나눔스퀘어 Bold" panose="020B0600000101010101" pitchFamily="50" charset="-127"/>
              <a:ea typeface="나눔스퀘어 Bold" panose="020B0600000101010101" pitchFamily="50" charset="-127"/>
              <a:cs typeface="+mn-cs"/>
            </a:endParaRPr>
          </a:p>
        </p:txBody>
      </p:sp>
      <p:grpSp>
        <p:nvGrpSpPr>
          <p:cNvPr id="6" name="그룹 5">
            <a:extLst>
              <a:ext uri="{FF2B5EF4-FFF2-40B4-BE49-F238E27FC236}">
                <a16:creationId xmlns:a16="http://schemas.microsoft.com/office/drawing/2014/main" id="{6CECF87A-F288-13D0-3208-1552B7F676A1}"/>
              </a:ext>
            </a:extLst>
          </p:cNvPr>
          <p:cNvGrpSpPr/>
          <p:nvPr/>
        </p:nvGrpSpPr>
        <p:grpSpPr>
          <a:xfrm>
            <a:off x="9494938" y="2013394"/>
            <a:ext cx="1969919" cy="776871"/>
            <a:chOff x="1100889" y="2183635"/>
            <a:chExt cx="1969919" cy="776871"/>
          </a:xfrm>
        </p:grpSpPr>
        <p:sp>
          <p:nvSpPr>
            <p:cNvPr id="7" name="TextBox 6">
              <a:extLst>
                <a:ext uri="{FF2B5EF4-FFF2-40B4-BE49-F238E27FC236}">
                  <a16:creationId xmlns:a16="http://schemas.microsoft.com/office/drawing/2014/main" id="{75D4B5EB-2734-ED3F-18EB-80673F9454F6}"/>
                </a:ext>
              </a:extLst>
            </p:cNvPr>
            <p:cNvSpPr txBox="1"/>
            <p:nvPr/>
          </p:nvSpPr>
          <p:spPr>
            <a:xfrm>
              <a:off x="1210065" y="2406508"/>
              <a:ext cx="1860743" cy="553998"/>
            </a:xfrm>
            <a:prstGeom prst="rect">
              <a:avLst/>
            </a:prstGeom>
            <a:noFill/>
          </p:spPr>
          <p:txBody>
            <a:bodyPr wrap="square" lIns="0" tIns="0" rIns="0" bIns="0" rtlCol="0">
              <a:spAutoFit/>
            </a:bodyPr>
            <a:lstStyle/>
            <a:p>
              <a:pPr marL="0" marR="0" lvl="0" indent="0" defTabSz="914400" rtl="0" eaLnBrk="1" fontAlgn="auto" latinLnBrk="1" hangingPunct="1">
                <a:lnSpc>
                  <a:spcPct val="100000"/>
                </a:lnSpc>
                <a:spcBef>
                  <a:spcPts val="0"/>
                </a:spcBef>
                <a:spcAft>
                  <a:spcPts val="0"/>
                </a:spcAft>
                <a:buClrTx/>
                <a:buSzTx/>
                <a:buFontTx/>
                <a:buNone/>
                <a:tabLst/>
                <a:defRPr/>
              </a:pPr>
              <a:r>
                <a:rPr kumimoji="0" lang="en-US" altLang="ko-KR" sz="3600" b="0" i="0" u="none" strike="noStrike" kern="1200" cap="none" spc="-150" normalizeH="0" baseline="0" noProof="0" dirty="0">
                  <a:ln>
                    <a:solidFill>
                      <a:prstClr val="white">
                        <a:alpha val="0"/>
                      </a:prstClr>
                    </a:solidFill>
                  </a:ln>
                  <a:solidFill>
                    <a:prstClr val="black"/>
                  </a:solidFill>
                  <a:effectLst/>
                  <a:uLnTx/>
                  <a:uFillTx/>
                  <a:latin typeface="나눔스퀘어 ExtraBold" panose="020B0600000101010101" pitchFamily="50" charset="-127"/>
                  <a:ea typeface="나눔스퀘어 ExtraBold" panose="020B0600000101010101" pitchFamily="50" charset="-127"/>
                  <a:cs typeface="+mn-cs"/>
                </a:rPr>
                <a:t>1.45</a:t>
              </a:r>
              <a:r>
                <a:rPr kumimoji="0" lang="en-US" altLang="ko-KR" sz="1100" b="0" i="0" u="none" strike="noStrike" kern="1200" cap="none" spc="-150" normalizeH="0" baseline="0" noProof="0" dirty="0">
                  <a:ln>
                    <a:solidFill>
                      <a:prstClr val="white">
                        <a:alpha val="0"/>
                      </a:prstClr>
                    </a:solidFill>
                  </a:ln>
                  <a:solidFill>
                    <a:prstClr val="black"/>
                  </a:solidFill>
                  <a:effectLst/>
                  <a:uLnTx/>
                  <a:uFillTx/>
                  <a:latin typeface="나눔스퀘어 ExtraBold" panose="020B0600000101010101" pitchFamily="50" charset="-127"/>
                  <a:ea typeface="나눔스퀘어 ExtraBold" panose="020B0600000101010101" pitchFamily="50" charset="-127"/>
                  <a:cs typeface="+mn-cs"/>
                </a:rPr>
                <a:t> </a:t>
              </a:r>
              <a:r>
                <a:rPr kumimoji="0" lang="en-US" altLang="ko-KR" sz="1400" b="0" i="0" u="none" strike="noStrike" kern="1200" cap="none" spc="-30" normalizeH="0" baseline="0" noProof="0" dirty="0">
                  <a:ln>
                    <a:solidFill>
                      <a:prstClr val="white">
                        <a:alpha val="0"/>
                      </a:prstClr>
                    </a:solidFill>
                  </a:ln>
                  <a:solidFill>
                    <a:prstClr val="black"/>
                  </a:solidFill>
                  <a:effectLst/>
                  <a:uLnTx/>
                  <a:uFillTx/>
                  <a:latin typeface="나눔스퀘어 Bold" panose="020B0600000101010101" pitchFamily="50" charset="-127"/>
                  <a:ea typeface="나눔스퀘어 Bold" panose="020B0600000101010101" pitchFamily="50" charset="-127"/>
                  <a:cs typeface="+mn-cs"/>
                </a:rPr>
                <a:t>Trillion </a:t>
              </a:r>
              <a:r>
                <a:rPr kumimoji="0" lang="en-US" altLang="ko-KR" sz="1300" b="0" i="0" u="none" strike="noStrike" kern="1200" cap="none" spc="-30" normalizeH="0" baseline="0" noProof="0" dirty="0">
                  <a:ln>
                    <a:solidFill>
                      <a:prstClr val="white">
                        <a:alpha val="0"/>
                      </a:prstClr>
                    </a:solidFill>
                  </a:ln>
                  <a:solidFill>
                    <a:prstClr val="black"/>
                  </a:solidFill>
                  <a:effectLst/>
                  <a:uLnTx/>
                  <a:uFillTx/>
                  <a:latin typeface="나눔스퀘어 Bold" panose="020B0600000101010101" pitchFamily="50" charset="-127"/>
                  <a:ea typeface="나눔스퀘어 Bold" panose="020B0600000101010101" pitchFamily="50" charset="-127"/>
                  <a:cs typeface="+mn-cs"/>
                </a:rPr>
                <a:t>KRW</a:t>
              </a:r>
              <a:endParaRPr kumimoji="0" lang="ko-KR" altLang="en-US" sz="1300" b="0" i="0" u="none" strike="noStrike" kern="1200" cap="none" spc="-30" normalizeH="0" baseline="0" noProof="0" dirty="0">
                <a:ln>
                  <a:solidFill>
                    <a:prstClr val="white">
                      <a:alpha val="0"/>
                    </a:prstClr>
                  </a:solidFill>
                </a:ln>
                <a:solidFill>
                  <a:prstClr val="black"/>
                </a:solidFill>
                <a:effectLst/>
                <a:uLnTx/>
                <a:uFillTx/>
                <a:latin typeface="나눔스퀘어 Bold" panose="020B0600000101010101" pitchFamily="50" charset="-127"/>
                <a:ea typeface="나눔스퀘어 Bold" panose="020B0600000101010101" pitchFamily="50" charset="-127"/>
                <a:cs typeface="+mn-cs"/>
              </a:endParaRPr>
            </a:p>
          </p:txBody>
        </p:sp>
        <p:sp>
          <p:nvSpPr>
            <p:cNvPr id="8" name="TextBox 7">
              <a:extLst>
                <a:ext uri="{FF2B5EF4-FFF2-40B4-BE49-F238E27FC236}">
                  <a16:creationId xmlns:a16="http://schemas.microsoft.com/office/drawing/2014/main" id="{0B387150-6F61-A522-2C7A-11C9F99AFDB0}"/>
                </a:ext>
              </a:extLst>
            </p:cNvPr>
            <p:cNvSpPr txBox="1"/>
            <p:nvPr/>
          </p:nvSpPr>
          <p:spPr>
            <a:xfrm>
              <a:off x="1100889" y="2183635"/>
              <a:ext cx="668774" cy="246221"/>
            </a:xfrm>
            <a:prstGeom prst="rect">
              <a:avLst/>
            </a:prstGeom>
            <a:noFill/>
          </p:spPr>
          <p:txBody>
            <a:bodyPr wrap="none" lIns="0" tIns="0" rIns="0" bIns="0" rtlCol="0">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1600" b="0" i="0" u="none" strike="noStrike" kern="1200" cap="none" spc="-30" normalizeH="0" baseline="0" noProof="0" dirty="0">
                  <a:ln>
                    <a:solidFill>
                      <a:prstClr val="white">
                        <a:alpha val="0"/>
                      </a:prstClr>
                    </a:solidFill>
                  </a:ln>
                  <a:solidFill>
                    <a:prstClr val="black"/>
                  </a:solidFill>
                  <a:effectLst/>
                  <a:uLnTx/>
                  <a:uFillTx/>
                  <a:latin typeface="나눔스퀘어 Bold" panose="020B0600000101010101" pitchFamily="50" charset="-127"/>
                  <a:ea typeface="나눔스퀘어 Bold" panose="020B0600000101010101" pitchFamily="50" charset="-127"/>
                  <a:cs typeface="+mn-cs"/>
                </a:rPr>
                <a:t>In 2022</a:t>
              </a:r>
              <a:endParaRPr kumimoji="0" lang="ko-KR" altLang="en-US" sz="1600" b="0" i="0" u="none" strike="noStrike" kern="1200" cap="none" spc="-30" normalizeH="0" baseline="0" noProof="0" dirty="0">
                <a:ln>
                  <a:solidFill>
                    <a:prstClr val="white">
                      <a:alpha val="0"/>
                    </a:prstClr>
                  </a:solidFill>
                </a:ln>
                <a:solidFill>
                  <a:prstClr val="black"/>
                </a:solidFill>
                <a:effectLst/>
                <a:uLnTx/>
                <a:uFillTx/>
                <a:latin typeface="나눔스퀘어 Bold" panose="020B0600000101010101" pitchFamily="50" charset="-127"/>
                <a:ea typeface="나눔스퀘어 Bold" panose="020B0600000101010101" pitchFamily="50" charset="-127"/>
                <a:cs typeface="+mn-cs"/>
              </a:endParaRPr>
            </a:p>
          </p:txBody>
        </p:sp>
      </p:grpSp>
      <p:grpSp>
        <p:nvGrpSpPr>
          <p:cNvPr id="9" name="그룹 8">
            <a:extLst>
              <a:ext uri="{FF2B5EF4-FFF2-40B4-BE49-F238E27FC236}">
                <a16:creationId xmlns:a16="http://schemas.microsoft.com/office/drawing/2014/main" id="{A4DDE159-E0D6-553D-83E8-62C7016433A5}"/>
              </a:ext>
            </a:extLst>
          </p:cNvPr>
          <p:cNvGrpSpPr/>
          <p:nvPr/>
        </p:nvGrpSpPr>
        <p:grpSpPr>
          <a:xfrm>
            <a:off x="10986919" y="2468462"/>
            <a:ext cx="646642" cy="558253"/>
            <a:chOff x="3838612" y="2689154"/>
            <a:chExt cx="661988" cy="571501"/>
          </a:xfrm>
          <a:solidFill>
            <a:srgbClr val="454A59">
              <a:alpha val="20000"/>
            </a:srgbClr>
          </a:solidFill>
        </p:grpSpPr>
        <p:sp>
          <p:nvSpPr>
            <p:cNvPr id="10" name="Freeform 5">
              <a:extLst>
                <a:ext uri="{FF2B5EF4-FFF2-40B4-BE49-F238E27FC236}">
                  <a16:creationId xmlns:a16="http://schemas.microsoft.com/office/drawing/2014/main" id="{21E472AD-50AA-8F3B-AFC3-B58D558420CA}"/>
                </a:ext>
              </a:extLst>
            </p:cNvPr>
            <p:cNvSpPr>
              <a:spLocks/>
            </p:cNvSpPr>
            <p:nvPr/>
          </p:nvSpPr>
          <p:spPr bwMode="auto">
            <a:xfrm>
              <a:off x="3948150" y="3038404"/>
              <a:ext cx="3175" cy="28575"/>
            </a:xfrm>
            <a:custGeom>
              <a:avLst/>
              <a:gdLst>
                <a:gd name="T0" fmla="*/ 0 w 1"/>
                <a:gd name="T1" fmla="*/ 0 h 8"/>
                <a:gd name="T2" fmla="*/ 0 w 1"/>
                <a:gd name="T3" fmla="*/ 0 h 8"/>
                <a:gd name="T4" fmla="*/ 0 w 1"/>
                <a:gd name="T5" fmla="*/ 5 h 8"/>
                <a:gd name="T6" fmla="*/ 1 w 1"/>
                <a:gd name="T7" fmla="*/ 8 h 8"/>
                <a:gd name="T8" fmla="*/ 0 w 1"/>
                <a:gd name="T9" fmla="*/ 5 h 8"/>
                <a:gd name="T10" fmla="*/ 0 w 1"/>
                <a:gd name="T11" fmla="*/ 0 h 8"/>
                <a:gd name="T12" fmla="*/ 0 w 1"/>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1" h="8">
                  <a:moveTo>
                    <a:pt x="0" y="0"/>
                  </a:moveTo>
                  <a:cubicBezTo>
                    <a:pt x="0" y="0"/>
                    <a:pt x="0" y="0"/>
                    <a:pt x="0" y="0"/>
                  </a:cubicBezTo>
                  <a:cubicBezTo>
                    <a:pt x="0" y="3"/>
                    <a:pt x="0" y="5"/>
                    <a:pt x="0" y="5"/>
                  </a:cubicBezTo>
                  <a:cubicBezTo>
                    <a:pt x="0" y="7"/>
                    <a:pt x="0" y="7"/>
                    <a:pt x="1" y="8"/>
                  </a:cubicBezTo>
                  <a:cubicBezTo>
                    <a:pt x="0" y="7"/>
                    <a:pt x="0" y="7"/>
                    <a:pt x="0" y="5"/>
                  </a:cubicBezTo>
                  <a:cubicBezTo>
                    <a:pt x="0" y="5"/>
                    <a:pt x="0" y="3"/>
                    <a:pt x="0" y="0"/>
                  </a:cubicBezTo>
                  <a:cubicBezTo>
                    <a:pt x="0" y="0"/>
                    <a:pt x="0" y="0"/>
                    <a:pt x="0" y="0"/>
                  </a:cubicBezTo>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Calibri" panose="020F0502020204030204"/>
                <a:ea typeface="맑은 고딕" panose="020B0503020000020004" pitchFamily="50" charset="-127"/>
                <a:cs typeface="+mn-cs"/>
              </a:endParaRPr>
            </a:p>
          </p:txBody>
        </p:sp>
        <p:sp>
          <p:nvSpPr>
            <p:cNvPr id="11" name="Freeform 6">
              <a:extLst>
                <a:ext uri="{FF2B5EF4-FFF2-40B4-BE49-F238E27FC236}">
                  <a16:creationId xmlns:a16="http://schemas.microsoft.com/office/drawing/2014/main" id="{D099762A-E429-B65C-8174-B44A3048DC70}"/>
                </a:ext>
              </a:extLst>
            </p:cNvPr>
            <p:cNvSpPr>
              <a:spLocks/>
            </p:cNvSpPr>
            <p:nvPr/>
          </p:nvSpPr>
          <p:spPr bwMode="auto">
            <a:xfrm>
              <a:off x="4135475" y="2689154"/>
              <a:ext cx="207963" cy="169863"/>
            </a:xfrm>
            <a:custGeom>
              <a:avLst/>
              <a:gdLst>
                <a:gd name="T0" fmla="*/ 31 w 61"/>
                <a:gd name="T1" fmla="*/ 0 h 49"/>
                <a:gd name="T2" fmla="*/ 23 w 61"/>
                <a:gd name="T3" fmla="*/ 7 h 49"/>
                <a:gd name="T4" fmla="*/ 13 w 61"/>
                <a:gd name="T5" fmla="*/ 12 h 49"/>
                <a:gd name="T6" fmla="*/ 8 w 61"/>
                <a:gd name="T7" fmla="*/ 12 h 49"/>
                <a:gd name="T8" fmla="*/ 7 w 61"/>
                <a:gd name="T9" fmla="*/ 12 h 49"/>
                <a:gd name="T10" fmla="*/ 2 w 61"/>
                <a:gd name="T11" fmla="*/ 21 h 49"/>
                <a:gd name="T12" fmla="*/ 12 w 61"/>
                <a:gd name="T13" fmla="*/ 45 h 49"/>
                <a:gd name="T14" fmla="*/ 32 w 61"/>
                <a:gd name="T15" fmla="*/ 49 h 49"/>
                <a:gd name="T16" fmla="*/ 33 w 61"/>
                <a:gd name="T17" fmla="*/ 49 h 49"/>
                <a:gd name="T18" fmla="*/ 52 w 61"/>
                <a:gd name="T19" fmla="*/ 41 h 49"/>
                <a:gd name="T20" fmla="*/ 58 w 61"/>
                <a:gd name="T21" fmla="*/ 16 h 49"/>
                <a:gd name="T22" fmla="*/ 55 w 61"/>
                <a:gd name="T23" fmla="*/ 7 h 49"/>
                <a:gd name="T24" fmla="*/ 51 w 61"/>
                <a:gd name="T25" fmla="*/ 8 h 49"/>
                <a:gd name="T26" fmla="*/ 43 w 61"/>
                <a:gd name="T27" fmla="*/ 11 h 49"/>
                <a:gd name="T28" fmla="*/ 40 w 61"/>
                <a:gd name="T29" fmla="*/ 8 h 49"/>
                <a:gd name="T30" fmla="*/ 31 w 61"/>
                <a:gd name="T31"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1" h="49">
                  <a:moveTo>
                    <a:pt x="31" y="0"/>
                  </a:moveTo>
                  <a:cubicBezTo>
                    <a:pt x="28" y="0"/>
                    <a:pt x="25" y="3"/>
                    <a:pt x="23" y="7"/>
                  </a:cubicBezTo>
                  <a:cubicBezTo>
                    <a:pt x="22" y="12"/>
                    <a:pt x="18" y="12"/>
                    <a:pt x="13" y="12"/>
                  </a:cubicBezTo>
                  <a:cubicBezTo>
                    <a:pt x="11" y="12"/>
                    <a:pt x="10" y="12"/>
                    <a:pt x="8" y="12"/>
                  </a:cubicBezTo>
                  <a:cubicBezTo>
                    <a:pt x="8" y="12"/>
                    <a:pt x="8" y="12"/>
                    <a:pt x="7" y="12"/>
                  </a:cubicBezTo>
                  <a:cubicBezTo>
                    <a:pt x="0" y="12"/>
                    <a:pt x="0" y="17"/>
                    <a:pt x="2" y="21"/>
                  </a:cubicBezTo>
                  <a:cubicBezTo>
                    <a:pt x="3" y="23"/>
                    <a:pt x="10" y="40"/>
                    <a:pt x="12" y="45"/>
                  </a:cubicBezTo>
                  <a:cubicBezTo>
                    <a:pt x="14" y="48"/>
                    <a:pt x="25" y="49"/>
                    <a:pt x="32" y="49"/>
                  </a:cubicBezTo>
                  <a:cubicBezTo>
                    <a:pt x="33" y="49"/>
                    <a:pt x="33" y="49"/>
                    <a:pt x="33" y="49"/>
                  </a:cubicBezTo>
                  <a:cubicBezTo>
                    <a:pt x="40" y="49"/>
                    <a:pt x="52" y="46"/>
                    <a:pt x="52" y="41"/>
                  </a:cubicBezTo>
                  <a:cubicBezTo>
                    <a:pt x="51" y="31"/>
                    <a:pt x="57" y="18"/>
                    <a:pt x="58" y="16"/>
                  </a:cubicBezTo>
                  <a:cubicBezTo>
                    <a:pt x="60" y="13"/>
                    <a:pt x="61" y="7"/>
                    <a:pt x="55" y="7"/>
                  </a:cubicBezTo>
                  <a:cubicBezTo>
                    <a:pt x="54" y="7"/>
                    <a:pt x="52" y="7"/>
                    <a:pt x="51" y="8"/>
                  </a:cubicBezTo>
                  <a:cubicBezTo>
                    <a:pt x="49" y="9"/>
                    <a:pt x="46" y="11"/>
                    <a:pt x="43" y="11"/>
                  </a:cubicBezTo>
                  <a:cubicBezTo>
                    <a:pt x="43" y="11"/>
                    <a:pt x="41" y="10"/>
                    <a:pt x="40" y="8"/>
                  </a:cubicBezTo>
                  <a:cubicBezTo>
                    <a:pt x="38" y="2"/>
                    <a:pt x="34" y="0"/>
                    <a:pt x="31" y="0"/>
                  </a:cubicBezTo>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Calibri" panose="020F0502020204030204"/>
                <a:ea typeface="맑은 고딕" panose="020B0503020000020004" pitchFamily="50" charset="-127"/>
                <a:cs typeface="+mn-cs"/>
              </a:endParaRPr>
            </a:p>
          </p:txBody>
        </p:sp>
        <p:sp>
          <p:nvSpPr>
            <p:cNvPr id="12" name="Freeform 7">
              <a:extLst>
                <a:ext uri="{FF2B5EF4-FFF2-40B4-BE49-F238E27FC236}">
                  <a16:creationId xmlns:a16="http://schemas.microsoft.com/office/drawing/2014/main" id="{BBBF29B9-1BE5-5538-A195-6D295995C225}"/>
                </a:ext>
              </a:extLst>
            </p:cNvPr>
            <p:cNvSpPr>
              <a:spLocks noEditPoints="1"/>
            </p:cNvSpPr>
            <p:nvPr/>
          </p:nvSpPr>
          <p:spPr bwMode="auto">
            <a:xfrm>
              <a:off x="4060862" y="2868542"/>
              <a:ext cx="439738" cy="354013"/>
            </a:xfrm>
            <a:custGeom>
              <a:avLst/>
              <a:gdLst>
                <a:gd name="T0" fmla="*/ 53 w 129"/>
                <a:gd name="T1" fmla="*/ 64 h 102"/>
                <a:gd name="T2" fmla="*/ 61 w 129"/>
                <a:gd name="T3" fmla="*/ 59 h 102"/>
                <a:gd name="T4" fmla="*/ 53 w 129"/>
                <a:gd name="T5" fmla="*/ 53 h 102"/>
                <a:gd name="T6" fmla="*/ 40 w 129"/>
                <a:gd name="T7" fmla="*/ 39 h 102"/>
                <a:gd name="T8" fmla="*/ 52 w 129"/>
                <a:gd name="T9" fmla="*/ 25 h 102"/>
                <a:gd name="T10" fmla="*/ 52 w 129"/>
                <a:gd name="T11" fmla="*/ 20 h 102"/>
                <a:gd name="T12" fmla="*/ 52 w 129"/>
                <a:gd name="T13" fmla="*/ 18 h 102"/>
                <a:gd name="T14" fmla="*/ 58 w 129"/>
                <a:gd name="T15" fmla="*/ 18 h 102"/>
                <a:gd name="T16" fmla="*/ 59 w 129"/>
                <a:gd name="T17" fmla="*/ 20 h 102"/>
                <a:gd name="T18" fmla="*/ 59 w 129"/>
                <a:gd name="T19" fmla="*/ 25 h 102"/>
                <a:gd name="T20" fmla="*/ 69 w 129"/>
                <a:gd name="T21" fmla="*/ 28 h 102"/>
                <a:gd name="T22" fmla="*/ 69 w 129"/>
                <a:gd name="T23" fmla="*/ 28 h 102"/>
                <a:gd name="T24" fmla="*/ 67 w 129"/>
                <a:gd name="T25" fmla="*/ 36 h 102"/>
                <a:gd name="T26" fmla="*/ 66 w 129"/>
                <a:gd name="T27" fmla="*/ 36 h 102"/>
                <a:gd name="T28" fmla="*/ 66 w 129"/>
                <a:gd name="T29" fmla="*/ 36 h 102"/>
                <a:gd name="T30" fmla="*/ 56 w 129"/>
                <a:gd name="T31" fmla="*/ 34 h 102"/>
                <a:gd name="T32" fmla="*/ 50 w 129"/>
                <a:gd name="T33" fmla="*/ 38 h 102"/>
                <a:gd name="T34" fmla="*/ 59 w 129"/>
                <a:gd name="T35" fmla="*/ 44 h 102"/>
                <a:gd name="T36" fmla="*/ 71 w 129"/>
                <a:gd name="T37" fmla="*/ 59 h 102"/>
                <a:gd name="T38" fmla="*/ 59 w 129"/>
                <a:gd name="T39" fmla="*/ 72 h 102"/>
                <a:gd name="T40" fmla="*/ 59 w 129"/>
                <a:gd name="T41" fmla="*/ 79 h 102"/>
                <a:gd name="T42" fmla="*/ 58 w 129"/>
                <a:gd name="T43" fmla="*/ 79 h 102"/>
                <a:gd name="T44" fmla="*/ 52 w 129"/>
                <a:gd name="T45" fmla="*/ 79 h 102"/>
                <a:gd name="T46" fmla="*/ 51 w 129"/>
                <a:gd name="T47" fmla="*/ 79 h 102"/>
                <a:gd name="T48" fmla="*/ 51 w 129"/>
                <a:gd name="T49" fmla="*/ 73 h 102"/>
                <a:gd name="T50" fmla="*/ 40 w 129"/>
                <a:gd name="T51" fmla="*/ 69 h 102"/>
                <a:gd name="T52" fmla="*/ 39 w 129"/>
                <a:gd name="T53" fmla="*/ 68 h 102"/>
                <a:gd name="T54" fmla="*/ 41 w 129"/>
                <a:gd name="T55" fmla="*/ 62 h 102"/>
                <a:gd name="T56" fmla="*/ 42 w 129"/>
                <a:gd name="T57" fmla="*/ 61 h 102"/>
                <a:gd name="T58" fmla="*/ 42 w 129"/>
                <a:gd name="T59" fmla="*/ 61 h 102"/>
                <a:gd name="T60" fmla="*/ 43 w 129"/>
                <a:gd name="T61" fmla="*/ 61 h 102"/>
                <a:gd name="T62" fmla="*/ 53 w 129"/>
                <a:gd name="T63" fmla="*/ 64 h 102"/>
                <a:gd name="T64" fmla="*/ 77 w 129"/>
                <a:gd name="T65" fmla="*/ 0 h 102"/>
                <a:gd name="T66" fmla="*/ 55 w 129"/>
                <a:gd name="T67" fmla="*/ 6 h 102"/>
                <a:gd name="T68" fmla="*/ 53 w 129"/>
                <a:gd name="T69" fmla="*/ 6 h 102"/>
                <a:gd name="T70" fmla="*/ 38 w 129"/>
                <a:gd name="T71" fmla="*/ 4 h 102"/>
                <a:gd name="T72" fmla="*/ 33 w 129"/>
                <a:gd name="T73" fmla="*/ 1 h 102"/>
                <a:gd name="T74" fmla="*/ 32 w 129"/>
                <a:gd name="T75" fmla="*/ 1 h 102"/>
                <a:gd name="T76" fmla="*/ 0 w 129"/>
                <a:gd name="T77" fmla="*/ 25 h 102"/>
                <a:gd name="T78" fmla="*/ 24 w 129"/>
                <a:gd name="T79" fmla="*/ 45 h 102"/>
                <a:gd name="T80" fmla="*/ 24 w 129"/>
                <a:gd name="T81" fmla="*/ 84 h 102"/>
                <a:gd name="T82" fmla="*/ 24 w 129"/>
                <a:gd name="T83" fmla="*/ 85 h 102"/>
                <a:gd name="T84" fmla="*/ 14 w 129"/>
                <a:gd name="T85" fmla="*/ 98 h 102"/>
                <a:gd name="T86" fmla="*/ 58 w 129"/>
                <a:gd name="T87" fmla="*/ 102 h 102"/>
                <a:gd name="T88" fmla="*/ 129 w 129"/>
                <a:gd name="T89" fmla="*/ 61 h 102"/>
                <a:gd name="T90" fmla="*/ 77 w 129"/>
                <a:gd name="T91" fmla="*/ 0 h 102"/>
                <a:gd name="T92" fmla="*/ 77 w 129"/>
                <a:gd name="T93"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9" h="102">
                  <a:moveTo>
                    <a:pt x="53" y="64"/>
                  </a:moveTo>
                  <a:cubicBezTo>
                    <a:pt x="58" y="64"/>
                    <a:pt x="61" y="62"/>
                    <a:pt x="61" y="59"/>
                  </a:cubicBezTo>
                  <a:cubicBezTo>
                    <a:pt x="61" y="56"/>
                    <a:pt x="58" y="54"/>
                    <a:pt x="53" y="53"/>
                  </a:cubicBezTo>
                  <a:cubicBezTo>
                    <a:pt x="46" y="51"/>
                    <a:pt x="40" y="47"/>
                    <a:pt x="40" y="39"/>
                  </a:cubicBezTo>
                  <a:cubicBezTo>
                    <a:pt x="40" y="32"/>
                    <a:pt x="44" y="27"/>
                    <a:pt x="52" y="25"/>
                  </a:cubicBezTo>
                  <a:cubicBezTo>
                    <a:pt x="52" y="20"/>
                    <a:pt x="52" y="20"/>
                    <a:pt x="52" y="20"/>
                  </a:cubicBezTo>
                  <a:cubicBezTo>
                    <a:pt x="52" y="19"/>
                    <a:pt x="52" y="18"/>
                    <a:pt x="52" y="18"/>
                  </a:cubicBezTo>
                  <a:cubicBezTo>
                    <a:pt x="58" y="18"/>
                    <a:pt x="58" y="18"/>
                    <a:pt x="58" y="18"/>
                  </a:cubicBezTo>
                  <a:cubicBezTo>
                    <a:pt x="59" y="18"/>
                    <a:pt x="59" y="19"/>
                    <a:pt x="59" y="20"/>
                  </a:cubicBezTo>
                  <a:cubicBezTo>
                    <a:pt x="59" y="25"/>
                    <a:pt x="59" y="25"/>
                    <a:pt x="59" y="25"/>
                  </a:cubicBezTo>
                  <a:cubicBezTo>
                    <a:pt x="63" y="25"/>
                    <a:pt x="66" y="27"/>
                    <a:pt x="69" y="28"/>
                  </a:cubicBezTo>
                  <a:cubicBezTo>
                    <a:pt x="69" y="28"/>
                    <a:pt x="69" y="28"/>
                    <a:pt x="69" y="28"/>
                  </a:cubicBezTo>
                  <a:cubicBezTo>
                    <a:pt x="67" y="36"/>
                    <a:pt x="67" y="36"/>
                    <a:pt x="67" y="36"/>
                  </a:cubicBezTo>
                  <a:cubicBezTo>
                    <a:pt x="66" y="36"/>
                    <a:pt x="66" y="36"/>
                    <a:pt x="66" y="36"/>
                  </a:cubicBezTo>
                  <a:cubicBezTo>
                    <a:pt x="66" y="36"/>
                    <a:pt x="66" y="36"/>
                    <a:pt x="66" y="36"/>
                  </a:cubicBezTo>
                  <a:cubicBezTo>
                    <a:pt x="64" y="35"/>
                    <a:pt x="61" y="34"/>
                    <a:pt x="56" y="34"/>
                  </a:cubicBezTo>
                  <a:cubicBezTo>
                    <a:pt x="52" y="34"/>
                    <a:pt x="50" y="35"/>
                    <a:pt x="50" y="38"/>
                  </a:cubicBezTo>
                  <a:cubicBezTo>
                    <a:pt x="50" y="40"/>
                    <a:pt x="52" y="42"/>
                    <a:pt x="59" y="44"/>
                  </a:cubicBezTo>
                  <a:cubicBezTo>
                    <a:pt x="67" y="47"/>
                    <a:pt x="71" y="51"/>
                    <a:pt x="71" y="59"/>
                  </a:cubicBezTo>
                  <a:cubicBezTo>
                    <a:pt x="71" y="65"/>
                    <a:pt x="66" y="70"/>
                    <a:pt x="59" y="72"/>
                  </a:cubicBezTo>
                  <a:cubicBezTo>
                    <a:pt x="59" y="79"/>
                    <a:pt x="59" y="79"/>
                    <a:pt x="59" y="79"/>
                  </a:cubicBezTo>
                  <a:cubicBezTo>
                    <a:pt x="59" y="79"/>
                    <a:pt x="58" y="79"/>
                    <a:pt x="58" y="79"/>
                  </a:cubicBezTo>
                  <a:cubicBezTo>
                    <a:pt x="52" y="79"/>
                    <a:pt x="52" y="79"/>
                    <a:pt x="52" y="79"/>
                  </a:cubicBezTo>
                  <a:cubicBezTo>
                    <a:pt x="52" y="79"/>
                    <a:pt x="51" y="79"/>
                    <a:pt x="51" y="79"/>
                  </a:cubicBezTo>
                  <a:cubicBezTo>
                    <a:pt x="51" y="73"/>
                    <a:pt x="51" y="73"/>
                    <a:pt x="51" y="73"/>
                  </a:cubicBezTo>
                  <a:cubicBezTo>
                    <a:pt x="46" y="72"/>
                    <a:pt x="42" y="71"/>
                    <a:pt x="40" y="69"/>
                  </a:cubicBezTo>
                  <a:cubicBezTo>
                    <a:pt x="39" y="69"/>
                    <a:pt x="39" y="69"/>
                    <a:pt x="39" y="68"/>
                  </a:cubicBezTo>
                  <a:cubicBezTo>
                    <a:pt x="41" y="62"/>
                    <a:pt x="41" y="62"/>
                    <a:pt x="41" y="62"/>
                  </a:cubicBezTo>
                  <a:cubicBezTo>
                    <a:pt x="41" y="61"/>
                    <a:pt x="41" y="61"/>
                    <a:pt x="42" y="61"/>
                  </a:cubicBezTo>
                  <a:cubicBezTo>
                    <a:pt x="42" y="61"/>
                    <a:pt x="42" y="61"/>
                    <a:pt x="42" y="61"/>
                  </a:cubicBezTo>
                  <a:cubicBezTo>
                    <a:pt x="42" y="61"/>
                    <a:pt x="42" y="61"/>
                    <a:pt x="43" y="61"/>
                  </a:cubicBezTo>
                  <a:cubicBezTo>
                    <a:pt x="44" y="62"/>
                    <a:pt x="49" y="64"/>
                    <a:pt x="53" y="64"/>
                  </a:cubicBezTo>
                  <a:moveTo>
                    <a:pt x="77" y="0"/>
                  </a:moveTo>
                  <a:cubicBezTo>
                    <a:pt x="76" y="0"/>
                    <a:pt x="73" y="5"/>
                    <a:pt x="55" y="6"/>
                  </a:cubicBezTo>
                  <a:cubicBezTo>
                    <a:pt x="55" y="6"/>
                    <a:pt x="54" y="6"/>
                    <a:pt x="53" y="6"/>
                  </a:cubicBezTo>
                  <a:cubicBezTo>
                    <a:pt x="46" y="6"/>
                    <a:pt x="41" y="5"/>
                    <a:pt x="38" y="4"/>
                  </a:cubicBezTo>
                  <a:cubicBezTo>
                    <a:pt x="35" y="3"/>
                    <a:pt x="33" y="1"/>
                    <a:pt x="33" y="1"/>
                  </a:cubicBezTo>
                  <a:cubicBezTo>
                    <a:pt x="32" y="1"/>
                    <a:pt x="32" y="1"/>
                    <a:pt x="32" y="1"/>
                  </a:cubicBezTo>
                  <a:cubicBezTo>
                    <a:pt x="20" y="5"/>
                    <a:pt x="8" y="14"/>
                    <a:pt x="0" y="25"/>
                  </a:cubicBezTo>
                  <a:cubicBezTo>
                    <a:pt x="14" y="28"/>
                    <a:pt x="24" y="35"/>
                    <a:pt x="24" y="45"/>
                  </a:cubicBezTo>
                  <a:cubicBezTo>
                    <a:pt x="24" y="84"/>
                    <a:pt x="24" y="84"/>
                    <a:pt x="24" y="84"/>
                  </a:cubicBezTo>
                  <a:cubicBezTo>
                    <a:pt x="24" y="84"/>
                    <a:pt x="24" y="84"/>
                    <a:pt x="24" y="85"/>
                  </a:cubicBezTo>
                  <a:cubicBezTo>
                    <a:pt x="23" y="90"/>
                    <a:pt x="19" y="95"/>
                    <a:pt x="14" y="98"/>
                  </a:cubicBezTo>
                  <a:cubicBezTo>
                    <a:pt x="25" y="101"/>
                    <a:pt x="39" y="102"/>
                    <a:pt x="58" y="102"/>
                  </a:cubicBezTo>
                  <a:cubicBezTo>
                    <a:pt x="111" y="102"/>
                    <a:pt x="129" y="93"/>
                    <a:pt x="129" y="61"/>
                  </a:cubicBezTo>
                  <a:cubicBezTo>
                    <a:pt x="129" y="33"/>
                    <a:pt x="104" y="7"/>
                    <a:pt x="77" y="0"/>
                  </a:cubicBezTo>
                  <a:cubicBezTo>
                    <a:pt x="77" y="0"/>
                    <a:pt x="77" y="0"/>
                    <a:pt x="77" y="0"/>
                  </a:cubicBezTo>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Calibri" panose="020F0502020204030204"/>
                <a:ea typeface="맑은 고딕" panose="020B0503020000020004" pitchFamily="50" charset="-127"/>
                <a:cs typeface="+mn-cs"/>
              </a:endParaRPr>
            </a:p>
          </p:txBody>
        </p:sp>
        <p:sp>
          <p:nvSpPr>
            <p:cNvPr id="26" name="Freeform 8">
              <a:extLst>
                <a:ext uri="{FF2B5EF4-FFF2-40B4-BE49-F238E27FC236}">
                  <a16:creationId xmlns:a16="http://schemas.microsoft.com/office/drawing/2014/main" id="{35963EF8-A5B2-8B18-2D57-058B8789D906}"/>
                </a:ext>
              </a:extLst>
            </p:cNvPr>
            <p:cNvSpPr>
              <a:spLocks noEditPoints="1"/>
            </p:cNvSpPr>
            <p:nvPr/>
          </p:nvSpPr>
          <p:spPr bwMode="auto">
            <a:xfrm>
              <a:off x="3838612" y="3160642"/>
              <a:ext cx="171450" cy="100013"/>
            </a:xfrm>
            <a:custGeom>
              <a:avLst/>
              <a:gdLst>
                <a:gd name="T0" fmla="*/ 50 w 50"/>
                <a:gd name="T1" fmla="*/ 10 h 29"/>
                <a:gd name="T2" fmla="*/ 25 w 50"/>
                <a:gd name="T3" fmla="*/ 24 h 29"/>
                <a:gd name="T4" fmla="*/ 0 w 50"/>
                <a:gd name="T5" fmla="*/ 10 h 29"/>
                <a:gd name="T6" fmla="*/ 0 w 50"/>
                <a:gd name="T7" fmla="*/ 15 h 29"/>
                <a:gd name="T8" fmla="*/ 25 w 50"/>
                <a:gd name="T9" fmla="*/ 29 h 29"/>
                <a:gd name="T10" fmla="*/ 50 w 50"/>
                <a:gd name="T11" fmla="*/ 15 h 29"/>
                <a:gd name="T12" fmla="*/ 50 w 50"/>
                <a:gd name="T13" fmla="*/ 10 h 29"/>
                <a:gd name="T14" fmla="*/ 50 w 50"/>
                <a:gd name="T15" fmla="*/ 0 h 29"/>
                <a:gd name="T16" fmla="*/ 25 w 50"/>
                <a:gd name="T17" fmla="*/ 14 h 29"/>
                <a:gd name="T18" fmla="*/ 0 w 50"/>
                <a:gd name="T19" fmla="*/ 0 h 29"/>
                <a:gd name="T20" fmla="*/ 0 w 50"/>
                <a:gd name="T21" fmla="*/ 5 h 29"/>
                <a:gd name="T22" fmla="*/ 25 w 50"/>
                <a:gd name="T23" fmla="*/ 20 h 29"/>
                <a:gd name="T24" fmla="*/ 50 w 50"/>
                <a:gd name="T25" fmla="*/ 5 h 29"/>
                <a:gd name="T26" fmla="*/ 50 w 50"/>
                <a:gd name="T2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0" h="29">
                  <a:moveTo>
                    <a:pt x="50" y="10"/>
                  </a:moveTo>
                  <a:cubicBezTo>
                    <a:pt x="50" y="17"/>
                    <a:pt x="39" y="24"/>
                    <a:pt x="25" y="24"/>
                  </a:cubicBezTo>
                  <a:cubicBezTo>
                    <a:pt x="12" y="24"/>
                    <a:pt x="1" y="17"/>
                    <a:pt x="0" y="10"/>
                  </a:cubicBezTo>
                  <a:cubicBezTo>
                    <a:pt x="0" y="13"/>
                    <a:pt x="0" y="15"/>
                    <a:pt x="0" y="15"/>
                  </a:cubicBezTo>
                  <a:cubicBezTo>
                    <a:pt x="0" y="23"/>
                    <a:pt x="12" y="29"/>
                    <a:pt x="25" y="29"/>
                  </a:cubicBezTo>
                  <a:cubicBezTo>
                    <a:pt x="39" y="29"/>
                    <a:pt x="50" y="23"/>
                    <a:pt x="50" y="15"/>
                  </a:cubicBezTo>
                  <a:cubicBezTo>
                    <a:pt x="50" y="10"/>
                    <a:pt x="50" y="10"/>
                    <a:pt x="50" y="10"/>
                  </a:cubicBezTo>
                  <a:moveTo>
                    <a:pt x="50" y="0"/>
                  </a:moveTo>
                  <a:cubicBezTo>
                    <a:pt x="50" y="8"/>
                    <a:pt x="39" y="14"/>
                    <a:pt x="25" y="14"/>
                  </a:cubicBezTo>
                  <a:cubicBezTo>
                    <a:pt x="12" y="14"/>
                    <a:pt x="1" y="8"/>
                    <a:pt x="0" y="0"/>
                  </a:cubicBezTo>
                  <a:cubicBezTo>
                    <a:pt x="0" y="3"/>
                    <a:pt x="0" y="5"/>
                    <a:pt x="0" y="5"/>
                  </a:cubicBezTo>
                  <a:cubicBezTo>
                    <a:pt x="0" y="14"/>
                    <a:pt x="12" y="20"/>
                    <a:pt x="25" y="20"/>
                  </a:cubicBezTo>
                  <a:cubicBezTo>
                    <a:pt x="39" y="20"/>
                    <a:pt x="50" y="14"/>
                    <a:pt x="50" y="5"/>
                  </a:cubicBezTo>
                  <a:cubicBezTo>
                    <a:pt x="50" y="0"/>
                    <a:pt x="50" y="0"/>
                    <a:pt x="50" y="0"/>
                  </a:cubicBezTo>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Calibri" panose="020F0502020204030204"/>
                <a:ea typeface="맑은 고딕" panose="020B0503020000020004" pitchFamily="50" charset="-127"/>
                <a:cs typeface="+mn-cs"/>
              </a:endParaRPr>
            </a:p>
          </p:txBody>
        </p:sp>
        <p:sp>
          <p:nvSpPr>
            <p:cNvPr id="270" name="Freeform 9">
              <a:extLst>
                <a:ext uri="{FF2B5EF4-FFF2-40B4-BE49-F238E27FC236}">
                  <a16:creationId xmlns:a16="http://schemas.microsoft.com/office/drawing/2014/main" id="{97130B56-6B08-B239-3A5C-52E1AC3EE6BA}"/>
                </a:ext>
              </a:extLst>
            </p:cNvPr>
            <p:cNvSpPr>
              <a:spLocks/>
            </p:cNvSpPr>
            <p:nvPr/>
          </p:nvSpPr>
          <p:spPr bwMode="auto">
            <a:xfrm>
              <a:off x="4029112" y="3138417"/>
              <a:ext cx="92075" cy="66675"/>
            </a:xfrm>
            <a:custGeom>
              <a:avLst/>
              <a:gdLst>
                <a:gd name="T0" fmla="*/ 27 w 27"/>
                <a:gd name="T1" fmla="*/ 0 h 19"/>
                <a:gd name="T2" fmla="*/ 2 w 27"/>
                <a:gd name="T3" fmla="*/ 14 h 19"/>
                <a:gd name="T4" fmla="*/ 0 w 27"/>
                <a:gd name="T5" fmla="*/ 14 h 19"/>
                <a:gd name="T6" fmla="*/ 0 w 27"/>
                <a:gd name="T7" fmla="*/ 15 h 19"/>
                <a:gd name="T8" fmla="*/ 0 w 27"/>
                <a:gd name="T9" fmla="*/ 16 h 19"/>
                <a:gd name="T10" fmla="*/ 0 w 27"/>
                <a:gd name="T11" fmla="*/ 19 h 19"/>
                <a:gd name="T12" fmla="*/ 2 w 27"/>
                <a:gd name="T13" fmla="*/ 19 h 19"/>
                <a:gd name="T14" fmla="*/ 27 w 27"/>
                <a:gd name="T15" fmla="*/ 6 h 19"/>
                <a:gd name="T16" fmla="*/ 27 w 27"/>
                <a:gd name="T17"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19">
                  <a:moveTo>
                    <a:pt x="27" y="0"/>
                  </a:moveTo>
                  <a:cubicBezTo>
                    <a:pt x="27" y="8"/>
                    <a:pt x="16" y="14"/>
                    <a:pt x="2" y="14"/>
                  </a:cubicBezTo>
                  <a:cubicBezTo>
                    <a:pt x="1" y="14"/>
                    <a:pt x="1" y="14"/>
                    <a:pt x="0" y="14"/>
                  </a:cubicBezTo>
                  <a:cubicBezTo>
                    <a:pt x="0" y="15"/>
                    <a:pt x="0" y="15"/>
                    <a:pt x="0" y="15"/>
                  </a:cubicBezTo>
                  <a:cubicBezTo>
                    <a:pt x="0" y="16"/>
                    <a:pt x="0" y="16"/>
                    <a:pt x="0" y="16"/>
                  </a:cubicBezTo>
                  <a:cubicBezTo>
                    <a:pt x="0" y="19"/>
                    <a:pt x="0" y="19"/>
                    <a:pt x="0" y="19"/>
                  </a:cubicBezTo>
                  <a:cubicBezTo>
                    <a:pt x="1" y="19"/>
                    <a:pt x="1" y="19"/>
                    <a:pt x="2" y="19"/>
                  </a:cubicBezTo>
                  <a:cubicBezTo>
                    <a:pt x="16" y="19"/>
                    <a:pt x="27" y="13"/>
                    <a:pt x="27" y="6"/>
                  </a:cubicBezTo>
                  <a:cubicBezTo>
                    <a:pt x="27" y="0"/>
                    <a:pt x="27" y="0"/>
                    <a:pt x="27" y="0"/>
                  </a:cubicBezTo>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Calibri" panose="020F0502020204030204"/>
                <a:ea typeface="맑은 고딕" panose="020B0503020000020004" pitchFamily="50" charset="-127"/>
                <a:cs typeface="+mn-cs"/>
              </a:endParaRPr>
            </a:p>
          </p:txBody>
        </p:sp>
        <p:sp>
          <p:nvSpPr>
            <p:cNvPr id="277" name="Freeform 10">
              <a:extLst>
                <a:ext uri="{FF2B5EF4-FFF2-40B4-BE49-F238E27FC236}">
                  <a16:creationId xmlns:a16="http://schemas.microsoft.com/office/drawing/2014/main" id="{08EC8F90-647A-F30F-0A92-5149B1AF8E1C}"/>
                </a:ext>
              </a:extLst>
            </p:cNvPr>
            <p:cNvSpPr>
              <a:spLocks noEditPoints="1"/>
            </p:cNvSpPr>
            <p:nvPr/>
          </p:nvSpPr>
          <p:spPr bwMode="auto">
            <a:xfrm>
              <a:off x="4029112" y="3105079"/>
              <a:ext cx="92075" cy="65088"/>
            </a:xfrm>
            <a:custGeom>
              <a:avLst/>
              <a:gdLst>
                <a:gd name="T0" fmla="*/ 0 w 27"/>
                <a:gd name="T1" fmla="*/ 14 h 19"/>
                <a:gd name="T2" fmla="*/ 0 w 27"/>
                <a:gd name="T3" fmla="*/ 15 h 19"/>
                <a:gd name="T4" fmla="*/ 0 w 27"/>
                <a:gd name="T5" fmla="*/ 16 h 19"/>
                <a:gd name="T6" fmla="*/ 0 w 27"/>
                <a:gd name="T7" fmla="*/ 14 h 19"/>
                <a:gd name="T8" fmla="*/ 0 w 27"/>
                <a:gd name="T9" fmla="*/ 14 h 19"/>
                <a:gd name="T10" fmla="*/ 27 w 27"/>
                <a:gd name="T11" fmla="*/ 0 h 19"/>
                <a:gd name="T12" fmla="*/ 2 w 27"/>
                <a:gd name="T13" fmla="*/ 14 h 19"/>
                <a:gd name="T14" fmla="*/ 0 w 27"/>
                <a:gd name="T15" fmla="*/ 14 h 19"/>
                <a:gd name="T16" fmla="*/ 0 w 27"/>
                <a:gd name="T17" fmla="*/ 16 h 19"/>
                <a:gd name="T18" fmla="*/ 0 w 27"/>
                <a:gd name="T19" fmla="*/ 16 h 19"/>
                <a:gd name="T20" fmla="*/ 2 w 27"/>
                <a:gd name="T21" fmla="*/ 16 h 19"/>
                <a:gd name="T22" fmla="*/ 4 w 27"/>
                <a:gd name="T23" fmla="*/ 18 h 19"/>
                <a:gd name="T24" fmla="*/ 4 w 27"/>
                <a:gd name="T25" fmla="*/ 18 h 19"/>
                <a:gd name="T26" fmla="*/ 4 w 27"/>
                <a:gd name="T27" fmla="*/ 18 h 19"/>
                <a:gd name="T28" fmla="*/ 0 w 27"/>
                <a:gd name="T29" fmla="*/ 18 h 19"/>
                <a:gd name="T30" fmla="*/ 0 w 27"/>
                <a:gd name="T31" fmla="*/ 19 h 19"/>
                <a:gd name="T32" fmla="*/ 2 w 27"/>
                <a:gd name="T33" fmla="*/ 19 h 19"/>
                <a:gd name="T34" fmla="*/ 27 w 27"/>
                <a:gd name="T35" fmla="*/ 6 h 19"/>
                <a:gd name="T36" fmla="*/ 27 w 27"/>
                <a:gd name="T37"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 h="19">
                  <a:moveTo>
                    <a:pt x="0" y="14"/>
                  </a:moveTo>
                  <a:cubicBezTo>
                    <a:pt x="0" y="15"/>
                    <a:pt x="0" y="15"/>
                    <a:pt x="0" y="15"/>
                  </a:cubicBezTo>
                  <a:cubicBezTo>
                    <a:pt x="0" y="16"/>
                    <a:pt x="0" y="16"/>
                    <a:pt x="0" y="16"/>
                  </a:cubicBezTo>
                  <a:cubicBezTo>
                    <a:pt x="0" y="14"/>
                    <a:pt x="0" y="14"/>
                    <a:pt x="0" y="14"/>
                  </a:cubicBezTo>
                  <a:cubicBezTo>
                    <a:pt x="0" y="14"/>
                    <a:pt x="0" y="14"/>
                    <a:pt x="0" y="14"/>
                  </a:cubicBezTo>
                  <a:moveTo>
                    <a:pt x="27" y="0"/>
                  </a:moveTo>
                  <a:cubicBezTo>
                    <a:pt x="27" y="7"/>
                    <a:pt x="16" y="14"/>
                    <a:pt x="2" y="14"/>
                  </a:cubicBezTo>
                  <a:cubicBezTo>
                    <a:pt x="1" y="14"/>
                    <a:pt x="1" y="14"/>
                    <a:pt x="0" y="14"/>
                  </a:cubicBezTo>
                  <a:cubicBezTo>
                    <a:pt x="0" y="16"/>
                    <a:pt x="0" y="16"/>
                    <a:pt x="0" y="16"/>
                  </a:cubicBezTo>
                  <a:cubicBezTo>
                    <a:pt x="0" y="16"/>
                    <a:pt x="0" y="16"/>
                    <a:pt x="0" y="16"/>
                  </a:cubicBezTo>
                  <a:cubicBezTo>
                    <a:pt x="2" y="16"/>
                    <a:pt x="2" y="16"/>
                    <a:pt x="2" y="16"/>
                  </a:cubicBezTo>
                  <a:cubicBezTo>
                    <a:pt x="3" y="17"/>
                    <a:pt x="3" y="17"/>
                    <a:pt x="4" y="18"/>
                  </a:cubicBezTo>
                  <a:cubicBezTo>
                    <a:pt x="4" y="18"/>
                    <a:pt x="4" y="18"/>
                    <a:pt x="4" y="18"/>
                  </a:cubicBezTo>
                  <a:cubicBezTo>
                    <a:pt x="4" y="18"/>
                    <a:pt x="4" y="18"/>
                    <a:pt x="4" y="18"/>
                  </a:cubicBezTo>
                  <a:cubicBezTo>
                    <a:pt x="0" y="18"/>
                    <a:pt x="0" y="18"/>
                    <a:pt x="0" y="18"/>
                  </a:cubicBezTo>
                  <a:cubicBezTo>
                    <a:pt x="0" y="19"/>
                    <a:pt x="0" y="19"/>
                    <a:pt x="0" y="19"/>
                  </a:cubicBezTo>
                  <a:cubicBezTo>
                    <a:pt x="1" y="19"/>
                    <a:pt x="1" y="19"/>
                    <a:pt x="2" y="19"/>
                  </a:cubicBezTo>
                  <a:cubicBezTo>
                    <a:pt x="16" y="19"/>
                    <a:pt x="27" y="13"/>
                    <a:pt x="27" y="6"/>
                  </a:cubicBezTo>
                  <a:cubicBezTo>
                    <a:pt x="27" y="0"/>
                    <a:pt x="27" y="0"/>
                    <a:pt x="27" y="0"/>
                  </a:cubicBezTo>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Calibri" panose="020F0502020204030204"/>
                <a:ea typeface="맑은 고딕" panose="020B0503020000020004" pitchFamily="50" charset="-127"/>
                <a:cs typeface="+mn-cs"/>
              </a:endParaRPr>
            </a:p>
          </p:txBody>
        </p:sp>
        <p:sp>
          <p:nvSpPr>
            <p:cNvPr id="278" name="Freeform 11">
              <a:extLst>
                <a:ext uri="{FF2B5EF4-FFF2-40B4-BE49-F238E27FC236}">
                  <a16:creationId xmlns:a16="http://schemas.microsoft.com/office/drawing/2014/main" id="{BD435B70-1350-B97E-509E-A051FBD5D8DF}"/>
                </a:ext>
              </a:extLst>
            </p:cNvPr>
            <p:cNvSpPr>
              <a:spLocks/>
            </p:cNvSpPr>
            <p:nvPr/>
          </p:nvSpPr>
          <p:spPr bwMode="auto">
            <a:xfrm>
              <a:off x="4029112" y="3152704"/>
              <a:ext cx="0" cy="7938"/>
            </a:xfrm>
            <a:custGeom>
              <a:avLst/>
              <a:gdLst>
                <a:gd name="T0" fmla="*/ 0 h 5"/>
                <a:gd name="T1" fmla="*/ 0 h 5"/>
                <a:gd name="T2" fmla="*/ 5 h 5"/>
                <a:gd name="T3" fmla="*/ 5 h 5"/>
                <a:gd name="T4" fmla="*/ 0 h 5"/>
                <a:gd name="T5" fmla="*/ 0 h 5"/>
              </a:gdLst>
              <a:ahLst/>
              <a:cxnLst>
                <a:cxn ang="0">
                  <a:pos x="0" y="T0"/>
                </a:cxn>
                <a:cxn ang="0">
                  <a:pos x="0" y="T1"/>
                </a:cxn>
                <a:cxn ang="0">
                  <a:pos x="0" y="T2"/>
                </a:cxn>
                <a:cxn ang="0">
                  <a:pos x="0" y="T3"/>
                </a:cxn>
                <a:cxn ang="0">
                  <a:pos x="0" y="T4"/>
                </a:cxn>
                <a:cxn ang="0">
                  <a:pos x="0" y="T5"/>
                </a:cxn>
              </a:cxnLst>
              <a:rect l="0" t="0" r="r" b="b"/>
              <a:pathLst>
                <a:path h="5">
                  <a:moveTo>
                    <a:pt x="0" y="0"/>
                  </a:moveTo>
                  <a:lnTo>
                    <a:pt x="0" y="0"/>
                  </a:lnTo>
                  <a:lnTo>
                    <a:pt x="0" y="5"/>
                  </a:lnTo>
                  <a:lnTo>
                    <a:pt x="0" y="5"/>
                  </a:lnTo>
                  <a:lnTo>
                    <a:pt x="0" y="0"/>
                  </a:lnTo>
                  <a:lnTo>
                    <a:pt x="0" y="0"/>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Calibri" panose="020F0502020204030204"/>
                <a:ea typeface="맑은 고딕" panose="020B0503020000020004" pitchFamily="50" charset="-127"/>
                <a:cs typeface="+mn-cs"/>
              </a:endParaRPr>
            </a:p>
          </p:txBody>
        </p:sp>
        <p:sp>
          <p:nvSpPr>
            <p:cNvPr id="279" name="Freeform 12">
              <a:extLst>
                <a:ext uri="{FF2B5EF4-FFF2-40B4-BE49-F238E27FC236}">
                  <a16:creationId xmlns:a16="http://schemas.microsoft.com/office/drawing/2014/main" id="{2C27F196-48EF-1099-431E-6B517DBDB559}"/>
                </a:ext>
              </a:extLst>
            </p:cNvPr>
            <p:cNvSpPr>
              <a:spLocks/>
            </p:cNvSpPr>
            <p:nvPr/>
          </p:nvSpPr>
          <p:spPr bwMode="auto">
            <a:xfrm>
              <a:off x="4029112" y="3152704"/>
              <a:ext cx="0" cy="7938"/>
            </a:xfrm>
            <a:custGeom>
              <a:avLst/>
              <a:gdLst>
                <a:gd name="T0" fmla="*/ 0 h 5"/>
                <a:gd name="T1" fmla="*/ 0 h 5"/>
                <a:gd name="T2" fmla="*/ 5 h 5"/>
                <a:gd name="T3" fmla="*/ 5 h 5"/>
                <a:gd name="T4" fmla="*/ 0 h 5"/>
                <a:gd name="T5" fmla="*/ 0 h 5"/>
              </a:gdLst>
              <a:ahLst/>
              <a:cxnLst>
                <a:cxn ang="0">
                  <a:pos x="0" y="T0"/>
                </a:cxn>
                <a:cxn ang="0">
                  <a:pos x="0" y="T1"/>
                </a:cxn>
                <a:cxn ang="0">
                  <a:pos x="0" y="T2"/>
                </a:cxn>
                <a:cxn ang="0">
                  <a:pos x="0" y="T3"/>
                </a:cxn>
                <a:cxn ang="0">
                  <a:pos x="0" y="T4"/>
                </a:cxn>
                <a:cxn ang="0">
                  <a:pos x="0" y="T5"/>
                </a:cxn>
              </a:cxnLst>
              <a:rect l="0" t="0" r="r" b="b"/>
              <a:pathLst>
                <a:path h="5">
                  <a:moveTo>
                    <a:pt x="0" y="0"/>
                  </a:moveTo>
                  <a:lnTo>
                    <a:pt x="0" y="0"/>
                  </a:lnTo>
                  <a:lnTo>
                    <a:pt x="0" y="5"/>
                  </a:lnTo>
                  <a:lnTo>
                    <a:pt x="0" y="5"/>
                  </a:lnTo>
                  <a:lnTo>
                    <a:pt x="0" y="0"/>
                  </a:lnTo>
                  <a:lnTo>
                    <a:pt x="0" y="0"/>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Calibri" panose="020F0502020204030204"/>
                <a:ea typeface="맑은 고딕" panose="020B0503020000020004" pitchFamily="50" charset="-127"/>
                <a:cs typeface="+mn-cs"/>
              </a:endParaRPr>
            </a:p>
          </p:txBody>
        </p:sp>
        <p:sp>
          <p:nvSpPr>
            <p:cNvPr id="280" name="Freeform 13">
              <a:extLst>
                <a:ext uri="{FF2B5EF4-FFF2-40B4-BE49-F238E27FC236}">
                  <a16:creationId xmlns:a16="http://schemas.microsoft.com/office/drawing/2014/main" id="{67BBF2D6-FC49-3F43-3DEF-B0466CFD5833}"/>
                </a:ext>
              </a:extLst>
            </p:cNvPr>
            <p:cNvSpPr>
              <a:spLocks/>
            </p:cNvSpPr>
            <p:nvPr/>
          </p:nvSpPr>
          <p:spPr bwMode="auto">
            <a:xfrm>
              <a:off x="4029112" y="3160642"/>
              <a:ext cx="11113" cy="6350"/>
            </a:xfrm>
            <a:custGeom>
              <a:avLst/>
              <a:gdLst>
                <a:gd name="T0" fmla="*/ 2 w 3"/>
                <a:gd name="T1" fmla="*/ 0 h 2"/>
                <a:gd name="T2" fmla="*/ 0 w 3"/>
                <a:gd name="T3" fmla="*/ 0 h 2"/>
                <a:gd name="T4" fmla="*/ 0 w 3"/>
                <a:gd name="T5" fmla="*/ 0 h 2"/>
                <a:gd name="T6" fmla="*/ 0 w 3"/>
                <a:gd name="T7" fmla="*/ 2 h 2"/>
                <a:gd name="T8" fmla="*/ 3 w 3"/>
                <a:gd name="T9" fmla="*/ 2 h 2"/>
                <a:gd name="T10" fmla="*/ 2 w 3"/>
                <a:gd name="T11" fmla="*/ 0 h 2"/>
              </a:gdLst>
              <a:ahLst/>
              <a:cxnLst>
                <a:cxn ang="0">
                  <a:pos x="T0" y="T1"/>
                </a:cxn>
                <a:cxn ang="0">
                  <a:pos x="T2" y="T3"/>
                </a:cxn>
                <a:cxn ang="0">
                  <a:pos x="T4" y="T5"/>
                </a:cxn>
                <a:cxn ang="0">
                  <a:pos x="T6" y="T7"/>
                </a:cxn>
                <a:cxn ang="0">
                  <a:pos x="T8" y="T9"/>
                </a:cxn>
                <a:cxn ang="0">
                  <a:pos x="T10" y="T11"/>
                </a:cxn>
              </a:cxnLst>
              <a:rect l="0" t="0" r="r" b="b"/>
              <a:pathLst>
                <a:path w="3" h="2">
                  <a:moveTo>
                    <a:pt x="2" y="0"/>
                  </a:moveTo>
                  <a:cubicBezTo>
                    <a:pt x="0" y="0"/>
                    <a:pt x="0" y="0"/>
                    <a:pt x="0" y="0"/>
                  </a:cubicBezTo>
                  <a:cubicBezTo>
                    <a:pt x="0" y="0"/>
                    <a:pt x="0" y="0"/>
                    <a:pt x="0" y="0"/>
                  </a:cubicBezTo>
                  <a:cubicBezTo>
                    <a:pt x="0" y="2"/>
                    <a:pt x="0" y="2"/>
                    <a:pt x="0" y="2"/>
                  </a:cubicBezTo>
                  <a:cubicBezTo>
                    <a:pt x="3" y="2"/>
                    <a:pt x="3" y="2"/>
                    <a:pt x="3" y="2"/>
                  </a:cubicBezTo>
                  <a:cubicBezTo>
                    <a:pt x="2" y="1"/>
                    <a:pt x="2" y="1"/>
                    <a:pt x="2" y="0"/>
                  </a:cubicBezTo>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Calibri" panose="020F0502020204030204"/>
                <a:ea typeface="맑은 고딕" panose="020B0503020000020004" pitchFamily="50" charset="-127"/>
                <a:cs typeface="+mn-cs"/>
              </a:endParaRPr>
            </a:p>
          </p:txBody>
        </p:sp>
        <p:sp>
          <p:nvSpPr>
            <p:cNvPr id="281" name="Freeform 14">
              <a:extLst>
                <a:ext uri="{FF2B5EF4-FFF2-40B4-BE49-F238E27FC236}">
                  <a16:creationId xmlns:a16="http://schemas.microsoft.com/office/drawing/2014/main" id="{BCCBF45A-77EB-F266-5409-1F0D24081F48}"/>
                </a:ext>
              </a:extLst>
            </p:cNvPr>
            <p:cNvSpPr>
              <a:spLocks/>
            </p:cNvSpPr>
            <p:nvPr/>
          </p:nvSpPr>
          <p:spPr bwMode="auto">
            <a:xfrm>
              <a:off x="3948150" y="3038404"/>
              <a:ext cx="173038" cy="66675"/>
            </a:xfrm>
            <a:custGeom>
              <a:avLst/>
              <a:gdLst>
                <a:gd name="T0" fmla="*/ 51 w 51"/>
                <a:gd name="T1" fmla="*/ 0 h 19"/>
                <a:gd name="T2" fmla="*/ 26 w 51"/>
                <a:gd name="T3" fmla="*/ 14 h 19"/>
                <a:gd name="T4" fmla="*/ 0 w 51"/>
                <a:gd name="T5" fmla="*/ 0 h 19"/>
                <a:gd name="T6" fmla="*/ 0 w 51"/>
                <a:gd name="T7" fmla="*/ 0 h 19"/>
                <a:gd name="T8" fmla="*/ 0 w 51"/>
                <a:gd name="T9" fmla="*/ 1 h 19"/>
                <a:gd name="T10" fmla="*/ 1 w 51"/>
                <a:gd name="T11" fmla="*/ 9 h 19"/>
                <a:gd name="T12" fmla="*/ 1 w 51"/>
                <a:gd name="T13" fmla="*/ 9 h 19"/>
                <a:gd name="T14" fmla="*/ 1 w 51"/>
                <a:gd name="T15" fmla="*/ 9 h 19"/>
                <a:gd name="T16" fmla="*/ 1 w 51"/>
                <a:gd name="T17" fmla="*/ 8 h 19"/>
                <a:gd name="T18" fmla="*/ 6 w 51"/>
                <a:gd name="T19" fmla="*/ 14 h 19"/>
                <a:gd name="T20" fmla="*/ 15 w 51"/>
                <a:gd name="T21" fmla="*/ 18 h 19"/>
                <a:gd name="T22" fmla="*/ 26 w 51"/>
                <a:gd name="T23" fmla="*/ 19 h 19"/>
                <a:gd name="T24" fmla="*/ 51 w 51"/>
                <a:gd name="T25" fmla="*/ 5 h 19"/>
                <a:gd name="T26" fmla="*/ 51 w 51"/>
                <a:gd name="T27"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1" h="19">
                  <a:moveTo>
                    <a:pt x="51" y="0"/>
                  </a:moveTo>
                  <a:cubicBezTo>
                    <a:pt x="51" y="7"/>
                    <a:pt x="40" y="14"/>
                    <a:pt x="26" y="14"/>
                  </a:cubicBezTo>
                  <a:cubicBezTo>
                    <a:pt x="12" y="14"/>
                    <a:pt x="0" y="7"/>
                    <a:pt x="0" y="0"/>
                  </a:cubicBezTo>
                  <a:cubicBezTo>
                    <a:pt x="0" y="0"/>
                    <a:pt x="0" y="0"/>
                    <a:pt x="0" y="0"/>
                  </a:cubicBezTo>
                  <a:cubicBezTo>
                    <a:pt x="0" y="1"/>
                    <a:pt x="0" y="1"/>
                    <a:pt x="0" y="1"/>
                  </a:cubicBezTo>
                  <a:cubicBezTo>
                    <a:pt x="1" y="9"/>
                    <a:pt x="1" y="9"/>
                    <a:pt x="1" y="9"/>
                  </a:cubicBezTo>
                  <a:cubicBezTo>
                    <a:pt x="1" y="9"/>
                    <a:pt x="1" y="9"/>
                    <a:pt x="1" y="9"/>
                  </a:cubicBezTo>
                  <a:cubicBezTo>
                    <a:pt x="1" y="9"/>
                    <a:pt x="1" y="9"/>
                    <a:pt x="1" y="9"/>
                  </a:cubicBezTo>
                  <a:cubicBezTo>
                    <a:pt x="1" y="8"/>
                    <a:pt x="1" y="8"/>
                    <a:pt x="1" y="8"/>
                  </a:cubicBezTo>
                  <a:cubicBezTo>
                    <a:pt x="2" y="10"/>
                    <a:pt x="3" y="13"/>
                    <a:pt x="6" y="14"/>
                  </a:cubicBezTo>
                  <a:cubicBezTo>
                    <a:pt x="9" y="15"/>
                    <a:pt x="12" y="16"/>
                    <a:pt x="15" y="18"/>
                  </a:cubicBezTo>
                  <a:cubicBezTo>
                    <a:pt x="18" y="19"/>
                    <a:pt x="22" y="19"/>
                    <a:pt x="26" y="19"/>
                  </a:cubicBezTo>
                  <a:cubicBezTo>
                    <a:pt x="40" y="19"/>
                    <a:pt x="51" y="13"/>
                    <a:pt x="51" y="5"/>
                  </a:cubicBezTo>
                  <a:cubicBezTo>
                    <a:pt x="51" y="0"/>
                    <a:pt x="51" y="0"/>
                    <a:pt x="51" y="0"/>
                  </a:cubicBezTo>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Calibri" panose="020F0502020204030204"/>
                <a:ea typeface="맑은 고딕" panose="020B0503020000020004" pitchFamily="50" charset="-127"/>
                <a:cs typeface="+mn-cs"/>
              </a:endParaRPr>
            </a:p>
          </p:txBody>
        </p:sp>
        <p:sp>
          <p:nvSpPr>
            <p:cNvPr id="282" name="Freeform 15">
              <a:extLst>
                <a:ext uri="{FF2B5EF4-FFF2-40B4-BE49-F238E27FC236}">
                  <a16:creationId xmlns:a16="http://schemas.microsoft.com/office/drawing/2014/main" id="{3E25FBE3-E744-4095-8CBA-E14FD8D700E6}"/>
                </a:ext>
              </a:extLst>
            </p:cNvPr>
            <p:cNvSpPr>
              <a:spLocks/>
            </p:cNvSpPr>
            <p:nvPr/>
          </p:nvSpPr>
          <p:spPr bwMode="auto">
            <a:xfrm>
              <a:off x="3948150" y="3038404"/>
              <a:ext cx="3175" cy="31750"/>
            </a:xfrm>
            <a:custGeom>
              <a:avLst/>
              <a:gdLst>
                <a:gd name="T0" fmla="*/ 0 w 1"/>
                <a:gd name="T1" fmla="*/ 0 h 9"/>
                <a:gd name="T2" fmla="*/ 0 w 1"/>
                <a:gd name="T3" fmla="*/ 5 h 9"/>
                <a:gd name="T4" fmla="*/ 1 w 1"/>
                <a:gd name="T5" fmla="*/ 8 h 9"/>
                <a:gd name="T6" fmla="*/ 1 w 1"/>
                <a:gd name="T7" fmla="*/ 9 h 9"/>
                <a:gd name="T8" fmla="*/ 1 w 1"/>
                <a:gd name="T9" fmla="*/ 9 h 9"/>
                <a:gd name="T10" fmla="*/ 0 w 1"/>
                <a:gd name="T11" fmla="*/ 1 h 9"/>
                <a:gd name="T12" fmla="*/ 0 w 1"/>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1" h="9">
                  <a:moveTo>
                    <a:pt x="0" y="0"/>
                  </a:moveTo>
                  <a:cubicBezTo>
                    <a:pt x="0" y="3"/>
                    <a:pt x="0" y="5"/>
                    <a:pt x="0" y="5"/>
                  </a:cubicBezTo>
                  <a:cubicBezTo>
                    <a:pt x="0" y="7"/>
                    <a:pt x="0" y="7"/>
                    <a:pt x="1" y="8"/>
                  </a:cubicBezTo>
                  <a:cubicBezTo>
                    <a:pt x="1" y="9"/>
                    <a:pt x="1" y="9"/>
                    <a:pt x="1" y="9"/>
                  </a:cubicBezTo>
                  <a:cubicBezTo>
                    <a:pt x="1" y="9"/>
                    <a:pt x="1" y="9"/>
                    <a:pt x="1" y="9"/>
                  </a:cubicBezTo>
                  <a:cubicBezTo>
                    <a:pt x="0" y="1"/>
                    <a:pt x="0" y="1"/>
                    <a:pt x="0" y="1"/>
                  </a:cubicBezTo>
                  <a:cubicBezTo>
                    <a:pt x="0" y="0"/>
                    <a:pt x="0" y="0"/>
                    <a:pt x="0" y="0"/>
                  </a:cubicBezTo>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Calibri" panose="020F0502020204030204"/>
                <a:ea typeface="맑은 고딕" panose="020B0503020000020004" pitchFamily="50" charset="-127"/>
                <a:cs typeface="+mn-cs"/>
              </a:endParaRPr>
            </a:p>
          </p:txBody>
        </p:sp>
        <p:sp>
          <p:nvSpPr>
            <p:cNvPr id="283" name="Freeform 16">
              <a:extLst>
                <a:ext uri="{FF2B5EF4-FFF2-40B4-BE49-F238E27FC236}">
                  <a16:creationId xmlns:a16="http://schemas.microsoft.com/office/drawing/2014/main" id="{16A3D168-CD2A-6B59-3C73-6BD1D76C7BCA}"/>
                </a:ext>
              </a:extLst>
            </p:cNvPr>
            <p:cNvSpPr>
              <a:spLocks/>
            </p:cNvSpPr>
            <p:nvPr/>
          </p:nvSpPr>
          <p:spPr bwMode="auto">
            <a:xfrm>
              <a:off x="4016412" y="3073329"/>
              <a:ext cx="104775" cy="65088"/>
            </a:xfrm>
            <a:custGeom>
              <a:avLst/>
              <a:gdLst>
                <a:gd name="T0" fmla="*/ 31 w 31"/>
                <a:gd name="T1" fmla="*/ 0 h 19"/>
                <a:gd name="T2" fmla="*/ 6 w 31"/>
                <a:gd name="T3" fmla="*/ 14 h 19"/>
                <a:gd name="T4" fmla="*/ 0 w 31"/>
                <a:gd name="T5" fmla="*/ 13 h 19"/>
                <a:gd name="T6" fmla="*/ 3 w 31"/>
                <a:gd name="T7" fmla="*/ 19 h 19"/>
                <a:gd name="T8" fmla="*/ 6 w 31"/>
                <a:gd name="T9" fmla="*/ 19 h 19"/>
                <a:gd name="T10" fmla="*/ 31 w 31"/>
                <a:gd name="T11" fmla="*/ 6 h 19"/>
                <a:gd name="T12" fmla="*/ 31 w 31"/>
                <a:gd name="T13" fmla="*/ 0 h 19"/>
              </a:gdLst>
              <a:ahLst/>
              <a:cxnLst>
                <a:cxn ang="0">
                  <a:pos x="T0" y="T1"/>
                </a:cxn>
                <a:cxn ang="0">
                  <a:pos x="T2" y="T3"/>
                </a:cxn>
                <a:cxn ang="0">
                  <a:pos x="T4" y="T5"/>
                </a:cxn>
                <a:cxn ang="0">
                  <a:pos x="T6" y="T7"/>
                </a:cxn>
                <a:cxn ang="0">
                  <a:pos x="T8" y="T9"/>
                </a:cxn>
                <a:cxn ang="0">
                  <a:pos x="T10" y="T11"/>
                </a:cxn>
                <a:cxn ang="0">
                  <a:pos x="T12" y="T13"/>
                </a:cxn>
              </a:cxnLst>
              <a:rect l="0" t="0" r="r" b="b"/>
              <a:pathLst>
                <a:path w="31" h="19">
                  <a:moveTo>
                    <a:pt x="31" y="0"/>
                  </a:moveTo>
                  <a:cubicBezTo>
                    <a:pt x="31" y="7"/>
                    <a:pt x="20" y="14"/>
                    <a:pt x="6" y="14"/>
                  </a:cubicBezTo>
                  <a:cubicBezTo>
                    <a:pt x="4" y="14"/>
                    <a:pt x="2" y="14"/>
                    <a:pt x="0" y="13"/>
                  </a:cubicBezTo>
                  <a:cubicBezTo>
                    <a:pt x="2" y="15"/>
                    <a:pt x="3" y="16"/>
                    <a:pt x="3" y="19"/>
                  </a:cubicBezTo>
                  <a:cubicBezTo>
                    <a:pt x="4" y="19"/>
                    <a:pt x="5" y="19"/>
                    <a:pt x="6" y="19"/>
                  </a:cubicBezTo>
                  <a:cubicBezTo>
                    <a:pt x="20" y="19"/>
                    <a:pt x="31" y="13"/>
                    <a:pt x="31" y="6"/>
                  </a:cubicBezTo>
                  <a:cubicBezTo>
                    <a:pt x="31" y="0"/>
                    <a:pt x="31" y="0"/>
                    <a:pt x="31" y="0"/>
                  </a:cubicBezTo>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Calibri" panose="020F0502020204030204"/>
                <a:ea typeface="맑은 고딕" panose="020B0503020000020004" pitchFamily="50" charset="-127"/>
                <a:cs typeface="+mn-cs"/>
              </a:endParaRPr>
            </a:p>
          </p:txBody>
        </p:sp>
        <p:sp>
          <p:nvSpPr>
            <p:cNvPr id="284" name="Oval 17">
              <a:extLst>
                <a:ext uri="{FF2B5EF4-FFF2-40B4-BE49-F238E27FC236}">
                  <a16:creationId xmlns:a16="http://schemas.microsoft.com/office/drawing/2014/main" id="{0A62E262-05C2-F8A7-79AB-C9A0F7FB6614}"/>
                </a:ext>
              </a:extLst>
            </p:cNvPr>
            <p:cNvSpPr>
              <a:spLocks noChangeArrowheads="1"/>
            </p:cNvSpPr>
            <p:nvPr/>
          </p:nvSpPr>
          <p:spPr bwMode="auto">
            <a:xfrm>
              <a:off x="3948150" y="2976492"/>
              <a:ext cx="173038" cy="96838"/>
            </a:xfrm>
            <a:prstGeom prst="ellipse">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Calibri" panose="020F0502020204030204"/>
                <a:ea typeface="맑은 고딕" panose="020B0503020000020004" pitchFamily="50" charset="-127"/>
                <a:cs typeface="+mn-cs"/>
              </a:endParaRPr>
            </a:p>
          </p:txBody>
        </p:sp>
        <p:sp>
          <p:nvSpPr>
            <p:cNvPr id="285" name="Oval 18">
              <a:extLst>
                <a:ext uri="{FF2B5EF4-FFF2-40B4-BE49-F238E27FC236}">
                  <a16:creationId xmlns:a16="http://schemas.microsoft.com/office/drawing/2014/main" id="{309578ED-1711-D380-CFA4-85488F3B8635}"/>
                </a:ext>
              </a:extLst>
            </p:cNvPr>
            <p:cNvSpPr>
              <a:spLocks noChangeArrowheads="1"/>
            </p:cNvSpPr>
            <p:nvPr/>
          </p:nvSpPr>
          <p:spPr bwMode="auto">
            <a:xfrm>
              <a:off x="3838612" y="3100317"/>
              <a:ext cx="171450" cy="93663"/>
            </a:xfrm>
            <a:prstGeom prst="ellipse">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Calibri" panose="020F0502020204030204"/>
                <a:ea typeface="맑은 고딕" panose="020B0503020000020004" pitchFamily="50" charset="-127"/>
                <a:cs typeface="+mn-cs"/>
              </a:endParaRPr>
            </a:p>
          </p:txBody>
        </p:sp>
      </p:grpSp>
      <p:grpSp>
        <p:nvGrpSpPr>
          <p:cNvPr id="286" name="그룹 7">
            <a:extLst>
              <a:ext uri="{FF2B5EF4-FFF2-40B4-BE49-F238E27FC236}">
                <a16:creationId xmlns:a16="http://schemas.microsoft.com/office/drawing/2014/main" id="{84EF1CD7-99FD-C3CC-B07A-E869581ABF66}"/>
              </a:ext>
            </a:extLst>
          </p:cNvPr>
          <p:cNvGrpSpPr/>
          <p:nvPr/>
        </p:nvGrpSpPr>
        <p:grpSpPr>
          <a:xfrm>
            <a:off x="8434615" y="2480747"/>
            <a:ext cx="546975" cy="543374"/>
            <a:chOff x="549109" y="4527841"/>
            <a:chExt cx="354616" cy="324566"/>
          </a:xfrm>
          <a:solidFill>
            <a:schemeClr val="tx2">
              <a:lumMod val="60000"/>
              <a:lumOff val="40000"/>
            </a:schemeClr>
          </a:solidFill>
        </p:grpSpPr>
        <p:sp>
          <p:nvSpPr>
            <p:cNvPr id="287" name="Freeform 82">
              <a:extLst>
                <a:ext uri="{FF2B5EF4-FFF2-40B4-BE49-F238E27FC236}">
                  <a16:creationId xmlns:a16="http://schemas.microsoft.com/office/drawing/2014/main" id="{FD16C26E-DC6C-0A88-0878-E8B077AF0406}"/>
                </a:ext>
              </a:extLst>
            </p:cNvPr>
            <p:cNvSpPr>
              <a:spLocks/>
            </p:cNvSpPr>
            <p:nvPr/>
          </p:nvSpPr>
          <p:spPr bwMode="auto">
            <a:xfrm>
              <a:off x="715506" y="4704258"/>
              <a:ext cx="188219" cy="148149"/>
            </a:xfrm>
            <a:custGeom>
              <a:avLst/>
              <a:gdLst>
                <a:gd name="T0" fmla="*/ 139 w 146"/>
                <a:gd name="T1" fmla="*/ 68 h 120"/>
                <a:gd name="T2" fmla="*/ 128 w 146"/>
                <a:gd name="T3" fmla="*/ 34 h 120"/>
                <a:gd name="T4" fmla="*/ 99 w 146"/>
                <a:gd name="T5" fmla="*/ 24 h 120"/>
                <a:gd name="T6" fmla="*/ 61 w 146"/>
                <a:gd name="T7" fmla="*/ 15 h 120"/>
                <a:gd name="T8" fmla="*/ 42 w 146"/>
                <a:gd name="T9" fmla="*/ 0 h 120"/>
                <a:gd name="T10" fmla="*/ 29 w 146"/>
                <a:gd name="T11" fmla="*/ 31 h 120"/>
                <a:gd name="T12" fmla="*/ 14 w 146"/>
                <a:gd name="T13" fmla="*/ 77 h 120"/>
                <a:gd name="T14" fmla="*/ 0 w 146"/>
                <a:gd name="T15" fmla="*/ 120 h 120"/>
                <a:gd name="T16" fmla="*/ 146 w 146"/>
                <a:gd name="T17" fmla="*/ 120 h 120"/>
                <a:gd name="T18" fmla="*/ 146 w 146"/>
                <a:gd name="T19" fmla="*/ 109 h 120"/>
                <a:gd name="T20" fmla="*/ 139 w 146"/>
                <a:gd name="T21" fmla="*/ 68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6" h="120">
                  <a:moveTo>
                    <a:pt x="139" y="68"/>
                  </a:moveTo>
                  <a:cubicBezTo>
                    <a:pt x="138" y="63"/>
                    <a:pt x="130" y="36"/>
                    <a:pt x="128" y="34"/>
                  </a:cubicBezTo>
                  <a:cubicBezTo>
                    <a:pt x="125" y="32"/>
                    <a:pt x="102" y="26"/>
                    <a:pt x="99" y="24"/>
                  </a:cubicBezTo>
                  <a:cubicBezTo>
                    <a:pt x="96" y="23"/>
                    <a:pt x="63" y="15"/>
                    <a:pt x="61" y="15"/>
                  </a:cubicBezTo>
                  <a:cubicBezTo>
                    <a:pt x="58" y="14"/>
                    <a:pt x="47" y="10"/>
                    <a:pt x="42" y="0"/>
                  </a:cubicBezTo>
                  <a:cubicBezTo>
                    <a:pt x="41" y="3"/>
                    <a:pt x="32" y="21"/>
                    <a:pt x="29" y="31"/>
                  </a:cubicBezTo>
                  <a:cubicBezTo>
                    <a:pt x="27" y="36"/>
                    <a:pt x="20" y="56"/>
                    <a:pt x="14" y="77"/>
                  </a:cubicBezTo>
                  <a:cubicBezTo>
                    <a:pt x="0" y="120"/>
                    <a:pt x="0" y="120"/>
                    <a:pt x="0" y="120"/>
                  </a:cubicBezTo>
                  <a:cubicBezTo>
                    <a:pt x="146" y="120"/>
                    <a:pt x="146" y="120"/>
                    <a:pt x="146" y="120"/>
                  </a:cubicBezTo>
                  <a:cubicBezTo>
                    <a:pt x="146" y="109"/>
                    <a:pt x="146" y="109"/>
                    <a:pt x="146" y="109"/>
                  </a:cubicBezTo>
                  <a:cubicBezTo>
                    <a:pt x="143" y="97"/>
                    <a:pt x="139" y="72"/>
                    <a:pt x="139" y="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algn="ctr" latinLnBrk="0">
                <a:defRPr/>
              </a:pPr>
              <a:endParaRPr lang="ko-KR" altLang="en-US" sz="1517" kern="0" spc="-54" dirty="0">
                <a:ln>
                  <a:solidFill>
                    <a:srgbClr val="5B9BD5">
                      <a:alpha val="0"/>
                    </a:srgbClr>
                  </a:solidFill>
                </a:ln>
                <a:solidFill>
                  <a:prstClr val="black"/>
                </a:solidFill>
                <a:latin typeface="맑은 고딕" panose="020B0503020000020004" pitchFamily="50" charset="-127"/>
                <a:ea typeface="맑은 고딕" panose="020B0503020000020004" pitchFamily="50" charset="-127"/>
                <a:cs typeface="Segoe UI" panose="020B0502040204020203" pitchFamily="34" charset="0"/>
              </a:endParaRPr>
            </a:p>
          </p:txBody>
        </p:sp>
        <p:sp>
          <p:nvSpPr>
            <p:cNvPr id="288" name="Freeform 83">
              <a:extLst>
                <a:ext uri="{FF2B5EF4-FFF2-40B4-BE49-F238E27FC236}">
                  <a16:creationId xmlns:a16="http://schemas.microsoft.com/office/drawing/2014/main" id="{371571F1-818B-59FF-E42C-BA95266BFAEE}"/>
                </a:ext>
              </a:extLst>
            </p:cNvPr>
            <p:cNvSpPr>
              <a:spLocks/>
            </p:cNvSpPr>
            <p:nvPr/>
          </p:nvSpPr>
          <p:spPr bwMode="auto">
            <a:xfrm>
              <a:off x="656039" y="4527841"/>
              <a:ext cx="134209" cy="195263"/>
            </a:xfrm>
            <a:custGeom>
              <a:avLst/>
              <a:gdLst>
                <a:gd name="T0" fmla="*/ 20 w 104"/>
                <a:gd name="T1" fmla="*/ 129 h 158"/>
                <a:gd name="T2" fmla="*/ 19 w 104"/>
                <a:gd name="T3" fmla="*/ 139 h 158"/>
                <a:gd name="T4" fmla="*/ 47 w 104"/>
                <a:gd name="T5" fmla="*/ 158 h 158"/>
                <a:gd name="T6" fmla="*/ 51 w 104"/>
                <a:gd name="T7" fmla="*/ 158 h 158"/>
                <a:gd name="T8" fmla="*/ 73 w 104"/>
                <a:gd name="T9" fmla="*/ 140 h 158"/>
                <a:gd name="T10" fmla="*/ 82 w 104"/>
                <a:gd name="T11" fmla="*/ 134 h 158"/>
                <a:gd name="T12" fmla="*/ 81 w 104"/>
                <a:gd name="T13" fmla="*/ 117 h 158"/>
                <a:gd name="T14" fmla="*/ 93 w 104"/>
                <a:gd name="T15" fmla="*/ 104 h 158"/>
                <a:gd name="T16" fmla="*/ 98 w 104"/>
                <a:gd name="T17" fmla="*/ 80 h 158"/>
                <a:gd name="T18" fmla="*/ 101 w 104"/>
                <a:gd name="T19" fmla="*/ 74 h 158"/>
                <a:gd name="T20" fmla="*/ 102 w 104"/>
                <a:gd name="T21" fmla="*/ 60 h 158"/>
                <a:gd name="T22" fmla="*/ 98 w 104"/>
                <a:gd name="T23" fmla="*/ 32 h 158"/>
                <a:gd name="T24" fmla="*/ 86 w 104"/>
                <a:gd name="T25" fmla="*/ 15 h 158"/>
                <a:gd name="T26" fmla="*/ 77 w 104"/>
                <a:gd name="T27" fmla="*/ 11 h 158"/>
                <a:gd name="T28" fmla="*/ 62 w 104"/>
                <a:gd name="T29" fmla="*/ 1 h 158"/>
                <a:gd name="T30" fmla="*/ 31 w 104"/>
                <a:gd name="T31" fmla="*/ 7 h 158"/>
                <a:gd name="T32" fmla="*/ 16 w 104"/>
                <a:gd name="T33" fmla="*/ 24 h 158"/>
                <a:gd name="T34" fmla="*/ 1 w 104"/>
                <a:gd name="T35" fmla="*/ 52 h 158"/>
                <a:gd name="T36" fmla="*/ 6 w 104"/>
                <a:gd name="T37" fmla="*/ 88 h 158"/>
                <a:gd name="T38" fmla="*/ 20 w 104"/>
                <a:gd name="T39" fmla="*/ 129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4" h="158">
                  <a:moveTo>
                    <a:pt x="20" y="129"/>
                  </a:moveTo>
                  <a:cubicBezTo>
                    <a:pt x="20" y="129"/>
                    <a:pt x="20" y="135"/>
                    <a:pt x="19" y="139"/>
                  </a:cubicBezTo>
                  <a:cubicBezTo>
                    <a:pt x="25" y="143"/>
                    <a:pt x="42" y="154"/>
                    <a:pt x="47" y="158"/>
                  </a:cubicBezTo>
                  <a:cubicBezTo>
                    <a:pt x="49" y="158"/>
                    <a:pt x="50" y="158"/>
                    <a:pt x="51" y="158"/>
                  </a:cubicBezTo>
                  <a:cubicBezTo>
                    <a:pt x="57" y="155"/>
                    <a:pt x="71" y="142"/>
                    <a:pt x="73" y="140"/>
                  </a:cubicBezTo>
                  <a:cubicBezTo>
                    <a:pt x="74" y="139"/>
                    <a:pt x="78" y="136"/>
                    <a:pt x="82" y="134"/>
                  </a:cubicBezTo>
                  <a:cubicBezTo>
                    <a:pt x="81" y="117"/>
                    <a:pt x="81" y="117"/>
                    <a:pt x="81" y="117"/>
                  </a:cubicBezTo>
                  <a:cubicBezTo>
                    <a:pt x="81" y="117"/>
                    <a:pt x="92" y="108"/>
                    <a:pt x="93" y="104"/>
                  </a:cubicBezTo>
                  <a:cubicBezTo>
                    <a:pt x="94" y="101"/>
                    <a:pt x="98" y="81"/>
                    <a:pt x="98" y="80"/>
                  </a:cubicBezTo>
                  <a:cubicBezTo>
                    <a:pt x="98" y="79"/>
                    <a:pt x="101" y="76"/>
                    <a:pt x="101" y="74"/>
                  </a:cubicBezTo>
                  <a:cubicBezTo>
                    <a:pt x="102" y="72"/>
                    <a:pt x="101" y="64"/>
                    <a:pt x="102" y="60"/>
                  </a:cubicBezTo>
                  <a:cubicBezTo>
                    <a:pt x="103" y="56"/>
                    <a:pt x="104" y="39"/>
                    <a:pt x="98" y="32"/>
                  </a:cubicBezTo>
                  <a:cubicBezTo>
                    <a:pt x="93" y="25"/>
                    <a:pt x="91" y="18"/>
                    <a:pt x="86" y="15"/>
                  </a:cubicBezTo>
                  <a:cubicBezTo>
                    <a:pt x="82" y="12"/>
                    <a:pt x="78" y="11"/>
                    <a:pt x="77" y="11"/>
                  </a:cubicBezTo>
                  <a:cubicBezTo>
                    <a:pt x="76" y="10"/>
                    <a:pt x="68" y="2"/>
                    <a:pt x="62" y="1"/>
                  </a:cubicBezTo>
                  <a:cubicBezTo>
                    <a:pt x="57" y="0"/>
                    <a:pt x="33" y="5"/>
                    <a:pt x="31" y="7"/>
                  </a:cubicBezTo>
                  <a:cubicBezTo>
                    <a:pt x="28" y="9"/>
                    <a:pt x="22" y="20"/>
                    <a:pt x="16" y="24"/>
                  </a:cubicBezTo>
                  <a:cubicBezTo>
                    <a:pt x="11" y="27"/>
                    <a:pt x="2" y="44"/>
                    <a:pt x="1" y="52"/>
                  </a:cubicBezTo>
                  <a:cubicBezTo>
                    <a:pt x="0" y="61"/>
                    <a:pt x="5" y="81"/>
                    <a:pt x="6" y="88"/>
                  </a:cubicBezTo>
                  <a:cubicBezTo>
                    <a:pt x="6" y="95"/>
                    <a:pt x="17" y="124"/>
                    <a:pt x="20" y="1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algn="ctr" latinLnBrk="0">
                <a:defRPr/>
              </a:pPr>
              <a:endParaRPr lang="ko-KR" altLang="en-US" sz="1517" kern="0" spc="-54" dirty="0">
                <a:ln>
                  <a:solidFill>
                    <a:srgbClr val="5B9BD5">
                      <a:alpha val="0"/>
                    </a:srgbClr>
                  </a:solidFill>
                </a:ln>
                <a:solidFill>
                  <a:prstClr val="black"/>
                </a:solidFill>
                <a:latin typeface="맑은 고딕" panose="020B0503020000020004" pitchFamily="50" charset="-127"/>
                <a:ea typeface="맑은 고딕" panose="020B0503020000020004" pitchFamily="50" charset="-127"/>
                <a:cs typeface="Segoe UI" panose="020B0502040204020203" pitchFamily="34" charset="0"/>
              </a:endParaRPr>
            </a:p>
          </p:txBody>
        </p:sp>
        <p:sp>
          <p:nvSpPr>
            <p:cNvPr id="289" name="Freeform 84">
              <a:extLst>
                <a:ext uri="{FF2B5EF4-FFF2-40B4-BE49-F238E27FC236}">
                  <a16:creationId xmlns:a16="http://schemas.microsoft.com/office/drawing/2014/main" id="{E9C4D7DB-20E4-7FE7-367A-92CC2F911E56}"/>
                </a:ext>
              </a:extLst>
            </p:cNvPr>
            <p:cNvSpPr>
              <a:spLocks/>
            </p:cNvSpPr>
            <p:nvPr/>
          </p:nvSpPr>
          <p:spPr bwMode="auto">
            <a:xfrm>
              <a:off x="549109" y="4711587"/>
              <a:ext cx="163669" cy="140820"/>
            </a:xfrm>
            <a:custGeom>
              <a:avLst/>
              <a:gdLst>
                <a:gd name="T0" fmla="*/ 79 w 127"/>
                <a:gd name="T1" fmla="*/ 18 h 114"/>
                <a:gd name="T2" fmla="*/ 31 w 127"/>
                <a:gd name="T3" fmla="*/ 26 h 114"/>
                <a:gd name="T4" fmla="*/ 7 w 127"/>
                <a:gd name="T5" fmla="*/ 68 h 114"/>
                <a:gd name="T6" fmla="*/ 0 w 127"/>
                <a:gd name="T7" fmla="*/ 114 h 114"/>
                <a:gd name="T8" fmla="*/ 127 w 127"/>
                <a:gd name="T9" fmla="*/ 114 h 114"/>
                <a:gd name="T10" fmla="*/ 97 w 127"/>
                <a:gd name="T11" fmla="*/ 0 h 114"/>
                <a:gd name="T12" fmla="*/ 79 w 127"/>
                <a:gd name="T13" fmla="*/ 18 h 114"/>
              </a:gdLst>
              <a:ahLst/>
              <a:cxnLst>
                <a:cxn ang="0">
                  <a:pos x="T0" y="T1"/>
                </a:cxn>
                <a:cxn ang="0">
                  <a:pos x="T2" y="T3"/>
                </a:cxn>
                <a:cxn ang="0">
                  <a:pos x="T4" y="T5"/>
                </a:cxn>
                <a:cxn ang="0">
                  <a:pos x="T6" y="T7"/>
                </a:cxn>
                <a:cxn ang="0">
                  <a:pos x="T8" y="T9"/>
                </a:cxn>
                <a:cxn ang="0">
                  <a:pos x="T10" y="T11"/>
                </a:cxn>
                <a:cxn ang="0">
                  <a:pos x="T12" y="T13"/>
                </a:cxn>
              </a:cxnLst>
              <a:rect l="0" t="0" r="r" b="b"/>
              <a:pathLst>
                <a:path w="127" h="114">
                  <a:moveTo>
                    <a:pt x="79" y="18"/>
                  </a:moveTo>
                  <a:cubicBezTo>
                    <a:pt x="77" y="20"/>
                    <a:pt x="35" y="23"/>
                    <a:pt x="31" y="26"/>
                  </a:cubicBezTo>
                  <a:cubicBezTo>
                    <a:pt x="27" y="28"/>
                    <a:pt x="9" y="50"/>
                    <a:pt x="7" y="68"/>
                  </a:cubicBezTo>
                  <a:cubicBezTo>
                    <a:pt x="6" y="78"/>
                    <a:pt x="3" y="98"/>
                    <a:pt x="0" y="114"/>
                  </a:cubicBezTo>
                  <a:cubicBezTo>
                    <a:pt x="127" y="114"/>
                    <a:pt x="127" y="114"/>
                    <a:pt x="127" y="114"/>
                  </a:cubicBezTo>
                  <a:cubicBezTo>
                    <a:pt x="123" y="94"/>
                    <a:pt x="97" y="1"/>
                    <a:pt x="97" y="0"/>
                  </a:cubicBezTo>
                  <a:cubicBezTo>
                    <a:pt x="92" y="5"/>
                    <a:pt x="81" y="17"/>
                    <a:pt x="7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algn="ctr" latinLnBrk="0">
                <a:defRPr/>
              </a:pPr>
              <a:endParaRPr lang="ko-KR" altLang="en-US" sz="1517" kern="0" spc="-54" dirty="0">
                <a:ln>
                  <a:solidFill>
                    <a:srgbClr val="5B9BD5">
                      <a:alpha val="0"/>
                    </a:srgbClr>
                  </a:solidFill>
                </a:ln>
                <a:solidFill>
                  <a:prstClr val="black"/>
                </a:solidFill>
                <a:latin typeface="맑은 고딕" panose="020B0503020000020004" pitchFamily="50" charset="-127"/>
                <a:ea typeface="맑은 고딕" panose="020B0503020000020004" pitchFamily="50" charset="-127"/>
                <a:cs typeface="Segoe UI" panose="020B0502040204020203" pitchFamily="34" charset="0"/>
              </a:endParaRPr>
            </a:p>
          </p:txBody>
        </p:sp>
        <p:sp>
          <p:nvSpPr>
            <p:cNvPr id="290" name="Freeform 85">
              <a:extLst>
                <a:ext uri="{FF2B5EF4-FFF2-40B4-BE49-F238E27FC236}">
                  <a16:creationId xmlns:a16="http://schemas.microsoft.com/office/drawing/2014/main" id="{97DED0D5-DC04-DFC4-C2EA-BD68D35FF62D}"/>
                </a:ext>
              </a:extLst>
            </p:cNvPr>
            <p:cNvSpPr>
              <a:spLocks/>
            </p:cNvSpPr>
            <p:nvPr/>
          </p:nvSpPr>
          <p:spPr bwMode="auto">
            <a:xfrm>
              <a:off x="715506" y="4799534"/>
              <a:ext cx="18004" cy="52873"/>
            </a:xfrm>
            <a:custGeom>
              <a:avLst/>
              <a:gdLst>
                <a:gd name="T0" fmla="*/ 0 w 14"/>
                <a:gd name="T1" fmla="*/ 43 h 43"/>
                <a:gd name="T2" fmla="*/ 0 w 14"/>
                <a:gd name="T3" fmla="*/ 43 h 43"/>
                <a:gd name="T4" fmla="*/ 14 w 14"/>
                <a:gd name="T5" fmla="*/ 0 h 43"/>
                <a:gd name="T6" fmla="*/ 0 w 14"/>
                <a:gd name="T7" fmla="*/ 43 h 43"/>
              </a:gdLst>
              <a:ahLst/>
              <a:cxnLst>
                <a:cxn ang="0">
                  <a:pos x="T0" y="T1"/>
                </a:cxn>
                <a:cxn ang="0">
                  <a:pos x="T2" y="T3"/>
                </a:cxn>
                <a:cxn ang="0">
                  <a:pos x="T4" y="T5"/>
                </a:cxn>
                <a:cxn ang="0">
                  <a:pos x="T6" y="T7"/>
                </a:cxn>
              </a:cxnLst>
              <a:rect l="0" t="0" r="r" b="b"/>
              <a:pathLst>
                <a:path w="14" h="43">
                  <a:moveTo>
                    <a:pt x="0" y="43"/>
                  </a:moveTo>
                  <a:cubicBezTo>
                    <a:pt x="0" y="43"/>
                    <a:pt x="0" y="43"/>
                    <a:pt x="0" y="43"/>
                  </a:cubicBezTo>
                  <a:cubicBezTo>
                    <a:pt x="14" y="0"/>
                    <a:pt x="14" y="0"/>
                    <a:pt x="14" y="0"/>
                  </a:cubicBezTo>
                  <a:cubicBezTo>
                    <a:pt x="8" y="18"/>
                    <a:pt x="2" y="36"/>
                    <a:pt x="0"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algn="ctr" latinLnBrk="0">
                <a:defRPr/>
              </a:pPr>
              <a:endParaRPr lang="ko-KR" altLang="en-US" sz="1517" kern="0" spc="-54" dirty="0">
                <a:ln>
                  <a:solidFill>
                    <a:srgbClr val="5B9BD5">
                      <a:alpha val="0"/>
                    </a:srgbClr>
                  </a:solidFill>
                </a:ln>
                <a:solidFill>
                  <a:prstClr val="black"/>
                </a:solidFill>
                <a:latin typeface="맑은 고딕" panose="020B0503020000020004" pitchFamily="50" charset="-127"/>
                <a:ea typeface="맑은 고딕" panose="020B0503020000020004" pitchFamily="50" charset="-127"/>
                <a:cs typeface="Segoe UI" panose="020B0502040204020203" pitchFamily="34" charset="0"/>
              </a:endParaRPr>
            </a:p>
          </p:txBody>
        </p:sp>
        <p:sp>
          <p:nvSpPr>
            <p:cNvPr id="291" name="Freeform 86">
              <a:extLst>
                <a:ext uri="{FF2B5EF4-FFF2-40B4-BE49-F238E27FC236}">
                  <a16:creationId xmlns:a16="http://schemas.microsoft.com/office/drawing/2014/main" id="{588D6D32-4EE1-8840-F7AB-5791346E3F09}"/>
                </a:ext>
              </a:extLst>
            </p:cNvPr>
            <p:cNvSpPr>
              <a:spLocks/>
            </p:cNvSpPr>
            <p:nvPr/>
          </p:nvSpPr>
          <p:spPr bwMode="auto">
            <a:xfrm>
              <a:off x="716597" y="4723104"/>
              <a:ext cx="5455" cy="1047"/>
            </a:xfrm>
            <a:custGeom>
              <a:avLst/>
              <a:gdLst>
                <a:gd name="T0" fmla="*/ 4 w 4"/>
                <a:gd name="T1" fmla="*/ 0 h 1"/>
                <a:gd name="T2" fmla="*/ 0 w 4"/>
                <a:gd name="T3" fmla="*/ 0 h 1"/>
                <a:gd name="T4" fmla="*/ 2 w 4"/>
                <a:gd name="T5" fmla="*/ 1 h 1"/>
                <a:gd name="T6" fmla="*/ 4 w 4"/>
                <a:gd name="T7" fmla="*/ 0 h 1"/>
              </a:gdLst>
              <a:ahLst/>
              <a:cxnLst>
                <a:cxn ang="0">
                  <a:pos x="T0" y="T1"/>
                </a:cxn>
                <a:cxn ang="0">
                  <a:pos x="T2" y="T3"/>
                </a:cxn>
                <a:cxn ang="0">
                  <a:pos x="T4" y="T5"/>
                </a:cxn>
                <a:cxn ang="0">
                  <a:pos x="T6" y="T7"/>
                </a:cxn>
              </a:cxnLst>
              <a:rect l="0" t="0" r="r" b="b"/>
              <a:pathLst>
                <a:path w="4" h="1">
                  <a:moveTo>
                    <a:pt x="4" y="0"/>
                  </a:moveTo>
                  <a:cubicBezTo>
                    <a:pt x="3" y="0"/>
                    <a:pt x="2" y="0"/>
                    <a:pt x="0" y="0"/>
                  </a:cubicBezTo>
                  <a:cubicBezTo>
                    <a:pt x="1" y="1"/>
                    <a:pt x="2" y="1"/>
                    <a:pt x="2" y="1"/>
                  </a:cubicBezTo>
                  <a:cubicBezTo>
                    <a:pt x="2" y="1"/>
                    <a:pt x="3" y="1"/>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algn="ctr" latinLnBrk="0">
                <a:defRPr/>
              </a:pPr>
              <a:endParaRPr lang="ko-KR" altLang="en-US" sz="1517" kern="0" spc="-54" dirty="0">
                <a:ln>
                  <a:solidFill>
                    <a:srgbClr val="5B9BD5">
                      <a:alpha val="0"/>
                    </a:srgbClr>
                  </a:solidFill>
                </a:ln>
                <a:solidFill>
                  <a:prstClr val="black"/>
                </a:solidFill>
                <a:latin typeface="맑은 고딕" panose="020B0503020000020004" pitchFamily="50" charset="-127"/>
                <a:ea typeface="맑은 고딕" panose="020B0503020000020004" pitchFamily="50" charset="-127"/>
                <a:cs typeface="Segoe UI" panose="020B0502040204020203" pitchFamily="34" charset="0"/>
              </a:endParaRPr>
            </a:p>
          </p:txBody>
        </p:sp>
        <p:sp>
          <p:nvSpPr>
            <p:cNvPr id="292" name="Freeform 87">
              <a:extLst>
                <a:ext uri="{FF2B5EF4-FFF2-40B4-BE49-F238E27FC236}">
                  <a16:creationId xmlns:a16="http://schemas.microsoft.com/office/drawing/2014/main" id="{59F0E557-AA19-1953-C065-2D7FAFBC8EA0}"/>
                </a:ext>
              </a:extLst>
            </p:cNvPr>
            <p:cNvSpPr>
              <a:spLocks/>
            </p:cNvSpPr>
            <p:nvPr/>
          </p:nvSpPr>
          <p:spPr bwMode="auto">
            <a:xfrm>
              <a:off x="674044" y="4690647"/>
              <a:ext cx="97111" cy="161760"/>
            </a:xfrm>
            <a:custGeom>
              <a:avLst/>
              <a:gdLst>
                <a:gd name="T0" fmla="*/ 71 w 75"/>
                <a:gd name="T1" fmla="*/ 0 h 131"/>
                <a:gd name="T2" fmla="*/ 68 w 75"/>
                <a:gd name="T3" fmla="*/ 2 h 131"/>
                <a:gd name="T4" fmla="*/ 59 w 75"/>
                <a:gd name="T5" fmla="*/ 8 h 131"/>
                <a:gd name="T6" fmla="*/ 37 w 75"/>
                <a:gd name="T7" fmla="*/ 26 h 131"/>
                <a:gd name="T8" fmla="*/ 38 w 75"/>
                <a:gd name="T9" fmla="*/ 27 h 131"/>
                <a:gd name="T10" fmla="*/ 35 w 75"/>
                <a:gd name="T11" fmla="*/ 27 h 131"/>
                <a:gd name="T12" fmla="*/ 33 w 75"/>
                <a:gd name="T13" fmla="*/ 26 h 131"/>
                <a:gd name="T14" fmla="*/ 33 w 75"/>
                <a:gd name="T15" fmla="*/ 26 h 131"/>
                <a:gd name="T16" fmla="*/ 33 w 75"/>
                <a:gd name="T17" fmla="*/ 26 h 131"/>
                <a:gd name="T18" fmla="*/ 5 w 75"/>
                <a:gd name="T19" fmla="*/ 7 h 131"/>
                <a:gd name="T20" fmla="*/ 3 w 75"/>
                <a:gd name="T21" fmla="*/ 6 h 131"/>
                <a:gd name="T22" fmla="*/ 0 w 75"/>
                <a:gd name="T23" fmla="*/ 17 h 131"/>
                <a:gd name="T24" fmla="*/ 0 w 75"/>
                <a:gd name="T25" fmla="*/ 17 h 131"/>
                <a:gd name="T26" fmla="*/ 16 w 75"/>
                <a:gd name="T27" fmla="*/ 77 h 131"/>
                <a:gd name="T28" fmla="*/ 30 w 75"/>
                <a:gd name="T29" fmla="*/ 131 h 131"/>
                <a:gd name="T30" fmla="*/ 30 w 75"/>
                <a:gd name="T31" fmla="*/ 131 h 131"/>
                <a:gd name="T32" fmla="*/ 32 w 75"/>
                <a:gd name="T33" fmla="*/ 131 h 131"/>
                <a:gd name="T34" fmla="*/ 57 w 75"/>
                <a:gd name="T35" fmla="*/ 52 h 131"/>
                <a:gd name="T36" fmla="*/ 61 w 75"/>
                <a:gd name="T37" fmla="*/ 42 h 131"/>
                <a:gd name="T38" fmla="*/ 74 w 75"/>
                <a:gd name="T39" fmla="*/ 11 h 131"/>
                <a:gd name="T40" fmla="*/ 71 w 75"/>
                <a:gd name="T41" fmla="*/ 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5" h="131">
                  <a:moveTo>
                    <a:pt x="71" y="0"/>
                  </a:moveTo>
                  <a:cubicBezTo>
                    <a:pt x="71" y="0"/>
                    <a:pt x="69" y="1"/>
                    <a:pt x="68" y="2"/>
                  </a:cubicBezTo>
                  <a:cubicBezTo>
                    <a:pt x="64" y="4"/>
                    <a:pt x="60" y="7"/>
                    <a:pt x="59" y="8"/>
                  </a:cubicBezTo>
                  <a:cubicBezTo>
                    <a:pt x="57" y="10"/>
                    <a:pt x="43" y="23"/>
                    <a:pt x="37" y="26"/>
                  </a:cubicBezTo>
                  <a:cubicBezTo>
                    <a:pt x="37" y="26"/>
                    <a:pt x="38" y="27"/>
                    <a:pt x="38" y="27"/>
                  </a:cubicBezTo>
                  <a:cubicBezTo>
                    <a:pt x="35" y="27"/>
                    <a:pt x="35" y="27"/>
                    <a:pt x="35" y="27"/>
                  </a:cubicBezTo>
                  <a:cubicBezTo>
                    <a:pt x="33" y="26"/>
                    <a:pt x="33" y="26"/>
                    <a:pt x="33" y="26"/>
                  </a:cubicBezTo>
                  <a:cubicBezTo>
                    <a:pt x="33" y="26"/>
                    <a:pt x="33" y="26"/>
                    <a:pt x="33" y="26"/>
                  </a:cubicBezTo>
                  <a:cubicBezTo>
                    <a:pt x="33" y="26"/>
                    <a:pt x="33" y="26"/>
                    <a:pt x="33" y="26"/>
                  </a:cubicBezTo>
                  <a:cubicBezTo>
                    <a:pt x="28" y="22"/>
                    <a:pt x="11" y="11"/>
                    <a:pt x="5" y="7"/>
                  </a:cubicBezTo>
                  <a:cubicBezTo>
                    <a:pt x="4" y="7"/>
                    <a:pt x="3" y="6"/>
                    <a:pt x="3" y="6"/>
                  </a:cubicBezTo>
                  <a:cubicBezTo>
                    <a:pt x="0" y="17"/>
                    <a:pt x="0" y="17"/>
                    <a:pt x="0" y="17"/>
                  </a:cubicBezTo>
                  <a:cubicBezTo>
                    <a:pt x="0" y="17"/>
                    <a:pt x="0" y="17"/>
                    <a:pt x="0" y="17"/>
                  </a:cubicBezTo>
                  <a:cubicBezTo>
                    <a:pt x="0" y="17"/>
                    <a:pt x="8" y="47"/>
                    <a:pt x="16" y="77"/>
                  </a:cubicBezTo>
                  <a:cubicBezTo>
                    <a:pt x="30" y="131"/>
                    <a:pt x="30" y="131"/>
                    <a:pt x="30" y="131"/>
                  </a:cubicBezTo>
                  <a:cubicBezTo>
                    <a:pt x="30" y="131"/>
                    <a:pt x="30" y="131"/>
                    <a:pt x="30" y="131"/>
                  </a:cubicBezTo>
                  <a:cubicBezTo>
                    <a:pt x="32" y="131"/>
                    <a:pt x="32" y="131"/>
                    <a:pt x="32" y="131"/>
                  </a:cubicBezTo>
                  <a:cubicBezTo>
                    <a:pt x="57" y="52"/>
                    <a:pt x="57" y="52"/>
                    <a:pt x="57" y="52"/>
                  </a:cubicBezTo>
                  <a:cubicBezTo>
                    <a:pt x="59" y="47"/>
                    <a:pt x="60" y="44"/>
                    <a:pt x="61" y="42"/>
                  </a:cubicBezTo>
                  <a:cubicBezTo>
                    <a:pt x="64" y="32"/>
                    <a:pt x="73" y="14"/>
                    <a:pt x="74" y="11"/>
                  </a:cubicBezTo>
                  <a:cubicBezTo>
                    <a:pt x="75" y="8"/>
                    <a:pt x="71"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algn="ctr" latinLnBrk="0">
                <a:defRPr/>
              </a:pPr>
              <a:endParaRPr lang="ko-KR" altLang="en-US" sz="1517" kern="0" spc="-54" dirty="0">
                <a:ln>
                  <a:solidFill>
                    <a:srgbClr val="5B9BD5">
                      <a:alpha val="0"/>
                    </a:srgbClr>
                  </a:solidFill>
                </a:ln>
                <a:solidFill>
                  <a:prstClr val="black"/>
                </a:solidFill>
                <a:latin typeface="맑은 고딕" panose="020B0503020000020004" pitchFamily="50" charset="-127"/>
                <a:ea typeface="맑은 고딕" panose="020B0503020000020004" pitchFamily="50" charset="-127"/>
                <a:cs typeface="Segoe UI" panose="020B0502040204020203" pitchFamily="34" charset="0"/>
              </a:endParaRPr>
            </a:p>
          </p:txBody>
        </p:sp>
      </p:grpSp>
      <p:grpSp>
        <p:nvGrpSpPr>
          <p:cNvPr id="293" name="그룹 7">
            <a:extLst>
              <a:ext uri="{FF2B5EF4-FFF2-40B4-BE49-F238E27FC236}">
                <a16:creationId xmlns:a16="http://schemas.microsoft.com/office/drawing/2014/main" id="{CF4779B7-0A42-81BA-D154-9A672B566F2C}"/>
              </a:ext>
            </a:extLst>
          </p:cNvPr>
          <p:cNvGrpSpPr/>
          <p:nvPr/>
        </p:nvGrpSpPr>
        <p:grpSpPr>
          <a:xfrm>
            <a:off x="8714714" y="2478132"/>
            <a:ext cx="546975" cy="543374"/>
            <a:chOff x="549109" y="4527841"/>
            <a:chExt cx="354616" cy="324566"/>
          </a:xfrm>
          <a:solidFill>
            <a:schemeClr val="tx2">
              <a:lumMod val="60000"/>
              <a:lumOff val="40000"/>
            </a:schemeClr>
          </a:solidFill>
        </p:grpSpPr>
        <p:sp>
          <p:nvSpPr>
            <p:cNvPr id="294" name="Freeform 82">
              <a:extLst>
                <a:ext uri="{FF2B5EF4-FFF2-40B4-BE49-F238E27FC236}">
                  <a16:creationId xmlns:a16="http://schemas.microsoft.com/office/drawing/2014/main" id="{8A388139-D17B-582A-4F0B-64559345655B}"/>
                </a:ext>
              </a:extLst>
            </p:cNvPr>
            <p:cNvSpPr>
              <a:spLocks/>
            </p:cNvSpPr>
            <p:nvPr/>
          </p:nvSpPr>
          <p:spPr bwMode="auto">
            <a:xfrm>
              <a:off x="715506" y="4704258"/>
              <a:ext cx="188219" cy="148149"/>
            </a:xfrm>
            <a:custGeom>
              <a:avLst/>
              <a:gdLst>
                <a:gd name="T0" fmla="*/ 139 w 146"/>
                <a:gd name="T1" fmla="*/ 68 h 120"/>
                <a:gd name="T2" fmla="*/ 128 w 146"/>
                <a:gd name="T3" fmla="*/ 34 h 120"/>
                <a:gd name="T4" fmla="*/ 99 w 146"/>
                <a:gd name="T5" fmla="*/ 24 h 120"/>
                <a:gd name="T6" fmla="*/ 61 w 146"/>
                <a:gd name="T7" fmla="*/ 15 h 120"/>
                <a:gd name="T8" fmla="*/ 42 w 146"/>
                <a:gd name="T9" fmla="*/ 0 h 120"/>
                <a:gd name="T10" fmla="*/ 29 w 146"/>
                <a:gd name="T11" fmla="*/ 31 h 120"/>
                <a:gd name="T12" fmla="*/ 14 w 146"/>
                <a:gd name="T13" fmla="*/ 77 h 120"/>
                <a:gd name="T14" fmla="*/ 0 w 146"/>
                <a:gd name="T15" fmla="*/ 120 h 120"/>
                <a:gd name="T16" fmla="*/ 146 w 146"/>
                <a:gd name="T17" fmla="*/ 120 h 120"/>
                <a:gd name="T18" fmla="*/ 146 w 146"/>
                <a:gd name="T19" fmla="*/ 109 h 120"/>
                <a:gd name="T20" fmla="*/ 139 w 146"/>
                <a:gd name="T21" fmla="*/ 68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6" h="120">
                  <a:moveTo>
                    <a:pt x="139" y="68"/>
                  </a:moveTo>
                  <a:cubicBezTo>
                    <a:pt x="138" y="63"/>
                    <a:pt x="130" y="36"/>
                    <a:pt x="128" y="34"/>
                  </a:cubicBezTo>
                  <a:cubicBezTo>
                    <a:pt x="125" y="32"/>
                    <a:pt x="102" y="26"/>
                    <a:pt x="99" y="24"/>
                  </a:cubicBezTo>
                  <a:cubicBezTo>
                    <a:pt x="96" y="23"/>
                    <a:pt x="63" y="15"/>
                    <a:pt x="61" y="15"/>
                  </a:cubicBezTo>
                  <a:cubicBezTo>
                    <a:pt x="58" y="14"/>
                    <a:pt x="47" y="10"/>
                    <a:pt x="42" y="0"/>
                  </a:cubicBezTo>
                  <a:cubicBezTo>
                    <a:pt x="41" y="3"/>
                    <a:pt x="32" y="21"/>
                    <a:pt x="29" y="31"/>
                  </a:cubicBezTo>
                  <a:cubicBezTo>
                    <a:pt x="27" y="36"/>
                    <a:pt x="20" y="56"/>
                    <a:pt x="14" y="77"/>
                  </a:cubicBezTo>
                  <a:cubicBezTo>
                    <a:pt x="0" y="120"/>
                    <a:pt x="0" y="120"/>
                    <a:pt x="0" y="120"/>
                  </a:cubicBezTo>
                  <a:cubicBezTo>
                    <a:pt x="146" y="120"/>
                    <a:pt x="146" y="120"/>
                    <a:pt x="146" y="120"/>
                  </a:cubicBezTo>
                  <a:cubicBezTo>
                    <a:pt x="146" y="109"/>
                    <a:pt x="146" y="109"/>
                    <a:pt x="146" y="109"/>
                  </a:cubicBezTo>
                  <a:cubicBezTo>
                    <a:pt x="143" y="97"/>
                    <a:pt x="139" y="72"/>
                    <a:pt x="139" y="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algn="ctr" latinLnBrk="0">
                <a:defRPr/>
              </a:pPr>
              <a:endParaRPr lang="ko-KR" altLang="en-US" sz="1517" kern="0" spc="-54" dirty="0">
                <a:ln>
                  <a:solidFill>
                    <a:srgbClr val="5B9BD5">
                      <a:alpha val="0"/>
                    </a:srgbClr>
                  </a:solidFill>
                </a:ln>
                <a:solidFill>
                  <a:prstClr val="black"/>
                </a:solidFill>
                <a:latin typeface="맑은 고딕" panose="020B0503020000020004" pitchFamily="50" charset="-127"/>
                <a:ea typeface="맑은 고딕" panose="020B0503020000020004" pitchFamily="50" charset="-127"/>
                <a:cs typeface="Segoe UI" panose="020B0502040204020203" pitchFamily="34" charset="0"/>
              </a:endParaRPr>
            </a:p>
          </p:txBody>
        </p:sp>
        <p:sp>
          <p:nvSpPr>
            <p:cNvPr id="295" name="Freeform 83">
              <a:extLst>
                <a:ext uri="{FF2B5EF4-FFF2-40B4-BE49-F238E27FC236}">
                  <a16:creationId xmlns:a16="http://schemas.microsoft.com/office/drawing/2014/main" id="{8589529C-CAEA-66AB-A8F4-8A2AE61CBE97}"/>
                </a:ext>
              </a:extLst>
            </p:cNvPr>
            <p:cNvSpPr>
              <a:spLocks/>
            </p:cNvSpPr>
            <p:nvPr/>
          </p:nvSpPr>
          <p:spPr bwMode="auto">
            <a:xfrm>
              <a:off x="656039" y="4527841"/>
              <a:ext cx="134209" cy="195263"/>
            </a:xfrm>
            <a:custGeom>
              <a:avLst/>
              <a:gdLst>
                <a:gd name="T0" fmla="*/ 20 w 104"/>
                <a:gd name="T1" fmla="*/ 129 h 158"/>
                <a:gd name="T2" fmla="*/ 19 w 104"/>
                <a:gd name="T3" fmla="*/ 139 h 158"/>
                <a:gd name="T4" fmla="*/ 47 w 104"/>
                <a:gd name="T5" fmla="*/ 158 h 158"/>
                <a:gd name="T6" fmla="*/ 51 w 104"/>
                <a:gd name="T7" fmla="*/ 158 h 158"/>
                <a:gd name="T8" fmla="*/ 73 w 104"/>
                <a:gd name="T9" fmla="*/ 140 h 158"/>
                <a:gd name="T10" fmla="*/ 82 w 104"/>
                <a:gd name="T11" fmla="*/ 134 h 158"/>
                <a:gd name="T12" fmla="*/ 81 w 104"/>
                <a:gd name="T13" fmla="*/ 117 h 158"/>
                <a:gd name="T14" fmla="*/ 93 w 104"/>
                <a:gd name="T15" fmla="*/ 104 h 158"/>
                <a:gd name="T16" fmla="*/ 98 w 104"/>
                <a:gd name="T17" fmla="*/ 80 h 158"/>
                <a:gd name="T18" fmla="*/ 101 w 104"/>
                <a:gd name="T19" fmla="*/ 74 h 158"/>
                <a:gd name="T20" fmla="*/ 102 w 104"/>
                <a:gd name="T21" fmla="*/ 60 h 158"/>
                <a:gd name="T22" fmla="*/ 98 w 104"/>
                <a:gd name="T23" fmla="*/ 32 h 158"/>
                <a:gd name="T24" fmla="*/ 86 w 104"/>
                <a:gd name="T25" fmla="*/ 15 h 158"/>
                <a:gd name="T26" fmla="*/ 77 w 104"/>
                <a:gd name="T27" fmla="*/ 11 h 158"/>
                <a:gd name="T28" fmla="*/ 62 w 104"/>
                <a:gd name="T29" fmla="*/ 1 h 158"/>
                <a:gd name="T30" fmla="*/ 31 w 104"/>
                <a:gd name="T31" fmla="*/ 7 h 158"/>
                <a:gd name="T32" fmla="*/ 16 w 104"/>
                <a:gd name="T33" fmla="*/ 24 h 158"/>
                <a:gd name="T34" fmla="*/ 1 w 104"/>
                <a:gd name="T35" fmla="*/ 52 h 158"/>
                <a:gd name="T36" fmla="*/ 6 w 104"/>
                <a:gd name="T37" fmla="*/ 88 h 158"/>
                <a:gd name="T38" fmla="*/ 20 w 104"/>
                <a:gd name="T39" fmla="*/ 129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4" h="158">
                  <a:moveTo>
                    <a:pt x="20" y="129"/>
                  </a:moveTo>
                  <a:cubicBezTo>
                    <a:pt x="20" y="129"/>
                    <a:pt x="20" y="135"/>
                    <a:pt x="19" y="139"/>
                  </a:cubicBezTo>
                  <a:cubicBezTo>
                    <a:pt x="25" y="143"/>
                    <a:pt x="42" y="154"/>
                    <a:pt x="47" y="158"/>
                  </a:cubicBezTo>
                  <a:cubicBezTo>
                    <a:pt x="49" y="158"/>
                    <a:pt x="50" y="158"/>
                    <a:pt x="51" y="158"/>
                  </a:cubicBezTo>
                  <a:cubicBezTo>
                    <a:pt x="57" y="155"/>
                    <a:pt x="71" y="142"/>
                    <a:pt x="73" y="140"/>
                  </a:cubicBezTo>
                  <a:cubicBezTo>
                    <a:pt x="74" y="139"/>
                    <a:pt x="78" y="136"/>
                    <a:pt x="82" y="134"/>
                  </a:cubicBezTo>
                  <a:cubicBezTo>
                    <a:pt x="81" y="117"/>
                    <a:pt x="81" y="117"/>
                    <a:pt x="81" y="117"/>
                  </a:cubicBezTo>
                  <a:cubicBezTo>
                    <a:pt x="81" y="117"/>
                    <a:pt x="92" y="108"/>
                    <a:pt x="93" y="104"/>
                  </a:cubicBezTo>
                  <a:cubicBezTo>
                    <a:pt x="94" y="101"/>
                    <a:pt x="98" y="81"/>
                    <a:pt x="98" y="80"/>
                  </a:cubicBezTo>
                  <a:cubicBezTo>
                    <a:pt x="98" y="79"/>
                    <a:pt x="101" y="76"/>
                    <a:pt x="101" y="74"/>
                  </a:cubicBezTo>
                  <a:cubicBezTo>
                    <a:pt x="102" y="72"/>
                    <a:pt x="101" y="64"/>
                    <a:pt x="102" y="60"/>
                  </a:cubicBezTo>
                  <a:cubicBezTo>
                    <a:pt x="103" y="56"/>
                    <a:pt x="104" y="39"/>
                    <a:pt x="98" y="32"/>
                  </a:cubicBezTo>
                  <a:cubicBezTo>
                    <a:pt x="93" y="25"/>
                    <a:pt x="91" y="18"/>
                    <a:pt x="86" y="15"/>
                  </a:cubicBezTo>
                  <a:cubicBezTo>
                    <a:pt x="82" y="12"/>
                    <a:pt x="78" y="11"/>
                    <a:pt x="77" y="11"/>
                  </a:cubicBezTo>
                  <a:cubicBezTo>
                    <a:pt x="76" y="10"/>
                    <a:pt x="68" y="2"/>
                    <a:pt x="62" y="1"/>
                  </a:cubicBezTo>
                  <a:cubicBezTo>
                    <a:pt x="57" y="0"/>
                    <a:pt x="33" y="5"/>
                    <a:pt x="31" y="7"/>
                  </a:cubicBezTo>
                  <a:cubicBezTo>
                    <a:pt x="28" y="9"/>
                    <a:pt x="22" y="20"/>
                    <a:pt x="16" y="24"/>
                  </a:cubicBezTo>
                  <a:cubicBezTo>
                    <a:pt x="11" y="27"/>
                    <a:pt x="2" y="44"/>
                    <a:pt x="1" y="52"/>
                  </a:cubicBezTo>
                  <a:cubicBezTo>
                    <a:pt x="0" y="61"/>
                    <a:pt x="5" y="81"/>
                    <a:pt x="6" y="88"/>
                  </a:cubicBezTo>
                  <a:cubicBezTo>
                    <a:pt x="6" y="95"/>
                    <a:pt x="17" y="124"/>
                    <a:pt x="20" y="1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algn="ctr" latinLnBrk="0">
                <a:defRPr/>
              </a:pPr>
              <a:endParaRPr lang="ko-KR" altLang="en-US" sz="1517" kern="0" spc="-54" dirty="0">
                <a:ln>
                  <a:solidFill>
                    <a:srgbClr val="5B9BD5">
                      <a:alpha val="0"/>
                    </a:srgbClr>
                  </a:solidFill>
                </a:ln>
                <a:solidFill>
                  <a:prstClr val="black"/>
                </a:solidFill>
                <a:latin typeface="맑은 고딕" panose="020B0503020000020004" pitchFamily="50" charset="-127"/>
                <a:ea typeface="맑은 고딕" panose="020B0503020000020004" pitchFamily="50" charset="-127"/>
                <a:cs typeface="Segoe UI" panose="020B0502040204020203" pitchFamily="34" charset="0"/>
              </a:endParaRPr>
            </a:p>
          </p:txBody>
        </p:sp>
        <p:sp>
          <p:nvSpPr>
            <p:cNvPr id="96" name="Freeform 84">
              <a:extLst>
                <a:ext uri="{FF2B5EF4-FFF2-40B4-BE49-F238E27FC236}">
                  <a16:creationId xmlns:a16="http://schemas.microsoft.com/office/drawing/2014/main" id="{BEC1B0C5-CC83-FDDE-5F8C-44CB1130C4AB}"/>
                </a:ext>
              </a:extLst>
            </p:cNvPr>
            <p:cNvSpPr>
              <a:spLocks/>
            </p:cNvSpPr>
            <p:nvPr/>
          </p:nvSpPr>
          <p:spPr bwMode="auto">
            <a:xfrm>
              <a:off x="549109" y="4711587"/>
              <a:ext cx="163669" cy="140820"/>
            </a:xfrm>
            <a:custGeom>
              <a:avLst/>
              <a:gdLst>
                <a:gd name="T0" fmla="*/ 79 w 127"/>
                <a:gd name="T1" fmla="*/ 18 h 114"/>
                <a:gd name="T2" fmla="*/ 31 w 127"/>
                <a:gd name="T3" fmla="*/ 26 h 114"/>
                <a:gd name="T4" fmla="*/ 7 w 127"/>
                <a:gd name="T5" fmla="*/ 68 h 114"/>
                <a:gd name="T6" fmla="*/ 0 w 127"/>
                <a:gd name="T7" fmla="*/ 114 h 114"/>
                <a:gd name="T8" fmla="*/ 127 w 127"/>
                <a:gd name="T9" fmla="*/ 114 h 114"/>
                <a:gd name="T10" fmla="*/ 97 w 127"/>
                <a:gd name="T11" fmla="*/ 0 h 114"/>
                <a:gd name="T12" fmla="*/ 79 w 127"/>
                <a:gd name="T13" fmla="*/ 18 h 114"/>
              </a:gdLst>
              <a:ahLst/>
              <a:cxnLst>
                <a:cxn ang="0">
                  <a:pos x="T0" y="T1"/>
                </a:cxn>
                <a:cxn ang="0">
                  <a:pos x="T2" y="T3"/>
                </a:cxn>
                <a:cxn ang="0">
                  <a:pos x="T4" y="T5"/>
                </a:cxn>
                <a:cxn ang="0">
                  <a:pos x="T6" y="T7"/>
                </a:cxn>
                <a:cxn ang="0">
                  <a:pos x="T8" y="T9"/>
                </a:cxn>
                <a:cxn ang="0">
                  <a:pos x="T10" y="T11"/>
                </a:cxn>
                <a:cxn ang="0">
                  <a:pos x="T12" y="T13"/>
                </a:cxn>
              </a:cxnLst>
              <a:rect l="0" t="0" r="r" b="b"/>
              <a:pathLst>
                <a:path w="127" h="114">
                  <a:moveTo>
                    <a:pt x="79" y="18"/>
                  </a:moveTo>
                  <a:cubicBezTo>
                    <a:pt x="77" y="20"/>
                    <a:pt x="35" y="23"/>
                    <a:pt x="31" y="26"/>
                  </a:cubicBezTo>
                  <a:cubicBezTo>
                    <a:pt x="27" y="28"/>
                    <a:pt x="9" y="50"/>
                    <a:pt x="7" y="68"/>
                  </a:cubicBezTo>
                  <a:cubicBezTo>
                    <a:pt x="6" y="78"/>
                    <a:pt x="3" y="98"/>
                    <a:pt x="0" y="114"/>
                  </a:cubicBezTo>
                  <a:cubicBezTo>
                    <a:pt x="127" y="114"/>
                    <a:pt x="127" y="114"/>
                    <a:pt x="127" y="114"/>
                  </a:cubicBezTo>
                  <a:cubicBezTo>
                    <a:pt x="123" y="94"/>
                    <a:pt x="97" y="1"/>
                    <a:pt x="97" y="0"/>
                  </a:cubicBezTo>
                  <a:cubicBezTo>
                    <a:pt x="92" y="5"/>
                    <a:pt x="81" y="17"/>
                    <a:pt x="7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algn="ctr" latinLnBrk="0">
                <a:defRPr/>
              </a:pPr>
              <a:endParaRPr lang="ko-KR" altLang="en-US" sz="1517" kern="0" spc="-54" dirty="0">
                <a:ln>
                  <a:solidFill>
                    <a:srgbClr val="5B9BD5">
                      <a:alpha val="0"/>
                    </a:srgbClr>
                  </a:solidFill>
                </a:ln>
                <a:solidFill>
                  <a:prstClr val="black"/>
                </a:solidFill>
                <a:latin typeface="맑은 고딕" panose="020B0503020000020004" pitchFamily="50" charset="-127"/>
                <a:ea typeface="맑은 고딕" panose="020B0503020000020004" pitchFamily="50" charset="-127"/>
                <a:cs typeface="Segoe UI" panose="020B0502040204020203" pitchFamily="34" charset="0"/>
              </a:endParaRPr>
            </a:p>
          </p:txBody>
        </p:sp>
        <p:sp>
          <p:nvSpPr>
            <p:cNvPr id="97" name="Freeform 85">
              <a:extLst>
                <a:ext uri="{FF2B5EF4-FFF2-40B4-BE49-F238E27FC236}">
                  <a16:creationId xmlns:a16="http://schemas.microsoft.com/office/drawing/2014/main" id="{CB543585-CC88-6DFA-B759-FFEF716821EF}"/>
                </a:ext>
              </a:extLst>
            </p:cNvPr>
            <p:cNvSpPr>
              <a:spLocks/>
            </p:cNvSpPr>
            <p:nvPr/>
          </p:nvSpPr>
          <p:spPr bwMode="auto">
            <a:xfrm>
              <a:off x="715506" y="4799534"/>
              <a:ext cx="18004" cy="52873"/>
            </a:xfrm>
            <a:custGeom>
              <a:avLst/>
              <a:gdLst>
                <a:gd name="T0" fmla="*/ 0 w 14"/>
                <a:gd name="T1" fmla="*/ 43 h 43"/>
                <a:gd name="T2" fmla="*/ 0 w 14"/>
                <a:gd name="T3" fmla="*/ 43 h 43"/>
                <a:gd name="T4" fmla="*/ 14 w 14"/>
                <a:gd name="T5" fmla="*/ 0 h 43"/>
                <a:gd name="T6" fmla="*/ 0 w 14"/>
                <a:gd name="T7" fmla="*/ 43 h 43"/>
              </a:gdLst>
              <a:ahLst/>
              <a:cxnLst>
                <a:cxn ang="0">
                  <a:pos x="T0" y="T1"/>
                </a:cxn>
                <a:cxn ang="0">
                  <a:pos x="T2" y="T3"/>
                </a:cxn>
                <a:cxn ang="0">
                  <a:pos x="T4" y="T5"/>
                </a:cxn>
                <a:cxn ang="0">
                  <a:pos x="T6" y="T7"/>
                </a:cxn>
              </a:cxnLst>
              <a:rect l="0" t="0" r="r" b="b"/>
              <a:pathLst>
                <a:path w="14" h="43">
                  <a:moveTo>
                    <a:pt x="0" y="43"/>
                  </a:moveTo>
                  <a:cubicBezTo>
                    <a:pt x="0" y="43"/>
                    <a:pt x="0" y="43"/>
                    <a:pt x="0" y="43"/>
                  </a:cubicBezTo>
                  <a:cubicBezTo>
                    <a:pt x="14" y="0"/>
                    <a:pt x="14" y="0"/>
                    <a:pt x="14" y="0"/>
                  </a:cubicBezTo>
                  <a:cubicBezTo>
                    <a:pt x="8" y="18"/>
                    <a:pt x="2" y="36"/>
                    <a:pt x="0"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algn="ctr" latinLnBrk="0">
                <a:defRPr/>
              </a:pPr>
              <a:endParaRPr lang="ko-KR" altLang="en-US" sz="1517" kern="0" spc="-54" dirty="0">
                <a:ln>
                  <a:solidFill>
                    <a:srgbClr val="5B9BD5">
                      <a:alpha val="0"/>
                    </a:srgbClr>
                  </a:solidFill>
                </a:ln>
                <a:solidFill>
                  <a:prstClr val="black"/>
                </a:solidFill>
                <a:latin typeface="맑은 고딕" panose="020B0503020000020004" pitchFamily="50" charset="-127"/>
                <a:ea typeface="맑은 고딕" panose="020B0503020000020004" pitchFamily="50" charset="-127"/>
                <a:cs typeface="Segoe UI" panose="020B0502040204020203" pitchFamily="34" charset="0"/>
              </a:endParaRPr>
            </a:p>
          </p:txBody>
        </p:sp>
        <p:sp>
          <p:nvSpPr>
            <p:cNvPr id="98" name="Freeform 86">
              <a:extLst>
                <a:ext uri="{FF2B5EF4-FFF2-40B4-BE49-F238E27FC236}">
                  <a16:creationId xmlns:a16="http://schemas.microsoft.com/office/drawing/2014/main" id="{F2C36169-50D0-5DCE-76F5-3E11E702B62F}"/>
                </a:ext>
              </a:extLst>
            </p:cNvPr>
            <p:cNvSpPr>
              <a:spLocks/>
            </p:cNvSpPr>
            <p:nvPr/>
          </p:nvSpPr>
          <p:spPr bwMode="auto">
            <a:xfrm>
              <a:off x="716597" y="4723104"/>
              <a:ext cx="5455" cy="1047"/>
            </a:xfrm>
            <a:custGeom>
              <a:avLst/>
              <a:gdLst>
                <a:gd name="T0" fmla="*/ 4 w 4"/>
                <a:gd name="T1" fmla="*/ 0 h 1"/>
                <a:gd name="T2" fmla="*/ 0 w 4"/>
                <a:gd name="T3" fmla="*/ 0 h 1"/>
                <a:gd name="T4" fmla="*/ 2 w 4"/>
                <a:gd name="T5" fmla="*/ 1 h 1"/>
                <a:gd name="T6" fmla="*/ 4 w 4"/>
                <a:gd name="T7" fmla="*/ 0 h 1"/>
              </a:gdLst>
              <a:ahLst/>
              <a:cxnLst>
                <a:cxn ang="0">
                  <a:pos x="T0" y="T1"/>
                </a:cxn>
                <a:cxn ang="0">
                  <a:pos x="T2" y="T3"/>
                </a:cxn>
                <a:cxn ang="0">
                  <a:pos x="T4" y="T5"/>
                </a:cxn>
                <a:cxn ang="0">
                  <a:pos x="T6" y="T7"/>
                </a:cxn>
              </a:cxnLst>
              <a:rect l="0" t="0" r="r" b="b"/>
              <a:pathLst>
                <a:path w="4" h="1">
                  <a:moveTo>
                    <a:pt x="4" y="0"/>
                  </a:moveTo>
                  <a:cubicBezTo>
                    <a:pt x="3" y="0"/>
                    <a:pt x="2" y="0"/>
                    <a:pt x="0" y="0"/>
                  </a:cubicBezTo>
                  <a:cubicBezTo>
                    <a:pt x="1" y="1"/>
                    <a:pt x="2" y="1"/>
                    <a:pt x="2" y="1"/>
                  </a:cubicBezTo>
                  <a:cubicBezTo>
                    <a:pt x="2" y="1"/>
                    <a:pt x="3" y="1"/>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algn="ctr" latinLnBrk="0">
                <a:defRPr/>
              </a:pPr>
              <a:endParaRPr lang="ko-KR" altLang="en-US" sz="1517" kern="0" spc="-54" dirty="0">
                <a:ln>
                  <a:solidFill>
                    <a:srgbClr val="5B9BD5">
                      <a:alpha val="0"/>
                    </a:srgbClr>
                  </a:solidFill>
                </a:ln>
                <a:solidFill>
                  <a:prstClr val="black"/>
                </a:solidFill>
                <a:latin typeface="맑은 고딕" panose="020B0503020000020004" pitchFamily="50" charset="-127"/>
                <a:ea typeface="맑은 고딕" panose="020B0503020000020004" pitchFamily="50" charset="-127"/>
                <a:cs typeface="Segoe UI" panose="020B0502040204020203" pitchFamily="34" charset="0"/>
              </a:endParaRPr>
            </a:p>
          </p:txBody>
        </p:sp>
        <p:sp>
          <p:nvSpPr>
            <p:cNvPr id="99" name="Freeform 87">
              <a:extLst>
                <a:ext uri="{FF2B5EF4-FFF2-40B4-BE49-F238E27FC236}">
                  <a16:creationId xmlns:a16="http://schemas.microsoft.com/office/drawing/2014/main" id="{8ADB9E1F-C10C-236D-04EA-504A6AD4967E}"/>
                </a:ext>
              </a:extLst>
            </p:cNvPr>
            <p:cNvSpPr>
              <a:spLocks/>
            </p:cNvSpPr>
            <p:nvPr/>
          </p:nvSpPr>
          <p:spPr bwMode="auto">
            <a:xfrm>
              <a:off x="674044" y="4690647"/>
              <a:ext cx="97111" cy="161760"/>
            </a:xfrm>
            <a:custGeom>
              <a:avLst/>
              <a:gdLst>
                <a:gd name="T0" fmla="*/ 71 w 75"/>
                <a:gd name="T1" fmla="*/ 0 h 131"/>
                <a:gd name="T2" fmla="*/ 68 w 75"/>
                <a:gd name="T3" fmla="*/ 2 h 131"/>
                <a:gd name="T4" fmla="*/ 59 w 75"/>
                <a:gd name="T5" fmla="*/ 8 h 131"/>
                <a:gd name="T6" fmla="*/ 37 w 75"/>
                <a:gd name="T7" fmla="*/ 26 h 131"/>
                <a:gd name="T8" fmla="*/ 38 w 75"/>
                <a:gd name="T9" fmla="*/ 27 h 131"/>
                <a:gd name="T10" fmla="*/ 35 w 75"/>
                <a:gd name="T11" fmla="*/ 27 h 131"/>
                <a:gd name="T12" fmla="*/ 33 w 75"/>
                <a:gd name="T13" fmla="*/ 26 h 131"/>
                <a:gd name="T14" fmla="*/ 33 w 75"/>
                <a:gd name="T15" fmla="*/ 26 h 131"/>
                <a:gd name="T16" fmla="*/ 33 w 75"/>
                <a:gd name="T17" fmla="*/ 26 h 131"/>
                <a:gd name="T18" fmla="*/ 5 w 75"/>
                <a:gd name="T19" fmla="*/ 7 h 131"/>
                <a:gd name="T20" fmla="*/ 3 w 75"/>
                <a:gd name="T21" fmla="*/ 6 h 131"/>
                <a:gd name="T22" fmla="*/ 0 w 75"/>
                <a:gd name="T23" fmla="*/ 17 h 131"/>
                <a:gd name="T24" fmla="*/ 0 w 75"/>
                <a:gd name="T25" fmla="*/ 17 h 131"/>
                <a:gd name="T26" fmla="*/ 16 w 75"/>
                <a:gd name="T27" fmla="*/ 77 h 131"/>
                <a:gd name="T28" fmla="*/ 30 w 75"/>
                <a:gd name="T29" fmla="*/ 131 h 131"/>
                <a:gd name="T30" fmla="*/ 30 w 75"/>
                <a:gd name="T31" fmla="*/ 131 h 131"/>
                <a:gd name="T32" fmla="*/ 32 w 75"/>
                <a:gd name="T33" fmla="*/ 131 h 131"/>
                <a:gd name="T34" fmla="*/ 57 w 75"/>
                <a:gd name="T35" fmla="*/ 52 h 131"/>
                <a:gd name="T36" fmla="*/ 61 w 75"/>
                <a:gd name="T37" fmla="*/ 42 h 131"/>
                <a:gd name="T38" fmla="*/ 74 w 75"/>
                <a:gd name="T39" fmla="*/ 11 h 131"/>
                <a:gd name="T40" fmla="*/ 71 w 75"/>
                <a:gd name="T41" fmla="*/ 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5" h="131">
                  <a:moveTo>
                    <a:pt x="71" y="0"/>
                  </a:moveTo>
                  <a:cubicBezTo>
                    <a:pt x="71" y="0"/>
                    <a:pt x="69" y="1"/>
                    <a:pt x="68" y="2"/>
                  </a:cubicBezTo>
                  <a:cubicBezTo>
                    <a:pt x="64" y="4"/>
                    <a:pt x="60" y="7"/>
                    <a:pt x="59" y="8"/>
                  </a:cubicBezTo>
                  <a:cubicBezTo>
                    <a:pt x="57" y="10"/>
                    <a:pt x="43" y="23"/>
                    <a:pt x="37" y="26"/>
                  </a:cubicBezTo>
                  <a:cubicBezTo>
                    <a:pt x="37" y="26"/>
                    <a:pt x="38" y="27"/>
                    <a:pt x="38" y="27"/>
                  </a:cubicBezTo>
                  <a:cubicBezTo>
                    <a:pt x="35" y="27"/>
                    <a:pt x="35" y="27"/>
                    <a:pt x="35" y="27"/>
                  </a:cubicBezTo>
                  <a:cubicBezTo>
                    <a:pt x="33" y="26"/>
                    <a:pt x="33" y="26"/>
                    <a:pt x="33" y="26"/>
                  </a:cubicBezTo>
                  <a:cubicBezTo>
                    <a:pt x="33" y="26"/>
                    <a:pt x="33" y="26"/>
                    <a:pt x="33" y="26"/>
                  </a:cubicBezTo>
                  <a:cubicBezTo>
                    <a:pt x="33" y="26"/>
                    <a:pt x="33" y="26"/>
                    <a:pt x="33" y="26"/>
                  </a:cubicBezTo>
                  <a:cubicBezTo>
                    <a:pt x="28" y="22"/>
                    <a:pt x="11" y="11"/>
                    <a:pt x="5" y="7"/>
                  </a:cubicBezTo>
                  <a:cubicBezTo>
                    <a:pt x="4" y="7"/>
                    <a:pt x="3" y="6"/>
                    <a:pt x="3" y="6"/>
                  </a:cubicBezTo>
                  <a:cubicBezTo>
                    <a:pt x="0" y="17"/>
                    <a:pt x="0" y="17"/>
                    <a:pt x="0" y="17"/>
                  </a:cubicBezTo>
                  <a:cubicBezTo>
                    <a:pt x="0" y="17"/>
                    <a:pt x="0" y="17"/>
                    <a:pt x="0" y="17"/>
                  </a:cubicBezTo>
                  <a:cubicBezTo>
                    <a:pt x="0" y="17"/>
                    <a:pt x="8" y="47"/>
                    <a:pt x="16" y="77"/>
                  </a:cubicBezTo>
                  <a:cubicBezTo>
                    <a:pt x="30" y="131"/>
                    <a:pt x="30" y="131"/>
                    <a:pt x="30" y="131"/>
                  </a:cubicBezTo>
                  <a:cubicBezTo>
                    <a:pt x="30" y="131"/>
                    <a:pt x="30" y="131"/>
                    <a:pt x="30" y="131"/>
                  </a:cubicBezTo>
                  <a:cubicBezTo>
                    <a:pt x="32" y="131"/>
                    <a:pt x="32" y="131"/>
                    <a:pt x="32" y="131"/>
                  </a:cubicBezTo>
                  <a:cubicBezTo>
                    <a:pt x="57" y="52"/>
                    <a:pt x="57" y="52"/>
                    <a:pt x="57" y="52"/>
                  </a:cubicBezTo>
                  <a:cubicBezTo>
                    <a:pt x="59" y="47"/>
                    <a:pt x="60" y="44"/>
                    <a:pt x="61" y="42"/>
                  </a:cubicBezTo>
                  <a:cubicBezTo>
                    <a:pt x="64" y="32"/>
                    <a:pt x="73" y="14"/>
                    <a:pt x="74" y="11"/>
                  </a:cubicBezTo>
                  <a:cubicBezTo>
                    <a:pt x="75" y="8"/>
                    <a:pt x="71"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algn="ctr" latinLnBrk="0">
                <a:defRPr/>
              </a:pPr>
              <a:endParaRPr lang="ko-KR" altLang="en-US" sz="1517" kern="0" spc="-54" dirty="0">
                <a:ln>
                  <a:solidFill>
                    <a:srgbClr val="5B9BD5">
                      <a:alpha val="0"/>
                    </a:srgbClr>
                  </a:solidFill>
                </a:ln>
                <a:solidFill>
                  <a:prstClr val="black"/>
                </a:solidFill>
                <a:latin typeface="맑은 고딕" panose="020B0503020000020004" pitchFamily="50" charset="-127"/>
                <a:ea typeface="맑은 고딕" panose="020B0503020000020004" pitchFamily="50" charset="-127"/>
                <a:cs typeface="Segoe UI" panose="020B0502040204020203" pitchFamily="34" charset="0"/>
              </a:endParaRPr>
            </a:p>
          </p:txBody>
        </p:sp>
      </p:grpSp>
      <p:grpSp>
        <p:nvGrpSpPr>
          <p:cNvPr id="100" name="그룹 99">
            <a:extLst>
              <a:ext uri="{FF2B5EF4-FFF2-40B4-BE49-F238E27FC236}">
                <a16:creationId xmlns:a16="http://schemas.microsoft.com/office/drawing/2014/main" id="{599E04DC-825E-D0BD-E87D-3A2CA763F1C6}"/>
              </a:ext>
            </a:extLst>
          </p:cNvPr>
          <p:cNvGrpSpPr/>
          <p:nvPr/>
        </p:nvGrpSpPr>
        <p:grpSpPr>
          <a:xfrm>
            <a:off x="7142257" y="2034989"/>
            <a:ext cx="1654509" cy="759109"/>
            <a:chOff x="985789" y="5201663"/>
            <a:chExt cx="1654509" cy="759109"/>
          </a:xfrm>
        </p:grpSpPr>
        <p:sp>
          <p:nvSpPr>
            <p:cNvPr id="101" name="TextBox 100">
              <a:extLst>
                <a:ext uri="{FF2B5EF4-FFF2-40B4-BE49-F238E27FC236}">
                  <a16:creationId xmlns:a16="http://schemas.microsoft.com/office/drawing/2014/main" id="{B353B27F-B7BB-D273-8C94-0C4C38078C1E}"/>
                </a:ext>
              </a:extLst>
            </p:cNvPr>
            <p:cNvSpPr txBox="1"/>
            <p:nvPr/>
          </p:nvSpPr>
          <p:spPr>
            <a:xfrm>
              <a:off x="1569026" y="5406774"/>
              <a:ext cx="711733" cy="553998"/>
            </a:xfrm>
            <a:prstGeom prst="rect">
              <a:avLst/>
            </a:prstGeom>
            <a:noFill/>
          </p:spPr>
          <p:txBody>
            <a:bodyPr wrap="none" lIns="0" tIns="0" rIns="0" bIns="0" rtlCol="0">
              <a:spAutoFit/>
            </a:bodyPr>
            <a:lstStyle/>
            <a:p>
              <a:pPr marL="0" marR="0" lvl="0" indent="0" algn="r" defTabSz="914400" rtl="0" eaLnBrk="1" fontAlgn="auto" latinLnBrk="1" hangingPunct="1">
                <a:lnSpc>
                  <a:spcPct val="100000"/>
                </a:lnSpc>
                <a:spcBef>
                  <a:spcPts val="0"/>
                </a:spcBef>
                <a:spcAft>
                  <a:spcPts val="0"/>
                </a:spcAft>
                <a:buClrTx/>
                <a:buSzTx/>
                <a:buFontTx/>
                <a:buNone/>
                <a:tabLst/>
                <a:defRPr/>
              </a:pPr>
              <a:r>
                <a:rPr kumimoji="0" lang="en-US" altLang="ko-KR" sz="3600" b="0" i="0" u="none" strike="noStrike" kern="1200" cap="none" spc="-150" normalizeH="0" baseline="0" dirty="0">
                  <a:ln>
                    <a:solidFill>
                      <a:prstClr val="white">
                        <a:alpha val="0"/>
                      </a:prstClr>
                    </a:solidFill>
                  </a:ln>
                  <a:solidFill>
                    <a:prstClr val="white"/>
                  </a:solidFill>
                  <a:effectLst/>
                  <a:uLnTx/>
                  <a:uFillTx/>
                  <a:latin typeface="나눔스퀘어 ExtraBold" panose="020B0600000101010101" pitchFamily="50" charset="-127"/>
                  <a:ea typeface="나눔스퀘어 Bold" panose="020B0600000101010101" pitchFamily="50" charset="-127"/>
                  <a:cs typeface="+mn-cs"/>
                </a:rPr>
                <a:t>380</a:t>
              </a:r>
              <a:endParaRPr kumimoji="0" lang="ko-KR" altLang="en-US" b="0" i="0" u="none" strike="noStrike" kern="1200" cap="none" spc="-30" normalizeH="0" baseline="0" noProof="0" dirty="0">
                <a:ln>
                  <a:solidFill>
                    <a:prstClr val="white">
                      <a:alpha val="0"/>
                    </a:prstClr>
                  </a:solidFill>
                </a:ln>
                <a:solidFill>
                  <a:prstClr val="white"/>
                </a:solidFill>
                <a:effectLst/>
                <a:uLnTx/>
                <a:uFillTx/>
                <a:latin typeface="나눔스퀘어 Bold" panose="020B0600000101010101" pitchFamily="50" charset="-127"/>
                <a:ea typeface="나눔스퀘어 Bold" panose="020B0600000101010101" pitchFamily="50" charset="-127"/>
                <a:cs typeface="+mn-cs"/>
              </a:endParaRPr>
            </a:p>
          </p:txBody>
        </p:sp>
        <p:sp>
          <p:nvSpPr>
            <p:cNvPr id="102" name="TextBox 101">
              <a:extLst>
                <a:ext uri="{FF2B5EF4-FFF2-40B4-BE49-F238E27FC236}">
                  <a16:creationId xmlns:a16="http://schemas.microsoft.com/office/drawing/2014/main" id="{7B718EF1-E207-F76A-892A-60D6D0F543F2}"/>
                </a:ext>
              </a:extLst>
            </p:cNvPr>
            <p:cNvSpPr txBox="1"/>
            <p:nvPr/>
          </p:nvSpPr>
          <p:spPr>
            <a:xfrm>
              <a:off x="985789" y="5201663"/>
              <a:ext cx="1654509" cy="215444"/>
            </a:xfrm>
            <a:prstGeom prst="rect">
              <a:avLst/>
            </a:prstGeom>
            <a:noFill/>
          </p:spPr>
          <p:txBody>
            <a:bodyPr wrap="square" lIns="0" tIns="0" rIns="0" bIns="0" rtlCol="0">
              <a:spAutoFit/>
            </a:bodyPr>
            <a:lstStyle/>
            <a:p>
              <a:pPr marL="0" marR="0" lvl="0" indent="0" defTabSz="914400" rtl="0" eaLnBrk="1" fontAlgn="auto" latinLnBrk="1" hangingPunct="1">
                <a:lnSpc>
                  <a:spcPct val="100000"/>
                </a:lnSpc>
                <a:spcBef>
                  <a:spcPts val="0"/>
                </a:spcBef>
                <a:spcAft>
                  <a:spcPts val="0"/>
                </a:spcAft>
                <a:buClrTx/>
                <a:buSzTx/>
                <a:buFontTx/>
                <a:buNone/>
                <a:tabLst/>
                <a:defRPr/>
              </a:pPr>
              <a:r>
                <a:rPr kumimoji="0" lang="en-US" altLang="ko-KR" sz="1400" b="1" i="0" u="none" strike="noStrike" kern="1200" cap="none" spc="-30" normalizeH="0" baseline="0" noProof="0" dirty="0">
                  <a:ln>
                    <a:solidFill>
                      <a:prstClr val="white">
                        <a:alpha val="0"/>
                      </a:prstClr>
                    </a:solidFill>
                  </a:ln>
                  <a:solidFill>
                    <a:schemeClr val="bg1"/>
                  </a:solidFill>
                  <a:effectLst/>
                  <a:uLnTx/>
                  <a:uFillTx/>
                  <a:latin typeface="나눔스퀘어 Bold" panose="020B0600000101010101" pitchFamily="50" charset="-127"/>
                  <a:ea typeface="나눔스퀘어 Bold" panose="020B0600000101010101" pitchFamily="50" charset="-127"/>
                  <a:cs typeface="+mn-cs"/>
                </a:rPr>
                <a:t>Logistics Experts</a:t>
              </a:r>
              <a:endParaRPr kumimoji="0" lang="ko-KR" altLang="en-US" sz="1400" b="1" i="0" u="none" strike="noStrike" kern="1200" cap="none" spc="-30" normalizeH="0" baseline="0" noProof="0" dirty="0">
                <a:ln>
                  <a:solidFill>
                    <a:prstClr val="white">
                      <a:alpha val="0"/>
                    </a:prstClr>
                  </a:solidFill>
                </a:ln>
                <a:solidFill>
                  <a:schemeClr val="bg1"/>
                </a:solidFill>
                <a:effectLst/>
                <a:uLnTx/>
                <a:uFillTx/>
                <a:latin typeface="나눔스퀘어 Bold" panose="020B0600000101010101" pitchFamily="50" charset="-127"/>
                <a:ea typeface="나눔스퀘어 Bold" panose="020B0600000101010101" pitchFamily="50" charset="-127"/>
                <a:cs typeface="+mn-cs"/>
              </a:endParaRPr>
            </a:p>
          </p:txBody>
        </p:sp>
      </p:grpSp>
      <p:pic>
        <p:nvPicPr>
          <p:cNvPr id="13" name="그림 12">
            <a:extLst>
              <a:ext uri="{FF2B5EF4-FFF2-40B4-BE49-F238E27FC236}">
                <a16:creationId xmlns:a16="http://schemas.microsoft.com/office/drawing/2014/main" id="{EA68F361-1C20-3442-8DA6-5907DAD6CFE8}"/>
              </a:ext>
            </a:extLst>
          </p:cNvPr>
          <p:cNvPicPr>
            <a:picLocks noChangeAspect="1"/>
          </p:cNvPicPr>
          <p:nvPr/>
        </p:nvPicPr>
        <p:blipFill>
          <a:blip r:embed="rId3"/>
          <a:stretch>
            <a:fillRect/>
          </a:stretch>
        </p:blipFill>
        <p:spPr>
          <a:xfrm>
            <a:off x="7552615" y="3628266"/>
            <a:ext cx="1579061" cy="394765"/>
          </a:xfrm>
          <a:prstGeom prst="rect">
            <a:avLst/>
          </a:prstGeom>
        </p:spPr>
      </p:pic>
      <p:pic>
        <p:nvPicPr>
          <p:cNvPr id="14" name="그림 56">
            <a:extLst>
              <a:ext uri="{FF2B5EF4-FFF2-40B4-BE49-F238E27FC236}">
                <a16:creationId xmlns:a16="http://schemas.microsoft.com/office/drawing/2014/main" id="{FAEF4829-C4FA-25D1-9CBF-B9228D299182}"/>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9605710" y="3614428"/>
            <a:ext cx="1564465" cy="425537"/>
          </a:xfrm>
          <a:prstGeom prst="rect">
            <a:avLst/>
          </a:prstGeom>
        </p:spPr>
      </p:pic>
      <p:pic>
        <p:nvPicPr>
          <p:cNvPr id="16" name="그림 15">
            <a:extLst>
              <a:ext uri="{FF2B5EF4-FFF2-40B4-BE49-F238E27FC236}">
                <a16:creationId xmlns:a16="http://schemas.microsoft.com/office/drawing/2014/main" id="{EAA774C0-C9D7-9B0A-2ED9-054F3FCD96C4}"/>
              </a:ext>
            </a:extLst>
          </p:cNvPr>
          <p:cNvPicPr>
            <a:picLocks noChangeAspect="1"/>
          </p:cNvPicPr>
          <p:nvPr/>
        </p:nvPicPr>
        <p:blipFill>
          <a:blip r:embed="rId5"/>
          <a:stretch>
            <a:fillRect/>
          </a:stretch>
        </p:blipFill>
        <p:spPr>
          <a:xfrm>
            <a:off x="9061257" y="4428447"/>
            <a:ext cx="773420" cy="735069"/>
          </a:xfrm>
          <a:prstGeom prst="rect">
            <a:avLst/>
          </a:prstGeom>
        </p:spPr>
      </p:pic>
      <p:pic>
        <p:nvPicPr>
          <p:cNvPr id="18" name="그림 17">
            <a:extLst>
              <a:ext uri="{FF2B5EF4-FFF2-40B4-BE49-F238E27FC236}">
                <a16:creationId xmlns:a16="http://schemas.microsoft.com/office/drawing/2014/main" id="{591E7DE9-2023-37CA-F216-FE2E49DBDB18}"/>
              </a:ext>
            </a:extLst>
          </p:cNvPr>
          <p:cNvPicPr>
            <a:picLocks noChangeAspect="1"/>
          </p:cNvPicPr>
          <p:nvPr/>
        </p:nvPicPr>
        <p:blipFill>
          <a:blip r:embed="rId6"/>
          <a:stretch>
            <a:fillRect/>
          </a:stretch>
        </p:blipFill>
        <p:spPr>
          <a:xfrm>
            <a:off x="10230052" y="4396582"/>
            <a:ext cx="1020685" cy="577747"/>
          </a:xfrm>
          <a:prstGeom prst="rect">
            <a:avLst/>
          </a:prstGeom>
        </p:spPr>
      </p:pic>
      <p:pic>
        <p:nvPicPr>
          <p:cNvPr id="225" name="그림 224">
            <a:extLst>
              <a:ext uri="{FF2B5EF4-FFF2-40B4-BE49-F238E27FC236}">
                <a16:creationId xmlns:a16="http://schemas.microsoft.com/office/drawing/2014/main" id="{E2EE4541-5893-C50E-C511-F1A26D4F8C9B}"/>
              </a:ext>
            </a:extLst>
          </p:cNvPr>
          <p:cNvPicPr>
            <a:picLocks noChangeAspect="1"/>
          </p:cNvPicPr>
          <p:nvPr/>
        </p:nvPicPr>
        <p:blipFill rotWithShape="1">
          <a:blip r:embed="rId7"/>
          <a:srcRect t="2210"/>
          <a:stretch/>
        </p:blipFill>
        <p:spPr>
          <a:xfrm>
            <a:off x="10151814" y="5216388"/>
            <a:ext cx="1296947" cy="530815"/>
          </a:xfrm>
          <a:prstGeom prst="rect">
            <a:avLst/>
          </a:prstGeom>
        </p:spPr>
      </p:pic>
      <p:pic>
        <p:nvPicPr>
          <p:cNvPr id="226" name="그림 97">
            <a:extLst>
              <a:ext uri="{FF2B5EF4-FFF2-40B4-BE49-F238E27FC236}">
                <a16:creationId xmlns:a16="http://schemas.microsoft.com/office/drawing/2014/main" id="{4E0F94F3-3F34-E185-3C8B-E6ECBF208C84}"/>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7313654" y="4503040"/>
            <a:ext cx="1355647" cy="440221"/>
          </a:xfrm>
          <a:prstGeom prst="rect">
            <a:avLst/>
          </a:prstGeom>
        </p:spPr>
      </p:pic>
      <p:sp>
        <p:nvSpPr>
          <p:cNvPr id="227" name="모서리가 둥근 직사각형 149">
            <a:extLst>
              <a:ext uri="{FF2B5EF4-FFF2-40B4-BE49-F238E27FC236}">
                <a16:creationId xmlns:a16="http://schemas.microsoft.com/office/drawing/2014/main" id="{83A3EA14-B901-EE8D-11CF-BA593B83DDA4}"/>
              </a:ext>
            </a:extLst>
          </p:cNvPr>
          <p:cNvSpPr/>
          <p:nvPr/>
        </p:nvSpPr>
        <p:spPr bwMode="gray">
          <a:xfrm>
            <a:off x="2768761" y="2937823"/>
            <a:ext cx="2135136" cy="784830"/>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0" rIns="36000" bIns="0" rtlCol="0" anchor="ctr">
            <a:spAutoFit/>
          </a:bodyPr>
          <a:lstStyle/>
          <a:p>
            <a:r>
              <a:rPr lang="en-US" altLang="ko-KR" sz="1100" b="1" dirty="0">
                <a:ln>
                  <a:solidFill>
                    <a:schemeClr val="bg1">
                      <a:lumMod val="75000"/>
                      <a:alpha val="0"/>
                    </a:schemeClr>
                  </a:solidFill>
                </a:ln>
                <a:solidFill>
                  <a:schemeClr val="tx1"/>
                </a:solidFill>
                <a:latin typeface="Segoe UI" panose="020B0502040204020203" pitchFamily="34" charset="0"/>
                <a:ea typeface="나눔스퀘어 ExtraBold" panose="020B0600000101010101" pitchFamily="50" charset="-127"/>
                <a:cs typeface="Segoe UI" panose="020B0502040204020203" pitchFamily="34" charset="0"/>
              </a:rPr>
              <a:t>04 </a:t>
            </a:r>
            <a:r>
              <a:rPr lang="en-US" sz="1100" b="1" dirty="0">
                <a:solidFill>
                  <a:schemeClr val="tx1"/>
                </a:solidFill>
                <a:latin typeface="Segoe UI" panose="020B0502040204020203" pitchFamily="34" charset="0"/>
                <a:cs typeface="Segoe UI" panose="020B0502040204020203" pitchFamily="34" charset="0"/>
              </a:rPr>
              <a:t>CE Warehouse</a:t>
            </a:r>
          </a:p>
          <a:p>
            <a:r>
              <a:rPr lang="en-US" sz="1000" dirty="0">
                <a:solidFill>
                  <a:schemeClr val="tx1"/>
                </a:solidFill>
                <a:latin typeface="Segoe UI" panose="020B0502040204020203" pitchFamily="34" charset="0"/>
                <a:cs typeface="Segoe UI" panose="020B0502040204020203" pitchFamily="34" charset="0"/>
              </a:rPr>
              <a:t>      W/H Area (13,000m²)</a:t>
            </a:r>
          </a:p>
          <a:p>
            <a:r>
              <a:rPr lang="en-US" sz="1000" dirty="0">
                <a:solidFill>
                  <a:schemeClr val="tx1"/>
                </a:solidFill>
                <a:latin typeface="Segoe UI" panose="020B0502040204020203" pitchFamily="34" charset="0"/>
                <a:cs typeface="Segoe UI" panose="020B0502040204020203" pitchFamily="34" charset="0"/>
              </a:rPr>
              <a:t>      40 mins from Airport</a:t>
            </a:r>
          </a:p>
          <a:p>
            <a:r>
              <a:rPr lang="en-US" sz="1000" dirty="0">
                <a:solidFill>
                  <a:schemeClr val="tx1"/>
                </a:solidFill>
                <a:latin typeface="Segoe UI" panose="020B0502040204020203" pitchFamily="34" charset="0"/>
                <a:cs typeface="Segoe UI" panose="020B0502040204020203" pitchFamily="34" charset="0"/>
              </a:rPr>
              <a:t>      95 mins from Seaport</a:t>
            </a:r>
          </a:p>
          <a:p>
            <a:r>
              <a:rPr lang="en-US" sz="1000" dirty="0">
                <a:solidFill>
                  <a:schemeClr val="tx1"/>
                </a:solidFill>
                <a:latin typeface="Segoe UI" panose="020B0502040204020203" pitchFamily="34" charset="0"/>
                <a:cs typeface="Segoe UI" panose="020B0502040204020203" pitchFamily="34" charset="0"/>
              </a:rPr>
              <a:t>      Warehouse for SEC CE product</a:t>
            </a:r>
            <a:endParaRPr lang="en-US" altLang="ko-KR" sz="1000" dirty="0">
              <a:ln>
                <a:solidFill>
                  <a:schemeClr val="bg1">
                    <a:lumMod val="75000"/>
                    <a:alpha val="0"/>
                  </a:schemeClr>
                </a:solidFill>
              </a:ln>
              <a:solidFill>
                <a:schemeClr val="tx1"/>
              </a:solidFill>
              <a:latin typeface="Segoe UI" panose="020B0502040204020203" pitchFamily="34" charset="0"/>
              <a:ea typeface="나눔스퀘어 ExtraBold" panose="020B0600000101010101" pitchFamily="50" charset="-127"/>
              <a:cs typeface="Segoe UI" panose="020B0502040204020203" pitchFamily="34" charset="0"/>
            </a:endParaRPr>
          </a:p>
        </p:txBody>
      </p:sp>
      <p:sp>
        <p:nvSpPr>
          <p:cNvPr id="228" name="모서리가 둥근 직사각형 149">
            <a:extLst>
              <a:ext uri="{FF2B5EF4-FFF2-40B4-BE49-F238E27FC236}">
                <a16:creationId xmlns:a16="http://schemas.microsoft.com/office/drawing/2014/main" id="{A050290C-24CE-986F-8EFE-747CB429EB44}"/>
              </a:ext>
            </a:extLst>
          </p:cNvPr>
          <p:cNvSpPr/>
          <p:nvPr/>
        </p:nvSpPr>
        <p:spPr bwMode="gray">
          <a:xfrm>
            <a:off x="2768760" y="3969903"/>
            <a:ext cx="2135136" cy="823302"/>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0" rIns="36000" bIns="0" rtlCol="0" anchor="ctr">
            <a:spAutoFit/>
          </a:bodyPr>
          <a:lstStyle/>
          <a:p>
            <a:r>
              <a:rPr lang="en-US" altLang="ko-KR" sz="1100" b="1" dirty="0">
                <a:ln>
                  <a:solidFill>
                    <a:schemeClr val="bg1">
                      <a:lumMod val="75000"/>
                      <a:alpha val="0"/>
                    </a:schemeClr>
                  </a:solidFill>
                </a:ln>
                <a:solidFill>
                  <a:schemeClr val="tx1"/>
                </a:solidFill>
                <a:latin typeface="Segoe UI" panose="020B0502040204020203" pitchFamily="34" charset="0"/>
                <a:ea typeface="나눔스퀘어 ExtraBold" panose="020B0600000101010101" pitchFamily="50" charset="-127"/>
                <a:cs typeface="Segoe UI" panose="020B0502040204020203" pitchFamily="34" charset="0"/>
              </a:rPr>
              <a:t>05 </a:t>
            </a:r>
            <a:r>
              <a:rPr lang="en-US" altLang="ko-KR" sz="1100" b="1" dirty="0">
                <a:solidFill>
                  <a:schemeClr val="tx1"/>
                </a:solidFill>
                <a:latin typeface="Segoe UI" panose="020B0502040204020203" pitchFamily="34" charset="0"/>
                <a:cs typeface="Segoe UI" panose="020B0502040204020203" pitchFamily="34" charset="0"/>
              </a:rPr>
              <a:t>MX Warehouse</a:t>
            </a:r>
          </a:p>
          <a:p>
            <a:r>
              <a:rPr lang="en-US" altLang="ko-KR" sz="1100" dirty="0">
                <a:solidFill>
                  <a:schemeClr val="tx1"/>
                </a:solidFill>
                <a:latin typeface="Segoe UI" panose="020B0502040204020203" pitchFamily="34" charset="0"/>
                <a:cs typeface="Segoe UI" panose="020B0502040204020203" pitchFamily="34" charset="0"/>
              </a:rPr>
              <a:t>     </a:t>
            </a:r>
            <a:r>
              <a:rPr lang="en-US" altLang="ko-KR" sz="1000" dirty="0">
                <a:solidFill>
                  <a:schemeClr val="tx1"/>
                </a:solidFill>
                <a:latin typeface="Segoe UI" panose="020B0502040204020203" pitchFamily="34" charset="0"/>
                <a:cs typeface="Segoe UI" panose="020B0502040204020203" pitchFamily="34" charset="0"/>
              </a:rPr>
              <a:t>W/H Area (2,145m²)</a:t>
            </a:r>
          </a:p>
          <a:p>
            <a:r>
              <a:rPr lang="en-US" altLang="ko-KR" sz="1000" dirty="0">
                <a:solidFill>
                  <a:schemeClr val="tx1"/>
                </a:solidFill>
                <a:latin typeface="Segoe UI" panose="020B0502040204020203" pitchFamily="34" charset="0"/>
                <a:cs typeface="Segoe UI" panose="020B0502040204020203" pitchFamily="34" charset="0"/>
              </a:rPr>
              <a:t>      40 mins from Airport</a:t>
            </a:r>
          </a:p>
          <a:p>
            <a:r>
              <a:rPr lang="en-US" altLang="ko-KR" sz="1000" dirty="0">
                <a:solidFill>
                  <a:schemeClr val="tx1"/>
                </a:solidFill>
                <a:latin typeface="Segoe UI" panose="020B0502040204020203" pitchFamily="34" charset="0"/>
                <a:cs typeface="Segoe UI" panose="020B0502040204020203" pitchFamily="34" charset="0"/>
              </a:rPr>
              <a:t>      95 mins from Seaport</a:t>
            </a:r>
          </a:p>
          <a:p>
            <a:r>
              <a:rPr lang="en-US" altLang="ko-KR" sz="1000" dirty="0">
                <a:solidFill>
                  <a:schemeClr val="tx1"/>
                </a:solidFill>
                <a:latin typeface="Segoe UI" panose="020B0502040204020203" pitchFamily="34" charset="0"/>
                <a:cs typeface="Segoe UI" panose="020B0502040204020203" pitchFamily="34" charset="0"/>
              </a:rPr>
              <a:t>      Warehouse for SEC MX product</a:t>
            </a:r>
            <a:endParaRPr lang="en-US" altLang="ko-KR" sz="1000" dirty="0">
              <a:ln>
                <a:solidFill>
                  <a:schemeClr val="bg1">
                    <a:lumMod val="75000"/>
                    <a:alpha val="0"/>
                  </a:schemeClr>
                </a:solidFill>
              </a:ln>
              <a:solidFill>
                <a:schemeClr val="tx1"/>
              </a:solidFill>
              <a:latin typeface="Segoe UI" panose="020B0502040204020203" pitchFamily="34" charset="0"/>
              <a:ea typeface="나눔스퀘어 ExtraBold" panose="020B0600000101010101" pitchFamily="50" charset="-127"/>
              <a:cs typeface="Segoe UI" panose="020B0502040204020203" pitchFamily="34" charset="0"/>
            </a:endParaRPr>
          </a:p>
        </p:txBody>
      </p:sp>
      <p:sp>
        <p:nvSpPr>
          <p:cNvPr id="229" name="모서리가 둥근 직사각형 149">
            <a:extLst>
              <a:ext uri="{FF2B5EF4-FFF2-40B4-BE49-F238E27FC236}">
                <a16:creationId xmlns:a16="http://schemas.microsoft.com/office/drawing/2014/main" id="{D1BF7A2F-DAFE-08FA-95B5-587485EC4488}"/>
              </a:ext>
            </a:extLst>
          </p:cNvPr>
          <p:cNvSpPr/>
          <p:nvPr/>
        </p:nvSpPr>
        <p:spPr bwMode="gray">
          <a:xfrm>
            <a:off x="2768760" y="5065856"/>
            <a:ext cx="2340850" cy="784830"/>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0" rIns="36000" bIns="0" rtlCol="0" anchor="ctr">
            <a:spAutoFit/>
          </a:bodyPr>
          <a:lstStyle/>
          <a:p>
            <a:r>
              <a:rPr lang="en-US" altLang="ko-KR" sz="1100" b="1" dirty="0">
                <a:ln>
                  <a:solidFill>
                    <a:schemeClr val="bg1">
                      <a:lumMod val="75000"/>
                      <a:alpha val="0"/>
                    </a:schemeClr>
                  </a:solidFill>
                </a:ln>
                <a:solidFill>
                  <a:schemeClr val="tx1"/>
                </a:solidFill>
                <a:latin typeface="Segoe UI" panose="020B0502040204020203" pitchFamily="34" charset="0"/>
                <a:ea typeface="나눔스퀘어 ExtraBold" panose="020B0600000101010101" pitchFamily="50" charset="-127"/>
                <a:cs typeface="Segoe UI" panose="020B0502040204020203" pitchFamily="34" charset="0"/>
              </a:rPr>
              <a:t>06 </a:t>
            </a:r>
            <a:r>
              <a:rPr lang="en-US" altLang="ko-KR" sz="1100" b="1" dirty="0">
                <a:solidFill>
                  <a:schemeClr val="tx1"/>
                </a:solidFill>
                <a:latin typeface="Segoe UI" panose="020B0502040204020203" pitchFamily="34" charset="0"/>
                <a:cs typeface="Segoe UI" panose="020B0502040204020203" pitchFamily="34" charset="0"/>
              </a:rPr>
              <a:t>SVC Warehouse</a:t>
            </a:r>
          </a:p>
          <a:p>
            <a:r>
              <a:rPr lang="en-US" sz="1000" dirty="0">
                <a:solidFill>
                  <a:schemeClr val="tx1"/>
                </a:solidFill>
                <a:latin typeface="Segoe UI" panose="020B0502040204020203" pitchFamily="34" charset="0"/>
                <a:cs typeface="Segoe UI" panose="020B0502040204020203" pitchFamily="34" charset="0"/>
              </a:rPr>
              <a:t>      </a:t>
            </a:r>
            <a:r>
              <a:rPr lang="en-US" altLang="ko-KR" sz="1000" dirty="0">
                <a:solidFill>
                  <a:schemeClr val="tx1"/>
                </a:solidFill>
                <a:latin typeface="Segoe UI" panose="020B0502040204020203" pitchFamily="34" charset="0"/>
                <a:cs typeface="Segoe UI" panose="020B0502040204020203" pitchFamily="34" charset="0"/>
              </a:rPr>
              <a:t>W/H Area (5,000m²)</a:t>
            </a:r>
          </a:p>
          <a:p>
            <a:r>
              <a:rPr lang="en-US" altLang="ko-KR" sz="1000" dirty="0">
                <a:solidFill>
                  <a:schemeClr val="tx1"/>
                </a:solidFill>
                <a:latin typeface="Segoe UI" panose="020B0502040204020203" pitchFamily="34" charset="0"/>
                <a:cs typeface="Segoe UI" panose="020B0502040204020203" pitchFamily="34" charset="0"/>
              </a:rPr>
              <a:t>      40 mins from Airport</a:t>
            </a:r>
          </a:p>
          <a:p>
            <a:r>
              <a:rPr lang="en-US" altLang="ko-KR" sz="1000" dirty="0">
                <a:solidFill>
                  <a:schemeClr val="tx1"/>
                </a:solidFill>
                <a:latin typeface="Segoe UI" panose="020B0502040204020203" pitchFamily="34" charset="0"/>
                <a:cs typeface="Segoe UI" panose="020B0502040204020203" pitchFamily="34" charset="0"/>
              </a:rPr>
              <a:t>      95 mins from Seaport</a:t>
            </a:r>
          </a:p>
          <a:p>
            <a:r>
              <a:rPr lang="en-US" altLang="ko-KR" sz="1000" dirty="0">
                <a:solidFill>
                  <a:schemeClr val="tx1"/>
                </a:solidFill>
                <a:latin typeface="Segoe UI" panose="020B0502040204020203" pitchFamily="34" charset="0"/>
                <a:cs typeface="Segoe UI" panose="020B0502040204020203" pitchFamily="34" charset="0"/>
              </a:rPr>
              <a:t>      Warehouse for SEC service parts</a:t>
            </a:r>
            <a:endParaRPr lang="en-US" altLang="ko-KR" sz="1000" dirty="0">
              <a:ln>
                <a:solidFill>
                  <a:schemeClr val="bg1">
                    <a:lumMod val="75000"/>
                    <a:alpha val="0"/>
                  </a:schemeClr>
                </a:solidFill>
              </a:ln>
              <a:solidFill>
                <a:schemeClr val="tx1"/>
              </a:solidFill>
              <a:latin typeface="Segoe UI" panose="020B0502040204020203" pitchFamily="34" charset="0"/>
              <a:ea typeface="나눔스퀘어 ExtraBold" panose="020B0600000101010101" pitchFamily="50" charset="-127"/>
              <a:cs typeface="Segoe UI" panose="020B0502040204020203" pitchFamily="34" charset="0"/>
            </a:endParaRPr>
          </a:p>
        </p:txBody>
      </p:sp>
      <p:sp>
        <p:nvSpPr>
          <p:cNvPr id="232" name="모서리가 둥근 직사각형 149">
            <a:extLst>
              <a:ext uri="{FF2B5EF4-FFF2-40B4-BE49-F238E27FC236}">
                <a16:creationId xmlns:a16="http://schemas.microsoft.com/office/drawing/2014/main" id="{C4308C86-8F1B-49A8-6A95-DF47D7FD6DD9}"/>
              </a:ext>
            </a:extLst>
          </p:cNvPr>
          <p:cNvSpPr/>
          <p:nvPr/>
        </p:nvSpPr>
        <p:spPr bwMode="gray">
          <a:xfrm>
            <a:off x="694206" y="2135531"/>
            <a:ext cx="2043541" cy="169277"/>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0" rIns="36000" bIns="0" rtlCol="0" anchor="ctr">
            <a:spAutoFit/>
          </a:bodyPr>
          <a:lstStyle/>
          <a:p>
            <a:r>
              <a:rPr lang="en-US" altLang="ko-KR" sz="1100" b="1" dirty="0">
                <a:ln>
                  <a:solidFill>
                    <a:schemeClr val="bg1">
                      <a:lumMod val="75000"/>
                      <a:alpha val="0"/>
                    </a:schemeClr>
                  </a:solidFill>
                </a:ln>
                <a:solidFill>
                  <a:schemeClr val="tx1"/>
                </a:solidFill>
                <a:latin typeface="Segoe UI" panose="020B0502040204020203" pitchFamily="34" charset="0"/>
                <a:ea typeface="나눔스퀘어 ExtraBold" panose="020B0600000101010101" pitchFamily="50" charset="-127"/>
                <a:cs typeface="Segoe UI" panose="020B0502040204020203" pitchFamily="34" charset="0"/>
              </a:rPr>
              <a:t>Yen Phong KCN, Bac Ninh</a:t>
            </a:r>
            <a:endParaRPr lang="en-US" sz="1100" b="1" dirty="0">
              <a:solidFill>
                <a:schemeClr val="tx1"/>
              </a:solidFill>
              <a:latin typeface="Segoe UI" panose="020B0502040204020203" pitchFamily="34" charset="0"/>
              <a:cs typeface="Segoe UI" panose="020B0502040204020203" pitchFamily="34" charset="0"/>
            </a:endParaRPr>
          </a:p>
        </p:txBody>
      </p:sp>
      <p:sp>
        <p:nvSpPr>
          <p:cNvPr id="233" name="모서리가 둥근 직사각형 149">
            <a:extLst>
              <a:ext uri="{FF2B5EF4-FFF2-40B4-BE49-F238E27FC236}">
                <a16:creationId xmlns:a16="http://schemas.microsoft.com/office/drawing/2014/main" id="{6A92EA08-BF0A-FB17-7728-F52409545D4B}"/>
              </a:ext>
            </a:extLst>
          </p:cNvPr>
          <p:cNvSpPr/>
          <p:nvPr/>
        </p:nvSpPr>
        <p:spPr bwMode="gray">
          <a:xfrm>
            <a:off x="2777176" y="2135531"/>
            <a:ext cx="2043541" cy="169277"/>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0" rIns="36000" bIns="0" rtlCol="0" anchor="ctr">
            <a:spAutoFit/>
          </a:bodyPr>
          <a:lstStyle/>
          <a:p>
            <a:r>
              <a:rPr lang="en-US" altLang="ko-KR" sz="1100" b="1" dirty="0">
                <a:ln>
                  <a:solidFill>
                    <a:schemeClr val="bg1">
                      <a:lumMod val="75000"/>
                      <a:alpha val="0"/>
                    </a:schemeClr>
                  </a:solidFill>
                </a:ln>
                <a:solidFill>
                  <a:schemeClr val="tx1"/>
                </a:solidFill>
                <a:latin typeface="Segoe UI" panose="020B0502040204020203" pitchFamily="34" charset="0"/>
                <a:ea typeface="나눔스퀘어 ExtraBold" panose="020B0600000101010101" pitchFamily="50" charset="-127"/>
                <a:cs typeface="Segoe UI" panose="020B0502040204020203" pitchFamily="34" charset="0"/>
              </a:rPr>
              <a:t>PVI Tower(14F), Hanoi</a:t>
            </a:r>
            <a:endParaRPr lang="en-US" sz="1100" b="1" dirty="0">
              <a:solidFill>
                <a:schemeClr val="tx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831207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 name="Graphic 4">
            <a:extLst>
              <a:ext uri="{FF2B5EF4-FFF2-40B4-BE49-F238E27FC236}">
                <a16:creationId xmlns:a16="http://schemas.microsoft.com/office/drawing/2014/main" id="{1723D586-086B-FB2F-4113-24847E56A97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 y="5250316"/>
            <a:ext cx="3223967" cy="1607685"/>
          </a:xfrm>
          <a:prstGeom prst="rect">
            <a:avLst/>
          </a:prstGeom>
        </p:spPr>
      </p:pic>
      <p:sp>
        <p:nvSpPr>
          <p:cNvPr id="114" name="TextBox 113">
            <a:extLst>
              <a:ext uri="{FF2B5EF4-FFF2-40B4-BE49-F238E27FC236}">
                <a16:creationId xmlns:a16="http://schemas.microsoft.com/office/drawing/2014/main" id="{5CE3690D-10E7-4DB4-8E48-93FAE40D6ECD}"/>
              </a:ext>
            </a:extLst>
          </p:cNvPr>
          <p:cNvSpPr txBox="1"/>
          <p:nvPr/>
        </p:nvSpPr>
        <p:spPr>
          <a:xfrm>
            <a:off x="515938" y="1179618"/>
            <a:ext cx="10959022" cy="650884"/>
          </a:xfrm>
          <a:prstGeom prst="rect">
            <a:avLst/>
          </a:prstGeom>
          <a:ln w="19050" cap="rnd">
            <a:noFill/>
            <a:prstDash val="sysDot"/>
            <a:tailEnd type="none"/>
          </a:ln>
        </p:spPr>
        <p:txBody>
          <a:bodyPr wrap="square" lIns="0" tIns="0" rIns="0" bIns="0" rtlCol="0" anchor="t">
            <a:spAutoFit/>
          </a:bodyPr>
          <a:lstStyle>
            <a:defPPr>
              <a:defRPr lang="ko-KR"/>
            </a:defPPr>
            <a:lvl1pPr defTabSz="957474">
              <a:lnSpc>
                <a:spcPct val="110000"/>
              </a:lnSpc>
              <a:spcBef>
                <a:spcPct val="0"/>
              </a:spcBef>
              <a:defRPr>
                <a:ln>
                  <a:solidFill>
                    <a:schemeClr val="bg1">
                      <a:lumMod val="75000"/>
                      <a:alpha val="0"/>
                    </a:schemeClr>
                  </a:solidFill>
                </a:ln>
                <a:solidFill>
                  <a:schemeClr val="tx1">
                    <a:lumMod val="75000"/>
                    <a:lumOff val="25000"/>
                  </a:schemeClr>
                </a:solidFill>
                <a:latin typeface="Arial" panose="020B0604020202020204" pitchFamily="34" charset="0"/>
                <a:ea typeface="나눔스퀘어 ExtraBold" panose="020B0600000101010101" pitchFamily="50" charset="-127"/>
                <a:cs typeface="Arial" panose="020B0604020202020204" pitchFamily="34" charset="0"/>
              </a:defRPr>
            </a:lvl1pPr>
          </a:lstStyle>
          <a:p>
            <a:r>
              <a:rPr lang="en-US" altLang="ko-KR" sz="2000" dirty="0"/>
              <a:t>Continuously creating best practices for major brands in AP region by enhancing customer satisfaction.  </a:t>
            </a:r>
          </a:p>
        </p:txBody>
      </p:sp>
      <p:sp>
        <p:nvSpPr>
          <p:cNvPr id="111" name="TextBox 110">
            <a:extLst>
              <a:ext uri="{FF2B5EF4-FFF2-40B4-BE49-F238E27FC236}">
                <a16:creationId xmlns:a16="http://schemas.microsoft.com/office/drawing/2014/main" id="{9D99054B-E38F-425D-9E12-090010479256}"/>
              </a:ext>
            </a:extLst>
          </p:cNvPr>
          <p:cNvSpPr txBox="1"/>
          <p:nvPr/>
        </p:nvSpPr>
        <p:spPr>
          <a:xfrm>
            <a:off x="515938" y="424371"/>
            <a:ext cx="9429548" cy="492443"/>
          </a:xfrm>
          <a:prstGeom prst="rect">
            <a:avLst/>
          </a:prstGeom>
          <a:noFill/>
        </p:spPr>
        <p:txBody>
          <a:bodyPr wrap="square" lIns="0" tIns="0" rIns="0" bIns="0" rtlCol="0" anchor="ctr">
            <a:spAutoFit/>
          </a:bodyPr>
          <a:lstStyle>
            <a:defPPr>
              <a:defRPr lang="ko-KR"/>
            </a:defPPr>
            <a:lvl1pPr defTabSz="957474">
              <a:spcBef>
                <a:spcPct val="0"/>
              </a:spcBef>
              <a:defRPr sz="3200" b="1">
                <a:ln>
                  <a:solidFill>
                    <a:schemeClr val="bg1">
                      <a:lumMod val="75000"/>
                      <a:alpha val="0"/>
                    </a:schemeClr>
                  </a:solidFill>
                </a:ln>
                <a:latin typeface="Arial" panose="020B0604020202020204" pitchFamily="34" charset="0"/>
                <a:ea typeface="나눔스퀘어 ExtraBold" panose="020B0600000101010101" pitchFamily="50" charset="-127"/>
                <a:cs typeface="Arial" panose="020B0604020202020204" pitchFamily="34" charset="0"/>
              </a:defRPr>
            </a:lvl1pPr>
          </a:lstStyle>
          <a:p>
            <a:r>
              <a:rPr kumimoji="0" lang="en-US" altLang="ko-KR" sz="3200" b="1" i="0" u="none" strike="noStrike" kern="1200" cap="none" spc="0" normalizeH="0" baseline="0" noProof="0" dirty="0">
                <a:ln>
                  <a:solidFill>
                    <a:prstClr val="white">
                      <a:lumMod val="75000"/>
                      <a:alpha val="0"/>
                    </a:prstClr>
                  </a:solidFill>
                </a:ln>
                <a:solidFill>
                  <a:prstClr val="black"/>
                </a:solidFill>
                <a:effectLst/>
                <a:uLnTx/>
                <a:uFillTx/>
                <a:latin typeface="Arial" panose="020B0604020202020204" pitchFamily="34" charset="0"/>
                <a:ea typeface="나눔스퀘어 ExtraBold" panose="020B0600000101010101" pitchFamily="50" charset="-127"/>
                <a:cs typeface="Arial" panose="020B0604020202020204" pitchFamily="34" charset="0"/>
              </a:rPr>
              <a:t>Key Customers in Asia Pacific</a:t>
            </a:r>
            <a:endParaRPr lang="en-US" altLang="ko-KR" dirty="0"/>
          </a:p>
        </p:txBody>
      </p:sp>
      <p:grpSp>
        <p:nvGrpSpPr>
          <p:cNvPr id="69" name="그룹 68">
            <a:extLst>
              <a:ext uri="{FF2B5EF4-FFF2-40B4-BE49-F238E27FC236}">
                <a16:creationId xmlns:a16="http://schemas.microsoft.com/office/drawing/2014/main" id="{35C39C1D-2667-B5B3-FDAF-2E32445B32DE}"/>
              </a:ext>
            </a:extLst>
          </p:cNvPr>
          <p:cNvGrpSpPr/>
          <p:nvPr/>
        </p:nvGrpSpPr>
        <p:grpSpPr>
          <a:xfrm>
            <a:off x="867481" y="2033714"/>
            <a:ext cx="10607478" cy="4431333"/>
            <a:chOff x="867481" y="1932111"/>
            <a:chExt cx="10607478" cy="4431333"/>
          </a:xfrm>
        </p:grpSpPr>
        <p:pic>
          <p:nvPicPr>
            <p:cNvPr id="4" name="그림 3">
              <a:extLst>
                <a:ext uri="{FF2B5EF4-FFF2-40B4-BE49-F238E27FC236}">
                  <a16:creationId xmlns:a16="http://schemas.microsoft.com/office/drawing/2014/main" id="{2D4832E5-1A78-CFBF-EBEF-443CFA5AAA1B}"/>
                </a:ext>
              </a:extLst>
            </p:cNvPr>
            <p:cNvPicPr>
              <a:picLocks noChangeAspect="1"/>
            </p:cNvPicPr>
            <p:nvPr/>
          </p:nvPicPr>
          <p:blipFill>
            <a:blip r:embed="rId4"/>
            <a:stretch>
              <a:fillRect/>
            </a:stretch>
          </p:blipFill>
          <p:spPr>
            <a:xfrm>
              <a:off x="1018057" y="2084110"/>
              <a:ext cx="1416489" cy="354122"/>
            </a:xfrm>
            <a:prstGeom prst="rect">
              <a:avLst/>
            </a:prstGeom>
          </p:spPr>
        </p:pic>
        <p:pic>
          <p:nvPicPr>
            <p:cNvPr id="6" name="그림 90">
              <a:extLst>
                <a:ext uri="{FF2B5EF4-FFF2-40B4-BE49-F238E27FC236}">
                  <a16:creationId xmlns:a16="http://schemas.microsoft.com/office/drawing/2014/main" id="{45CF8082-79E4-4711-68C0-4AE18511BA4F}"/>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513779" y="3442255"/>
              <a:ext cx="974408" cy="366070"/>
            </a:xfrm>
            <a:prstGeom prst="rect">
              <a:avLst/>
            </a:prstGeom>
          </p:spPr>
        </p:pic>
        <p:sp>
          <p:nvSpPr>
            <p:cNvPr id="7" name="직사각형 91">
              <a:extLst>
                <a:ext uri="{FF2B5EF4-FFF2-40B4-BE49-F238E27FC236}">
                  <a16:creationId xmlns:a16="http://schemas.microsoft.com/office/drawing/2014/main" id="{B45B2EB2-FB13-CBAC-8AC6-A7C5B7AF529B}"/>
                </a:ext>
              </a:extLst>
            </p:cNvPr>
            <p:cNvSpPr/>
            <p:nvPr/>
          </p:nvSpPr>
          <p:spPr>
            <a:xfrm>
              <a:off x="7573049" y="3903175"/>
              <a:ext cx="1680836" cy="430887"/>
            </a:xfrm>
            <a:prstGeom prst="rect">
              <a:avLst/>
            </a:prstGeom>
          </p:spPr>
          <p:txBody>
            <a:bodyPr wrap="square" lIns="0" tIns="0" rIns="0" bIns="0" anchor="t" anchorCtr="0">
              <a:noAutofit/>
            </a:bodyPr>
            <a:lstStyle/>
            <a:p>
              <a:pPr fontAlgn="base" latinLnBrk="0">
                <a:spcBef>
                  <a:spcPts val="400"/>
                </a:spcBef>
                <a:spcAft>
                  <a:spcPts val="400"/>
                </a:spcAft>
                <a:buClr>
                  <a:srgbClr val="4D4D4D"/>
                </a:buClr>
                <a:buSzPts val="1200"/>
              </a:pPr>
              <a:r>
                <a:rPr kumimoji="1" lang="en-US" altLang="ko-KR" sz="1600" b="1" u="sng" spc="-50" dirty="0">
                  <a:ln>
                    <a:solidFill>
                      <a:prstClr val="white">
                        <a:alpha val="0"/>
                      </a:prstClr>
                    </a:solidFill>
                  </a:ln>
                  <a:solidFill>
                    <a:srgbClr val="0066FF"/>
                  </a:solidFill>
                  <a:latin typeface="+mn-ea"/>
                  <a:cs typeface="Arial" panose="020B0604020202020204" pitchFamily="34" charset="0"/>
                </a:rPr>
                <a:t>#1 </a:t>
              </a:r>
              <a:r>
                <a:rPr kumimoji="1" lang="en-US" altLang="ko-KR" sz="1200" spc="-50" dirty="0">
                  <a:ln>
                    <a:solidFill>
                      <a:prstClr val="white">
                        <a:alpha val="0"/>
                      </a:prstClr>
                    </a:solidFill>
                  </a:ln>
                  <a:solidFill>
                    <a:schemeClr val="tx1">
                      <a:lumMod val="75000"/>
                      <a:lumOff val="25000"/>
                    </a:schemeClr>
                  </a:solidFill>
                  <a:latin typeface="+mn-ea"/>
                  <a:cs typeface="Arial" panose="020B0604020202020204" pitchFamily="34" charset="0"/>
                </a:rPr>
                <a:t>industrial manufacturer </a:t>
              </a:r>
              <a:br>
                <a:rPr kumimoji="1" lang="en-US" altLang="ko-KR" sz="1200" spc="-50" dirty="0">
                  <a:ln>
                    <a:solidFill>
                      <a:prstClr val="white">
                        <a:alpha val="0"/>
                      </a:prstClr>
                    </a:solidFill>
                  </a:ln>
                  <a:solidFill>
                    <a:schemeClr val="tx1">
                      <a:lumMod val="75000"/>
                      <a:lumOff val="25000"/>
                    </a:schemeClr>
                  </a:solidFill>
                  <a:latin typeface="+mn-ea"/>
                  <a:cs typeface="Arial" panose="020B0604020202020204" pitchFamily="34" charset="0"/>
                </a:rPr>
              </a:br>
              <a:r>
                <a:rPr kumimoji="1" lang="en-US" altLang="ko-KR" sz="1200" spc="-50" dirty="0">
                  <a:ln>
                    <a:solidFill>
                      <a:prstClr val="white">
                        <a:alpha val="0"/>
                      </a:prstClr>
                    </a:solidFill>
                  </a:ln>
                  <a:solidFill>
                    <a:schemeClr val="tx1">
                      <a:lumMod val="75000"/>
                      <a:lumOff val="25000"/>
                    </a:schemeClr>
                  </a:solidFill>
                  <a:latin typeface="+mn-ea"/>
                  <a:cs typeface="Arial" panose="020B0604020202020204" pitchFamily="34" charset="0"/>
                </a:rPr>
                <a:t>in </a:t>
              </a:r>
              <a:r>
                <a:rPr kumimoji="1" lang="en-US" altLang="ko-KR" sz="1200" b="1" spc="-50" dirty="0">
                  <a:ln>
                    <a:solidFill>
                      <a:prstClr val="white">
                        <a:alpha val="0"/>
                      </a:prstClr>
                    </a:solidFill>
                  </a:ln>
                  <a:solidFill>
                    <a:schemeClr val="tx1">
                      <a:lumMod val="75000"/>
                      <a:lumOff val="25000"/>
                    </a:schemeClr>
                  </a:solidFill>
                  <a:latin typeface="+mn-ea"/>
                  <a:cs typeface="Arial" panose="020B0604020202020204" pitchFamily="34" charset="0"/>
                </a:rPr>
                <a:t>Singapore</a:t>
              </a:r>
            </a:p>
          </p:txBody>
        </p:sp>
        <p:pic>
          <p:nvPicPr>
            <p:cNvPr id="8" name="그림 97">
              <a:extLst>
                <a:ext uri="{FF2B5EF4-FFF2-40B4-BE49-F238E27FC236}">
                  <a16:creationId xmlns:a16="http://schemas.microsoft.com/office/drawing/2014/main" id="{27150F44-9A1A-638A-3DEA-6CE43F0A7D29}"/>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393387" y="3471023"/>
              <a:ext cx="1221471" cy="396650"/>
            </a:xfrm>
            <a:prstGeom prst="rect">
              <a:avLst/>
            </a:prstGeom>
          </p:spPr>
        </p:pic>
        <p:sp>
          <p:nvSpPr>
            <p:cNvPr id="9" name="직사각형 109">
              <a:extLst>
                <a:ext uri="{FF2B5EF4-FFF2-40B4-BE49-F238E27FC236}">
                  <a16:creationId xmlns:a16="http://schemas.microsoft.com/office/drawing/2014/main" id="{C48D76A4-F0B2-9093-156D-FB10F1AA8E98}"/>
                </a:ext>
              </a:extLst>
            </p:cNvPr>
            <p:cNvSpPr/>
            <p:nvPr/>
          </p:nvSpPr>
          <p:spPr>
            <a:xfrm>
              <a:off x="5427254" y="3938765"/>
              <a:ext cx="1599978" cy="430887"/>
            </a:xfrm>
            <a:prstGeom prst="rect">
              <a:avLst/>
            </a:prstGeom>
          </p:spPr>
          <p:txBody>
            <a:bodyPr wrap="square" lIns="0" tIns="0" rIns="0" bIns="0" anchor="t" anchorCtr="0">
              <a:noAutofit/>
            </a:bodyPr>
            <a:lstStyle/>
            <a:p>
              <a:pPr fontAlgn="base" latinLnBrk="0">
                <a:spcBef>
                  <a:spcPts val="400"/>
                </a:spcBef>
                <a:spcAft>
                  <a:spcPts val="400"/>
                </a:spcAft>
                <a:buClr>
                  <a:srgbClr val="4D4D4D"/>
                </a:buClr>
                <a:buSzPts val="1200"/>
              </a:pPr>
              <a:r>
                <a:rPr kumimoji="1" lang="en-US" altLang="ko-KR" sz="1200" b="1" spc="-50" dirty="0">
                  <a:ln>
                    <a:solidFill>
                      <a:prstClr val="white">
                        <a:alpha val="0"/>
                      </a:prstClr>
                    </a:solidFill>
                  </a:ln>
                  <a:solidFill>
                    <a:schemeClr val="tx1">
                      <a:lumMod val="75000"/>
                      <a:lumOff val="25000"/>
                    </a:schemeClr>
                  </a:solidFill>
                  <a:latin typeface="+mn-ea"/>
                  <a:cs typeface="Arial" panose="020B0604020202020204" pitchFamily="34" charset="0"/>
                </a:rPr>
                <a:t>#6 </a:t>
              </a:r>
              <a:r>
                <a:rPr kumimoji="1" lang="en-US" altLang="ko-KR" sz="1200" spc="-50" dirty="0">
                  <a:ln>
                    <a:solidFill>
                      <a:prstClr val="white">
                        <a:alpha val="0"/>
                      </a:prstClr>
                    </a:solidFill>
                  </a:ln>
                  <a:solidFill>
                    <a:schemeClr val="tx1">
                      <a:lumMod val="75000"/>
                      <a:lumOff val="25000"/>
                    </a:schemeClr>
                  </a:solidFill>
                  <a:latin typeface="+mn-ea"/>
                  <a:cs typeface="Arial" panose="020B0604020202020204" pitchFamily="34" charset="0"/>
                </a:rPr>
                <a:t>solar panel manufacturer in the  </a:t>
              </a:r>
              <a:r>
                <a:rPr kumimoji="1" lang="en-US" altLang="ko-KR" sz="1200" b="1" spc="-50" dirty="0">
                  <a:ln>
                    <a:solidFill>
                      <a:prstClr val="white">
                        <a:alpha val="0"/>
                      </a:prstClr>
                    </a:solidFill>
                  </a:ln>
                  <a:solidFill>
                    <a:schemeClr val="tx1">
                      <a:lumMod val="75000"/>
                      <a:lumOff val="25000"/>
                    </a:schemeClr>
                  </a:solidFill>
                  <a:latin typeface="+mn-ea"/>
                  <a:cs typeface="Arial" panose="020B0604020202020204" pitchFamily="34" charset="0"/>
                </a:rPr>
                <a:t>World</a:t>
              </a:r>
            </a:p>
          </p:txBody>
        </p:sp>
        <p:sp>
          <p:nvSpPr>
            <p:cNvPr id="10" name="직사각형 111">
              <a:extLst>
                <a:ext uri="{FF2B5EF4-FFF2-40B4-BE49-F238E27FC236}">
                  <a16:creationId xmlns:a16="http://schemas.microsoft.com/office/drawing/2014/main" id="{08675FC9-3994-F080-8EF0-1E3C26ACEF7C}"/>
                </a:ext>
              </a:extLst>
            </p:cNvPr>
            <p:cNvSpPr/>
            <p:nvPr/>
          </p:nvSpPr>
          <p:spPr>
            <a:xfrm>
              <a:off x="1038564" y="3945719"/>
              <a:ext cx="1407958" cy="430887"/>
            </a:xfrm>
            <a:prstGeom prst="rect">
              <a:avLst/>
            </a:prstGeom>
          </p:spPr>
          <p:txBody>
            <a:bodyPr wrap="square" lIns="0" tIns="0" rIns="0" bIns="0" anchor="t" anchorCtr="0">
              <a:noAutofit/>
            </a:bodyPr>
            <a:lstStyle/>
            <a:p>
              <a:pPr fontAlgn="base" latinLnBrk="0">
                <a:spcBef>
                  <a:spcPts val="400"/>
                </a:spcBef>
                <a:spcAft>
                  <a:spcPts val="400"/>
                </a:spcAft>
                <a:buClr>
                  <a:srgbClr val="4D4D4D"/>
                </a:buClr>
                <a:buSzPts val="1200"/>
              </a:pPr>
              <a:r>
                <a:rPr kumimoji="1" lang="en-US" altLang="ko-KR" sz="1600" b="1" u="sng" spc="-50" dirty="0">
                  <a:ln>
                    <a:solidFill>
                      <a:prstClr val="white">
                        <a:alpha val="0"/>
                      </a:prstClr>
                    </a:solidFill>
                  </a:ln>
                  <a:solidFill>
                    <a:srgbClr val="0066FF"/>
                  </a:solidFill>
                  <a:latin typeface="+mn-ea"/>
                  <a:cs typeface="Arial" panose="020B0604020202020204" pitchFamily="34" charset="0"/>
                </a:rPr>
                <a:t>#1 </a:t>
              </a:r>
              <a:r>
                <a:rPr kumimoji="1" lang="en-US" altLang="ko-KR" sz="1200" spc="-50" dirty="0">
                  <a:ln>
                    <a:solidFill>
                      <a:prstClr val="white">
                        <a:alpha val="0"/>
                      </a:prstClr>
                    </a:solidFill>
                  </a:ln>
                  <a:solidFill>
                    <a:schemeClr val="tx1">
                      <a:lumMod val="75000"/>
                      <a:lumOff val="25000"/>
                    </a:schemeClr>
                  </a:solidFill>
                  <a:latin typeface="+mn-ea"/>
                  <a:cs typeface="Arial" panose="020B0604020202020204" pitchFamily="34" charset="0"/>
                </a:rPr>
                <a:t>home appliance  rental in </a:t>
              </a:r>
              <a:r>
                <a:rPr kumimoji="1" lang="en-US" altLang="ko-KR" sz="1200" b="1" spc="-50" dirty="0">
                  <a:ln>
                    <a:solidFill>
                      <a:prstClr val="white">
                        <a:alpha val="0"/>
                      </a:prstClr>
                    </a:solidFill>
                  </a:ln>
                  <a:solidFill>
                    <a:schemeClr val="tx1">
                      <a:lumMod val="75000"/>
                      <a:lumOff val="25000"/>
                    </a:schemeClr>
                  </a:solidFill>
                  <a:latin typeface="+mn-ea"/>
                  <a:cs typeface="Arial" panose="020B0604020202020204" pitchFamily="34" charset="0"/>
                </a:rPr>
                <a:t>Malaysia</a:t>
              </a:r>
            </a:p>
          </p:txBody>
        </p:sp>
        <p:sp>
          <p:nvSpPr>
            <p:cNvPr id="11" name="직사각형 124">
              <a:extLst>
                <a:ext uri="{FF2B5EF4-FFF2-40B4-BE49-F238E27FC236}">
                  <a16:creationId xmlns:a16="http://schemas.microsoft.com/office/drawing/2014/main" id="{256CD408-8B44-404C-2B57-2D5E06943DBB}"/>
                </a:ext>
              </a:extLst>
            </p:cNvPr>
            <p:cNvSpPr/>
            <p:nvPr/>
          </p:nvSpPr>
          <p:spPr>
            <a:xfrm>
              <a:off x="3278292" y="3945719"/>
              <a:ext cx="1444997" cy="430887"/>
            </a:xfrm>
            <a:prstGeom prst="rect">
              <a:avLst/>
            </a:prstGeom>
          </p:spPr>
          <p:txBody>
            <a:bodyPr wrap="square" lIns="0" tIns="0" rIns="0" bIns="0" anchor="t" anchorCtr="0">
              <a:noAutofit/>
            </a:bodyPr>
            <a:lstStyle/>
            <a:p>
              <a:pPr fontAlgn="base" latinLnBrk="0">
                <a:spcBef>
                  <a:spcPts val="400"/>
                </a:spcBef>
                <a:spcAft>
                  <a:spcPts val="400"/>
                </a:spcAft>
                <a:buClr>
                  <a:srgbClr val="4D4D4D"/>
                </a:buClr>
                <a:buSzPts val="1200"/>
              </a:pPr>
              <a:r>
                <a:rPr kumimoji="1" lang="en-US" altLang="ko-KR" sz="1600" b="1" u="sng" spc="-50" dirty="0">
                  <a:ln>
                    <a:solidFill>
                      <a:prstClr val="white">
                        <a:alpha val="0"/>
                      </a:prstClr>
                    </a:solidFill>
                  </a:ln>
                  <a:solidFill>
                    <a:srgbClr val="0066FF"/>
                  </a:solidFill>
                  <a:latin typeface="+mn-ea"/>
                  <a:cs typeface="Arial" panose="020B0604020202020204" pitchFamily="34" charset="0"/>
                </a:rPr>
                <a:t>#1 </a:t>
              </a:r>
              <a:r>
                <a:rPr kumimoji="1" lang="en-US" altLang="ko-KR" sz="1200" spc="-50" dirty="0">
                  <a:ln>
                    <a:solidFill>
                      <a:prstClr val="white">
                        <a:alpha val="0"/>
                      </a:prstClr>
                    </a:solidFill>
                  </a:ln>
                  <a:solidFill>
                    <a:schemeClr val="tx1">
                      <a:lumMod val="75000"/>
                      <a:lumOff val="25000"/>
                    </a:schemeClr>
                  </a:solidFill>
                  <a:latin typeface="+mn-ea"/>
                  <a:cs typeface="Arial" panose="020B0604020202020204" pitchFamily="34" charset="0"/>
                </a:rPr>
                <a:t>copper foil manufacturer in </a:t>
              </a:r>
              <a:r>
                <a:rPr kumimoji="1" lang="en-US" altLang="ko-KR" sz="1200" b="1" spc="-50" dirty="0">
                  <a:ln>
                    <a:solidFill>
                      <a:prstClr val="white">
                        <a:alpha val="0"/>
                      </a:prstClr>
                    </a:solidFill>
                  </a:ln>
                  <a:solidFill>
                    <a:schemeClr val="tx1">
                      <a:lumMod val="75000"/>
                      <a:lumOff val="25000"/>
                    </a:schemeClr>
                  </a:solidFill>
                  <a:latin typeface="+mn-ea"/>
                  <a:cs typeface="Arial" panose="020B0604020202020204" pitchFamily="34" charset="0"/>
                </a:rPr>
                <a:t>Malaysia</a:t>
              </a:r>
            </a:p>
          </p:txBody>
        </p:sp>
        <p:sp>
          <p:nvSpPr>
            <p:cNvPr id="12" name="직사각형 125">
              <a:extLst>
                <a:ext uri="{FF2B5EF4-FFF2-40B4-BE49-F238E27FC236}">
                  <a16:creationId xmlns:a16="http://schemas.microsoft.com/office/drawing/2014/main" id="{5C196BA9-421A-B9B8-BF3E-36C665DCCB39}"/>
                </a:ext>
              </a:extLst>
            </p:cNvPr>
            <p:cNvSpPr/>
            <p:nvPr/>
          </p:nvSpPr>
          <p:spPr>
            <a:xfrm>
              <a:off x="3321711" y="2605046"/>
              <a:ext cx="1873083" cy="430887"/>
            </a:xfrm>
            <a:prstGeom prst="rect">
              <a:avLst/>
            </a:prstGeom>
          </p:spPr>
          <p:txBody>
            <a:bodyPr wrap="square" lIns="0" tIns="0" rIns="0" bIns="0" anchor="t" anchorCtr="0">
              <a:noAutofit/>
            </a:bodyPr>
            <a:lstStyle/>
            <a:p>
              <a:pPr fontAlgn="base" latinLnBrk="0">
                <a:buClr>
                  <a:srgbClr val="4D4D4D"/>
                </a:buClr>
                <a:buSzPts val="1200"/>
              </a:pPr>
              <a:r>
                <a:rPr kumimoji="1" lang="en-US" altLang="ko-KR" sz="1200" b="1" spc="-50" dirty="0">
                  <a:ln>
                    <a:solidFill>
                      <a:prstClr val="white">
                        <a:alpha val="0"/>
                      </a:prstClr>
                    </a:solidFill>
                  </a:ln>
                  <a:solidFill>
                    <a:schemeClr val="tx1">
                      <a:lumMod val="75000"/>
                      <a:lumOff val="25000"/>
                    </a:schemeClr>
                  </a:solidFill>
                  <a:latin typeface="+mn-ea"/>
                  <a:cs typeface="Arial" panose="020B0604020202020204" pitchFamily="34" charset="0"/>
                </a:rPr>
                <a:t>#2 </a:t>
              </a:r>
              <a:r>
                <a:rPr kumimoji="1" lang="en-US" altLang="ko-KR" sz="1200" spc="-50" dirty="0">
                  <a:ln>
                    <a:solidFill>
                      <a:prstClr val="white">
                        <a:alpha val="0"/>
                      </a:prstClr>
                    </a:solidFill>
                  </a:ln>
                  <a:solidFill>
                    <a:schemeClr val="tx1">
                      <a:lumMod val="75000"/>
                      <a:lumOff val="25000"/>
                    </a:schemeClr>
                  </a:solidFill>
                  <a:latin typeface="+mn-ea"/>
                  <a:cs typeface="Arial" panose="020B0604020202020204" pitchFamily="34" charset="0"/>
                </a:rPr>
                <a:t>semiconductor</a:t>
              </a:r>
            </a:p>
            <a:p>
              <a:pPr fontAlgn="base" latinLnBrk="0">
                <a:buClr>
                  <a:srgbClr val="4D4D4D"/>
                </a:buClr>
                <a:buSzPts val="1200"/>
              </a:pPr>
              <a:r>
                <a:rPr kumimoji="1" lang="en-US" altLang="ko-KR" sz="1200" spc="-50" dirty="0">
                  <a:ln>
                    <a:solidFill>
                      <a:prstClr val="white">
                        <a:alpha val="0"/>
                      </a:prstClr>
                    </a:solidFill>
                  </a:ln>
                  <a:solidFill>
                    <a:schemeClr val="tx1">
                      <a:lumMod val="75000"/>
                      <a:lumOff val="25000"/>
                    </a:schemeClr>
                  </a:solidFill>
                  <a:latin typeface="+mn-ea"/>
                  <a:cs typeface="Arial" panose="020B0604020202020204" pitchFamily="34" charset="0"/>
                </a:rPr>
                <a:t>manufacturer in </a:t>
              </a:r>
              <a:r>
                <a:rPr kumimoji="1" lang="en-US" altLang="ko-KR" sz="1200" b="1" spc="-50" dirty="0">
                  <a:ln>
                    <a:solidFill>
                      <a:prstClr val="white">
                        <a:alpha val="0"/>
                      </a:prstClr>
                    </a:solidFill>
                  </a:ln>
                  <a:solidFill>
                    <a:schemeClr val="tx1">
                      <a:lumMod val="75000"/>
                      <a:lumOff val="25000"/>
                    </a:schemeClr>
                  </a:solidFill>
                  <a:latin typeface="+mn-ea"/>
                  <a:cs typeface="Arial" panose="020B0604020202020204" pitchFamily="34" charset="0"/>
                </a:rPr>
                <a:t>Vietnam </a:t>
              </a:r>
            </a:p>
          </p:txBody>
        </p:sp>
        <p:sp>
          <p:nvSpPr>
            <p:cNvPr id="13" name="직사각형 126">
              <a:extLst>
                <a:ext uri="{FF2B5EF4-FFF2-40B4-BE49-F238E27FC236}">
                  <a16:creationId xmlns:a16="http://schemas.microsoft.com/office/drawing/2014/main" id="{9EAB1817-8734-8799-0159-C1038A68B5E1}"/>
                </a:ext>
              </a:extLst>
            </p:cNvPr>
            <p:cNvSpPr/>
            <p:nvPr/>
          </p:nvSpPr>
          <p:spPr>
            <a:xfrm>
              <a:off x="5435762" y="5213340"/>
              <a:ext cx="1482638" cy="430887"/>
            </a:xfrm>
            <a:prstGeom prst="rect">
              <a:avLst/>
            </a:prstGeom>
          </p:spPr>
          <p:txBody>
            <a:bodyPr wrap="square" lIns="0" tIns="0" rIns="0" bIns="0" anchor="t" anchorCtr="0">
              <a:noAutofit/>
            </a:bodyPr>
            <a:lstStyle/>
            <a:p>
              <a:pPr fontAlgn="base" latinLnBrk="0">
                <a:spcBef>
                  <a:spcPts val="400"/>
                </a:spcBef>
                <a:spcAft>
                  <a:spcPts val="400"/>
                </a:spcAft>
                <a:buClr>
                  <a:srgbClr val="4D4D4D"/>
                </a:buClr>
                <a:buSzPts val="1200"/>
              </a:pPr>
              <a:r>
                <a:rPr kumimoji="1" lang="en-US" altLang="ko-KR" sz="1600" b="1" u="sng" spc="-50" dirty="0">
                  <a:ln>
                    <a:solidFill>
                      <a:prstClr val="white">
                        <a:alpha val="0"/>
                      </a:prstClr>
                    </a:solidFill>
                  </a:ln>
                  <a:solidFill>
                    <a:srgbClr val="0066FF"/>
                  </a:solidFill>
                  <a:latin typeface="+mn-ea"/>
                  <a:cs typeface="Arial" panose="020B0604020202020204" pitchFamily="34" charset="0"/>
                </a:rPr>
                <a:t>#1 </a:t>
              </a:r>
              <a:r>
                <a:rPr kumimoji="1" lang="en-US" altLang="ko-KR" sz="1200" spc="-50" dirty="0">
                  <a:ln>
                    <a:solidFill>
                      <a:prstClr val="white">
                        <a:alpha val="0"/>
                      </a:prstClr>
                    </a:solidFill>
                  </a:ln>
                  <a:solidFill>
                    <a:schemeClr val="tx1">
                      <a:lumMod val="75000"/>
                      <a:lumOff val="25000"/>
                    </a:schemeClr>
                  </a:solidFill>
                  <a:latin typeface="+mn-ea"/>
                  <a:cs typeface="Arial" panose="020B0604020202020204" pitchFamily="34" charset="0"/>
                </a:rPr>
                <a:t>oil &amp; gas provider in the </a:t>
              </a:r>
              <a:r>
                <a:rPr kumimoji="1" lang="en-US" altLang="ko-KR" sz="1200" b="1" spc="-50" dirty="0">
                  <a:ln>
                    <a:solidFill>
                      <a:prstClr val="white">
                        <a:alpha val="0"/>
                      </a:prstClr>
                    </a:solidFill>
                  </a:ln>
                  <a:solidFill>
                    <a:schemeClr val="tx1">
                      <a:lumMod val="75000"/>
                      <a:lumOff val="25000"/>
                    </a:schemeClr>
                  </a:solidFill>
                  <a:latin typeface="+mn-ea"/>
                  <a:cs typeface="Arial" panose="020B0604020202020204" pitchFamily="34" charset="0"/>
                </a:rPr>
                <a:t>Singapore</a:t>
              </a:r>
            </a:p>
          </p:txBody>
        </p:sp>
        <p:sp>
          <p:nvSpPr>
            <p:cNvPr id="14" name="직사각형 127">
              <a:extLst>
                <a:ext uri="{FF2B5EF4-FFF2-40B4-BE49-F238E27FC236}">
                  <a16:creationId xmlns:a16="http://schemas.microsoft.com/office/drawing/2014/main" id="{86911247-9563-3DB3-DB9B-88F6CA868BF0}"/>
                </a:ext>
              </a:extLst>
            </p:cNvPr>
            <p:cNvSpPr/>
            <p:nvPr/>
          </p:nvSpPr>
          <p:spPr>
            <a:xfrm>
              <a:off x="9617631" y="3954382"/>
              <a:ext cx="1857328" cy="430887"/>
            </a:xfrm>
            <a:prstGeom prst="rect">
              <a:avLst/>
            </a:prstGeom>
          </p:spPr>
          <p:txBody>
            <a:bodyPr wrap="square" lIns="0" tIns="0" rIns="0" bIns="0" anchor="t" anchorCtr="0">
              <a:noAutofit/>
            </a:bodyPr>
            <a:lstStyle/>
            <a:p>
              <a:pPr fontAlgn="base" latinLnBrk="0">
                <a:spcBef>
                  <a:spcPts val="400"/>
                </a:spcBef>
                <a:spcAft>
                  <a:spcPts val="400"/>
                </a:spcAft>
                <a:buClr>
                  <a:srgbClr val="4D4D4D"/>
                </a:buClr>
                <a:buSzPts val="1200"/>
              </a:pPr>
              <a:r>
                <a:rPr kumimoji="1" lang="en-US" altLang="ko-KR" sz="1200" b="1" spc="-50" dirty="0">
                  <a:ln>
                    <a:solidFill>
                      <a:prstClr val="white">
                        <a:alpha val="0"/>
                      </a:prstClr>
                    </a:solidFill>
                  </a:ln>
                  <a:solidFill>
                    <a:schemeClr val="tx1">
                      <a:lumMod val="75000"/>
                      <a:lumOff val="25000"/>
                    </a:schemeClr>
                  </a:solidFill>
                  <a:latin typeface="+mn-ea"/>
                  <a:cs typeface="Arial" panose="020B0604020202020204" pitchFamily="34" charset="0"/>
                </a:rPr>
                <a:t>#3 </a:t>
              </a:r>
              <a:r>
                <a:rPr kumimoji="1" lang="en-US" altLang="ko-KR" sz="1200" spc="-50" dirty="0">
                  <a:ln>
                    <a:solidFill>
                      <a:prstClr val="white">
                        <a:alpha val="0"/>
                      </a:prstClr>
                    </a:solidFill>
                  </a:ln>
                  <a:solidFill>
                    <a:schemeClr val="tx1">
                      <a:lumMod val="75000"/>
                      <a:lumOff val="25000"/>
                    </a:schemeClr>
                  </a:solidFill>
                  <a:latin typeface="+mn-ea"/>
                  <a:cs typeface="Arial" panose="020B0604020202020204" pitchFamily="34" charset="0"/>
                </a:rPr>
                <a:t>recycling paper </a:t>
              </a:r>
              <a:br>
                <a:rPr kumimoji="1" lang="en-US" altLang="ko-KR" sz="1200" spc="-50" dirty="0">
                  <a:ln>
                    <a:solidFill>
                      <a:prstClr val="white">
                        <a:alpha val="0"/>
                      </a:prstClr>
                    </a:solidFill>
                  </a:ln>
                  <a:solidFill>
                    <a:schemeClr val="tx1">
                      <a:lumMod val="75000"/>
                      <a:lumOff val="25000"/>
                    </a:schemeClr>
                  </a:solidFill>
                  <a:latin typeface="+mn-ea"/>
                  <a:cs typeface="Arial" panose="020B0604020202020204" pitchFamily="34" charset="0"/>
                </a:rPr>
              </a:br>
              <a:r>
                <a:rPr kumimoji="1" lang="en-US" altLang="ko-KR" sz="1200" spc="-50" dirty="0">
                  <a:ln>
                    <a:solidFill>
                      <a:prstClr val="white">
                        <a:alpha val="0"/>
                      </a:prstClr>
                    </a:solidFill>
                  </a:ln>
                  <a:solidFill>
                    <a:schemeClr val="tx1">
                      <a:lumMod val="75000"/>
                      <a:lumOff val="25000"/>
                    </a:schemeClr>
                  </a:solidFill>
                  <a:latin typeface="+mn-ea"/>
                  <a:cs typeface="Arial" panose="020B0604020202020204" pitchFamily="34" charset="0"/>
                </a:rPr>
                <a:t>manufacturer in </a:t>
              </a:r>
              <a:r>
                <a:rPr kumimoji="1" lang="en-US" altLang="ko-KR" sz="1200" b="1" spc="-50" dirty="0">
                  <a:ln>
                    <a:solidFill>
                      <a:prstClr val="white">
                        <a:alpha val="0"/>
                      </a:prstClr>
                    </a:solidFill>
                  </a:ln>
                  <a:solidFill>
                    <a:schemeClr val="tx1">
                      <a:lumMod val="75000"/>
                      <a:lumOff val="25000"/>
                    </a:schemeClr>
                  </a:solidFill>
                  <a:latin typeface="+mn-ea"/>
                  <a:cs typeface="Arial" panose="020B0604020202020204" pitchFamily="34" charset="0"/>
                </a:rPr>
                <a:t>Thailand</a:t>
              </a:r>
            </a:p>
          </p:txBody>
        </p:sp>
        <p:sp>
          <p:nvSpPr>
            <p:cNvPr id="15" name="직사각형 128">
              <a:extLst>
                <a:ext uri="{FF2B5EF4-FFF2-40B4-BE49-F238E27FC236}">
                  <a16:creationId xmlns:a16="http://schemas.microsoft.com/office/drawing/2014/main" id="{9923CFD5-5402-58E3-C2BD-0AEE92740585}"/>
                </a:ext>
              </a:extLst>
            </p:cNvPr>
            <p:cNvSpPr/>
            <p:nvPr/>
          </p:nvSpPr>
          <p:spPr>
            <a:xfrm>
              <a:off x="1038564" y="5262898"/>
              <a:ext cx="1407958" cy="430887"/>
            </a:xfrm>
            <a:prstGeom prst="rect">
              <a:avLst/>
            </a:prstGeom>
          </p:spPr>
          <p:txBody>
            <a:bodyPr wrap="square" lIns="0" tIns="0" rIns="0" bIns="0" anchor="t" anchorCtr="0">
              <a:noAutofit/>
            </a:bodyPr>
            <a:lstStyle/>
            <a:p>
              <a:pPr fontAlgn="base" latinLnBrk="0">
                <a:spcBef>
                  <a:spcPts val="400"/>
                </a:spcBef>
                <a:spcAft>
                  <a:spcPts val="400"/>
                </a:spcAft>
                <a:buClr>
                  <a:srgbClr val="4D4D4D"/>
                </a:buClr>
                <a:buSzPts val="1200"/>
              </a:pPr>
              <a:r>
                <a:rPr kumimoji="1" lang="en-US" altLang="ko-KR" sz="1200" b="1" spc="-50" dirty="0">
                  <a:ln>
                    <a:solidFill>
                      <a:prstClr val="white">
                        <a:alpha val="0"/>
                      </a:prstClr>
                    </a:solidFill>
                  </a:ln>
                  <a:solidFill>
                    <a:schemeClr val="tx1">
                      <a:lumMod val="75000"/>
                      <a:lumOff val="25000"/>
                    </a:schemeClr>
                  </a:solidFill>
                  <a:latin typeface="+mn-ea"/>
                  <a:cs typeface="Arial" panose="020B0604020202020204" pitchFamily="34" charset="0"/>
                </a:rPr>
                <a:t>#7 </a:t>
              </a:r>
              <a:r>
                <a:rPr kumimoji="1" lang="en-US" altLang="ko-KR" sz="1200" spc="-50" dirty="0">
                  <a:ln>
                    <a:solidFill>
                      <a:prstClr val="white">
                        <a:alpha val="0"/>
                      </a:prstClr>
                    </a:solidFill>
                  </a:ln>
                  <a:solidFill>
                    <a:schemeClr val="tx1">
                      <a:lumMod val="75000"/>
                      <a:lumOff val="25000"/>
                    </a:schemeClr>
                  </a:solidFill>
                  <a:latin typeface="+mn-ea"/>
                  <a:cs typeface="Arial" panose="020B0604020202020204" pitchFamily="34" charset="0"/>
                </a:rPr>
                <a:t>tire manufacturer  in the </a:t>
              </a:r>
              <a:r>
                <a:rPr kumimoji="1" lang="en-US" altLang="ko-KR" sz="1200" b="1" spc="-50" dirty="0">
                  <a:ln>
                    <a:solidFill>
                      <a:prstClr val="white">
                        <a:alpha val="0"/>
                      </a:prstClr>
                    </a:solidFill>
                  </a:ln>
                  <a:solidFill>
                    <a:schemeClr val="tx1">
                      <a:lumMod val="75000"/>
                      <a:lumOff val="25000"/>
                    </a:schemeClr>
                  </a:solidFill>
                  <a:latin typeface="+mn-ea"/>
                  <a:cs typeface="Arial" panose="020B0604020202020204" pitchFamily="34" charset="0"/>
                </a:rPr>
                <a:t>World</a:t>
              </a:r>
            </a:p>
          </p:txBody>
        </p:sp>
        <p:sp>
          <p:nvSpPr>
            <p:cNvPr id="16" name="직사각형 129">
              <a:extLst>
                <a:ext uri="{FF2B5EF4-FFF2-40B4-BE49-F238E27FC236}">
                  <a16:creationId xmlns:a16="http://schemas.microsoft.com/office/drawing/2014/main" id="{EA76E55F-6DE0-34C7-FA43-B8B21ED64375}"/>
                </a:ext>
              </a:extLst>
            </p:cNvPr>
            <p:cNvSpPr/>
            <p:nvPr/>
          </p:nvSpPr>
          <p:spPr>
            <a:xfrm>
              <a:off x="3312159" y="5229030"/>
              <a:ext cx="1580656" cy="430887"/>
            </a:xfrm>
            <a:prstGeom prst="rect">
              <a:avLst/>
            </a:prstGeom>
          </p:spPr>
          <p:txBody>
            <a:bodyPr wrap="square" lIns="0" tIns="0" rIns="0" bIns="0" anchor="t" anchorCtr="0">
              <a:noAutofit/>
            </a:bodyPr>
            <a:lstStyle/>
            <a:p>
              <a:pPr fontAlgn="base" latinLnBrk="0">
                <a:spcBef>
                  <a:spcPts val="400"/>
                </a:spcBef>
                <a:spcAft>
                  <a:spcPts val="400"/>
                </a:spcAft>
                <a:buClr>
                  <a:srgbClr val="4D4D4D"/>
                </a:buClr>
                <a:buSzPts val="1200"/>
              </a:pPr>
              <a:r>
                <a:rPr kumimoji="1" lang="en-US" altLang="ko-KR" sz="1600" b="1" u="sng" spc="-50" dirty="0">
                  <a:ln>
                    <a:solidFill>
                      <a:prstClr val="white">
                        <a:alpha val="0"/>
                      </a:prstClr>
                    </a:solidFill>
                  </a:ln>
                  <a:solidFill>
                    <a:srgbClr val="0066FF"/>
                  </a:solidFill>
                  <a:latin typeface="+mn-ea"/>
                  <a:cs typeface="Arial" panose="020B0604020202020204" pitchFamily="34" charset="0"/>
                </a:rPr>
                <a:t>#1 </a:t>
              </a:r>
              <a:r>
                <a:rPr kumimoji="1" lang="en-US" altLang="ko-KR" sz="1200" spc="-50" dirty="0">
                  <a:ln>
                    <a:solidFill>
                      <a:prstClr val="white">
                        <a:alpha val="0"/>
                      </a:prstClr>
                    </a:solidFill>
                  </a:ln>
                  <a:solidFill>
                    <a:schemeClr val="tx1">
                      <a:lumMod val="75000"/>
                      <a:lumOff val="25000"/>
                    </a:schemeClr>
                  </a:solidFill>
                  <a:latin typeface="+mn-ea"/>
                  <a:cs typeface="Arial" panose="020B0604020202020204" pitchFamily="34" charset="0"/>
                </a:rPr>
                <a:t>memory mattress supplier in</a:t>
              </a:r>
              <a:r>
                <a:rPr kumimoji="1" lang="en-US" altLang="ko-KR" sz="1200" b="1" spc="-50" dirty="0">
                  <a:ln>
                    <a:solidFill>
                      <a:prstClr val="white">
                        <a:alpha val="0"/>
                      </a:prstClr>
                    </a:solidFill>
                  </a:ln>
                  <a:solidFill>
                    <a:schemeClr val="tx1">
                      <a:lumMod val="75000"/>
                      <a:lumOff val="25000"/>
                    </a:schemeClr>
                  </a:solidFill>
                  <a:latin typeface="+mn-ea"/>
                  <a:cs typeface="Arial" panose="020B0604020202020204" pitchFamily="34" charset="0"/>
                </a:rPr>
                <a:t> Australia</a:t>
              </a:r>
            </a:p>
          </p:txBody>
        </p:sp>
        <p:pic>
          <p:nvPicPr>
            <p:cNvPr id="17" name="그림 131">
              <a:extLst>
                <a:ext uri="{FF2B5EF4-FFF2-40B4-BE49-F238E27FC236}">
                  <a16:creationId xmlns:a16="http://schemas.microsoft.com/office/drawing/2014/main" id="{206AE586-C747-9F18-FF98-D1830EA08628}"/>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8850402" y="5189111"/>
              <a:ext cx="673335" cy="196276"/>
            </a:xfrm>
            <a:prstGeom prst="rect">
              <a:avLst/>
            </a:prstGeom>
          </p:spPr>
        </p:pic>
        <p:pic>
          <p:nvPicPr>
            <p:cNvPr id="18" name="그림 132">
              <a:extLst>
                <a:ext uri="{FF2B5EF4-FFF2-40B4-BE49-F238E27FC236}">
                  <a16:creationId xmlns:a16="http://schemas.microsoft.com/office/drawing/2014/main" id="{0DA3D177-6707-F973-FF96-AAA60D062F80}"/>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5376085" y="4771465"/>
              <a:ext cx="1457804" cy="318066"/>
            </a:xfrm>
            <a:prstGeom prst="rect">
              <a:avLst/>
            </a:prstGeom>
          </p:spPr>
        </p:pic>
        <p:pic>
          <p:nvPicPr>
            <p:cNvPr id="19" name="그림 133">
              <a:extLst>
                <a:ext uri="{FF2B5EF4-FFF2-40B4-BE49-F238E27FC236}">
                  <a16:creationId xmlns:a16="http://schemas.microsoft.com/office/drawing/2014/main" id="{33D1EC1A-A6D2-6BF2-FD80-3CDF0BDF60E1}"/>
                </a:ext>
              </a:extLst>
            </p:cNvPr>
            <p:cNvPicPr>
              <a:picLocks noChangeAspect="1"/>
            </p:cNvPicPr>
            <p:nvPr/>
          </p:nvPicPr>
          <p:blipFill>
            <a:blip r:embed="rId9"/>
            <a:stretch>
              <a:fillRect/>
            </a:stretch>
          </p:blipFill>
          <p:spPr>
            <a:xfrm>
              <a:off x="867481" y="4771465"/>
              <a:ext cx="1808163" cy="408020"/>
            </a:xfrm>
            <a:prstGeom prst="rect">
              <a:avLst/>
            </a:prstGeom>
          </p:spPr>
        </p:pic>
        <p:pic>
          <p:nvPicPr>
            <p:cNvPr id="20" name="그림 134">
              <a:extLst>
                <a:ext uri="{FF2B5EF4-FFF2-40B4-BE49-F238E27FC236}">
                  <a16:creationId xmlns:a16="http://schemas.microsoft.com/office/drawing/2014/main" id="{76F05936-F9A8-E15C-28CB-B85E28ACD3F3}"/>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1021396" y="3529906"/>
              <a:ext cx="1419828" cy="334339"/>
            </a:xfrm>
            <a:prstGeom prst="rect">
              <a:avLst/>
            </a:prstGeom>
          </p:spPr>
        </p:pic>
        <p:pic>
          <p:nvPicPr>
            <p:cNvPr id="21" name="그림 135">
              <a:extLst>
                <a:ext uri="{FF2B5EF4-FFF2-40B4-BE49-F238E27FC236}">
                  <a16:creationId xmlns:a16="http://schemas.microsoft.com/office/drawing/2014/main" id="{11097CDF-0F2C-1719-292F-08C14560D6EE}"/>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3278291" y="3191639"/>
              <a:ext cx="1216252" cy="611919"/>
            </a:xfrm>
            <a:prstGeom prst="rect">
              <a:avLst/>
            </a:prstGeom>
          </p:spPr>
        </p:pic>
        <p:pic>
          <p:nvPicPr>
            <p:cNvPr id="22" name="그림 137">
              <a:extLst>
                <a:ext uri="{FF2B5EF4-FFF2-40B4-BE49-F238E27FC236}">
                  <a16:creationId xmlns:a16="http://schemas.microsoft.com/office/drawing/2014/main" id="{A032A99C-5B95-4EE1-0233-2032F34789D2}"/>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3303693" y="4762551"/>
              <a:ext cx="1260356" cy="343323"/>
            </a:xfrm>
            <a:prstGeom prst="rect">
              <a:avLst/>
            </a:prstGeom>
          </p:spPr>
        </p:pic>
        <p:pic>
          <p:nvPicPr>
            <p:cNvPr id="25" name="그림 56">
              <a:extLst>
                <a:ext uri="{FF2B5EF4-FFF2-40B4-BE49-F238E27FC236}">
                  <a16:creationId xmlns:a16="http://schemas.microsoft.com/office/drawing/2014/main" id="{E8E90EC4-A4A8-4526-5568-23059A4BAA8A}"/>
                </a:ext>
              </a:extLst>
            </p:cNvPr>
            <p:cNvPicPr>
              <a:picLocks noChangeAspect="1"/>
            </p:cNvPicPr>
            <p:nvPr/>
          </p:nvPicPr>
          <p:blipFill rotWithShape="1">
            <a:blip r:embed="rId13" cstate="screen">
              <a:extLst>
                <a:ext uri="{28A0092B-C50C-407E-A947-70E740481C1C}">
                  <a14:useLocalDpi xmlns:a14="http://schemas.microsoft.com/office/drawing/2010/main"/>
                </a:ext>
              </a:extLst>
            </a:blip>
            <a:srcRect/>
            <a:stretch/>
          </p:blipFill>
          <p:spPr>
            <a:xfrm>
              <a:off x="3278291" y="2064450"/>
              <a:ext cx="1444997" cy="393042"/>
            </a:xfrm>
            <a:prstGeom prst="rect">
              <a:avLst/>
            </a:prstGeom>
          </p:spPr>
        </p:pic>
        <p:pic>
          <p:nvPicPr>
            <p:cNvPr id="26" name="그림 57">
              <a:extLst>
                <a:ext uri="{FF2B5EF4-FFF2-40B4-BE49-F238E27FC236}">
                  <a16:creationId xmlns:a16="http://schemas.microsoft.com/office/drawing/2014/main" id="{CAD191A3-431D-816A-ACEC-4BFBF52B7360}"/>
                </a:ext>
              </a:extLst>
            </p:cNvPr>
            <p:cNvPicPr>
              <a:picLocks noChangeAspect="1"/>
            </p:cNvPicPr>
            <p:nvPr/>
          </p:nvPicPr>
          <p:blipFill>
            <a:blip r:embed="rId14"/>
            <a:stretch>
              <a:fillRect/>
            </a:stretch>
          </p:blipFill>
          <p:spPr>
            <a:xfrm>
              <a:off x="7539179" y="2036484"/>
              <a:ext cx="1561820" cy="287703"/>
            </a:xfrm>
            <a:prstGeom prst="rect">
              <a:avLst/>
            </a:prstGeom>
          </p:spPr>
        </p:pic>
        <p:sp>
          <p:nvSpPr>
            <p:cNvPr id="29" name="직사각형 60">
              <a:extLst>
                <a:ext uri="{FF2B5EF4-FFF2-40B4-BE49-F238E27FC236}">
                  <a16:creationId xmlns:a16="http://schemas.microsoft.com/office/drawing/2014/main" id="{5BF28745-6F4A-E69A-D2A7-69BC1FAC0E7D}"/>
                </a:ext>
              </a:extLst>
            </p:cNvPr>
            <p:cNvSpPr/>
            <p:nvPr/>
          </p:nvSpPr>
          <p:spPr>
            <a:xfrm>
              <a:off x="7573049" y="2539355"/>
              <a:ext cx="1897751" cy="430887"/>
            </a:xfrm>
            <a:prstGeom prst="rect">
              <a:avLst/>
            </a:prstGeom>
          </p:spPr>
          <p:txBody>
            <a:bodyPr wrap="square" lIns="0" tIns="0" rIns="0" bIns="0" anchor="t" anchorCtr="0">
              <a:noAutofit/>
            </a:bodyPr>
            <a:lstStyle/>
            <a:p>
              <a:pPr fontAlgn="base" latinLnBrk="0">
                <a:spcBef>
                  <a:spcPts val="400"/>
                </a:spcBef>
                <a:spcAft>
                  <a:spcPts val="400"/>
                </a:spcAft>
                <a:buClr>
                  <a:srgbClr val="4D4D4D"/>
                </a:buClr>
                <a:buSzPts val="1200"/>
              </a:pPr>
              <a:r>
                <a:rPr kumimoji="1" lang="en-US" altLang="ko-KR" sz="1600" b="1" u="sng" spc="-50" dirty="0">
                  <a:ln>
                    <a:solidFill>
                      <a:prstClr val="white">
                        <a:alpha val="0"/>
                      </a:prstClr>
                    </a:solidFill>
                  </a:ln>
                  <a:solidFill>
                    <a:srgbClr val="0066FF"/>
                  </a:solidFill>
                  <a:latin typeface="+mn-ea"/>
                  <a:cs typeface="Arial" panose="020B0604020202020204" pitchFamily="34" charset="0"/>
                </a:rPr>
                <a:t>#1 </a:t>
              </a:r>
              <a:r>
                <a:rPr kumimoji="1" lang="en-US" altLang="ko-KR" sz="1200" spc="-50" dirty="0">
                  <a:ln>
                    <a:solidFill>
                      <a:prstClr val="white">
                        <a:alpha val="0"/>
                      </a:prstClr>
                    </a:solidFill>
                  </a:ln>
                  <a:solidFill>
                    <a:schemeClr val="tx1">
                      <a:lumMod val="75000"/>
                      <a:lumOff val="25000"/>
                    </a:schemeClr>
                  </a:solidFill>
                  <a:latin typeface="+mn-ea"/>
                  <a:cs typeface="Arial" panose="020B0604020202020204" pitchFamily="34" charset="0"/>
                </a:rPr>
                <a:t>household goods </a:t>
              </a:r>
              <a:br>
                <a:rPr kumimoji="1" lang="en-US" altLang="ko-KR" sz="1200" spc="-50" dirty="0">
                  <a:ln>
                    <a:solidFill>
                      <a:prstClr val="white">
                        <a:alpha val="0"/>
                      </a:prstClr>
                    </a:solidFill>
                  </a:ln>
                  <a:solidFill>
                    <a:schemeClr val="tx1">
                      <a:lumMod val="75000"/>
                      <a:lumOff val="25000"/>
                    </a:schemeClr>
                  </a:solidFill>
                  <a:latin typeface="+mn-ea"/>
                  <a:cs typeface="Arial" panose="020B0604020202020204" pitchFamily="34" charset="0"/>
                </a:rPr>
              </a:br>
              <a:r>
                <a:rPr kumimoji="1" lang="en-US" altLang="ko-KR" sz="1200" spc="-50" dirty="0">
                  <a:ln>
                    <a:solidFill>
                      <a:prstClr val="white">
                        <a:alpha val="0"/>
                      </a:prstClr>
                    </a:solidFill>
                  </a:ln>
                  <a:solidFill>
                    <a:schemeClr val="tx1">
                      <a:lumMod val="75000"/>
                      <a:lumOff val="25000"/>
                    </a:schemeClr>
                  </a:solidFill>
                  <a:latin typeface="+mn-ea"/>
                  <a:cs typeface="Arial" panose="020B0604020202020204" pitchFamily="34" charset="0"/>
                </a:rPr>
                <a:t>factory/retailer in </a:t>
              </a:r>
              <a:r>
                <a:rPr kumimoji="1" lang="en-US" altLang="ko-KR" sz="1200" b="1" spc="-50" dirty="0">
                  <a:ln>
                    <a:solidFill>
                      <a:prstClr val="white">
                        <a:alpha val="0"/>
                      </a:prstClr>
                    </a:solidFill>
                  </a:ln>
                  <a:solidFill>
                    <a:schemeClr val="tx1">
                      <a:lumMod val="75000"/>
                      <a:lumOff val="25000"/>
                    </a:schemeClr>
                  </a:solidFill>
                  <a:latin typeface="+mn-ea"/>
                  <a:cs typeface="Arial" panose="020B0604020202020204" pitchFamily="34" charset="0"/>
                </a:rPr>
                <a:t>Vietnam </a:t>
              </a:r>
            </a:p>
          </p:txBody>
        </p:sp>
        <p:pic>
          <p:nvPicPr>
            <p:cNvPr id="31" name="그림 30">
              <a:extLst>
                <a:ext uri="{FF2B5EF4-FFF2-40B4-BE49-F238E27FC236}">
                  <a16:creationId xmlns:a16="http://schemas.microsoft.com/office/drawing/2014/main" id="{9ACAE924-A716-4DBF-13B9-7D5771D7B7E0}"/>
                </a:ext>
              </a:extLst>
            </p:cNvPr>
            <p:cNvPicPr>
              <a:picLocks noChangeAspect="1"/>
            </p:cNvPicPr>
            <p:nvPr/>
          </p:nvPicPr>
          <p:blipFill>
            <a:blip r:embed="rId15"/>
            <a:stretch>
              <a:fillRect/>
            </a:stretch>
          </p:blipFill>
          <p:spPr>
            <a:xfrm>
              <a:off x="5331558" y="2072804"/>
              <a:ext cx="1635676" cy="266058"/>
            </a:xfrm>
            <a:prstGeom prst="rect">
              <a:avLst/>
            </a:prstGeom>
          </p:spPr>
        </p:pic>
        <p:sp>
          <p:nvSpPr>
            <p:cNvPr id="32" name="직사각형 60">
              <a:extLst>
                <a:ext uri="{FF2B5EF4-FFF2-40B4-BE49-F238E27FC236}">
                  <a16:creationId xmlns:a16="http://schemas.microsoft.com/office/drawing/2014/main" id="{D4A17064-533C-7A09-AEC4-F488CCE0C53A}"/>
                </a:ext>
              </a:extLst>
            </p:cNvPr>
            <p:cNvSpPr/>
            <p:nvPr/>
          </p:nvSpPr>
          <p:spPr>
            <a:xfrm>
              <a:off x="5362761" y="2539355"/>
              <a:ext cx="1897751" cy="430887"/>
            </a:xfrm>
            <a:prstGeom prst="rect">
              <a:avLst/>
            </a:prstGeom>
          </p:spPr>
          <p:txBody>
            <a:bodyPr wrap="square" lIns="0" tIns="0" rIns="0" bIns="0" anchor="t" anchorCtr="0">
              <a:noAutofit/>
            </a:bodyPr>
            <a:lstStyle/>
            <a:p>
              <a:pPr fontAlgn="base" latinLnBrk="0">
                <a:spcBef>
                  <a:spcPts val="400"/>
                </a:spcBef>
                <a:spcAft>
                  <a:spcPts val="400"/>
                </a:spcAft>
                <a:buClr>
                  <a:srgbClr val="4D4D4D"/>
                </a:buClr>
                <a:buSzPts val="1200"/>
              </a:pPr>
              <a:r>
                <a:rPr kumimoji="1" lang="en-US" altLang="ko-KR" sz="1600" b="1" u="sng" spc="-50" dirty="0">
                  <a:ln>
                    <a:solidFill>
                      <a:prstClr val="white">
                        <a:alpha val="0"/>
                      </a:prstClr>
                    </a:solidFill>
                  </a:ln>
                  <a:solidFill>
                    <a:srgbClr val="0066FF"/>
                  </a:solidFill>
                  <a:latin typeface="+mn-ea"/>
                  <a:cs typeface="Arial" panose="020B0604020202020204" pitchFamily="34" charset="0"/>
                </a:rPr>
                <a:t>#1 </a:t>
              </a:r>
              <a:r>
                <a:rPr kumimoji="1" lang="en-US" altLang="ko-KR" sz="1200" spc="-50" dirty="0">
                  <a:ln>
                    <a:solidFill>
                      <a:prstClr val="white">
                        <a:alpha val="0"/>
                      </a:prstClr>
                    </a:solidFill>
                  </a:ln>
                  <a:solidFill>
                    <a:schemeClr val="tx1">
                      <a:lumMod val="75000"/>
                      <a:lumOff val="25000"/>
                    </a:schemeClr>
                  </a:solidFill>
                  <a:latin typeface="+mn-ea"/>
                  <a:cs typeface="Arial" panose="020B0604020202020204" pitchFamily="34" charset="0"/>
                </a:rPr>
                <a:t>home appliances </a:t>
              </a:r>
              <a:br>
                <a:rPr kumimoji="1" lang="en-US" altLang="ko-KR" sz="1200" spc="-50" dirty="0">
                  <a:ln>
                    <a:solidFill>
                      <a:prstClr val="white">
                        <a:alpha val="0"/>
                      </a:prstClr>
                    </a:solidFill>
                  </a:ln>
                  <a:solidFill>
                    <a:schemeClr val="tx1">
                      <a:lumMod val="75000"/>
                      <a:lumOff val="25000"/>
                    </a:schemeClr>
                  </a:solidFill>
                  <a:latin typeface="+mn-ea"/>
                  <a:cs typeface="Arial" panose="020B0604020202020204" pitchFamily="34" charset="0"/>
                </a:rPr>
              </a:br>
              <a:r>
                <a:rPr kumimoji="1" lang="en-US" altLang="ko-KR" sz="1200" spc="-50" dirty="0">
                  <a:ln>
                    <a:solidFill>
                      <a:prstClr val="white">
                        <a:alpha val="0"/>
                      </a:prstClr>
                    </a:solidFill>
                  </a:ln>
                  <a:solidFill>
                    <a:schemeClr val="tx1">
                      <a:lumMod val="75000"/>
                      <a:lumOff val="25000"/>
                    </a:schemeClr>
                  </a:solidFill>
                  <a:latin typeface="+mn-ea"/>
                  <a:cs typeface="Arial" panose="020B0604020202020204" pitchFamily="34" charset="0"/>
                </a:rPr>
                <a:t>factory/exporter in </a:t>
              </a:r>
              <a:r>
                <a:rPr kumimoji="1" lang="en-US" altLang="ko-KR" sz="1200" b="1" spc="-50" dirty="0">
                  <a:ln>
                    <a:solidFill>
                      <a:prstClr val="white">
                        <a:alpha val="0"/>
                      </a:prstClr>
                    </a:solidFill>
                  </a:ln>
                  <a:solidFill>
                    <a:schemeClr val="tx1">
                      <a:lumMod val="75000"/>
                      <a:lumOff val="25000"/>
                    </a:schemeClr>
                  </a:solidFill>
                  <a:latin typeface="+mn-ea"/>
                  <a:cs typeface="Arial" panose="020B0604020202020204" pitchFamily="34" charset="0"/>
                </a:rPr>
                <a:t>Vietnam </a:t>
              </a:r>
            </a:p>
          </p:txBody>
        </p:sp>
        <p:sp>
          <p:nvSpPr>
            <p:cNvPr id="50" name="직사각형 59">
              <a:extLst>
                <a:ext uri="{FF2B5EF4-FFF2-40B4-BE49-F238E27FC236}">
                  <a16:creationId xmlns:a16="http://schemas.microsoft.com/office/drawing/2014/main" id="{8954E21E-A6B5-9AEF-45DE-CD12DD355D22}"/>
                </a:ext>
              </a:extLst>
            </p:cNvPr>
            <p:cNvSpPr/>
            <p:nvPr/>
          </p:nvSpPr>
          <p:spPr>
            <a:xfrm>
              <a:off x="9573447" y="2530339"/>
              <a:ext cx="1802287" cy="430887"/>
            </a:xfrm>
            <a:prstGeom prst="rect">
              <a:avLst/>
            </a:prstGeom>
          </p:spPr>
          <p:txBody>
            <a:bodyPr wrap="square" lIns="0" tIns="0" rIns="0" bIns="0" anchor="t" anchorCtr="0">
              <a:noAutofit/>
            </a:bodyPr>
            <a:lstStyle/>
            <a:p>
              <a:pPr fontAlgn="base" latinLnBrk="0">
                <a:spcBef>
                  <a:spcPts val="400"/>
                </a:spcBef>
                <a:spcAft>
                  <a:spcPts val="400"/>
                </a:spcAft>
                <a:buClr>
                  <a:srgbClr val="4D4D4D"/>
                </a:buClr>
                <a:buSzPts val="1200"/>
              </a:pPr>
              <a:r>
                <a:rPr kumimoji="1" lang="en-US" altLang="ko-KR" sz="1600" b="1" u="sng" spc="-50" dirty="0">
                  <a:ln>
                    <a:solidFill>
                      <a:prstClr val="white">
                        <a:alpha val="0"/>
                      </a:prstClr>
                    </a:solidFill>
                  </a:ln>
                  <a:solidFill>
                    <a:srgbClr val="0066FF"/>
                  </a:solidFill>
                  <a:latin typeface="+mn-ea"/>
                  <a:cs typeface="Arial" panose="020B0604020202020204" pitchFamily="34" charset="0"/>
                </a:rPr>
                <a:t>#1 </a:t>
              </a:r>
              <a:r>
                <a:rPr kumimoji="1" lang="en-US" altLang="ko-KR" sz="1200" spc="-50" dirty="0">
                  <a:ln>
                    <a:solidFill>
                      <a:prstClr val="white">
                        <a:alpha val="0"/>
                      </a:prstClr>
                    </a:solidFill>
                  </a:ln>
                  <a:solidFill>
                    <a:schemeClr val="tx1">
                      <a:lumMod val="75000"/>
                      <a:lumOff val="25000"/>
                    </a:schemeClr>
                  </a:solidFill>
                  <a:latin typeface="+mn-ea"/>
                  <a:cs typeface="Arial" panose="020B0604020202020204" pitchFamily="34" charset="0"/>
                </a:rPr>
                <a:t>ev automobile</a:t>
              </a:r>
              <a:br>
                <a:rPr kumimoji="1" lang="en-US" altLang="ko-KR" sz="1200" spc="-50" dirty="0">
                  <a:ln>
                    <a:solidFill>
                      <a:prstClr val="white">
                        <a:alpha val="0"/>
                      </a:prstClr>
                    </a:solidFill>
                  </a:ln>
                  <a:solidFill>
                    <a:schemeClr val="tx1">
                      <a:lumMod val="75000"/>
                      <a:lumOff val="25000"/>
                    </a:schemeClr>
                  </a:solidFill>
                  <a:latin typeface="+mn-ea"/>
                  <a:cs typeface="Arial" panose="020B0604020202020204" pitchFamily="34" charset="0"/>
                </a:rPr>
              </a:br>
              <a:r>
                <a:rPr kumimoji="1" lang="en-US" altLang="ko-KR" sz="1200" spc="-50" dirty="0">
                  <a:ln>
                    <a:solidFill>
                      <a:prstClr val="white">
                        <a:alpha val="0"/>
                      </a:prstClr>
                    </a:solidFill>
                  </a:ln>
                  <a:solidFill>
                    <a:schemeClr val="tx1">
                      <a:lumMod val="75000"/>
                      <a:lumOff val="25000"/>
                    </a:schemeClr>
                  </a:solidFill>
                  <a:latin typeface="+mn-ea"/>
                  <a:cs typeface="Arial" panose="020B0604020202020204" pitchFamily="34" charset="0"/>
                </a:rPr>
                <a:t>manufacturer in </a:t>
              </a:r>
              <a:r>
                <a:rPr kumimoji="1" lang="en-US" altLang="ko-KR" sz="1200" b="1" spc="-50" dirty="0">
                  <a:ln>
                    <a:solidFill>
                      <a:prstClr val="white">
                        <a:alpha val="0"/>
                      </a:prstClr>
                    </a:solidFill>
                  </a:ln>
                  <a:solidFill>
                    <a:schemeClr val="tx1">
                      <a:lumMod val="75000"/>
                      <a:lumOff val="25000"/>
                    </a:schemeClr>
                  </a:solidFill>
                  <a:latin typeface="+mn-ea"/>
                  <a:cs typeface="Arial" panose="020B0604020202020204" pitchFamily="34" charset="0"/>
                </a:rPr>
                <a:t>Vietnam </a:t>
              </a:r>
            </a:p>
          </p:txBody>
        </p:sp>
        <p:sp>
          <p:nvSpPr>
            <p:cNvPr id="52" name="직사각형 55">
              <a:extLst>
                <a:ext uri="{FF2B5EF4-FFF2-40B4-BE49-F238E27FC236}">
                  <a16:creationId xmlns:a16="http://schemas.microsoft.com/office/drawing/2014/main" id="{36B4F574-C21A-6455-AD50-20F0D1F6E362}"/>
                </a:ext>
              </a:extLst>
            </p:cNvPr>
            <p:cNvSpPr/>
            <p:nvPr/>
          </p:nvSpPr>
          <p:spPr>
            <a:xfrm>
              <a:off x="1047408" y="2530339"/>
              <a:ext cx="1528238" cy="430887"/>
            </a:xfrm>
            <a:prstGeom prst="rect">
              <a:avLst/>
            </a:prstGeom>
          </p:spPr>
          <p:txBody>
            <a:bodyPr wrap="square" lIns="0" tIns="0" rIns="0" bIns="0" anchor="t" anchorCtr="0">
              <a:noAutofit/>
            </a:bodyPr>
            <a:lstStyle/>
            <a:p>
              <a:pPr fontAlgn="base" latinLnBrk="0">
                <a:spcBef>
                  <a:spcPts val="400"/>
                </a:spcBef>
                <a:spcAft>
                  <a:spcPts val="400"/>
                </a:spcAft>
                <a:buClr>
                  <a:srgbClr val="4D4D4D"/>
                </a:buClr>
                <a:buSzPts val="1200"/>
              </a:pPr>
              <a:r>
                <a:rPr kumimoji="1" lang="en-US" altLang="ko-KR" sz="1600" b="1" u="sng" spc="-50" dirty="0">
                  <a:ln>
                    <a:solidFill>
                      <a:prstClr val="white">
                        <a:alpha val="0"/>
                      </a:prstClr>
                    </a:solidFill>
                  </a:ln>
                  <a:solidFill>
                    <a:srgbClr val="0066FF"/>
                  </a:solidFill>
                  <a:latin typeface="+mn-ea"/>
                  <a:cs typeface="Arial" panose="020B0604020202020204" pitchFamily="34" charset="0"/>
                </a:rPr>
                <a:t>#1 </a:t>
              </a:r>
              <a:r>
                <a:rPr kumimoji="1" lang="en-US" altLang="ko-KR" sz="1200" spc="-50" dirty="0">
                  <a:ln>
                    <a:solidFill>
                      <a:prstClr val="white">
                        <a:alpha val="0"/>
                      </a:prstClr>
                    </a:solidFill>
                  </a:ln>
                  <a:solidFill>
                    <a:schemeClr val="tx1">
                      <a:lumMod val="75000"/>
                      <a:lumOff val="25000"/>
                    </a:schemeClr>
                  </a:solidFill>
                  <a:latin typeface="+mn-ea"/>
                  <a:cs typeface="Arial" panose="020B0604020202020204" pitchFamily="34" charset="0"/>
                </a:rPr>
                <a:t>convenience store   </a:t>
              </a:r>
              <a:br>
                <a:rPr kumimoji="1" lang="en-US" altLang="ko-KR" sz="1200" spc="-50" dirty="0">
                  <a:ln>
                    <a:solidFill>
                      <a:prstClr val="white">
                        <a:alpha val="0"/>
                      </a:prstClr>
                    </a:solidFill>
                  </a:ln>
                  <a:solidFill>
                    <a:schemeClr val="tx1">
                      <a:lumMod val="75000"/>
                      <a:lumOff val="25000"/>
                    </a:schemeClr>
                  </a:solidFill>
                  <a:latin typeface="+mn-ea"/>
                  <a:cs typeface="Arial" panose="020B0604020202020204" pitchFamily="34" charset="0"/>
                </a:rPr>
              </a:br>
              <a:r>
                <a:rPr kumimoji="1" lang="en-US" altLang="ko-KR" sz="1200" spc="-50" dirty="0">
                  <a:ln>
                    <a:solidFill>
                      <a:prstClr val="white">
                        <a:alpha val="0"/>
                      </a:prstClr>
                    </a:solidFill>
                  </a:ln>
                  <a:solidFill>
                    <a:schemeClr val="tx1">
                      <a:lumMod val="75000"/>
                      <a:lumOff val="25000"/>
                    </a:schemeClr>
                  </a:solidFill>
                  <a:latin typeface="+mn-ea"/>
                  <a:cs typeface="Arial" panose="020B0604020202020204" pitchFamily="34" charset="0"/>
                </a:rPr>
                <a:t>network in </a:t>
              </a:r>
              <a:r>
                <a:rPr kumimoji="1" lang="en-US" altLang="ko-KR" sz="1200" b="1" spc="-50" dirty="0">
                  <a:ln>
                    <a:solidFill>
                      <a:prstClr val="white">
                        <a:alpha val="0"/>
                      </a:prstClr>
                    </a:solidFill>
                  </a:ln>
                  <a:solidFill>
                    <a:schemeClr val="tx1">
                      <a:lumMod val="75000"/>
                      <a:lumOff val="25000"/>
                    </a:schemeClr>
                  </a:solidFill>
                  <a:latin typeface="+mn-ea"/>
                  <a:cs typeface="Arial" panose="020B0604020202020204" pitchFamily="34" charset="0"/>
                </a:rPr>
                <a:t>Vietnam</a:t>
              </a:r>
            </a:p>
          </p:txBody>
        </p:sp>
        <p:pic>
          <p:nvPicPr>
            <p:cNvPr id="55" name="그림 54">
              <a:extLst>
                <a:ext uri="{FF2B5EF4-FFF2-40B4-BE49-F238E27FC236}">
                  <a16:creationId xmlns:a16="http://schemas.microsoft.com/office/drawing/2014/main" id="{32BF4A79-FCCC-CCA0-21BF-008B0CD1888E}"/>
                </a:ext>
              </a:extLst>
            </p:cNvPr>
            <p:cNvPicPr>
              <a:picLocks noChangeAspect="1"/>
            </p:cNvPicPr>
            <p:nvPr/>
          </p:nvPicPr>
          <p:blipFill>
            <a:blip r:embed="rId16"/>
            <a:stretch>
              <a:fillRect/>
            </a:stretch>
          </p:blipFill>
          <p:spPr>
            <a:xfrm>
              <a:off x="10021299" y="1932111"/>
              <a:ext cx="679338" cy="645652"/>
            </a:xfrm>
            <a:prstGeom prst="rect">
              <a:avLst/>
            </a:prstGeom>
          </p:spPr>
        </p:pic>
        <p:grpSp>
          <p:nvGrpSpPr>
            <p:cNvPr id="68" name="그룹 67">
              <a:extLst>
                <a:ext uri="{FF2B5EF4-FFF2-40B4-BE49-F238E27FC236}">
                  <a16:creationId xmlns:a16="http://schemas.microsoft.com/office/drawing/2014/main" id="{1D93D0D7-01FF-C8C0-B0E1-AEDE9A451098}"/>
                </a:ext>
              </a:extLst>
            </p:cNvPr>
            <p:cNvGrpSpPr/>
            <p:nvPr/>
          </p:nvGrpSpPr>
          <p:grpSpPr>
            <a:xfrm>
              <a:off x="7960980" y="3381144"/>
              <a:ext cx="3138735" cy="2982300"/>
              <a:chOff x="7960980" y="3381144"/>
              <a:chExt cx="3138735" cy="2982300"/>
            </a:xfrm>
          </p:grpSpPr>
          <p:pic>
            <p:nvPicPr>
              <p:cNvPr id="36" name="Picture 5" descr="\\70.50.164.131\제안디자인팀\4팀 김고은책임\20180917_[SM] Cello v6.0\로고\Harman.png">
                <a:extLst>
                  <a:ext uri="{FF2B5EF4-FFF2-40B4-BE49-F238E27FC236}">
                    <a16:creationId xmlns:a16="http://schemas.microsoft.com/office/drawing/2014/main" id="{AB3AE6A7-ED47-DC15-254B-DB248F420695}"/>
                  </a:ext>
                </a:extLst>
              </p:cNvPr>
              <p:cNvPicPr>
                <a:picLocks noChangeAspect="1" noChangeArrowheads="1"/>
              </p:cNvPicPr>
              <p:nvPr/>
            </p:nvPicPr>
            <p:blipFill>
              <a:blip r:embed="rId17" cstate="screen">
                <a:extLst>
                  <a:ext uri="{28A0092B-C50C-407E-A947-70E740481C1C}">
                    <a14:useLocalDpi xmlns:a14="http://schemas.microsoft.com/office/drawing/2010/main"/>
                  </a:ext>
                </a:extLst>
              </a:blip>
              <a:srcRect/>
              <a:stretch>
                <a:fillRect/>
              </a:stretch>
            </p:blipFill>
            <p:spPr bwMode="auto">
              <a:xfrm>
                <a:off x="9887829" y="5616366"/>
                <a:ext cx="477606" cy="261583"/>
              </a:xfrm>
              <a:prstGeom prst="rect">
                <a:avLst/>
              </a:prstGeom>
              <a:noFill/>
              <a:extLst>
                <a:ext uri="{909E8E84-426E-40DD-AFC4-6F175D3DCCD1}">
                  <a14:hiddenFill xmlns:a14="http://schemas.microsoft.com/office/drawing/2010/main">
                    <a:solidFill>
                      <a:srgbClr val="FFFFFF"/>
                    </a:solidFill>
                  </a14:hiddenFill>
                </a:ext>
              </a:extLst>
            </p:spPr>
          </p:pic>
          <p:pic>
            <p:nvPicPr>
              <p:cNvPr id="37" name="그림 140">
                <a:extLst>
                  <a:ext uri="{FF2B5EF4-FFF2-40B4-BE49-F238E27FC236}">
                    <a16:creationId xmlns:a16="http://schemas.microsoft.com/office/drawing/2014/main" id="{E8B1C00A-C9B0-71FD-125D-834094721F00}"/>
                  </a:ext>
                </a:extLst>
              </p:cNvPr>
              <p:cNvPicPr>
                <a:picLocks noChangeAspect="1"/>
              </p:cNvPicPr>
              <p:nvPr/>
            </p:nvPicPr>
            <p:blipFill>
              <a:blip r:embed="rId18" cstate="screen">
                <a:extLst>
                  <a:ext uri="{28A0092B-C50C-407E-A947-70E740481C1C}">
                    <a14:useLocalDpi xmlns:a14="http://schemas.microsoft.com/office/drawing/2010/main"/>
                  </a:ext>
                </a:extLst>
              </a:blip>
              <a:stretch>
                <a:fillRect/>
              </a:stretch>
            </p:blipFill>
            <p:spPr>
              <a:xfrm>
                <a:off x="8850402" y="6200478"/>
                <a:ext cx="679945" cy="162966"/>
              </a:xfrm>
              <a:prstGeom prst="rect">
                <a:avLst/>
              </a:prstGeom>
            </p:spPr>
          </p:pic>
          <p:pic>
            <p:nvPicPr>
              <p:cNvPr id="38" name="그림 141">
                <a:extLst>
                  <a:ext uri="{FF2B5EF4-FFF2-40B4-BE49-F238E27FC236}">
                    <a16:creationId xmlns:a16="http://schemas.microsoft.com/office/drawing/2014/main" id="{196A71DF-3240-D97E-0E8B-6E49B280851C}"/>
                  </a:ext>
                </a:extLst>
              </p:cNvPr>
              <p:cNvPicPr>
                <a:picLocks noChangeAspect="1"/>
              </p:cNvPicPr>
              <p:nvPr/>
            </p:nvPicPr>
            <p:blipFill>
              <a:blip r:embed="rId19" cstate="screen">
                <a:extLst>
                  <a:ext uri="{28A0092B-C50C-407E-A947-70E740481C1C}">
                    <a14:useLocalDpi xmlns:a14="http://schemas.microsoft.com/office/drawing/2010/main"/>
                  </a:ext>
                </a:extLst>
              </a:blip>
              <a:stretch>
                <a:fillRect/>
              </a:stretch>
            </p:blipFill>
            <p:spPr>
              <a:xfrm>
                <a:off x="9624629" y="5946361"/>
                <a:ext cx="749143" cy="132196"/>
              </a:xfrm>
              <a:prstGeom prst="rect">
                <a:avLst/>
              </a:prstGeom>
            </p:spPr>
          </p:pic>
          <p:pic>
            <p:nvPicPr>
              <p:cNvPr id="39" name="그림 143">
                <a:extLst>
                  <a:ext uri="{FF2B5EF4-FFF2-40B4-BE49-F238E27FC236}">
                    <a16:creationId xmlns:a16="http://schemas.microsoft.com/office/drawing/2014/main" id="{77F8B8A6-CAD2-F91F-EFBA-FA61645E0A5F}"/>
                  </a:ext>
                </a:extLst>
              </p:cNvPr>
              <p:cNvPicPr>
                <a:picLocks noChangeAspect="1"/>
              </p:cNvPicPr>
              <p:nvPr/>
            </p:nvPicPr>
            <p:blipFill>
              <a:blip r:embed="rId20" cstate="screen">
                <a:extLst>
                  <a:ext uri="{28A0092B-C50C-407E-A947-70E740481C1C}">
                    <a14:useLocalDpi xmlns:a14="http://schemas.microsoft.com/office/drawing/2010/main"/>
                  </a:ext>
                </a:extLst>
              </a:blip>
              <a:stretch>
                <a:fillRect/>
              </a:stretch>
            </p:blipFill>
            <p:spPr>
              <a:xfrm>
                <a:off x="8380013" y="5460893"/>
                <a:ext cx="595694" cy="151802"/>
              </a:xfrm>
              <a:prstGeom prst="rect">
                <a:avLst/>
              </a:prstGeom>
            </p:spPr>
          </p:pic>
          <p:pic>
            <p:nvPicPr>
              <p:cNvPr id="40" name="그림 144">
                <a:extLst>
                  <a:ext uri="{FF2B5EF4-FFF2-40B4-BE49-F238E27FC236}">
                    <a16:creationId xmlns:a16="http://schemas.microsoft.com/office/drawing/2014/main" id="{50698ECE-E1CB-D17C-5513-18B59C311FD5}"/>
                  </a:ext>
                </a:extLst>
              </p:cNvPr>
              <p:cNvPicPr>
                <a:picLocks noChangeAspect="1"/>
              </p:cNvPicPr>
              <p:nvPr/>
            </p:nvPicPr>
            <p:blipFill>
              <a:blip r:embed="rId21" cstate="screen">
                <a:extLst>
                  <a:ext uri="{28A0092B-C50C-407E-A947-70E740481C1C}">
                    <a14:useLocalDpi xmlns:a14="http://schemas.microsoft.com/office/drawing/2010/main"/>
                  </a:ext>
                </a:extLst>
              </a:blip>
              <a:stretch>
                <a:fillRect/>
              </a:stretch>
            </p:blipFill>
            <p:spPr>
              <a:xfrm>
                <a:off x="8673305" y="5642145"/>
                <a:ext cx="380466" cy="214238"/>
              </a:xfrm>
              <a:prstGeom prst="rect">
                <a:avLst/>
              </a:prstGeom>
            </p:spPr>
          </p:pic>
          <p:pic>
            <p:nvPicPr>
              <p:cNvPr id="45" name="그림 160">
                <a:extLst>
                  <a:ext uri="{FF2B5EF4-FFF2-40B4-BE49-F238E27FC236}">
                    <a16:creationId xmlns:a16="http://schemas.microsoft.com/office/drawing/2014/main" id="{6487E094-4822-87A0-C1DA-E12637F7FDDB}"/>
                  </a:ext>
                </a:extLst>
              </p:cNvPr>
              <p:cNvPicPr>
                <a:picLocks noChangeAspect="1"/>
              </p:cNvPicPr>
              <p:nvPr/>
            </p:nvPicPr>
            <p:blipFill>
              <a:blip r:embed="rId22" cstate="screen">
                <a:extLst>
                  <a:ext uri="{28A0092B-C50C-407E-A947-70E740481C1C}">
                    <a14:useLocalDpi xmlns:a14="http://schemas.microsoft.com/office/drawing/2010/main"/>
                  </a:ext>
                </a:extLst>
              </a:blip>
              <a:stretch>
                <a:fillRect/>
              </a:stretch>
            </p:blipFill>
            <p:spPr>
              <a:xfrm>
                <a:off x="10360967" y="5375944"/>
                <a:ext cx="244765" cy="226026"/>
              </a:xfrm>
              <a:prstGeom prst="rect">
                <a:avLst/>
              </a:prstGeom>
            </p:spPr>
          </p:pic>
          <p:pic>
            <p:nvPicPr>
              <p:cNvPr id="46" name="그림 175">
                <a:extLst>
                  <a:ext uri="{FF2B5EF4-FFF2-40B4-BE49-F238E27FC236}">
                    <a16:creationId xmlns:a16="http://schemas.microsoft.com/office/drawing/2014/main" id="{566C08C2-D317-A824-2AE5-6ADB156D03BF}"/>
                  </a:ext>
                </a:extLst>
              </p:cNvPr>
              <p:cNvPicPr>
                <a:picLocks noChangeAspect="1"/>
              </p:cNvPicPr>
              <p:nvPr/>
            </p:nvPicPr>
            <p:blipFill>
              <a:blip r:embed="rId23" cstate="screen">
                <a:extLst>
                  <a:ext uri="{28A0092B-C50C-407E-A947-70E740481C1C}">
                    <a14:useLocalDpi xmlns:a14="http://schemas.microsoft.com/office/drawing/2010/main"/>
                  </a:ext>
                </a:extLst>
              </a:blip>
              <a:stretch>
                <a:fillRect/>
              </a:stretch>
            </p:blipFill>
            <p:spPr>
              <a:xfrm>
                <a:off x="9660164" y="6167365"/>
                <a:ext cx="722269" cy="183345"/>
              </a:xfrm>
              <a:prstGeom prst="rect">
                <a:avLst/>
              </a:prstGeom>
            </p:spPr>
          </p:pic>
          <p:pic>
            <p:nvPicPr>
              <p:cNvPr id="47" name="그림 176">
                <a:extLst>
                  <a:ext uri="{FF2B5EF4-FFF2-40B4-BE49-F238E27FC236}">
                    <a16:creationId xmlns:a16="http://schemas.microsoft.com/office/drawing/2014/main" id="{5F82881B-8230-5271-3619-3216CCFDE0D5}"/>
                  </a:ext>
                </a:extLst>
              </p:cNvPr>
              <p:cNvPicPr>
                <a:picLocks noChangeAspect="1"/>
              </p:cNvPicPr>
              <p:nvPr/>
            </p:nvPicPr>
            <p:blipFill>
              <a:blip r:embed="rId24" cstate="screen">
                <a:extLst>
                  <a:ext uri="{28A0092B-C50C-407E-A947-70E740481C1C}">
                    <a14:useLocalDpi xmlns:a14="http://schemas.microsoft.com/office/drawing/2010/main"/>
                  </a:ext>
                </a:extLst>
              </a:blip>
              <a:stretch>
                <a:fillRect/>
              </a:stretch>
            </p:blipFill>
            <p:spPr>
              <a:xfrm>
                <a:off x="10389558" y="5820820"/>
                <a:ext cx="543897" cy="144539"/>
              </a:xfrm>
              <a:prstGeom prst="rect">
                <a:avLst/>
              </a:prstGeom>
            </p:spPr>
          </p:pic>
          <p:pic>
            <p:nvPicPr>
              <p:cNvPr id="49" name="그림 178">
                <a:extLst>
                  <a:ext uri="{FF2B5EF4-FFF2-40B4-BE49-F238E27FC236}">
                    <a16:creationId xmlns:a16="http://schemas.microsoft.com/office/drawing/2014/main" id="{7F353754-1AE6-E8C5-9E43-093A4B351358}"/>
                  </a:ext>
                </a:extLst>
              </p:cNvPr>
              <p:cNvPicPr>
                <a:picLocks noChangeAspect="1"/>
              </p:cNvPicPr>
              <p:nvPr/>
            </p:nvPicPr>
            <p:blipFill>
              <a:blip r:embed="rId25" cstate="screen">
                <a:extLst>
                  <a:ext uri="{28A0092B-C50C-407E-A947-70E740481C1C}">
                    <a14:useLocalDpi xmlns:a14="http://schemas.microsoft.com/office/drawing/2010/main"/>
                  </a:ext>
                </a:extLst>
              </a:blip>
              <a:stretch>
                <a:fillRect/>
              </a:stretch>
            </p:blipFill>
            <p:spPr>
              <a:xfrm>
                <a:off x="9050775" y="5928943"/>
                <a:ext cx="433391" cy="164139"/>
              </a:xfrm>
              <a:prstGeom prst="rect">
                <a:avLst/>
              </a:prstGeom>
            </p:spPr>
          </p:pic>
          <p:sp>
            <p:nvSpPr>
              <p:cNvPr id="34" name="직사각형 179">
                <a:extLst>
                  <a:ext uri="{FF2B5EF4-FFF2-40B4-BE49-F238E27FC236}">
                    <a16:creationId xmlns:a16="http://schemas.microsoft.com/office/drawing/2014/main" id="{4102E485-7260-E798-0786-3BAD1F5B377D}"/>
                  </a:ext>
                </a:extLst>
              </p:cNvPr>
              <p:cNvSpPr/>
              <p:nvPr/>
            </p:nvSpPr>
            <p:spPr>
              <a:xfrm>
                <a:off x="7960980" y="4848651"/>
                <a:ext cx="3138735" cy="215444"/>
              </a:xfrm>
              <a:prstGeom prst="rect">
                <a:avLst/>
              </a:prstGeom>
              <a:effectLst/>
            </p:spPr>
            <p:txBody>
              <a:bodyPr wrap="square" lIns="0" tIns="0" rIns="0" bIns="0" anchor="ctr" anchorCtr="0">
                <a:spAutoFit/>
              </a:bodyPr>
              <a:lstStyle/>
              <a:p>
                <a:pPr latinLnBrk="0"/>
                <a:r>
                  <a:rPr kumimoji="1" lang="en-US" altLang="ko-KR" sz="1400" b="1" spc="-30" dirty="0">
                    <a:ln>
                      <a:solidFill>
                        <a:prstClr val="white">
                          <a:alpha val="0"/>
                        </a:prstClr>
                      </a:solidFill>
                    </a:ln>
                    <a:effectLst>
                      <a:outerShdw blurRad="60007" dist="127000" dir="13620000" sy="30000" kx="-1800000" algn="bl" rotWithShape="0">
                        <a:prstClr val="black">
                          <a:alpha val="32000"/>
                        </a:prstClr>
                      </a:outerShdw>
                    </a:effectLst>
                    <a:latin typeface="+mn-ea"/>
                  </a:rPr>
                  <a:t>and many more in Southeast Asia… </a:t>
                </a:r>
                <a:endParaRPr kumimoji="1" lang="ko-KR" altLang="en-US" sz="1400" b="1" spc="-30" dirty="0">
                  <a:ln>
                    <a:solidFill>
                      <a:prstClr val="white">
                        <a:alpha val="0"/>
                      </a:prstClr>
                    </a:solidFill>
                  </a:ln>
                  <a:effectLst>
                    <a:outerShdw blurRad="60007" dist="127000" dir="13620000" sy="30000" kx="-1800000" algn="bl" rotWithShape="0">
                      <a:prstClr val="black">
                        <a:alpha val="32000"/>
                      </a:prstClr>
                    </a:outerShdw>
                  </a:effectLst>
                  <a:latin typeface="+mn-ea"/>
                </a:endParaRPr>
              </a:p>
            </p:txBody>
          </p:sp>
          <p:pic>
            <p:nvPicPr>
              <p:cNvPr id="35" name="그림 180">
                <a:extLst>
                  <a:ext uri="{FF2B5EF4-FFF2-40B4-BE49-F238E27FC236}">
                    <a16:creationId xmlns:a16="http://schemas.microsoft.com/office/drawing/2014/main" id="{21D7B941-B45C-63AF-DFE3-729391797CA5}"/>
                  </a:ext>
                </a:extLst>
              </p:cNvPr>
              <p:cNvPicPr>
                <a:picLocks noChangeAspect="1"/>
              </p:cNvPicPr>
              <p:nvPr/>
            </p:nvPicPr>
            <p:blipFill>
              <a:blip r:embed="rId26" cstate="screen">
                <a:extLst>
                  <a:ext uri="{28A0092B-C50C-407E-A947-70E740481C1C}">
                    <a14:useLocalDpi xmlns:a14="http://schemas.microsoft.com/office/drawing/2010/main"/>
                  </a:ext>
                </a:extLst>
              </a:blip>
              <a:stretch>
                <a:fillRect/>
              </a:stretch>
            </p:blipFill>
            <p:spPr>
              <a:xfrm>
                <a:off x="8180140" y="5984222"/>
                <a:ext cx="800403" cy="88417"/>
              </a:xfrm>
              <a:prstGeom prst="rect">
                <a:avLst/>
              </a:prstGeom>
            </p:spPr>
          </p:pic>
          <p:pic>
            <p:nvPicPr>
              <p:cNvPr id="63" name="그림 232" descr="스크린샷, 텍스트, 디자인이(가) 표시된 사진&#10;&#10;자동 생성된 설명">
                <a:extLst>
                  <a:ext uri="{FF2B5EF4-FFF2-40B4-BE49-F238E27FC236}">
                    <a16:creationId xmlns:a16="http://schemas.microsoft.com/office/drawing/2014/main" id="{5DB03F76-7CAE-06A7-6E3A-D1B28F21B9E1}"/>
                  </a:ext>
                </a:extLst>
              </p:cNvPr>
              <p:cNvPicPr>
                <a:picLocks noChangeAspect="1"/>
              </p:cNvPicPr>
              <p:nvPr/>
            </p:nvPicPr>
            <p:blipFill rotWithShape="1">
              <a:blip r:embed="rId27"/>
              <a:srcRect l="67402" t="44003" r="24063" b="42010"/>
              <a:stretch/>
            </p:blipFill>
            <p:spPr>
              <a:xfrm>
                <a:off x="9278078" y="5421667"/>
                <a:ext cx="385444" cy="446606"/>
              </a:xfrm>
              <a:prstGeom prst="rect">
                <a:avLst/>
              </a:prstGeom>
            </p:spPr>
          </p:pic>
          <p:pic>
            <p:nvPicPr>
              <p:cNvPr id="65" name="그림 64">
                <a:extLst>
                  <a:ext uri="{FF2B5EF4-FFF2-40B4-BE49-F238E27FC236}">
                    <a16:creationId xmlns:a16="http://schemas.microsoft.com/office/drawing/2014/main" id="{4598D98C-5FC0-A5BF-4710-E40210ED76B6}"/>
                  </a:ext>
                </a:extLst>
              </p:cNvPr>
              <p:cNvPicPr>
                <a:picLocks noChangeAspect="1"/>
              </p:cNvPicPr>
              <p:nvPr/>
            </p:nvPicPr>
            <p:blipFill>
              <a:blip r:embed="rId28"/>
              <a:stretch>
                <a:fillRect/>
              </a:stretch>
            </p:blipFill>
            <p:spPr>
              <a:xfrm>
                <a:off x="9535202" y="3381144"/>
                <a:ext cx="1162475" cy="431288"/>
              </a:xfrm>
              <a:prstGeom prst="rect">
                <a:avLst/>
              </a:prstGeom>
            </p:spPr>
          </p:pic>
          <p:pic>
            <p:nvPicPr>
              <p:cNvPr id="67" name="그림 66">
                <a:extLst>
                  <a:ext uri="{FF2B5EF4-FFF2-40B4-BE49-F238E27FC236}">
                    <a16:creationId xmlns:a16="http://schemas.microsoft.com/office/drawing/2014/main" id="{187B7DF0-168E-BCF1-8F10-5CB928D7C5AA}"/>
                  </a:ext>
                </a:extLst>
              </p:cNvPr>
              <p:cNvPicPr>
                <a:picLocks noChangeAspect="1"/>
              </p:cNvPicPr>
              <p:nvPr/>
            </p:nvPicPr>
            <p:blipFill>
              <a:blip r:embed="rId29"/>
              <a:stretch>
                <a:fillRect/>
              </a:stretch>
            </p:blipFill>
            <p:spPr>
              <a:xfrm>
                <a:off x="9720129" y="5331626"/>
                <a:ext cx="477607" cy="270344"/>
              </a:xfrm>
              <a:prstGeom prst="rect">
                <a:avLst/>
              </a:prstGeom>
            </p:spPr>
          </p:pic>
        </p:grpSp>
      </p:grpSp>
      <p:grpSp>
        <p:nvGrpSpPr>
          <p:cNvPr id="78" name="그룹 77">
            <a:extLst>
              <a:ext uri="{FF2B5EF4-FFF2-40B4-BE49-F238E27FC236}">
                <a16:creationId xmlns:a16="http://schemas.microsoft.com/office/drawing/2014/main" id="{D2F7EDC7-DEC7-7329-7DDA-E2A5CFC60436}"/>
              </a:ext>
            </a:extLst>
          </p:cNvPr>
          <p:cNvGrpSpPr/>
          <p:nvPr/>
        </p:nvGrpSpPr>
        <p:grpSpPr>
          <a:xfrm>
            <a:off x="11024823" y="0"/>
            <a:ext cx="794677" cy="468463"/>
            <a:chOff x="11024823" y="0"/>
            <a:chExt cx="794677" cy="468463"/>
          </a:xfrm>
        </p:grpSpPr>
        <p:sp>
          <p:nvSpPr>
            <p:cNvPr id="79" name="TextBox 78">
              <a:extLst>
                <a:ext uri="{FF2B5EF4-FFF2-40B4-BE49-F238E27FC236}">
                  <a16:creationId xmlns:a16="http://schemas.microsoft.com/office/drawing/2014/main" id="{07AC1D43-0881-4832-EA85-A58274E8305D}"/>
                </a:ext>
              </a:extLst>
            </p:cNvPr>
            <p:cNvSpPr txBox="1"/>
            <p:nvPr/>
          </p:nvSpPr>
          <p:spPr>
            <a:xfrm>
              <a:off x="11699274" y="222242"/>
              <a:ext cx="120226" cy="246221"/>
            </a:xfrm>
            <a:prstGeom prst="rect">
              <a:avLst/>
            </a:prstGeom>
            <a:noFill/>
          </p:spPr>
          <p:txBody>
            <a:bodyPr wrap="none" lIns="0" tIns="0" rIns="0" bIns="0" rtlCol="0" anchor="ctr" anchorCtr="0">
              <a:spAutoFit/>
            </a:bodyPr>
            <a:lstStyle>
              <a:defPPr>
                <a:defRPr lang="ko-KR"/>
              </a:defPPr>
              <a:lvl1pPr>
                <a:spcAft>
                  <a:spcPts val="300"/>
                </a:spcAft>
                <a:defRPr sz="2800" spc="-100">
                  <a:ln>
                    <a:solidFill>
                      <a:schemeClr val="bg1">
                        <a:alpha val="0"/>
                      </a:schemeClr>
                    </a:solidFill>
                  </a:ln>
                  <a:solidFill>
                    <a:srgbClr val="005B8D"/>
                  </a:solidFill>
                  <a:latin typeface="Times New Roman" panose="02020603050405020304" pitchFamily="18" charset="0"/>
                  <a:ea typeface="KoPub돋움체 Bold" panose="02020603020101020101" pitchFamily="18" charset="-127"/>
                  <a:cs typeface="Times New Roman" panose="02020603050405020304" pitchFamily="18" charset="0"/>
                </a:defRPr>
              </a:lvl1pPr>
            </a:lstStyle>
            <a:p>
              <a:pPr latinLnBrk="0"/>
              <a:r>
                <a:rPr lang="en-US" altLang="ko-KR" sz="1600" spc="0" dirty="0">
                  <a:ln>
                    <a:solidFill>
                      <a:prstClr val="white">
                        <a:alpha val="0"/>
                      </a:prstClr>
                    </a:solidFill>
                  </a:ln>
                  <a:solidFill>
                    <a:srgbClr val="05C3A7"/>
                  </a:solidFill>
                </a:rPr>
                <a:t>I.</a:t>
              </a:r>
            </a:p>
          </p:txBody>
        </p:sp>
        <p:sp>
          <p:nvSpPr>
            <p:cNvPr id="80" name="TextBox 79">
              <a:extLst>
                <a:ext uri="{FF2B5EF4-FFF2-40B4-BE49-F238E27FC236}">
                  <a16:creationId xmlns:a16="http://schemas.microsoft.com/office/drawing/2014/main" id="{674E53B6-CB29-B4E7-5C5B-D81F4EC9CB55}"/>
                </a:ext>
              </a:extLst>
            </p:cNvPr>
            <p:cNvSpPr txBox="1"/>
            <p:nvPr/>
          </p:nvSpPr>
          <p:spPr>
            <a:xfrm>
              <a:off x="11024823" y="278378"/>
              <a:ext cx="554640" cy="153888"/>
            </a:xfrm>
            <a:prstGeom prst="rect">
              <a:avLst/>
            </a:prstGeom>
            <a:noFill/>
            <a:ln w="9525">
              <a:noFill/>
              <a:miter lim="800000"/>
              <a:headEnd/>
              <a:tailEnd/>
            </a:ln>
          </p:spPr>
          <p:txBody>
            <a:bodyPr wrap="none" lIns="0" tIns="0" rIns="0" bIns="0" anchor="ctr">
              <a:spAutoFit/>
            </a:bodyPr>
            <a:lstStyle>
              <a:defPPr>
                <a:defRPr lang="ko-KR"/>
              </a:defPPr>
              <a:lvl1pPr defTabSz="914125" fontAlgn="base" latinLnBrk="0">
                <a:spcBef>
                  <a:spcPct val="0"/>
                </a:spcBef>
                <a:spcAft>
                  <a:spcPts val="200"/>
                </a:spcAft>
                <a:defRPr sz="1100" spc="-20">
                  <a:ln>
                    <a:solidFill>
                      <a:prstClr val="white">
                        <a:alpha val="0"/>
                      </a:prstClr>
                    </a:solidFill>
                  </a:ln>
                  <a:solidFill>
                    <a:schemeClr val="tx1">
                      <a:lumMod val="75000"/>
                      <a:lumOff val="25000"/>
                    </a:schemeClr>
                  </a:solidFill>
                  <a:latin typeface="KoPub돋움체 Bold" panose="02020603020101020101" pitchFamily="18" charset="-127"/>
                  <a:ea typeface="KoPub돋움체 Bold" panose="02020603020101020101" pitchFamily="18" charset="-127"/>
                  <a:cs typeface="Arial" charset="0"/>
                </a:defRPr>
              </a:lvl1pPr>
            </a:lstStyle>
            <a:p>
              <a:pPr algn="r"/>
              <a:r>
                <a:rPr lang="en-US" altLang="ko-KR" sz="1000" spc="0" dirty="0">
                  <a:solidFill>
                    <a:prstClr val="black">
                      <a:lumMod val="75000"/>
                      <a:lumOff val="25000"/>
                    </a:prstClr>
                  </a:solidFill>
                  <a:latin typeface="Arial" panose="020B0604020202020204" pitchFamily="34" charset="0"/>
                  <a:cs typeface="Arial" panose="020B0604020202020204" pitchFamily="34" charset="0"/>
                </a:rPr>
                <a:t>Why SDS</a:t>
              </a:r>
            </a:p>
          </p:txBody>
        </p:sp>
        <p:cxnSp>
          <p:nvCxnSpPr>
            <p:cNvPr id="81" name="직선 연결선 80">
              <a:extLst>
                <a:ext uri="{FF2B5EF4-FFF2-40B4-BE49-F238E27FC236}">
                  <a16:creationId xmlns:a16="http://schemas.microsoft.com/office/drawing/2014/main" id="{EBEB48CB-7EE8-D374-14E4-0DEBC4614AAE}"/>
                </a:ext>
              </a:extLst>
            </p:cNvPr>
            <p:cNvCxnSpPr/>
            <p:nvPr/>
          </p:nvCxnSpPr>
          <p:spPr>
            <a:xfrm>
              <a:off x="11640000" y="0"/>
              <a:ext cx="0" cy="432266"/>
            </a:xfrm>
            <a:prstGeom prst="line">
              <a:avLst/>
            </a:prstGeom>
            <a:ln w="9525" cap="flat">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82" name="타원 81">
              <a:extLst>
                <a:ext uri="{FF2B5EF4-FFF2-40B4-BE49-F238E27FC236}">
                  <a16:creationId xmlns:a16="http://schemas.microsoft.com/office/drawing/2014/main" id="{805DE847-960D-2BD7-E286-5E040B2DDE3F}"/>
                </a:ext>
              </a:extLst>
            </p:cNvPr>
            <p:cNvSpPr/>
            <p:nvPr/>
          </p:nvSpPr>
          <p:spPr>
            <a:xfrm>
              <a:off x="11076568" y="201570"/>
              <a:ext cx="57600" cy="57600"/>
            </a:xfrm>
            <a:prstGeom prst="ellipse">
              <a:avLst/>
            </a:prstGeom>
            <a:solidFill>
              <a:srgbClr val="05C3A7"/>
            </a:solidFill>
            <a:ln>
              <a:noFill/>
            </a:ln>
            <a:effectLst/>
          </p:spPr>
          <p:txBody>
            <a:bodyPr wrap="none" lIns="0" tIns="0" rIns="0" bIns="0" anchor="ctr">
              <a:noAutofit/>
            </a:bodyPr>
            <a:lstStyle/>
            <a:p>
              <a:pPr algn="ctr" fontAlgn="base">
                <a:buClr>
                  <a:srgbClr val="969696"/>
                </a:buClr>
              </a:pPr>
              <a:endParaRPr lang="ko-KR" altLang="en-US" sz="1400" b="1" dirty="0">
                <a:ln>
                  <a:solidFill>
                    <a:srgbClr val="C00000">
                      <a:alpha val="0"/>
                    </a:srgbClr>
                  </a:solidFill>
                </a:ln>
                <a:latin typeface="Segoe UI" panose="020B0502040204020203" pitchFamily="34" charset="0"/>
                <a:ea typeface="맑은 고딕" panose="020B0503020000020004" pitchFamily="50" charset="-127"/>
                <a:cs typeface="Segoe UI" panose="020B0502040204020203" pitchFamily="34" charset="0"/>
              </a:endParaRPr>
            </a:p>
          </p:txBody>
        </p:sp>
        <p:sp>
          <p:nvSpPr>
            <p:cNvPr id="83" name="타원 82">
              <a:extLst>
                <a:ext uri="{FF2B5EF4-FFF2-40B4-BE49-F238E27FC236}">
                  <a16:creationId xmlns:a16="http://schemas.microsoft.com/office/drawing/2014/main" id="{BB776A4C-1D24-09C1-A1D5-8FF8FF86C4A9}"/>
                </a:ext>
              </a:extLst>
            </p:cNvPr>
            <p:cNvSpPr/>
            <p:nvPr/>
          </p:nvSpPr>
          <p:spPr>
            <a:xfrm>
              <a:off x="11324051" y="201570"/>
              <a:ext cx="57600" cy="57600"/>
            </a:xfrm>
            <a:prstGeom prst="ellipse">
              <a:avLst/>
            </a:prstGeom>
            <a:solidFill>
              <a:schemeClr val="bg1">
                <a:lumMod val="75000"/>
                <a:alpha val="8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latinLnBrk="0"/>
              <a:endParaRPr lang="ko-KR" altLang="en-US" spc="-20" dirty="0">
                <a:ln>
                  <a:solidFill>
                    <a:prstClr val="white">
                      <a:alpha val="0"/>
                    </a:prstClr>
                  </a:solidFill>
                </a:ln>
                <a:solidFill>
                  <a:prstClr val="white"/>
                </a:solidFill>
                <a:latin typeface="KoPub돋움체 Bold" panose="02020603020101020101" pitchFamily="18" charset="-127"/>
                <a:ea typeface="KoPub돋움체 Bold" panose="02020603020101020101" pitchFamily="18" charset="-127"/>
              </a:endParaRPr>
            </a:p>
          </p:txBody>
        </p:sp>
        <p:sp>
          <p:nvSpPr>
            <p:cNvPr id="84" name="타원 83">
              <a:extLst>
                <a:ext uri="{FF2B5EF4-FFF2-40B4-BE49-F238E27FC236}">
                  <a16:creationId xmlns:a16="http://schemas.microsoft.com/office/drawing/2014/main" id="{B02D9EF1-4785-BC57-0768-864C736B3975}"/>
                </a:ext>
              </a:extLst>
            </p:cNvPr>
            <p:cNvSpPr/>
            <p:nvPr/>
          </p:nvSpPr>
          <p:spPr>
            <a:xfrm>
              <a:off x="11203612" y="201570"/>
              <a:ext cx="57600" cy="57600"/>
            </a:xfrm>
            <a:prstGeom prst="ellipse">
              <a:avLst/>
            </a:prstGeom>
            <a:solidFill>
              <a:schemeClr val="bg1">
                <a:lumMod val="75000"/>
                <a:alpha val="8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latinLnBrk="0"/>
              <a:endParaRPr lang="ko-KR" altLang="en-US" spc="-20" dirty="0">
                <a:ln>
                  <a:solidFill>
                    <a:prstClr val="white">
                      <a:alpha val="0"/>
                    </a:prstClr>
                  </a:solidFill>
                </a:ln>
                <a:solidFill>
                  <a:prstClr val="white"/>
                </a:solidFill>
                <a:latin typeface="KoPub돋움체 Bold" panose="02020603020101020101" pitchFamily="18" charset="-127"/>
                <a:ea typeface="KoPub돋움체 Bold" panose="02020603020101020101" pitchFamily="18" charset="-127"/>
              </a:endParaRPr>
            </a:p>
          </p:txBody>
        </p:sp>
        <p:sp>
          <p:nvSpPr>
            <p:cNvPr id="85" name="타원 84">
              <a:extLst>
                <a:ext uri="{FF2B5EF4-FFF2-40B4-BE49-F238E27FC236}">
                  <a16:creationId xmlns:a16="http://schemas.microsoft.com/office/drawing/2014/main" id="{B4419F54-B6C4-DE89-1AD3-90CC7D8A0B22}"/>
                </a:ext>
              </a:extLst>
            </p:cNvPr>
            <p:cNvSpPr/>
            <p:nvPr/>
          </p:nvSpPr>
          <p:spPr>
            <a:xfrm>
              <a:off x="11461533" y="201570"/>
              <a:ext cx="57600" cy="57600"/>
            </a:xfrm>
            <a:prstGeom prst="ellipse">
              <a:avLst/>
            </a:prstGeom>
            <a:solidFill>
              <a:schemeClr val="bg1">
                <a:lumMod val="75000"/>
                <a:alpha val="8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latinLnBrk="0"/>
              <a:endParaRPr lang="ko-KR" altLang="en-US" spc="-20" dirty="0">
                <a:ln>
                  <a:solidFill>
                    <a:prstClr val="white">
                      <a:alpha val="0"/>
                    </a:prstClr>
                  </a:solidFill>
                </a:ln>
                <a:solidFill>
                  <a:prstClr val="white"/>
                </a:solidFill>
                <a:latin typeface="KoPub돋움체 Bold" panose="02020603020101020101" pitchFamily="18" charset="-127"/>
                <a:ea typeface="KoPub돋움체 Bold" panose="02020603020101020101" pitchFamily="18" charset="-127"/>
              </a:endParaRPr>
            </a:p>
          </p:txBody>
        </p:sp>
      </p:grpSp>
    </p:spTree>
    <p:extLst>
      <p:ext uri="{BB962C8B-B14F-4D97-AF65-F5344CB8AC3E}">
        <p14:creationId xmlns:p14="http://schemas.microsoft.com/office/powerpoint/2010/main" val="6423751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그림 11">
            <a:extLst>
              <a:ext uri="{FF2B5EF4-FFF2-40B4-BE49-F238E27FC236}">
                <a16:creationId xmlns:a16="http://schemas.microsoft.com/office/drawing/2014/main" id="{DB15FE7A-D2F2-1265-F27B-9098D1CFB1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7" y="1469064"/>
            <a:ext cx="12182804" cy="5393214"/>
          </a:xfrm>
          <a:prstGeom prst="rect">
            <a:avLst/>
          </a:prstGeom>
        </p:spPr>
      </p:pic>
      <p:sp>
        <p:nvSpPr>
          <p:cNvPr id="134" name="TextBox 133">
            <a:extLst>
              <a:ext uri="{FF2B5EF4-FFF2-40B4-BE49-F238E27FC236}">
                <a16:creationId xmlns:a16="http://schemas.microsoft.com/office/drawing/2014/main" id="{5CE3690D-10E7-4DB4-8E48-93FAE40D6ECD}"/>
              </a:ext>
            </a:extLst>
          </p:cNvPr>
          <p:cNvSpPr txBox="1"/>
          <p:nvPr/>
        </p:nvSpPr>
        <p:spPr>
          <a:xfrm>
            <a:off x="515938" y="424371"/>
            <a:ext cx="9429548" cy="492443"/>
          </a:xfrm>
          <a:prstGeom prst="rect">
            <a:avLst/>
          </a:prstGeom>
          <a:noFill/>
        </p:spPr>
        <p:txBody>
          <a:bodyPr wrap="square" lIns="0" tIns="0" rIns="0" bIns="0" rtlCol="0" anchor="ctr">
            <a:spAutoFit/>
          </a:bodyPr>
          <a:lstStyle>
            <a:defPPr>
              <a:defRPr lang="ko-KR"/>
            </a:defPPr>
            <a:lvl1pPr>
              <a:defRPr sz="2600">
                <a:ln>
                  <a:solidFill>
                    <a:schemeClr val="accent1">
                      <a:alpha val="0"/>
                    </a:schemeClr>
                  </a:solidFill>
                </a:ln>
                <a:solidFill>
                  <a:schemeClr val="tx1">
                    <a:lumMod val="85000"/>
                    <a:lumOff val="15000"/>
                  </a:schemeClr>
                </a:solidFill>
                <a:latin typeface="배달의민족 도현" panose="020B0600000101010101" pitchFamily="50" charset="-127"/>
                <a:ea typeface="배달의민족 도현" panose="020B0600000101010101" pitchFamily="50" charset="-127"/>
              </a:defRPr>
            </a:lvl1pPr>
          </a:lstStyle>
          <a:p>
            <a:pPr defTabSz="957474">
              <a:spcBef>
                <a:spcPct val="0"/>
              </a:spcBef>
            </a:pPr>
            <a:r>
              <a:rPr lang="en-US" altLang="ko-KR" sz="3200" b="1" dirty="0">
                <a:ln>
                  <a:solidFill>
                    <a:schemeClr val="bg1">
                      <a:lumMod val="75000"/>
                      <a:alpha val="0"/>
                    </a:schemeClr>
                  </a:solidFill>
                </a:ln>
                <a:solidFill>
                  <a:schemeClr val="tx1"/>
                </a:solidFill>
                <a:latin typeface="Arial" panose="020B0604020202020204" pitchFamily="34" charset="0"/>
                <a:ea typeface="나눔스퀘어 ExtraBold" panose="020B0600000101010101" pitchFamily="50" charset="-127"/>
                <a:cs typeface="Arial" panose="020B0604020202020204" pitchFamily="34" charset="0"/>
              </a:rPr>
              <a:t>Supply Chain</a:t>
            </a:r>
            <a:r>
              <a:rPr lang="ko-KR" altLang="en-US" sz="3200" b="1" dirty="0">
                <a:ln>
                  <a:solidFill>
                    <a:schemeClr val="bg1">
                      <a:lumMod val="75000"/>
                      <a:alpha val="0"/>
                    </a:schemeClr>
                  </a:solidFill>
                </a:ln>
                <a:solidFill>
                  <a:schemeClr val="tx1"/>
                </a:solidFill>
                <a:latin typeface="Arial" panose="020B0604020202020204" pitchFamily="34" charset="0"/>
                <a:ea typeface="나눔스퀘어 ExtraBold" panose="020B0600000101010101" pitchFamily="50" charset="-127"/>
                <a:cs typeface="Arial" panose="020B0604020202020204" pitchFamily="34" charset="0"/>
              </a:rPr>
              <a:t> </a:t>
            </a:r>
            <a:r>
              <a:rPr lang="en-US" altLang="ko-KR" sz="3200" b="1" dirty="0">
                <a:ln>
                  <a:solidFill>
                    <a:schemeClr val="bg1">
                      <a:lumMod val="75000"/>
                      <a:alpha val="0"/>
                    </a:schemeClr>
                  </a:solidFill>
                </a:ln>
                <a:solidFill>
                  <a:schemeClr val="tx1"/>
                </a:solidFill>
                <a:latin typeface="Arial" panose="020B0604020202020204" pitchFamily="34" charset="0"/>
                <a:ea typeface="나눔스퀘어 ExtraBold" panose="020B0600000101010101" pitchFamily="50" charset="-127"/>
                <a:cs typeface="Arial" panose="020B0604020202020204" pitchFamily="34" charset="0"/>
              </a:rPr>
              <a:t>Risk</a:t>
            </a:r>
          </a:p>
        </p:txBody>
      </p:sp>
      <p:sp>
        <p:nvSpPr>
          <p:cNvPr id="135" name="TextBox 134">
            <a:extLst>
              <a:ext uri="{FF2B5EF4-FFF2-40B4-BE49-F238E27FC236}">
                <a16:creationId xmlns:a16="http://schemas.microsoft.com/office/drawing/2014/main" id="{5CE3690D-10E7-4DB4-8E48-93FAE40D6ECD}"/>
              </a:ext>
            </a:extLst>
          </p:cNvPr>
          <p:cNvSpPr txBox="1"/>
          <p:nvPr/>
        </p:nvSpPr>
        <p:spPr>
          <a:xfrm>
            <a:off x="556971" y="1224088"/>
            <a:ext cx="11160125" cy="650884"/>
          </a:xfrm>
          <a:prstGeom prst="rect">
            <a:avLst/>
          </a:prstGeom>
          <a:noFill/>
        </p:spPr>
        <p:txBody>
          <a:bodyPr wrap="square" lIns="0" tIns="0" rIns="0" bIns="0" rtlCol="0" anchor="t">
            <a:spAutoFit/>
          </a:bodyPr>
          <a:lstStyle>
            <a:defPPr>
              <a:defRPr lang="ko-KR"/>
            </a:defPPr>
            <a:lvl1pPr>
              <a:defRPr sz="2600">
                <a:ln>
                  <a:solidFill>
                    <a:schemeClr val="accent1">
                      <a:alpha val="0"/>
                    </a:schemeClr>
                  </a:solidFill>
                </a:ln>
                <a:solidFill>
                  <a:schemeClr val="tx1">
                    <a:lumMod val="85000"/>
                    <a:lumOff val="15000"/>
                  </a:schemeClr>
                </a:solidFill>
                <a:latin typeface="배달의민족 도현" panose="020B0600000101010101" pitchFamily="50" charset="-127"/>
                <a:ea typeface="배달의민족 도현" panose="020B0600000101010101" pitchFamily="50" charset="-127"/>
              </a:defRPr>
            </a:lvl1pPr>
          </a:lstStyle>
          <a:p>
            <a:pPr defTabSz="957474">
              <a:lnSpc>
                <a:spcPct val="110000"/>
              </a:lnSpc>
              <a:spcBef>
                <a:spcPct val="0"/>
              </a:spcBef>
            </a:pPr>
            <a:r>
              <a:rPr lang="en-US" altLang="ko-KR" sz="2000" dirty="0">
                <a:ln>
                  <a:solidFill>
                    <a:schemeClr val="bg1">
                      <a:lumMod val="75000"/>
                      <a:alpha val="0"/>
                    </a:schemeClr>
                  </a:solidFill>
                </a:ln>
                <a:solidFill>
                  <a:schemeClr val="tx1">
                    <a:lumMod val="75000"/>
                    <a:lumOff val="25000"/>
                  </a:schemeClr>
                </a:solidFill>
                <a:latin typeface="Arial" panose="020B0604020202020204" pitchFamily="34" charset="0"/>
                <a:ea typeface="나눔스퀘어 ExtraBold" panose="020B0600000101010101" pitchFamily="50" charset="-127"/>
                <a:cs typeface="Arial" panose="020B0604020202020204" pitchFamily="34" charset="0"/>
              </a:rPr>
              <a:t>Innovation in logistics management has been lacking compared to the development of ERP system over the last 30 years. Risk and the needs for innovation is amplifying even more in post-Covid era.  </a:t>
            </a:r>
            <a:endParaRPr lang="en-US" altLang="ko-KR" sz="1800" dirty="0">
              <a:ln>
                <a:solidFill>
                  <a:schemeClr val="bg1">
                    <a:lumMod val="75000"/>
                    <a:alpha val="0"/>
                  </a:schemeClr>
                </a:solidFill>
              </a:ln>
              <a:solidFill>
                <a:schemeClr val="tx1">
                  <a:lumMod val="75000"/>
                  <a:lumOff val="25000"/>
                </a:schemeClr>
              </a:solidFill>
              <a:latin typeface="Arial" panose="020B0604020202020204" pitchFamily="34" charset="0"/>
              <a:ea typeface="나눔스퀘어 ExtraBold" panose="020B0600000101010101" pitchFamily="50" charset="-127"/>
              <a:cs typeface="Arial" panose="020B0604020202020204" pitchFamily="34" charset="0"/>
            </a:endParaRPr>
          </a:p>
        </p:txBody>
      </p:sp>
      <p:pic>
        <p:nvPicPr>
          <p:cNvPr id="166" name="Picture 200" descr="악세사리">
            <a:extLst>
              <a:ext uri="{FF2B5EF4-FFF2-40B4-BE49-F238E27FC236}">
                <a16:creationId xmlns:a16="http://schemas.microsoft.com/office/drawing/2014/main" id="{72B15F04-DC83-44D3-A90E-153D3845C37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6200000">
            <a:off x="4042478" y="4393323"/>
            <a:ext cx="4099693" cy="91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68" name="TextBox 167">
            <a:extLst>
              <a:ext uri="{FF2B5EF4-FFF2-40B4-BE49-F238E27FC236}">
                <a16:creationId xmlns:a16="http://schemas.microsoft.com/office/drawing/2014/main" id="{99F397BD-B547-4F4A-905C-51B0A7D05D49}"/>
              </a:ext>
            </a:extLst>
          </p:cNvPr>
          <p:cNvSpPr txBox="1"/>
          <p:nvPr/>
        </p:nvSpPr>
        <p:spPr>
          <a:xfrm>
            <a:off x="6913733" y="2280497"/>
            <a:ext cx="3686561" cy="646331"/>
          </a:xfrm>
          <a:prstGeom prst="rect">
            <a:avLst/>
          </a:prstGeom>
          <a:noFill/>
        </p:spPr>
        <p:txBody>
          <a:bodyPr wrap="square" rtlCol="0">
            <a:spAutoFit/>
          </a:bodyPr>
          <a:lstStyle/>
          <a:p>
            <a:pPr algn="ctr"/>
            <a:r>
              <a:rPr lang="en-US" altLang="ko-KR" b="1" u="sng" dirty="0">
                <a:latin typeface="+mn-ea"/>
              </a:rPr>
              <a:t>Post-Covid</a:t>
            </a:r>
            <a:r>
              <a:rPr lang="ko-KR" altLang="en-US" b="1" u="sng" dirty="0">
                <a:latin typeface="+mn-ea"/>
              </a:rPr>
              <a:t> </a:t>
            </a:r>
            <a:r>
              <a:rPr lang="en-US" altLang="ko-KR" b="1" u="sng" dirty="0">
                <a:latin typeface="+mn-ea"/>
              </a:rPr>
              <a:t>Risk Increase Factors</a:t>
            </a:r>
            <a:endParaRPr lang="ko-KR" altLang="en-US" b="1" u="sng" dirty="0">
              <a:latin typeface="+mn-ea"/>
            </a:endParaRPr>
          </a:p>
        </p:txBody>
      </p:sp>
      <p:grpSp>
        <p:nvGrpSpPr>
          <p:cNvPr id="2" name="그룹 1">
            <a:extLst>
              <a:ext uri="{FF2B5EF4-FFF2-40B4-BE49-F238E27FC236}">
                <a16:creationId xmlns:a16="http://schemas.microsoft.com/office/drawing/2014/main" id="{FCD3FEB7-6040-5009-BAB6-96581CA58829}"/>
              </a:ext>
            </a:extLst>
          </p:cNvPr>
          <p:cNvGrpSpPr/>
          <p:nvPr/>
        </p:nvGrpSpPr>
        <p:grpSpPr>
          <a:xfrm>
            <a:off x="11024823" y="0"/>
            <a:ext cx="794677" cy="468463"/>
            <a:chOff x="11024823" y="0"/>
            <a:chExt cx="794677" cy="468463"/>
          </a:xfrm>
        </p:grpSpPr>
        <p:sp>
          <p:nvSpPr>
            <p:cNvPr id="3" name="TextBox 2">
              <a:extLst>
                <a:ext uri="{FF2B5EF4-FFF2-40B4-BE49-F238E27FC236}">
                  <a16:creationId xmlns:a16="http://schemas.microsoft.com/office/drawing/2014/main" id="{D2F37B21-BB0E-68BF-3C1C-9AF97703B021}"/>
                </a:ext>
              </a:extLst>
            </p:cNvPr>
            <p:cNvSpPr txBox="1"/>
            <p:nvPr/>
          </p:nvSpPr>
          <p:spPr>
            <a:xfrm>
              <a:off x="11699274" y="222242"/>
              <a:ext cx="120226" cy="246221"/>
            </a:xfrm>
            <a:prstGeom prst="rect">
              <a:avLst/>
            </a:prstGeom>
            <a:noFill/>
          </p:spPr>
          <p:txBody>
            <a:bodyPr wrap="none" lIns="0" tIns="0" rIns="0" bIns="0" rtlCol="0" anchor="ctr" anchorCtr="0">
              <a:spAutoFit/>
            </a:bodyPr>
            <a:lstStyle>
              <a:defPPr>
                <a:defRPr lang="ko-KR"/>
              </a:defPPr>
              <a:lvl1pPr>
                <a:spcAft>
                  <a:spcPts val="300"/>
                </a:spcAft>
                <a:defRPr sz="2800" spc="-100">
                  <a:ln>
                    <a:solidFill>
                      <a:schemeClr val="bg1">
                        <a:alpha val="0"/>
                      </a:schemeClr>
                    </a:solidFill>
                  </a:ln>
                  <a:solidFill>
                    <a:srgbClr val="005B8D"/>
                  </a:solidFill>
                  <a:latin typeface="Times New Roman" panose="02020603050405020304" pitchFamily="18" charset="0"/>
                  <a:ea typeface="KoPub돋움체 Bold" panose="02020603020101020101" pitchFamily="18" charset="-127"/>
                  <a:cs typeface="Times New Roman" panose="02020603050405020304" pitchFamily="18" charset="0"/>
                </a:defRPr>
              </a:lvl1pPr>
            </a:lstStyle>
            <a:p>
              <a:pPr latinLnBrk="0"/>
              <a:r>
                <a:rPr lang="en-US" altLang="ko-KR" sz="1600" spc="0" dirty="0">
                  <a:ln>
                    <a:solidFill>
                      <a:prstClr val="white">
                        <a:alpha val="0"/>
                      </a:prstClr>
                    </a:solidFill>
                  </a:ln>
                  <a:solidFill>
                    <a:srgbClr val="05C3A7"/>
                  </a:solidFill>
                </a:rPr>
                <a:t>I.</a:t>
              </a:r>
            </a:p>
          </p:txBody>
        </p:sp>
        <p:sp>
          <p:nvSpPr>
            <p:cNvPr id="4" name="TextBox 3">
              <a:extLst>
                <a:ext uri="{FF2B5EF4-FFF2-40B4-BE49-F238E27FC236}">
                  <a16:creationId xmlns:a16="http://schemas.microsoft.com/office/drawing/2014/main" id="{4F68A3C4-6D2F-9370-AFF5-C81A80AF782B}"/>
                </a:ext>
              </a:extLst>
            </p:cNvPr>
            <p:cNvSpPr txBox="1"/>
            <p:nvPr/>
          </p:nvSpPr>
          <p:spPr>
            <a:xfrm>
              <a:off x="11024823" y="278378"/>
              <a:ext cx="554640" cy="153888"/>
            </a:xfrm>
            <a:prstGeom prst="rect">
              <a:avLst/>
            </a:prstGeom>
            <a:noFill/>
            <a:ln w="9525">
              <a:noFill/>
              <a:miter lim="800000"/>
              <a:headEnd/>
              <a:tailEnd/>
            </a:ln>
          </p:spPr>
          <p:txBody>
            <a:bodyPr wrap="none" lIns="0" tIns="0" rIns="0" bIns="0" anchor="ctr">
              <a:spAutoFit/>
            </a:bodyPr>
            <a:lstStyle>
              <a:defPPr>
                <a:defRPr lang="ko-KR"/>
              </a:defPPr>
              <a:lvl1pPr defTabSz="914125" fontAlgn="base" latinLnBrk="0">
                <a:spcBef>
                  <a:spcPct val="0"/>
                </a:spcBef>
                <a:spcAft>
                  <a:spcPts val="200"/>
                </a:spcAft>
                <a:defRPr sz="1100" spc="-20">
                  <a:ln>
                    <a:solidFill>
                      <a:prstClr val="white">
                        <a:alpha val="0"/>
                      </a:prstClr>
                    </a:solidFill>
                  </a:ln>
                  <a:solidFill>
                    <a:schemeClr val="tx1">
                      <a:lumMod val="75000"/>
                      <a:lumOff val="25000"/>
                    </a:schemeClr>
                  </a:solidFill>
                  <a:latin typeface="KoPub돋움체 Bold" panose="02020603020101020101" pitchFamily="18" charset="-127"/>
                  <a:ea typeface="KoPub돋움체 Bold" panose="02020603020101020101" pitchFamily="18" charset="-127"/>
                  <a:cs typeface="Arial" charset="0"/>
                </a:defRPr>
              </a:lvl1pPr>
            </a:lstStyle>
            <a:p>
              <a:pPr algn="r"/>
              <a:r>
                <a:rPr lang="en-US" altLang="ko-KR" sz="1000" spc="0" dirty="0">
                  <a:solidFill>
                    <a:prstClr val="black">
                      <a:lumMod val="75000"/>
                      <a:lumOff val="25000"/>
                    </a:prstClr>
                  </a:solidFill>
                  <a:latin typeface="Arial" panose="020B0604020202020204" pitchFamily="34" charset="0"/>
                  <a:cs typeface="Arial" panose="020B0604020202020204" pitchFamily="34" charset="0"/>
                </a:rPr>
                <a:t>Why SDS</a:t>
              </a:r>
            </a:p>
          </p:txBody>
        </p:sp>
        <p:cxnSp>
          <p:nvCxnSpPr>
            <p:cNvPr id="5" name="직선 연결선 4">
              <a:extLst>
                <a:ext uri="{FF2B5EF4-FFF2-40B4-BE49-F238E27FC236}">
                  <a16:creationId xmlns:a16="http://schemas.microsoft.com/office/drawing/2014/main" id="{10A5204F-BEE5-2F0A-E6F8-EA7348CDCA84}"/>
                </a:ext>
              </a:extLst>
            </p:cNvPr>
            <p:cNvCxnSpPr/>
            <p:nvPr/>
          </p:nvCxnSpPr>
          <p:spPr>
            <a:xfrm>
              <a:off x="11640000" y="0"/>
              <a:ext cx="0" cy="432266"/>
            </a:xfrm>
            <a:prstGeom prst="line">
              <a:avLst/>
            </a:prstGeom>
            <a:ln w="9525" cap="flat">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 name="타원 5">
              <a:extLst>
                <a:ext uri="{FF2B5EF4-FFF2-40B4-BE49-F238E27FC236}">
                  <a16:creationId xmlns:a16="http://schemas.microsoft.com/office/drawing/2014/main" id="{99DA6F9B-FD02-907D-8BFF-2107FD60E80B}"/>
                </a:ext>
              </a:extLst>
            </p:cNvPr>
            <p:cNvSpPr/>
            <p:nvPr/>
          </p:nvSpPr>
          <p:spPr>
            <a:xfrm>
              <a:off x="11076568" y="201570"/>
              <a:ext cx="57600" cy="57600"/>
            </a:xfrm>
            <a:prstGeom prst="ellipse">
              <a:avLst/>
            </a:prstGeom>
            <a:solidFill>
              <a:srgbClr val="05C3A7"/>
            </a:solidFill>
            <a:ln>
              <a:noFill/>
            </a:ln>
            <a:effectLst/>
          </p:spPr>
          <p:txBody>
            <a:bodyPr wrap="none" lIns="0" tIns="0" rIns="0" bIns="0" anchor="ctr">
              <a:noAutofit/>
            </a:bodyPr>
            <a:lstStyle/>
            <a:p>
              <a:pPr algn="ctr" fontAlgn="base">
                <a:buClr>
                  <a:srgbClr val="969696"/>
                </a:buClr>
              </a:pPr>
              <a:endParaRPr lang="ko-KR" altLang="en-US" sz="1400" b="1" dirty="0">
                <a:ln>
                  <a:solidFill>
                    <a:srgbClr val="C00000">
                      <a:alpha val="0"/>
                    </a:srgbClr>
                  </a:solidFill>
                </a:ln>
                <a:latin typeface="Segoe UI" panose="020B0502040204020203" pitchFamily="34" charset="0"/>
                <a:ea typeface="맑은 고딕" panose="020B0503020000020004" pitchFamily="50" charset="-127"/>
                <a:cs typeface="Segoe UI" panose="020B0502040204020203" pitchFamily="34" charset="0"/>
              </a:endParaRPr>
            </a:p>
          </p:txBody>
        </p:sp>
        <p:sp>
          <p:nvSpPr>
            <p:cNvPr id="7" name="타원 6">
              <a:extLst>
                <a:ext uri="{FF2B5EF4-FFF2-40B4-BE49-F238E27FC236}">
                  <a16:creationId xmlns:a16="http://schemas.microsoft.com/office/drawing/2014/main" id="{4A1289A4-32C3-0E4A-D559-2207A61831DF}"/>
                </a:ext>
              </a:extLst>
            </p:cNvPr>
            <p:cNvSpPr/>
            <p:nvPr/>
          </p:nvSpPr>
          <p:spPr>
            <a:xfrm>
              <a:off x="11324051" y="201570"/>
              <a:ext cx="57600" cy="57600"/>
            </a:xfrm>
            <a:prstGeom prst="ellipse">
              <a:avLst/>
            </a:prstGeom>
            <a:solidFill>
              <a:schemeClr val="bg1">
                <a:lumMod val="75000"/>
                <a:alpha val="8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latinLnBrk="0"/>
              <a:endParaRPr lang="ko-KR" altLang="en-US" spc="-20" dirty="0">
                <a:ln>
                  <a:solidFill>
                    <a:prstClr val="white">
                      <a:alpha val="0"/>
                    </a:prstClr>
                  </a:solidFill>
                </a:ln>
                <a:solidFill>
                  <a:prstClr val="white"/>
                </a:solidFill>
                <a:latin typeface="KoPub돋움체 Bold" panose="02020603020101020101" pitchFamily="18" charset="-127"/>
                <a:ea typeface="KoPub돋움체 Bold" panose="02020603020101020101" pitchFamily="18" charset="-127"/>
              </a:endParaRPr>
            </a:p>
          </p:txBody>
        </p:sp>
        <p:sp>
          <p:nvSpPr>
            <p:cNvPr id="8" name="타원 7">
              <a:extLst>
                <a:ext uri="{FF2B5EF4-FFF2-40B4-BE49-F238E27FC236}">
                  <a16:creationId xmlns:a16="http://schemas.microsoft.com/office/drawing/2014/main" id="{F63318B2-78FB-CD54-AF60-B2794493240C}"/>
                </a:ext>
              </a:extLst>
            </p:cNvPr>
            <p:cNvSpPr/>
            <p:nvPr/>
          </p:nvSpPr>
          <p:spPr>
            <a:xfrm>
              <a:off x="11203612" y="201570"/>
              <a:ext cx="57600" cy="57600"/>
            </a:xfrm>
            <a:prstGeom prst="ellipse">
              <a:avLst/>
            </a:prstGeom>
            <a:solidFill>
              <a:schemeClr val="bg1">
                <a:lumMod val="75000"/>
                <a:alpha val="8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latinLnBrk="0"/>
              <a:endParaRPr lang="ko-KR" altLang="en-US" spc="-20" dirty="0">
                <a:ln>
                  <a:solidFill>
                    <a:prstClr val="white">
                      <a:alpha val="0"/>
                    </a:prstClr>
                  </a:solidFill>
                </a:ln>
                <a:solidFill>
                  <a:prstClr val="white"/>
                </a:solidFill>
                <a:latin typeface="KoPub돋움체 Bold" panose="02020603020101020101" pitchFamily="18" charset="-127"/>
                <a:ea typeface="KoPub돋움체 Bold" panose="02020603020101020101" pitchFamily="18" charset="-127"/>
              </a:endParaRPr>
            </a:p>
          </p:txBody>
        </p:sp>
        <p:sp>
          <p:nvSpPr>
            <p:cNvPr id="9" name="타원 8">
              <a:extLst>
                <a:ext uri="{FF2B5EF4-FFF2-40B4-BE49-F238E27FC236}">
                  <a16:creationId xmlns:a16="http://schemas.microsoft.com/office/drawing/2014/main" id="{96969B43-B25D-62B5-E488-23A56CED2BD7}"/>
                </a:ext>
              </a:extLst>
            </p:cNvPr>
            <p:cNvSpPr/>
            <p:nvPr/>
          </p:nvSpPr>
          <p:spPr>
            <a:xfrm>
              <a:off x="11461533" y="201570"/>
              <a:ext cx="57600" cy="57600"/>
            </a:xfrm>
            <a:prstGeom prst="ellipse">
              <a:avLst/>
            </a:prstGeom>
            <a:solidFill>
              <a:schemeClr val="bg1">
                <a:lumMod val="75000"/>
                <a:alpha val="8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latinLnBrk="0"/>
              <a:endParaRPr lang="ko-KR" altLang="en-US" spc="-20" dirty="0">
                <a:ln>
                  <a:solidFill>
                    <a:prstClr val="white">
                      <a:alpha val="0"/>
                    </a:prstClr>
                  </a:solidFill>
                </a:ln>
                <a:solidFill>
                  <a:prstClr val="white"/>
                </a:solidFill>
                <a:latin typeface="KoPub돋움체 Bold" panose="02020603020101020101" pitchFamily="18" charset="-127"/>
                <a:ea typeface="KoPub돋움체 Bold" panose="02020603020101020101" pitchFamily="18" charset="-127"/>
              </a:endParaRPr>
            </a:p>
          </p:txBody>
        </p:sp>
      </p:grpSp>
      <p:sp>
        <p:nvSpPr>
          <p:cNvPr id="15" name="직사각형 14">
            <a:extLst>
              <a:ext uri="{FF2B5EF4-FFF2-40B4-BE49-F238E27FC236}">
                <a16:creationId xmlns:a16="http://schemas.microsoft.com/office/drawing/2014/main" id="{07FEAB9B-6AA5-5994-482E-1D07EE36B891}"/>
              </a:ext>
            </a:extLst>
          </p:cNvPr>
          <p:cNvSpPr/>
          <p:nvPr/>
        </p:nvSpPr>
        <p:spPr>
          <a:xfrm rot="10800000">
            <a:off x="6742848" y="2918286"/>
            <a:ext cx="4197304" cy="309895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9" name="TextBox 168">
            <a:extLst>
              <a:ext uri="{FF2B5EF4-FFF2-40B4-BE49-F238E27FC236}">
                <a16:creationId xmlns:a16="http://schemas.microsoft.com/office/drawing/2014/main" id="{ECB75A4F-F1CF-409D-8EEA-5DB80A62F5BD}"/>
              </a:ext>
            </a:extLst>
          </p:cNvPr>
          <p:cNvSpPr txBox="1"/>
          <p:nvPr/>
        </p:nvSpPr>
        <p:spPr>
          <a:xfrm>
            <a:off x="6775700" y="3054693"/>
            <a:ext cx="4427911" cy="2221955"/>
          </a:xfrm>
          <a:prstGeom prst="rect">
            <a:avLst/>
          </a:prstGeom>
          <a:noFill/>
        </p:spPr>
        <p:txBody>
          <a:bodyPr wrap="square" rtlCol="0">
            <a:spAutoFit/>
          </a:bodyPr>
          <a:lstStyle/>
          <a:p>
            <a:pPr marL="285744" indent="-285744">
              <a:lnSpc>
                <a:spcPct val="200000"/>
              </a:lnSpc>
              <a:buFont typeface="Arial" panose="020B0604020202020204" pitchFamily="34" charset="0"/>
              <a:buChar char="•"/>
            </a:pPr>
            <a:r>
              <a:rPr lang="en-US" altLang="ko-KR" dirty="0">
                <a:solidFill>
                  <a:srgbClr val="262F59"/>
                </a:solidFill>
                <a:latin typeface="Arial" panose="020B0604020202020204" pitchFamily="34" charset="0"/>
                <a:cs typeface="Arial" panose="020B0604020202020204" pitchFamily="34" charset="0"/>
              </a:rPr>
              <a:t>Stock</a:t>
            </a:r>
            <a:r>
              <a:rPr lang="ko-KR" altLang="en-US" dirty="0">
                <a:solidFill>
                  <a:srgbClr val="262F59"/>
                </a:solidFill>
                <a:latin typeface="Arial" panose="020B0604020202020204" pitchFamily="34" charset="0"/>
                <a:cs typeface="Arial" panose="020B0604020202020204" pitchFamily="34" charset="0"/>
              </a:rPr>
              <a:t> </a:t>
            </a:r>
            <a:r>
              <a:rPr lang="en-US" altLang="ko-KR" dirty="0">
                <a:solidFill>
                  <a:srgbClr val="262F59"/>
                </a:solidFill>
                <a:latin typeface="Arial" panose="020B0604020202020204" pitchFamily="34" charset="0"/>
                <a:cs typeface="Arial" panose="020B0604020202020204" pitchFamily="34" charset="0"/>
              </a:rPr>
              <a:t>&amp; Aging increase</a:t>
            </a:r>
          </a:p>
          <a:p>
            <a:pPr marL="285744" indent="-285744">
              <a:lnSpc>
                <a:spcPct val="200000"/>
              </a:lnSpc>
              <a:buFont typeface="Arial" panose="020B0604020202020204" pitchFamily="34" charset="0"/>
              <a:buChar char="•"/>
            </a:pPr>
            <a:r>
              <a:rPr lang="en-US" altLang="ko-KR" dirty="0">
                <a:solidFill>
                  <a:srgbClr val="262F59"/>
                </a:solidFill>
                <a:latin typeface="Arial" panose="020B0604020202020204" pitchFamily="34" charset="0"/>
                <a:cs typeface="Arial" panose="020B0604020202020204" pitchFamily="34" charset="0"/>
              </a:rPr>
              <a:t>Pressure on logistics cost saving</a:t>
            </a:r>
          </a:p>
          <a:p>
            <a:pPr marL="285744" indent="-285744">
              <a:lnSpc>
                <a:spcPct val="200000"/>
              </a:lnSpc>
              <a:buFont typeface="Arial" panose="020B0604020202020204" pitchFamily="34" charset="0"/>
              <a:buChar char="•"/>
            </a:pPr>
            <a:r>
              <a:rPr lang="en-US" altLang="ko-KR" dirty="0">
                <a:solidFill>
                  <a:srgbClr val="262F59"/>
                </a:solidFill>
                <a:latin typeface="Arial" panose="020B0604020202020204" pitchFamily="34" charset="0"/>
                <a:cs typeface="Arial" panose="020B0604020202020204" pitchFamily="34" charset="0"/>
              </a:rPr>
              <a:t>Frequent changes in carriers’ schedule</a:t>
            </a:r>
          </a:p>
          <a:p>
            <a:pPr marL="285744" indent="-285744">
              <a:lnSpc>
                <a:spcPct val="200000"/>
              </a:lnSpc>
              <a:buFont typeface="Arial" panose="020B0604020202020204" pitchFamily="34" charset="0"/>
              <a:buChar char="•"/>
            </a:pPr>
            <a:r>
              <a:rPr lang="en-US" altLang="ko-KR" dirty="0">
                <a:solidFill>
                  <a:srgbClr val="262F59"/>
                </a:solidFill>
                <a:latin typeface="Arial" panose="020B0604020202020204" pitchFamily="34" charset="0"/>
                <a:cs typeface="Arial" panose="020B0604020202020204" pitchFamily="34" charset="0"/>
              </a:rPr>
              <a:t>Increase of e-Commerce small orders</a:t>
            </a:r>
          </a:p>
        </p:txBody>
      </p:sp>
      <p:sp>
        <p:nvSpPr>
          <p:cNvPr id="10" name="TextBox 9">
            <a:extLst>
              <a:ext uri="{FF2B5EF4-FFF2-40B4-BE49-F238E27FC236}">
                <a16:creationId xmlns:a16="http://schemas.microsoft.com/office/drawing/2014/main" id="{149DAB2E-AD4C-4949-8A4C-6525B84068BB}"/>
              </a:ext>
            </a:extLst>
          </p:cNvPr>
          <p:cNvSpPr txBox="1"/>
          <p:nvPr/>
        </p:nvSpPr>
        <p:spPr>
          <a:xfrm>
            <a:off x="670684" y="5715943"/>
            <a:ext cx="4496064" cy="784830"/>
          </a:xfrm>
          <a:prstGeom prst="rect">
            <a:avLst/>
          </a:prstGeom>
          <a:noFill/>
        </p:spPr>
        <p:txBody>
          <a:bodyPr wrap="square" rtlCol="0">
            <a:spAutoFit/>
          </a:bodyPr>
          <a:lstStyle/>
          <a:p>
            <a:pPr algn="ctr"/>
            <a:r>
              <a:rPr lang="en-US" altLang="ko-KR" sz="1500" dirty="0"/>
              <a:t>“Logistics not only affects costs but also overall management efficiency including sales, purchase, quality, production and customer experience.”</a:t>
            </a:r>
            <a:endParaRPr lang="en-US" sz="1500" dirty="0"/>
          </a:p>
        </p:txBody>
      </p:sp>
      <p:graphicFrame>
        <p:nvGraphicFramePr>
          <p:cNvPr id="11" name="Diagram 19">
            <a:extLst>
              <a:ext uri="{FF2B5EF4-FFF2-40B4-BE49-F238E27FC236}">
                <a16:creationId xmlns:a16="http://schemas.microsoft.com/office/drawing/2014/main" id="{1B026EC3-CB0B-BEC3-864B-BFEA2C01A762}"/>
              </a:ext>
            </a:extLst>
          </p:cNvPr>
          <p:cNvGraphicFramePr/>
          <p:nvPr>
            <p:extLst>
              <p:ext uri="{D42A27DB-BD31-4B8C-83A1-F6EECF244321}">
                <p14:modId xmlns:p14="http://schemas.microsoft.com/office/powerpoint/2010/main" val="4279971166"/>
              </p:ext>
            </p:extLst>
          </p:nvPr>
        </p:nvGraphicFramePr>
        <p:xfrm>
          <a:off x="755914" y="2280497"/>
          <a:ext cx="4325604" cy="331305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4" name="타원 13">
            <a:extLst>
              <a:ext uri="{FF2B5EF4-FFF2-40B4-BE49-F238E27FC236}">
                <a16:creationId xmlns:a16="http://schemas.microsoft.com/office/drawing/2014/main" id="{716C0A95-5B3E-E185-73CA-77B6246373EC}"/>
              </a:ext>
            </a:extLst>
          </p:cNvPr>
          <p:cNvSpPr/>
          <p:nvPr/>
        </p:nvSpPr>
        <p:spPr>
          <a:xfrm>
            <a:off x="1705561" y="4654810"/>
            <a:ext cx="878215" cy="878215"/>
          </a:xfrm>
          <a:prstGeom prst="ellipse">
            <a:avLst/>
          </a:prstGeom>
          <a:noFill/>
          <a:ln w="12700" cap="flat" cmpd="sng" algn="ctr">
            <a:noFill/>
            <a:prstDash val="solid"/>
            <a:miter lim="800000"/>
          </a:ln>
          <a:effectLst/>
        </p:spPr>
        <p:style>
          <a:lnRef idx="2">
            <a:scrgbClr r="0" g="0" b="0"/>
          </a:lnRef>
          <a:fillRef idx="1">
            <a:scrgbClr r="0" g="0" b="0"/>
          </a:fillRef>
          <a:effectRef idx="0">
            <a:scrgbClr r="0" g="0" b="0"/>
          </a:effectRef>
          <a:fontRef idx="minor">
            <a:schemeClr val="lt1"/>
          </a:fontRef>
        </p:style>
        <p:txBody>
          <a:bodyPr/>
          <a:lstStyle/>
          <a:p>
            <a:endParaRPr lang="ko-KR" altLang="en-US"/>
          </a:p>
        </p:txBody>
      </p:sp>
      <p:sp>
        <p:nvSpPr>
          <p:cNvPr id="17" name="타원 4">
            <a:extLst>
              <a:ext uri="{FF2B5EF4-FFF2-40B4-BE49-F238E27FC236}">
                <a16:creationId xmlns:a16="http://schemas.microsoft.com/office/drawing/2014/main" id="{C278119B-0AB4-CBAA-E1A5-99694C607A96}"/>
              </a:ext>
            </a:extLst>
          </p:cNvPr>
          <p:cNvSpPr txBox="1"/>
          <p:nvPr/>
        </p:nvSpPr>
        <p:spPr>
          <a:xfrm>
            <a:off x="1688626" y="4830465"/>
            <a:ext cx="878215" cy="620991"/>
          </a:xfrm>
          <a:prstGeom prst="rect">
            <a:avLst/>
          </a:prstGeom>
          <a:noFill/>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r>
              <a:rPr lang="en-US" altLang="ko-KR" sz="1050" b="1" kern="1200" dirty="0">
                <a:solidFill>
                  <a:prstClr val="white"/>
                </a:solidFill>
                <a:latin typeface="Arial" panose="020B0604020202020204" pitchFamily="34" charset="0"/>
                <a:ea typeface="맑은 고딕" panose="020B0503020000020004" pitchFamily="34" charset="-127"/>
                <a:cs typeface="Arial" panose="020B0604020202020204" pitchFamily="34" charset="0"/>
              </a:rPr>
              <a:t>Customer</a:t>
            </a:r>
          </a:p>
          <a:p>
            <a:pPr marL="0" lvl="0" indent="0" algn="ctr" defTabSz="622300">
              <a:lnSpc>
                <a:spcPct val="90000"/>
              </a:lnSpc>
              <a:spcBef>
                <a:spcPct val="0"/>
              </a:spcBef>
              <a:spcAft>
                <a:spcPct val="35000"/>
              </a:spcAft>
              <a:buNone/>
            </a:pPr>
            <a:r>
              <a:rPr lang="en-US" sz="1050" b="1" kern="1200" dirty="0">
                <a:solidFill>
                  <a:prstClr val="white"/>
                </a:solidFill>
                <a:latin typeface="Arial" panose="020B0604020202020204" pitchFamily="34" charset="0"/>
                <a:ea typeface="맑은 고딕" panose="020B0503020000020004" pitchFamily="34" charset="-127"/>
                <a:cs typeface="Arial" panose="020B0604020202020204" pitchFamily="34" charset="0"/>
              </a:rPr>
              <a:t>Experience</a:t>
            </a:r>
          </a:p>
        </p:txBody>
      </p:sp>
      <p:sp>
        <p:nvSpPr>
          <p:cNvPr id="18" name="타원 4">
            <a:extLst>
              <a:ext uri="{FF2B5EF4-FFF2-40B4-BE49-F238E27FC236}">
                <a16:creationId xmlns:a16="http://schemas.microsoft.com/office/drawing/2014/main" id="{0CF75BC5-67F3-9A2D-4DE5-92479EAD090C}"/>
              </a:ext>
            </a:extLst>
          </p:cNvPr>
          <p:cNvSpPr txBox="1"/>
          <p:nvPr/>
        </p:nvSpPr>
        <p:spPr>
          <a:xfrm>
            <a:off x="1221801" y="3341432"/>
            <a:ext cx="878215" cy="620991"/>
          </a:xfrm>
          <a:prstGeom prst="rect">
            <a:avLst/>
          </a:prstGeom>
          <a:noFill/>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r>
              <a:rPr lang="en-US" altLang="ko-KR" sz="1100" b="1" kern="1200" dirty="0">
                <a:solidFill>
                  <a:prstClr val="white"/>
                </a:solidFill>
                <a:latin typeface="Arial" panose="020B0604020202020204" pitchFamily="34" charset="0"/>
                <a:ea typeface="맑은 고딕" panose="020B0503020000020004" pitchFamily="34" charset="-127"/>
                <a:cs typeface="Arial" panose="020B0604020202020204" pitchFamily="34" charset="0"/>
              </a:rPr>
              <a:t>Production</a:t>
            </a:r>
            <a:endParaRPr lang="en-US" sz="1100" b="1" kern="1200" dirty="0">
              <a:solidFill>
                <a:prstClr val="white"/>
              </a:solidFill>
              <a:latin typeface="Arial" panose="020B0604020202020204" pitchFamily="34" charset="0"/>
              <a:ea typeface="맑은 고딕" panose="020B0503020000020004" pitchFamily="34" charset="-127"/>
              <a:cs typeface="Arial" panose="020B0604020202020204" pitchFamily="34" charset="0"/>
            </a:endParaRPr>
          </a:p>
        </p:txBody>
      </p:sp>
      <p:sp>
        <p:nvSpPr>
          <p:cNvPr id="19" name="타원 4">
            <a:extLst>
              <a:ext uri="{FF2B5EF4-FFF2-40B4-BE49-F238E27FC236}">
                <a16:creationId xmlns:a16="http://schemas.microsoft.com/office/drawing/2014/main" id="{837E8EF5-8D47-DCAE-0F46-725407614800}"/>
              </a:ext>
            </a:extLst>
          </p:cNvPr>
          <p:cNvSpPr txBox="1"/>
          <p:nvPr/>
        </p:nvSpPr>
        <p:spPr>
          <a:xfrm>
            <a:off x="3753852" y="3349899"/>
            <a:ext cx="878215" cy="620991"/>
          </a:xfrm>
          <a:prstGeom prst="rect">
            <a:avLst/>
          </a:prstGeom>
          <a:noFill/>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r>
              <a:rPr lang="en-US" altLang="ko-KR" sz="1050" b="1" kern="1200" dirty="0">
                <a:solidFill>
                  <a:prstClr val="white"/>
                </a:solidFill>
                <a:latin typeface="Arial" panose="020B0604020202020204" pitchFamily="34" charset="0"/>
                <a:ea typeface="맑은 고딕" panose="020B0503020000020004" pitchFamily="34" charset="-127"/>
                <a:cs typeface="Arial" panose="020B0604020202020204" pitchFamily="34" charset="0"/>
              </a:rPr>
              <a:t>Purchase</a:t>
            </a:r>
            <a:endParaRPr lang="en-US" sz="1050" b="1" kern="1200" dirty="0">
              <a:solidFill>
                <a:prstClr val="white"/>
              </a:solidFill>
              <a:latin typeface="Arial" panose="020B0604020202020204" pitchFamily="34" charset="0"/>
              <a:ea typeface="맑은 고딕" panose="020B0503020000020004" pitchFamily="34" charset="-127"/>
              <a:cs typeface="Arial" panose="020B0604020202020204" pitchFamily="34" charset="0"/>
            </a:endParaRPr>
          </a:p>
        </p:txBody>
      </p:sp>
    </p:spTree>
    <p:extLst>
      <p:ext uri="{BB962C8B-B14F-4D97-AF65-F5344CB8AC3E}">
        <p14:creationId xmlns:p14="http://schemas.microsoft.com/office/powerpoint/2010/main" val="3308749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a:extLst>
              <a:ext uri="{FF2B5EF4-FFF2-40B4-BE49-F238E27FC236}">
                <a16:creationId xmlns:a16="http://schemas.microsoft.com/office/drawing/2014/main" id="{5CE3690D-10E7-4DB4-8E48-93FAE40D6ECD}"/>
              </a:ext>
            </a:extLst>
          </p:cNvPr>
          <p:cNvSpPr txBox="1"/>
          <p:nvPr/>
        </p:nvSpPr>
        <p:spPr>
          <a:xfrm>
            <a:off x="515938" y="424371"/>
            <a:ext cx="9429548" cy="492443"/>
          </a:xfrm>
          <a:prstGeom prst="rect">
            <a:avLst/>
          </a:prstGeom>
          <a:noFill/>
        </p:spPr>
        <p:txBody>
          <a:bodyPr wrap="square" lIns="0" tIns="0" rIns="0" bIns="0" rtlCol="0" anchor="ctr">
            <a:spAutoFit/>
          </a:bodyPr>
          <a:lstStyle>
            <a:defPPr>
              <a:defRPr lang="ko-KR"/>
            </a:defPPr>
            <a:lvl1pPr>
              <a:defRPr sz="2600">
                <a:ln>
                  <a:solidFill>
                    <a:schemeClr val="accent1">
                      <a:alpha val="0"/>
                    </a:schemeClr>
                  </a:solidFill>
                </a:ln>
                <a:solidFill>
                  <a:schemeClr val="tx1">
                    <a:lumMod val="85000"/>
                    <a:lumOff val="15000"/>
                  </a:schemeClr>
                </a:solidFill>
                <a:latin typeface="배달의민족 도현" panose="020B0600000101010101" pitchFamily="50" charset="-127"/>
                <a:ea typeface="배달의민족 도현" panose="020B0600000101010101" pitchFamily="50" charset="-127"/>
              </a:defRPr>
            </a:lvl1pPr>
          </a:lstStyle>
          <a:p>
            <a:pPr defTabSz="957474">
              <a:spcBef>
                <a:spcPct val="0"/>
              </a:spcBef>
            </a:pPr>
            <a:r>
              <a:rPr lang="en-US" altLang="ko-KR" sz="3200" b="1" dirty="0">
                <a:ln>
                  <a:solidFill>
                    <a:schemeClr val="bg1">
                      <a:lumMod val="75000"/>
                      <a:alpha val="0"/>
                    </a:schemeClr>
                  </a:solidFill>
                </a:ln>
                <a:solidFill>
                  <a:schemeClr val="tx1"/>
                </a:solidFill>
                <a:latin typeface="Arial" panose="020B0604020202020204" pitchFamily="34" charset="0"/>
                <a:ea typeface="나눔스퀘어 ExtraBold" panose="020B0600000101010101" pitchFamily="50" charset="-127"/>
                <a:cs typeface="Arial" panose="020B0604020202020204" pitchFamily="34" charset="0"/>
              </a:rPr>
              <a:t>Key Success Factor of Logistics Innovation</a:t>
            </a:r>
          </a:p>
        </p:txBody>
      </p:sp>
      <p:sp>
        <p:nvSpPr>
          <p:cNvPr id="36" name="TextBox 35">
            <a:extLst>
              <a:ext uri="{FF2B5EF4-FFF2-40B4-BE49-F238E27FC236}">
                <a16:creationId xmlns:a16="http://schemas.microsoft.com/office/drawing/2014/main" id="{5CE3690D-10E7-4DB4-8E48-93FAE40D6ECD}"/>
              </a:ext>
            </a:extLst>
          </p:cNvPr>
          <p:cNvSpPr txBox="1"/>
          <p:nvPr/>
        </p:nvSpPr>
        <p:spPr>
          <a:xfrm>
            <a:off x="516193" y="1179971"/>
            <a:ext cx="11160125" cy="650884"/>
          </a:xfrm>
          <a:prstGeom prst="rect">
            <a:avLst/>
          </a:prstGeom>
          <a:noFill/>
        </p:spPr>
        <p:txBody>
          <a:bodyPr wrap="square" lIns="0" tIns="0" rIns="0" bIns="0" rtlCol="0" anchor="t">
            <a:spAutoFit/>
          </a:bodyPr>
          <a:lstStyle>
            <a:defPPr>
              <a:defRPr lang="ko-KR"/>
            </a:defPPr>
            <a:lvl1pPr defTabSz="957474">
              <a:lnSpc>
                <a:spcPct val="110000"/>
              </a:lnSpc>
              <a:spcBef>
                <a:spcPct val="0"/>
              </a:spcBef>
              <a:defRPr sz="2000">
                <a:ln>
                  <a:solidFill>
                    <a:schemeClr val="bg1">
                      <a:lumMod val="75000"/>
                      <a:alpha val="0"/>
                    </a:schemeClr>
                  </a:solidFill>
                </a:ln>
                <a:solidFill>
                  <a:schemeClr val="tx1">
                    <a:lumMod val="75000"/>
                    <a:lumOff val="25000"/>
                  </a:schemeClr>
                </a:solidFill>
                <a:latin typeface="Arial" panose="020B0604020202020204" pitchFamily="34" charset="0"/>
                <a:ea typeface="나눔스퀘어 ExtraBold" panose="020B0600000101010101" pitchFamily="50" charset="-127"/>
                <a:cs typeface="Arial" panose="020B0604020202020204" pitchFamily="34" charset="0"/>
              </a:defRPr>
            </a:lvl1pPr>
          </a:lstStyle>
          <a:p>
            <a:r>
              <a:rPr lang="en-US" altLang="ko-KR" dirty="0"/>
              <a:t>For building a successful supply chain, ‘End-to-end visibility’ is considered one of the most important factor, but surprisingly many shippers do not have it. </a:t>
            </a:r>
          </a:p>
        </p:txBody>
      </p:sp>
      <p:grpSp>
        <p:nvGrpSpPr>
          <p:cNvPr id="10" name="그룹 9">
            <a:extLst>
              <a:ext uri="{FF2B5EF4-FFF2-40B4-BE49-F238E27FC236}">
                <a16:creationId xmlns:a16="http://schemas.microsoft.com/office/drawing/2014/main" id="{B5FE3973-BDE9-1A0C-0AD1-D6CE2D635F5B}"/>
              </a:ext>
            </a:extLst>
          </p:cNvPr>
          <p:cNvGrpSpPr/>
          <p:nvPr/>
        </p:nvGrpSpPr>
        <p:grpSpPr>
          <a:xfrm>
            <a:off x="11024823" y="0"/>
            <a:ext cx="794677" cy="468463"/>
            <a:chOff x="11024823" y="0"/>
            <a:chExt cx="794677" cy="468463"/>
          </a:xfrm>
        </p:grpSpPr>
        <p:sp>
          <p:nvSpPr>
            <p:cNvPr id="11" name="TextBox 10">
              <a:extLst>
                <a:ext uri="{FF2B5EF4-FFF2-40B4-BE49-F238E27FC236}">
                  <a16:creationId xmlns:a16="http://schemas.microsoft.com/office/drawing/2014/main" id="{0C461AAC-4B7C-7B7F-4BD8-6694276736E9}"/>
                </a:ext>
              </a:extLst>
            </p:cNvPr>
            <p:cNvSpPr txBox="1"/>
            <p:nvPr/>
          </p:nvSpPr>
          <p:spPr>
            <a:xfrm>
              <a:off x="11699274" y="222242"/>
              <a:ext cx="120226" cy="246221"/>
            </a:xfrm>
            <a:prstGeom prst="rect">
              <a:avLst/>
            </a:prstGeom>
            <a:noFill/>
          </p:spPr>
          <p:txBody>
            <a:bodyPr wrap="none" lIns="0" tIns="0" rIns="0" bIns="0" rtlCol="0" anchor="ctr" anchorCtr="0">
              <a:spAutoFit/>
            </a:bodyPr>
            <a:lstStyle>
              <a:defPPr>
                <a:defRPr lang="ko-KR"/>
              </a:defPPr>
              <a:lvl1pPr>
                <a:spcAft>
                  <a:spcPts val="300"/>
                </a:spcAft>
                <a:defRPr sz="2800" spc="-100">
                  <a:ln>
                    <a:solidFill>
                      <a:schemeClr val="bg1">
                        <a:alpha val="0"/>
                      </a:schemeClr>
                    </a:solidFill>
                  </a:ln>
                  <a:solidFill>
                    <a:srgbClr val="005B8D"/>
                  </a:solidFill>
                  <a:latin typeface="Times New Roman" panose="02020603050405020304" pitchFamily="18" charset="0"/>
                  <a:ea typeface="KoPub돋움체 Bold" panose="02020603020101020101" pitchFamily="18" charset="-127"/>
                  <a:cs typeface="Times New Roman" panose="02020603050405020304" pitchFamily="18" charset="0"/>
                </a:defRPr>
              </a:lvl1pPr>
            </a:lstStyle>
            <a:p>
              <a:pPr latinLnBrk="0"/>
              <a:r>
                <a:rPr lang="en-US" altLang="ko-KR" sz="1600" spc="0" dirty="0">
                  <a:ln>
                    <a:solidFill>
                      <a:prstClr val="white">
                        <a:alpha val="0"/>
                      </a:prstClr>
                    </a:solidFill>
                  </a:ln>
                  <a:solidFill>
                    <a:srgbClr val="05C3A7"/>
                  </a:solidFill>
                </a:rPr>
                <a:t>I.</a:t>
              </a:r>
            </a:p>
          </p:txBody>
        </p:sp>
        <p:sp>
          <p:nvSpPr>
            <p:cNvPr id="12" name="TextBox 11">
              <a:extLst>
                <a:ext uri="{FF2B5EF4-FFF2-40B4-BE49-F238E27FC236}">
                  <a16:creationId xmlns:a16="http://schemas.microsoft.com/office/drawing/2014/main" id="{8601D58B-95E8-C835-A904-9BA7E5B85609}"/>
                </a:ext>
              </a:extLst>
            </p:cNvPr>
            <p:cNvSpPr txBox="1"/>
            <p:nvPr/>
          </p:nvSpPr>
          <p:spPr>
            <a:xfrm>
              <a:off x="11024823" y="278378"/>
              <a:ext cx="554640" cy="153888"/>
            </a:xfrm>
            <a:prstGeom prst="rect">
              <a:avLst/>
            </a:prstGeom>
            <a:noFill/>
            <a:ln w="9525">
              <a:noFill/>
              <a:miter lim="800000"/>
              <a:headEnd/>
              <a:tailEnd/>
            </a:ln>
          </p:spPr>
          <p:txBody>
            <a:bodyPr wrap="none" lIns="0" tIns="0" rIns="0" bIns="0" anchor="ctr">
              <a:spAutoFit/>
            </a:bodyPr>
            <a:lstStyle>
              <a:defPPr>
                <a:defRPr lang="ko-KR"/>
              </a:defPPr>
              <a:lvl1pPr defTabSz="914125" fontAlgn="base" latinLnBrk="0">
                <a:spcBef>
                  <a:spcPct val="0"/>
                </a:spcBef>
                <a:spcAft>
                  <a:spcPts val="200"/>
                </a:spcAft>
                <a:defRPr sz="1100" spc="-20">
                  <a:ln>
                    <a:solidFill>
                      <a:prstClr val="white">
                        <a:alpha val="0"/>
                      </a:prstClr>
                    </a:solidFill>
                  </a:ln>
                  <a:solidFill>
                    <a:schemeClr val="tx1">
                      <a:lumMod val="75000"/>
                      <a:lumOff val="25000"/>
                    </a:schemeClr>
                  </a:solidFill>
                  <a:latin typeface="KoPub돋움체 Bold" panose="02020603020101020101" pitchFamily="18" charset="-127"/>
                  <a:ea typeface="KoPub돋움체 Bold" panose="02020603020101020101" pitchFamily="18" charset="-127"/>
                  <a:cs typeface="Arial" charset="0"/>
                </a:defRPr>
              </a:lvl1pPr>
            </a:lstStyle>
            <a:p>
              <a:pPr algn="r"/>
              <a:r>
                <a:rPr lang="en-US" altLang="ko-KR" sz="1000" spc="0" dirty="0">
                  <a:solidFill>
                    <a:prstClr val="black">
                      <a:lumMod val="75000"/>
                      <a:lumOff val="25000"/>
                    </a:prstClr>
                  </a:solidFill>
                  <a:latin typeface="Arial" panose="020B0604020202020204" pitchFamily="34" charset="0"/>
                  <a:cs typeface="Arial" panose="020B0604020202020204" pitchFamily="34" charset="0"/>
                </a:rPr>
                <a:t>Why SDS</a:t>
              </a:r>
            </a:p>
          </p:txBody>
        </p:sp>
        <p:cxnSp>
          <p:nvCxnSpPr>
            <p:cNvPr id="13" name="직선 연결선 12">
              <a:extLst>
                <a:ext uri="{FF2B5EF4-FFF2-40B4-BE49-F238E27FC236}">
                  <a16:creationId xmlns:a16="http://schemas.microsoft.com/office/drawing/2014/main" id="{F6750062-3444-D768-25F1-BC32A0DC3D46}"/>
                </a:ext>
              </a:extLst>
            </p:cNvPr>
            <p:cNvCxnSpPr/>
            <p:nvPr/>
          </p:nvCxnSpPr>
          <p:spPr>
            <a:xfrm>
              <a:off x="11640000" y="0"/>
              <a:ext cx="0" cy="432266"/>
            </a:xfrm>
            <a:prstGeom prst="line">
              <a:avLst/>
            </a:prstGeom>
            <a:ln w="9525" cap="flat">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4" name="타원 13">
              <a:extLst>
                <a:ext uri="{FF2B5EF4-FFF2-40B4-BE49-F238E27FC236}">
                  <a16:creationId xmlns:a16="http://schemas.microsoft.com/office/drawing/2014/main" id="{B18F2662-F2A3-7075-5A93-2885248F6E6A}"/>
                </a:ext>
              </a:extLst>
            </p:cNvPr>
            <p:cNvSpPr/>
            <p:nvPr/>
          </p:nvSpPr>
          <p:spPr>
            <a:xfrm>
              <a:off x="11076568" y="201570"/>
              <a:ext cx="57600" cy="57600"/>
            </a:xfrm>
            <a:prstGeom prst="ellipse">
              <a:avLst/>
            </a:prstGeom>
            <a:solidFill>
              <a:srgbClr val="05C3A7"/>
            </a:solidFill>
            <a:ln>
              <a:noFill/>
            </a:ln>
            <a:effectLst/>
          </p:spPr>
          <p:txBody>
            <a:bodyPr wrap="none" lIns="0" tIns="0" rIns="0" bIns="0" anchor="ctr">
              <a:noAutofit/>
            </a:bodyPr>
            <a:lstStyle/>
            <a:p>
              <a:pPr algn="ctr" fontAlgn="base">
                <a:buClr>
                  <a:srgbClr val="969696"/>
                </a:buClr>
              </a:pPr>
              <a:endParaRPr lang="ko-KR" altLang="en-US" sz="1400" b="1" dirty="0">
                <a:ln>
                  <a:solidFill>
                    <a:srgbClr val="C00000">
                      <a:alpha val="0"/>
                    </a:srgbClr>
                  </a:solidFill>
                </a:ln>
                <a:latin typeface="Segoe UI" panose="020B0502040204020203" pitchFamily="34" charset="0"/>
                <a:ea typeface="맑은 고딕" panose="020B0503020000020004" pitchFamily="50" charset="-127"/>
                <a:cs typeface="Segoe UI" panose="020B0502040204020203" pitchFamily="34" charset="0"/>
              </a:endParaRPr>
            </a:p>
          </p:txBody>
        </p:sp>
        <p:sp>
          <p:nvSpPr>
            <p:cNvPr id="15" name="타원 14">
              <a:extLst>
                <a:ext uri="{FF2B5EF4-FFF2-40B4-BE49-F238E27FC236}">
                  <a16:creationId xmlns:a16="http://schemas.microsoft.com/office/drawing/2014/main" id="{3B5BD3B4-4A94-C6E2-8FE0-0CED3CDF57A7}"/>
                </a:ext>
              </a:extLst>
            </p:cNvPr>
            <p:cNvSpPr/>
            <p:nvPr/>
          </p:nvSpPr>
          <p:spPr>
            <a:xfrm>
              <a:off x="11324051" y="201570"/>
              <a:ext cx="57600" cy="57600"/>
            </a:xfrm>
            <a:prstGeom prst="ellipse">
              <a:avLst/>
            </a:prstGeom>
            <a:solidFill>
              <a:schemeClr val="bg1">
                <a:lumMod val="75000"/>
                <a:alpha val="8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latinLnBrk="0"/>
              <a:endParaRPr lang="ko-KR" altLang="en-US" spc="-20" dirty="0">
                <a:ln>
                  <a:solidFill>
                    <a:prstClr val="white">
                      <a:alpha val="0"/>
                    </a:prstClr>
                  </a:solidFill>
                </a:ln>
                <a:solidFill>
                  <a:prstClr val="white"/>
                </a:solidFill>
                <a:latin typeface="KoPub돋움체 Bold" panose="02020603020101020101" pitchFamily="18" charset="-127"/>
                <a:ea typeface="KoPub돋움체 Bold" panose="02020603020101020101" pitchFamily="18" charset="-127"/>
              </a:endParaRPr>
            </a:p>
          </p:txBody>
        </p:sp>
        <p:sp>
          <p:nvSpPr>
            <p:cNvPr id="16" name="타원 15">
              <a:extLst>
                <a:ext uri="{FF2B5EF4-FFF2-40B4-BE49-F238E27FC236}">
                  <a16:creationId xmlns:a16="http://schemas.microsoft.com/office/drawing/2014/main" id="{8BF96B03-F4AB-08E2-5F26-C853990B0F74}"/>
                </a:ext>
              </a:extLst>
            </p:cNvPr>
            <p:cNvSpPr/>
            <p:nvPr/>
          </p:nvSpPr>
          <p:spPr>
            <a:xfrm>
              <a:off x="11203612" y="201570"/>
              <a:ext cx="57600" cy="57600"/>
            </a:xfrm>
            <a:prstGeom prst="ellipse">
              <a:avLst/>
            </a:prstGeom>
            <a:solidFill>
              <a:schemeClr val="bg1">
                <a:lumMod val="75000"/>
                <a:alpha val="8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latinLnBrk="0"/>
              <a:endParaRPr lang="ko-KR" altLang="en-US" spc="-20" dirty="0">
                <a:ln>
                  <a:solidFill>
                    <a:prstClr val="white">
                      <a:alpha val="0"/>
                    </a:prstClr>
                  </a:solidFill>
                </a:ln>
                <a:solidFill>
                  <a:prstClr val="white"/>
                </a:solidFill>
                <a:latin typeface="KoPub돋움체 Bold" panose="02020603020101020101" pitchFamily="18" charset="-127"/>
                <a:ea typeface="KoPub돋움체 Bold" panose="02020603020101020101" pitchFamily="18" charset="-127"/>
              </a:endParaRPr>
            </a:p>
          </p:txBody>
        </p:sp>
        <p:sp>
          <p:nvSpPr>
            <p:cNvPr id="17" name="타원 16">
              <a:extLst>
                <a:ext uri="{FF2B5EF4-FFF2-40B4-BE49-F238E27FC236}">
                  <a16:creationId xmlns:a16="http://schemas.microsoft.com/office/drawing/2014/main" id="{C65D535B-087D-2F86-2A3F-4EA8A3555B1D}"/>
                </a:ext>
              </a:extLst>
            </p:cNvPr>
            <p:cNvSpPr/>
            <p:nvPr/>
          </p:nvSpPr>
          <p:spPr>
            <a:xfrm>
              <a:off x="11461533" y="201570"/>
              <a:ext cx="57600" cy="57600"/>
            </a:xfrm>
            <a:prstGeom prst="ellipse">
              <a:avLst/>
            </a:prstGeom>
            <a:solidFill>
              <a:schemeClr val="bg1">
                <a:lumMod val="75000"/>
                <a:alpha val="8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latinLnBrk="0"/>
              <a:endParaRPr lang="ko-KR" altLang="en-US" spc="-20" dirty="0">
                <a:ln>
                  <a:solidFill>
                    <a:prstClr val="white">
                      <a:alpha val="0"/>
                    </a:prstClr>
                  </a:solidFill>
                </a:ln>
                <a:solidFill>
                  <a:prstClr val="white"/>
                </a:solidFill>
                <a:latin typeface="KoPub돋움체 Bold" panose="02020603020101020101" pitchFamily="18" charset="-127"/>
                <a:ea typeface="KoPub돋움체 Bold" panose="02020603020101020101" pitchFamily="18" charset="-127"/>
              </a:endParaRPr>
            </a:p>
          </p:txBody>
        </p:sp>
      </p:grpSp>
      <p:pic>
        <p:nvPicPr>
          <p:cNvPr id="18" name="Google Shape;196;p28" descr="A screenshot of a computer&#10;&#10;Description automatically generated with medium confidence">
            <a:extLst>
              <a:ext uri="{FF2B5EF4-FFF2-40B4-BE49-F238E27FC236}">
                <a16:creationId xmlns:a16="http://schemas.microsoft.com/office/drawing/2014/main" id="{4CB64C33-1D16-ACE7-E7FF-937BB1BBEE31}"/>
              </a:ext>
            </a:extLst>
          </p:cNvPr>
          <p:cNvPicPr preferRelativeResize="0"/>
          <p:nvPr/>
        </p:nvPicPr>
        <p:blipFill rotWithShape="1">
          <a:blip r:embed="rId3">
            <a:alphaModFix/>
          </a:blip>
          <a:srcRect t="23330"/>
          <a:stretch/>
        </p:blipFill>
        <p:spPr>
          <a:xfrm>
            <a:off x="773333" y="2919022"/>
            <a:ext cx="4642138" cy="3254802"/>
          </a:xfrm>
          <a:prstGeom prst="rect">
            <a:avLst/>
          </a:prstGeom>
          <a:noFill/>
          <a:ln>
            <a:noFill/>
          </a:ln>
        </p:spPr>
      </p:pic>
      <p:pic>
        <p:nvPicPr>
          <p:cNvPr id="19" name="Google Shape;197;p28">
            <a:extLst>
              <a:ext uri="{FF2B5EF4-FFF2-40B4-BE49-F238E27FC236}">
                <a16:creationId xmlns:a16="http://schemas.microsoft.com/office/drawing/2014/main" id="{81E33122-94EE-F527-EDE3-931A9B04456A}"/>
              </a:ext>
            </a:extLst>
          </p:cNvPr>
          <p:cNvPicPr preferRelativeResize="0"/>
          <p:nvPr/>
        </p:nvPicPr>
        <p:blipFill rotWithShape="1">
          <a:blip r:embed="rId4">
            <a:alphaModFix/>
          </a:blip>
          <a:srcRect/>
          <a:stretch/>
        </p:blipFill>
        <p:spPr>
          <a:xfrm>
            <a:off x="6198836" y="3282602"/>
            <a:ext cx="5003059" cy="2932480"/>
          </a:xfrm>
          <a:prstGeom prst="rect">
            <a:avLst/>
          </a:prstGeom>
          <a:noFill/>
          <a:ln>
            <a:noFill/>
          </a:ln>
        </p:spPr>
      </p:pic>
      <p:cxnSp>
        <p:nvCxnSpPr>
          <p:cNvPr id="20" name="Google Shape;198;p28">
            <a:extLst>
              <a:ext uri="{FF2B5EF4-FFF2-40B4-BE49-F238E27FC236}">
                <a16:creationId xmlns:a16="http://schemas.microsoft.com/office/drawing/2014/main" id="{C7DF5F14-BA72-F7CA-5C35-E62D42D75204}"/>
              </a:ext>
            </a:extLst>
          </p:cNvPr>
          <p:cNvCxnSpPr>
            <a:cxnSpLocks/>
            <a:endCxn id="21" idx="1"/>
          </p:cNvCxnSpPr>
          <p:nvPr/>
        </p:nvCxnSpPr>
        <p:spPr>
          <a:xfrm rot="5400000" flipH="1" flipV="1">
            <a:off x="8317189" y="3213243"/>
            <a:ext cx="488819" cy="277533"/>
          </a:xfrm>
          <a:prstGeom prst="bentConnector2">
            <a:avLst/>
          </a:prstGeom>
          <a:noFill/>
          <a:ln w="25400" cap="flat" cmpd="sng">
            <a:solidFill>
              <a:srgbClr val="16C5A8"/>
            </a:solidFill>
            <a:prstDash val="solid"/>
            <a:miter lim="800000"/>
            <a:headEnd type="oval" w="med" len="med"/>
            <a:tailEnd type="stealth" w="med" len="med"/>
          </a:ln>
        </p:spPr>
      </p:cxnSp>
      <p:sp>
        <p:nvSpPr>
          <p:cNvPr id="21" name="Google Shape;199;p28">
            <a:extLst>
              <a:ext uri="{FF2B5EF4-FFF2-40B4-BE49-F238E27FC236}">
                <a16:creationId xmlns:a16="http://schemas.microsoft.com/office/drawing/2014/main" id="{9A157851-88A1-8B2D-B3D9-0FD1AB03F06C}"/>
              </a:ext>
            </a:extLst>
          </p:cNvPr>
          <p:cNvSpPr txBox="1"/>
          <p:nvPr/>
        </p:nvSpPr>
        <p:spPr>
          <a:xfrm>
            <a:off x="8700365" y="2980656"/>
            <a:ext cx="1491639" cy="253885"/>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200" dirty="0">
                <a:solidFill>
                  <a:srgbClr val="262F59"/>
                </a:solidFill>
              </a:rPr>
              <a:t>Full visibility</a:t>
            </a:r>
            <a:endParaRPr sz="1200" b="1" dirty="0">
              <a:solidFill>
                <a:srgbClr val="262F59"/>
              </a:solidFill>
            </a:endParaRPr>
          </a:p>
        </p:txBody>
      </p:sp>
      <p:cxnSp>
        <p:nvCxnSpPr>
          <p:cNvPr id="22" name="Google Shape;200;p28">
            <a:extLst>
              <a:ext uri="{FF2B5EF4-FFF2-40B4-BE49-F238E27FC236}">
                <a16:creationId xmlns:a16="http://schemas.microsoft.com/office/drawing/2014/main" id="{962AF5A6-5985-4507-7FE3-D53D5F0610E4}"/>
              </a:ext>
            </a:extLst>
          </p:cNvPr>
          <p:cNvCxnSpPr>
            <a:cxnSpLocks/>
            <a:endCxn id="23" idx="1"/>
          </p:cNvCxnSpPr>
          <p:nvPr/>
        </p:nvCxnSpPr>
        <p:spPr>
          <a:xfrm>
            <a:off x="9598489" y="5277483"/>
            <a:ext cx="531711" cy="468800"/>
          </a:xfrm>
          <a:prstGeom prst="bentConnector3">
            <a:avLst>
              <a:gd name="adj1" fmla="val 50000"/>
            </a:avLst>
          </a:prstGeom>
          <a:noFill/>
          <a:ln w="25400" cap="flat" cmpd="sng">
            <a:solidFill>
              <a:srgbClr val="262F59"/>
            </a:solidFill>
            <a:prstDash val="solid"/>
            <a:miter lim="800000"/>
            <a:headEnd type="oval" w="med" len="med"/>
            <a:tailEnd type="stealth" w="med" len="med"/>
          </a:ln>
        </p:spPr>
      </p:cxnSp>
      <p:sp>
        <p:nvSpPr>
          <p:cNvPr id="23" name="Google Shape;201;p28">
            <a:extLst>
              <a:ext uri="{FF2B5EF4-FFF2-40B4-BE49-F238E27FC236}">
                <a16:creationId xmlns:a16="http://schemas.microsoft.com/office/drawing/2014/main" id="{2ABF17C1-BDC7-D8B3-8665-68B909974CD4}"/>
              </a:ext>
            </a:extLst>
          </p:cNvPr>
          <p:cNvSpPr txBox="1"/>
          <p:nvPr/>
        </p:nvSpPr>
        <p:spPr>
          <a:xfrm>
            <a:off x="10130200" y="5619340"/>
            <a:ext cx="1300816" cy="253885"/>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200" dirty="0">
                <a:solidFill>
                  <a:schemeClr val="dk1"/>
                </a:solidFill>
              </a:rPr>
              <a:t>Partial visibility</a:t>
            </a:r>
            <a:endParaRPr sz="1200" b="1" dirty="0">
              <a:solidFill>
                <a:srgbClr val="262F59"/>
              </a:solidFill>
            </a:endParaRPr>
          </a:p>
        </p:txBody>
      </p:sp>
      <p:cxnSp>
        <p:nvCxnSpPr>
          <p:cNvPr id="24" name="Google Shape;202;p28">
            <a:extLst>
              <a:ext uri="{FF2B5EF4-FFF2-40B4-BE49-F238E27FC236}">
                <a16:creationId xmlns:a16="http://schemas.microsoft.com/office/drawing/2014/main" id="{560C0EF5-A4FB-4F4E-E61B-D1497BCD0677}"/>
              </a:ext>
            </a:extLst>
          </p:cNvPr>
          <p:cNvCxnSpPr>
            <a:cxnSpLocks/>
            <a:endCxn id="25" idx="0"/>
          </p:cNvCxnSpPr>
          <p:nvPr/>
        </p:nvCxnSpPr>
        <p:spPr>
          <a:xfrm rot="10800000" flipV="1">
            <a:off x="6723551" y="3988303"/>
            <a:ext cx="1202892" cy="392633"/>
          </a:xfrm>
          <a:prstGeom prst="bentConnector2">
            <a:avLst/>
          </a:prstGeom>
          <a:noFill/>
          <a:ln w="25400" cap="flat" cmpd="sng">
            <a:solidFill>
              <a:srgbClr val="16C5A8"/>
            </a:solidFill>
            <a:prstDash val="solid"/>
            <a:miter lim="800000"/>
            <a:headEnd type="oval" w="med" len="med"/>
            <a:tailEnd type="stealth" w="med" len="med"/>
          </a:ln>
        </p:spPr>
      </p:cxnSp>
      <p:sp>
        <p:nvSpPr>
          <p:cNvPr id="25" name="Google Shape;203;p28">
            <a:extLst>
              <a:ext uri="{FF2B5EF4-FFF2-40B4-BE49-F238E27FC236}">
                <a16:creationId xmlns:a16="http://schemas.microsoft.com/office/drawing/2014/main" id="{F23670F2-C172-A71C-7737-36B1C7E210AB}"/>
              </a:ext>
            </a:extLst>
          </p:cNvPr>
          <p:cNvSpPr txBox="1"/>
          <p:nvPr/>
        </p:nvSpPr>
        <p:spPr>
          <a:xfrm>
            <a:off x="6094233" y="4380937"/>
            <a:ext cx="1258635" cy="438551"/>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 sz="1200" dirty="0">
                <a:solidFill>
                  <a:schemeClr val="dk1"/>
                </a:solidFill>
              </a:rPr>
              <a:t>Limited to </a:t>
            </a:r>
          </a:p>
          <a:p>
            <a:pPr marL="0" marR="0" lvl="0" indent="0" algn="ctr" rtl="0">
              <a:spcBef>
                <a:spcPts val="0"/>
              </a:spcBef>
              <a:spcAft>
                <a:spcPts val="0"/>
              </a:spcAft>
              <a:buNone/>
            </a:pPr>
            <a:r>
              <a:rPr lang="en" sz="1200" dirty="0">
                <a:solidFill>
                  <a:schemeClr val="dk1"/>
                </a:solidFill>
              </a:rPr>
              <a:t>Production</a:t>
            </a:r>
            <a:endParaRPr sz="1200" b="1" dirty="0">
              <a:solidFill>
                <a:srgbClr val="262F59"/>
              </a:solidFill>
            </a:endParaRPr>
          </a:p>
        </p:txBody>
      </p:sp>
      <p:sp>
        <p:nvSpPr>
          <p:cNvPr id="26" name="Google Shape;204;p28">
            <a:extLst>
              <a:ext uri="{FF2B5EF4-FFF2-40B4-BE49-F238E27FC236}">
                <a16:creationId xmlns:a16="http://schemas.microsoft.com/office/drawing/2014/main" id="{EFC3AF70-6415-7030-B173-702FF2ECA748}"/>
              </a:ext>
            </a:extLst>
          </p:cNvPr>
          <p:cNvSpPr txBox="1"/>
          <p:nvPr/>
        </p:nvSpPr>
        <p:spPr>
          <a:xfrm>
            <a:off x="6517747" y="2132382"/>
            <a:ext cx="5003055" cy="315441"/>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600" b="1">
                <a:solidFill>
                  <a:srgbClr val="16C5A8"/>
                </a:solidFill>
              </a:rPr>
              <a:t>Do you have visibility of your supply chain?</a:t>
            </a:r>
            <a:endParaRPr sz="1600" b="1">
              <a:solidFill>
                <a:srgbClr val="16C5A8"/>
              </a:solidFill>
              <a:latin typeface="Arial"/>
              <a:ea typeface="Arial"/>
              <a:cs typeface="Arial"/>
              <a:sym typeface="Arial"/>
            </a:endParaRPr>
          </a:p>
        </p:txBody>
      </p:sp>
      <p:sp>
        <p:nvSpPr>
          <p:cNvPr id="27" name="Google Shape;205;p28">
            <a:extLst>
              <a:ext uri="{FF2B5EF4-FFF2-40B4-BE49-F238E27FC236}">
                <a16:creationId xmlns:a16="http://schemas.microsoft.com/office/drawing/2014/main" id="{CF77C7DD-5576-D78C-28A2-FD788F0296C6}"/>
              </a:ext>
            </a:extLst>
          </p:cNvPr>
          <p:cNvSpPr txBox="1"/>
          <p:nvPr/>
        </p:nvSpPr>
        <p:spPr>
          <a:xfrm>
            <a:off x="680516" y="2132382"/>
            <a:ext cx="5757901" cy="315441"/>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600" b="1" dirty="0">
                <a:solidFill>
                  <a:srgbClr val="16C5A8"/>
                </a:solidFill>
              </a:rPr>
              <a:t>What ranks as the top supply chain success factor?</a:t>
            </a:r>
            <a:endParaRPr sz="1600" b="1" dirty="0">
              <a:solidFill>
                <a:srgbClr val="16C5A8"/>
              </a:solidFill>
              <a:latin typeface="Arial"/>
              <a:ea typeface="Arial"/>
              <a:cs typeface="Arial"/>
              <a:sym typeface="Arial"/>
            </a:endParaRPr>
          </a:p>
        </p:txBody>
      </p:sp>
      <p:pic>
        <p:nvPicPr>
          <p:cNvPr id="28" name="Google Shape;206;p28" descr="A screenshot of a computer&#10;&#10;Description automatically generated with medium confidence">
            <a:extLst>
              <a:ext uri="{FF2B5EF4-FFF2-40B4-BE49-F238E27FC236}">
                <a16:creationId xmlns:a16="http://schemas.microsoft.com/office/drawing/2014/main" id="{C14FB9F3-1694-DBFF-D076-95DB5EE25DE8}"/>
              </a:ext>
            </a:extLst>
          </p:cNvPr>
          <p:cNvPicPr preferRelativeResize="0"/>
          <p:nvPr/>
        </p:nvPicPr>
        <p:blipFill rotWithShape="1">
          <a:blip r:embed="rId3">
            <a:alphaModFix/>
          </a:blip>
          <a:srcRect t="7689" r="34895" b="86174"/>
          <a:stretch/>
        </p:blipFill>
        <p:spPr>
          <a:xfrm>
            <a:off x="773333" y="2670033"/>
            <a:ext cx="3170839" cy="273294"/>
          </a:xfrm>
          <a:prstGeom prst="rect">
            <a:avLst/>
          </a:prstGeom>
          <a:noFill/>
          <a:ln>
            <a:noFill/>
          </a:ln>
        </p:spPr>
      </p:pic>
    </p:spTree>
    <p:extLst>
      <p:ext uri="{BB962C8B-B14F-4D97-AF65-F5344CB8AC3E}">
        <p14:creationId xmlns:p14="http://schemas.microsoft.com/office/powerpoint/2010/main" val="1279590934"/>
      </p:ext>
    </p:extLst>
  </p:cSld>
  <p:clrMapOvr>
    <a:masterClrMapping/>
  </p:clrMapOvr>
</p:sld>
</file>

<file path=ppt/theme/theme1.xml><?xml version="1.0" encoding="utf-8"?>
<a:theme xmlns:a="http://schemas.openxmlformats.org/drawingml/2006/main" name="1">
  <a:themeElements>
    <a:clrScheme name="Office 테마">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테마">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테마">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emplate/>
  <TotalTime>70117</TotalTime>
  <Words>2639</Words>
  <Application>Microsoft Office PowerPoint</Application>
  <PresentationFormat>와이드스크린</PresentationFormat>
  <Paragraphs>580</Paragraphs>
  <Slides>29</Slides>
  <Notes>18</Notes>
  <HiddenSlides>0</HiddenSlides>
  <MMClips>0</MMClips>
  <ScaleCrop>false</ScaleCrop>
  <HeadingPairs>
    <vt:vector size="6" baseType="variant">
      <vt:variant>
        <vt:lpstr>사용한 글꼴</vt:lpstr>
      </vt:variant>
      <vt:variant>
        <vt:i4>16</vt:i4>
      </vt:variant>
      <vt:variant>
        <vt:lpstr>테마</vt:lpstr>
      </vt:variant>
      <vt:variant>
        <vt:i4>1</vt:i4>
      </vt:variant>
      <vt:variant>
        <vt:lpstr>슬라이드 제목</vt:lpstr>
      </vt:variant>
      <vt:variant>
        <vt:i4>29</vt:i4>
      </vt:variant>
    </vt:vector>
  </HeadingPairs>
  <TitlesOfParts>
    <vt:vector size="46" baseType="lpstr">
      <vt:lpstr>나눔스퀘어 Bold</vt:lpstr>
      <vt:lpstr>Roboto</vt:lpstr>
      <vt:lpstr>Arial</vt:lpstr>
      <vt:lpstr>나눔스퀘어 ExtraBold</vt:lpstr>
      <vt:lpstr>Segoe UI Semibold</vt:lpstr>
      <vt:lpstr>Segoe UI</vt:lpstr>
      <vt:lpstr>나눔스퀘어</vt:lpstr>
      <vt:lpstr>NanumGothic</vt:lpstr>
      <vt:lpstr>Times New Roman</vt:lpstr>
      <vt:lpstr>Malgun Gothic</vt:lpstr>
      <vt:lpstr>Malgun Gothic</vt:lpstr>
      <vt:lpstr>Calibri Light</vt:lpstr>
      <vt:lpstr>Arial Narrow</vt:lpstr>
      <vt:lpstr>Calibri</vt:lpstr>
      <vt:lpstr>Microsoft GothicNeo</vt:lpstr>
      <vt:lpstr>KoPub돋움체 Bold</vt:lpstr>
      <vt:lpstr>1</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SDS</dc:creator>
  <cp:lastModifiedBy>Hong Il</cp:lastModifiedBy>
  <cp:revision>1332</cp:revision>
  <cp:lastPrinted>2023-08-04T13:09:31Z</cp:lastPrinted>
  <dcterms:created xsi:type="dcterms:W3CDTF">2020-02-25T07:30:12Z</dcterms:created>
  <dcterms:modified xsi:type="dcterms:W3CDTF">2023-08-09T01:16:57Z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SCPROP">
    <vt:lpwstr>NSCCustomProperty</vt:lpwstr>
  </property>
  <property fmtid="{D5CDD505-2E9C-101B-9397-08002B2CF9AE}" pid="3" name="FLCMData">
    <vt:lpwstr>FB5F15975E49EB8145B7F1D0B3BCA1FE07F4A241F34FBC91F2213BAF53EC873ED48BD7B6B4D0084DDD86FD28B218971FBADE695D2CC75AD24508E7E92454FD84</vt:lpwstr>
  </property>
</Properties>
</file>